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1" r:id="rId2"/>
    <p:sldId id="273" r:id="rId3"/>
    <p:sldId id="272" r:id="rId4"/>
    <p:sldId id="274" r:id="rId5"/>
    <p:sldId id="275" r:id="rId6"/>
    <p:sldId id="277" r:id="rId7"/>
    <p:sldId id="276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8" r:id="rId17"/>
    <p:sldId id="290" r:id="rId18"/>
    <p:sldId id="294" r:id="rId19"/>
    <p:sldId id="295" r:id="rId20"/>
    <p:sldId id="296" r:id="rId21"/>
    <p:sldId id="297" r:id="rId22"/>
    <p:sldId id="29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man Sunar" initials="SS" lastIdx="2" clrIdx="0">
    <p:extLst>
      <p:ext uri="{19B8F6BF-5375-455C-9EA6-DF929625EA0E}">
        <p15:presenceInfo xmlns:p15="http://schemas.microsoft.com/office/powerpoint/2012/main" userId="Suman Suna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D235"/>
    <a:srgbClr val="00ABB9"/>
    <a:srgbClr val="5FA955"/>
    <a:srgbClr val="E6EAF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291" autoAdjust="0"/>
  </p:normalViewPr>
  <p:slideViewPr>
    <p:cSldViewPr snapToGrid="0">
      <p:cViewPr varScale="1">
        <p:scale>
          <a:sx n="72" d="100"/>
          <a:sy n="72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60"/>
      <c:rAngAx val="0"/>
      <c:perspective val="100"/>
    </c:view3D>
    <c:floor>
      <c:thickness val="0"/>
      <c:spPr>
        <a:gradFill>
          <a:gsLst>
            <a:gs pos="0">
              <a:schemeClr val="tx1">
                <a:alpha val="20000"/>
              </a:schemeClr>
            </a:gs>
            <a:gs pos="100000">
              <a:schemeClr val="tx1">
                <a:alpha val="5000"/>
              </a:schemeClr>
            </a:gs>
          </a:gsLst>
          <a:lin ang="5400000" scaled="0"/>
        </a:gra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14029686793254E-2"/>
          <c:y val="3.2211465852272303E-2"/>
          <c:w val="0.93221954011317198"/>
          <c:h val="0.7871974987116570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50000"/>
                </a:schemeClr>
              </a:contourClr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2">
                    <a:lumMod val="50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067-468B-91C6-1017614455F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2">
                    <a:lumMod val="50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067-468B-91C6-1017614455F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 w="9525" cap="flat" cmpd="sng" algn="ctr">
                <a:solidFill>
                  <a:schemeClr val="accent2">
                    <a:lumMod val="50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067-468B-91C6-1017614455FE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067-468B-91C6-1017614455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>
                <a:lumMod val="75000"/>
                <a:alpha val="85000"/>
              </a:schemeClr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50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  <a:alpha val="85000"/>
                </a:schemeClr>
              </a:solidFill>
              <a:ln w="9525" cap="flat" cmpd="sng" algn="ctr">
                <a:solidFill>
                  <a:schemeClr val="accent2">
                    <a:lumMod val="50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B067-468B-91C6-1017614455F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  <a:alpha val="85000"/>
                </a:schemeClr>
              </a:solidFill>
              <a:ln w="9525" cap="flat" cmpd="sng" algn="ctr">
                <a:solidFill>
                  <a:schemeClr val="accent2">
                    <a:lumMod val="50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B067-468B-91C6-1017614455F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  <a:alpha val="85000"/>
                </a:schemeClr>
              </a:solidFill>
              <a:ln w="9525" cap="flat" cmpd="sng" algn="ctr">
                <a:solidFill>
                  <a:schemeClr val="accent2">
                    <a:lumMod val="50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C-B067-468B-91C6-1017614455F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  <a:alpha val="85000"/>
                </a:schemeClr>
              </a:solidFill>
              <a:ln w="9525" cap="flat" cmpd="sng" algn="ctr">
                <a:solidFill>
                  <a:schemeClr val="accent2">
                    <a:lumMod val="50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067-468B-91C6-1017614455FE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B067-468B-91C6-1017614455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2"/>
        <c:shape val="box"/>
        <c:axId val="-960999008"/>
        <c:axId val="-1024573808"/>
        <c:axId val="-1025128784"/>
      </c:bar3DChart>
      <c:catAx>
        <c:axId val="-96099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all" baseline="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pPr>
            <a:endParaRPr lang="en-US"/>
          </a:p>
        </c:txPr>
        <c:crossAx val="-1024573808"/>
        <c:crosses val="autoZero"/>
        <c:auto val="1"/>
        <c:lblAlgn val="ctr"/>
        <c:lblOffset val="100"/>
        <c:noMultiLvlLbl val="0"/>
      </c:catAx>
      <c:valAx>
        <c:axId val="-1024573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pPr>
            <a:endParaRPr lang="en-US"/>
          </a:p>
        </c:txPr>
        <c:crossAx val="-960999008"/>
        <c:crosses val="autoZero"/>
        <c:crossBetween val="between"/>
      </c:valAx>
      <c:serAx>
        <c:axId val="-1025128784"/>
        <c:scaling>
          <c:orientation val="minMax"/>
        </c:scaling>
        <c:delete val="1"/>
        <c:axPos val="b"/>
        <c:majorTickMark val="none"/>
        <c:minorTickMark val="none"/>
        <c:tickLblPos val="nextTo"/>
        <c:crossAx val="-1024573808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B74786-3618-49C3-BDC5-8219DBFEAFB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95087" y="3795598"/>
            <a:ext cx="11045371" cy="2460059"/>
          </a:xfrm>
          <a:custGeom>
            <a:avLst/>
            <a:gdLst>
              <a:gd name="connsiteX0" fmla="*/ 0 w 11045371"/>
              <a:gd name="connsiteY0" fmla="*/ 0 h 2460059"/>
              <a:gd name="connsiteX1" fmla="*/ 11045371 w 11045371"/>
              <a:gd name="connsiteY1" fmla="*/ 0 h 2460059"/>
              <a:gd name="connsiteX2" fmla="*/ 11045371 w 11045371"/>
              <a:gd name="connsiteY2" fmla="*/ 2460059 h 2460059"/>
              <a:gd name="connsiteX3" fmla="*/ 0 w 11045371"/>
              <a:gd name="connsiteY3" fmla="*/ 2460059 h 246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5371" h="2460059">
                <a:moveTo>
                  <a:pt x="0" y="0"/>
                </a:moveTo>
                <a:lnTo>
                  <a:pt x="11045371" y="0"/>
                </a:lnTo>
                <a:lnTo>
                  <a:pt x="11045371" y="2460059"/>
                </a:lnTo>
                <a:lnTo>
                  <a:pt x="0" y="246005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982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26D098B-E1D2-4835-B64B-B67186ACE9C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8635" y="3531389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D91793E-5D32-411C-8B97-EF8448B0E6D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8635" y="201013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881132A-C22D-4DA4-8E7C-6BCA0771087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40712" y="201014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D86FB0-9992-40CD-AE86-9190CC1371D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40712" y="3531388"/>
            <a:ext cx="3144401" cy="3094699"/>
          </a:xfrm>
          <a:custGeom>
            <a:avLst/>
            <a:gdLst>
              <a:gd name="connsiteX0" fmla="*/ 0 w 3144401"/>
              <a:gd name="connsiteY0" fmla="*/ 0 h 3094699"/>
              <a:gd name="connsiteX1" fmla="*/ 3144401 w 3144401"/>
              <a:gd name="connsiteY1" fmla="*/ 0 h 3094699"/>
              <a:gd name="connsiteX2" fmla="*/ 3144401 w 3144401"/>
              <a:gd name="connsiteY2" fmla="*/ 3094699 h 3094699"/>
              <a:gd name="connsiteX3" fmla="*/ 0 w 3144401"/>
              <a:gd name="connsiteY3" fmla="*/ 3094699 h 309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4401" h="3094699">
                <a:moveTo>
                  <a:pt x="0" y="0"/>
                </a:moveTo>
                <a:lnTo>
                  <a:pt x="3144401" y="0"/>
                </a:lnTo>
                <a:lnTo>
                  <a:pt x="3144401" y="3094699"/>
                </a:lnTo>
                <a:lnTo>
                  <a:pt x="0" y="3094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60664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52CFD8C-9507-489C-9F3D-AF8CB75E27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850712" y="3607624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7BFF7CA-E6C4-4206-BC86-703A3891D3B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60614" y="467949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2CAE5F7-2465-4F73-A13B-85BD057A331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1787" y="467949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C87E2D3-A910-45D2-9C74-30B2C79AEC3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33762" y="3607624"/>
            <a:ext cx="2899502" cy="2899502"/>
          </a:xfrm>
          <a:custGeom>
            <a:avLst/>
            <a:gdLst>
              <a:gd name="connsiteX0" fmla="*/ 1449751 w 2899502"/>
              <a:gd name="connsiteY0" fmla="*/ 0 h 2899502"/>
              <a:gd name="connsiteX1" fmla="*/ 2899502 w 2899502"/>
              <a:gd name="connsiteY1" fmla="*/ 1449751 h 2899502"/>
              <a:gd name="connsiteX2" fmla="*/ 1449751 w 2899502"/>
              <a:gd name="connsiteY2" fmla="*/ 2899502 h 2899502"/>
              <a:gd name="connsiteX3" fmla="*/ 0 w 2899502"/>
              <a:gd name="connsiteY3" fmla="*/ 1449751 h 2899502"/>
              <a:gd name="connsiteX4" fmla="*/ 1449751 w 2899502"/>
              <a:gd name="connsiteY4" fmla="*/ 0 h 289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9502" h="2899502">
                <a:moveTo>
                  <a:pt x="1449751" y="0"/>
                </a:moveTo>
                <a:cubicBezTo>
                  <a:pt x="2250426" y="0"/>
                  <a:pt x="2899502" y="649076"/>
                  <a:pt x="2899502" y="1449751"/>
                </a:cubicBezTo>
                <a:cubicBezTo>
                  <a:pt x="2899502" y="2250426"/>
                  <a:pt x="2250426" y="2899502"/>
                  <a:pt x="1449751" y="2899502"/>
                </a:cubicBezTo>
                <a:cubicBezTo>
                  <a:pt x="649076" y="2899502"/>
                  <a:pt x="0" y="2250426"/>
                  <a:pt x="0" y="1449751"/>
                </a:cubicBezTo>
                <a:cubicBezTo>
                  <a:pt x="0" y="649076"/>
                  <a:pt x="649076" y="0"/>
                  <a:pt x="14497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039470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40800" y="2532744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406400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6401" y="406401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51200" y="2532744"/>
            <a:ext cx="2844800" cy="3918856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14110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9F93A4D-9034-4B98-AB8E-632F65251F6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44886" y="1768631"/>
            <a:ext cx="2285998" cy="2651760"/>
          </a:xfrm>
          <a:custGeom>
            <a:avLst/>
            <a:gdLst>
              <a:gd name="connsiteX0" fmla="*/ 1142999 w 2285998"/>
              <a:gd name="connsiteY0" fmla="*/ 0 h 2651760"/>
              <a:gd name="connsiteX1" fmla="*/ 2285998 w 2285998"/>
              <a:gd name="connsiteY1" fmla="*/ 571500 h 2651760"/>
              <a:gd name="connsiteX2" fmla="*/ 2285998 w 2285998"/>
              <a:gd name="connsiteY2" fmla="*/ 2080260 h 2651760"/>
              <a:gd name="connsiteX3" fmla="*/ 1142999 w 2285998"/>
              <a:gd name="connsiteY3" fmla="*/ 2651760 h 2651760"/>
              <a:gd name="connsiteX4" fmla="*/ 0 w 2285998"/>
              <a:gd name="connsiteY4" fmla="*/ 2080260 h 2651760"/>
              <a:gd name="connsiteX5" fmla="*/ 0 w 2285998"/>
              <a:gd name="connsiteY5" fmla="*/ 57150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5998" h="2651760">
                <a:moveTo>
                  <a:pt x="1142999" y="0"/>
                </a:moveTo>
                <a:lnTo>
                  <a:pt x="2285998" y="571500"/>
                </a:lnTo>
                <a:lnTo>
                  <a:pt x="2285998" y="2080260"/>
                </a:lnTo>
                <a:lnTo>
                  <a:pt x="1142999" y="2651760"/>
                </a:lnTo>
                <a:lnTo>
                  <a:pt x="0" y="2080260"/>
                </a:lnTo>
                <a:lnTo>
                  <a:pt x="0" y="571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4ADF8DA-329F-4A4B-A8D7-6C3DB1435C2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661494" y="1768631"/>
            <a:ext cx="2285998" cy="2651760"/>
          </a:xfrm>
          <a:custGeom>
            <a:avLst/>
            <a:gdLst>
              <a:gd name="connsiteX0" fmla="*/ 1142999 w 2285998"/>
              <a:gd name="connsiteY0" fmla="*/ 0 h 2651760"/>
              <a:gd name="connsiteX1" fmla="*/ 2285998 w 2285998"/>
              <a:gd name="connsiteY1" fmla="*/ 571500 h 2651760"/>
              <a:gd name="connsiteX2" fmla="*/ 2285998 w 2285998"/>
              <a:gd name="connsiteY2" fmla="*/ 2080260 h 2651760"/>
              <a:gd name="connsiteX3" fmla="*/ 1142999 w 2285998"/>
              <a:gd name="connsiteY3" fmla="*/ 2651760 h 2651760"/>
              <a:gd name="connsiteX4" fmla="*/ 0 w 2285998"/>
              <a:gd name="connsiteY4" fmla="*/ 2080260 h 2651760"/>
              <a:gd name="connsiteX5" fmla="*/ 0 w 2285998"/>
              <a:gd name="connsiteY5" fmla="*/ 57150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5998" h="2651760">
                <a:moveTo>
                  <a:pt x="1142999" y="0"/>
                </a:moveTo>
                <a:lnTo>
                  <a:pt x="2285998" y="571500"/>
                </a:lnTo>
                <a:lnTo>
                  <a:pt x="2285998" y="2080260"/>
                </a:lnTo>
                <a:lnTo>
                  <a:pt x="1142999" y="2651760"/>
                </a:lnTo>
                <a:lnTo>
                  <a:pt x="0" y="2080260"/>
                </a:lnTo>
                <a:lnTo>
                  <a:pt x="0" y="571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3B1EB20-6D0C-4309-BA4D-6D441A12B49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44508" y="1768631"/>
            <a:ext cx="2285998" cy="2651760"/>
          </a:xfrm>
          <a:custGeom>
            <a:avLst/>
            <a:gdLst>
              <a:gd name="connsiteX0" fmla="*/ 1142999 w 2285998"/>
              <a:gd name="connsiteY0" fmla="*/ 0 h 2651760"/>
              <a:gd name="connsiteX1" fmla="*/ 2285998 w 2285998"/>
              <a:gd name="connsiteY1" fmla="*/ 571500 h 2651760"/>
              <a:gd name="connsiteX2" fmla="*/ 2285998 w 2285998"/>
              <a:gd name="connsiteY2" fmla="*/ 2080260 h 2651760"/>
              <a:gd name="connsiteX3" fmla="*/ 1142999 w 2285998"/>
              <a:gd name="connsiteY3" fmla="*/ 2651760 h 2651760"/>
              <a:gd name="connsiteX4" fmla="*/ 0 w 2285998"/>
              <a:gd name="connsiteY4" fmla="*/ 2080260 h 2651760"/>
              <a:gd name="connsiteX5" fmla="*/ 0 w 2285998"/>
              <a:gd name="connsiteY5" fmla="*/ 57150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5998" h="2651760">
                <a:moveTo>
                  <a:pt x="1142999" y="0"/>
                </a:moveTo>
                <a:lnTo>
                  <a:pt x="2285998" y="571500"/>
                </a:lnTo>
                <a:lnTo>
                  <a:pt x="2285998" y="2080260"/>
                </a:lnTo>
                <a:lnTo>
                  <a:pt x="1142999" y="2651760"/>
                </a:lnTo>
                <a:lnTo>
                  <a:pt x="0" y="2080260"/>
                </a:lnTo>
                <a:lnTo>
                  <a:pt x="0" y="5715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868B9C6-A615-4D17-A3A6-452DC62FDF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>
            <a:lvl1pPr marL="0" indent="0" algn="ctr">
              <a:buNone/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sz="1200" dirty="0">
                <a:solidFill>
                  <a:schemeClr val="tx1"/>
                </a:solidFill>
              </a:rPr>
              <a:t>The entitle lorem ipsum text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agam</a:t>
            </a:r>
            <a:r>
              <a:rPr lang="en-US" sz="1200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DE4A58-38B7-4EDF-99FF-3D3B2B083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Our Team</a:t>
            </a:r>
          </a:p>
        </p:txBody>
      </p:sp>
    </p:spTree>
    <p:extLst>
      <p:ext uri="{BB962C8B-B14F-4D97-AF65-F5344CB8AC3E}">
        <p14:creationId xmlns:p14="http://schemas.microsoft.com/office/powerpoint/2010/main" val="2968225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C6A761E-98EE-4F7D-BF6D-1B220C07D56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087257" y="1368652"/>
            <a:ext cx="2017486" cy="2017486"/>
          </a:xfrm>
          <a:custGeom>
            <a:avLst/>
            <a:gdLst>
              <a:gd name="connsiteX0" fmla="*/ 1008743 w 2017486"/>
              <a:gd name="connsiteY0" fmla="*/ 0 h 2017486"/>
              <a:gd name="connsiteX1" fmla="*/ 2017486 w 2017486"/>
              <a:gd name="connsiteY1" fmla="*/ 1008743 h 2017486"/>
              <a:gd name="connsiteX2" fmla="*/ 1008743 w 2017486"/>
              <a:gd name="connsiteY2" fmla="*/ 2017486 h 2017486"/>
              <a:gd name="connsiteX3" fmla="*/ 0 w 2017486"/>
              <a:gd name="connsiteY3" fmla="*/ 1008743 h 2017486"/>
              <a:gd name="connsiteX4" fmla="*/ 1008743 w 2017486"/>
              <a:gd name="connsiteY4" fmla="*/ 0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7486" h="2017486">
                <a:moveTo>
                  <a:pt x="1008743" y="0"/>
                </a:moveTo>
                <a:cubicBezTo>
                  <a:pt x="1565856" y="0"/>
                  <a:pt x="2017486" y="451630"/>
                  <a:pt x="2017486" y="1008743"/>
                </a:cubicBezTo>
                <a:cubicBezTo>
                  <a:pt x="2017486" y="1565856"/>
                  <a:pt x="1565856" y="2017486"/>
                  <a:pt x="1008743" y="2017486"/>
                </a:cubicBezTo>
                <a:cubicBezTo>
                  <a:pt x="451630" y="2017486"/>
                  <a:pt x="0" y="1565856"/>
                  <a:pt x="0" y="1008743"/>
                </a:cubicBezTo>
                <a:cubicBezTo>
                  <a:pt x="0" y="451630"/>
                  <a:pt x="451630" y="0"/>
                  <a:pt x="10087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6738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67450" y="0"/>
            <a:ext cx="5924550" cy="6858000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13806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F5AE747-ECC3-4245-8AC4-7BE38D51CAF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818709"/>
            <a:ext cx="12192000" cy="2895168"/>
          </a:xfrm>
          <a:custGeom>
            <a:avLst/>
            <a:gdLst>
              <a:gd name="connsiteX0" fmla="*/ 0 w 12192000"/>
              <a:gd name="connsiteY0" fmla="*/ 0 h 2895168"/>
              <a:gd name="connsiteX1" fmla="*/ 12192000 w 12192000"/>
              <a:gd name="connsiteY1" fmla="*/ 0 h 2895168"/>
              <a:gd name="connsiteX2" fmla="*/ 12192000 w 12192000"/>
              <a:gd name="connsiteY2" fmla="*/ 2895168 h 2895168"/>
              <a:gd name="connsiteX3" fmla="*/ 0 w 12192000"/>
              <a:gd name="connsiteY3" fmla="*/ 2895168 h 289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5168">
                <a:moveTo>
                  <a:pt x="0" y="0"/>
                </a:moveTo>
                <a:lnTo>
                  <a:pt x="12192000" y="0"/>
                </a:lnTo>
                <a:lnTo>
                  <a:pt x="12192000" y="2895168"/>
                </a:lnTo>
                <a:lnTo>
                  <a:pt x="0" y="28951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4731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9ECDAC4-25EA-4A6B-8C70-F4D30662549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71500" y="1995013"/>
            <a:ext cx="2762250" cy="2838946"/>
          </a:xfrm>
          <a:custGeom>
            <a:avLst/>
            <a:gdLst>
              <a:gd name="connsiteX0" fmla="*/ 0 w 2762250"/>
              <a:gd name="connsiteY0" fmla="*/ 0 h 2838946"/>
              <a:gd name="connsiteX1" fmla="*/ 2762250 w 2762250"/>
              <a:gd name="connsiteY1" fmla="*/ 0 h 2838946"/>
              <a:gd name="connsiteX2" fmla="*/ 2762250 w 2762250"/>
              <a:gd name="connsiteY2" fmla="*/ 2838946 h 2838946"/>
              <a:gd name="connsiteX3" fmla="*/ 0 w 2762250"/>
              <a:gd name="connsiteY3" fmla="*/ 2838946 h 283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250" h="2838946">
                <a:moveTo>
                  <a:pt x="0" y="0"/>
                </a:moveTo>
                <a:lnTo>
                  <a:pt x="2762250" y="0"/>
                </a:lnTo>
                <a:lnTo>
                  <a:pt x="2762250" y="2838946"/>
                </a:lnTo>
                <a:lnTo>
                  <a:pt x="0" y="28389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8E87B9A-1427-43C9-82F6-1F0A807F318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995013"/>
            <a:ext cx="2762250" cy="2838946"/>
          </a:xfrm>
          <a:custGeom>
            <a:avLst/>
            <a:gdLst>
              <a:gd name="connsiteX0" fmla="*/ 0 w 2762250"/>
              <a:gd name="connsiteY0" fmla="*/ 0 h 2838946"/>
              <a:gd name="connsiteX1" fmla="*/ 2762250 w 2762250"/>
              <a:gd name="connsiteY1" fmla="*/ 0 h 2838946"/>
              <a:gd name="connsiteX2" fmla="*/ 2762250 w 2762250"/>
              <a:gd name="connsiteY2" fmla="*/ 2838946 h 2838946"/>
              <a:gd name="connsiteX3" fmla="*/ 0 w 2762250"/>
              <a:gd name="connsiteY3" fmla="*/ 2838946 h 283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250" h="2838946">
                <a:moveTo>
                  <a:pt x="0" y="0"/>
                </a:moveTo>
                <a:lnTo>
                  <a:pt x="2762250" y="0"/>
                </a:lnTo>
                <a:lnTo>
                  <a:pt x="2762250" y="2838946"/>
                </a:lnTo>
                <a:lnTo>
                  <a:pt x="0" y="28389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981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8124FB9-3597-493A-B385-D79831BA689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28899" y="2037058"/>
            <a:ext cx="2895598" cy="2177142"/>
          </a:xfrm>
          <a:custGeom>
            <a:avLst/>
            <a:gdLst>
              <a:gd name="connsiteX0" fmla="*/ 544286 w 2895598"/>
              <a:gd name="connsiteY0" fmla="*/ 0 h 2177142"/>
              <a:gd name="connsiteX1" fmla="*/ 2895598 w 2895598"/>
              <a:gd name="connsiteY1" fmla="*/ 0 h 2177142"/>
              <a:gd name="connsiteX2" fmla="*/ 2351313 w 2895598"/>
              <a:gd name="connsiteY2" fmla="*/ 2177142 h 2177142"/>
              <a:gd name="connsiteX3" fmla="*/ 0 w 2895598"/>
              <a:gd name="connsiteY3" fmla="*/ 2177142 h 217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598" h="2177142">
                <a:moveTo>
                  <a:pt x="544286" y="0"/>
                </a:moveTo>
                <a:lnTo>
                  <a:pt x="2895598" y="0"/>
                </a:lnTo>
                <a:lnTo>
                  <a:pt x="2351313" y="2177142"/>
                </a:lnTo>
                <a:lnTo>
                  <a:pt x="0" y="217714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11A27B7-3F72-42D7-A7CF-C3D82EC4F82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648202" y="2037058"/>
            <a:ext cx="2895598" cy="2177142"/>
          </a:xfrm>
          <a:custGeom>
            <a:avLst/>
            <a:gdLst>
              <a:gd name="connsiteX0" fmla="*/ 544286 w 2895598"/>
              <a:gd name="connsiteY0" fmla="*/ 0 h 2177142"/>
              <a:gd name="connsiteX1" fmla="*/ 2895598 w 2895598"/>
              <a:gd name="connsiteY1" fmla="*/ 0 h 2177142"/>
              <a:gd name="connsiteX2" fmla="*/ 2351313 w 2895598"/>
              <a:gd name="connsiteY2" fmla="*/ 2177142 h 2177142"/>
              <a:gd name="connsiteX3" fmla="*/ 0 w 2895598"/>
              <a:gd name="connsiteY3" fmla="*/ 2177142 h 217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598" h="2177142">
                <a:moveTo>
                  <a:pt x="544286" y="0"/>
                </a:moveTo>
                <a:lnTo>
                  <a:pt x="2895598" y="0"/>
                </a:lnTo>
                <a:lnTo>
                  <a:pt x="2351313" y="2177142"/>
                </a:lnTo>
                <a:lnTo>
                  <a:pt x="0" y="217714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EC36A23-A8C7-44B8-A2EE-991A02CA982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67504" y="2037058"/>
            <a:ext cx="2895598" cy="2177142"/>
          </a:xfrm>
          <a:custGeom>
            <a:avLst/>
            <a:gdLst>
              <a:gd name="connsiteX0" fmla="*/ 544286 w 2895598"/>
              <a:gd name="connsiteY0" fmla="*/ 0 h 2177142"/>
              <a:gd name="connsiteX1" fmla="*/ 2895598 w 2895598"/>
              <a:gd name="connsiteY1" fmla="*/ 0 h 2177142"/>
              <a:gd name="connsiteX2" fmla="*/ 2351313 w 2895598"/>
              <a:gd name="connsiteY2" fmla="*/ 2177142 h 2177142"/>
              <a:gd name="connsiteX3" fmla="*/ 0 w 2895598"/>
              <a:gd name="connsiteY3" fmla="*/ 2177142 h 217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598" h="2177142">
                <a:moveTo>
                  <a:pt x="544286" y="0"/>
                </a:moveTo>
                <a:lnTo>
                  <a:pt x="2895598" y="0"/>
                </a:lnTo>
                <a:lnTo>
                  <a:pt x="2351313" y="2177142"/>
                </a:lnTo>
                <a:lnTo>
                  <a:pt x="0" y="217714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4637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0AF666A-C1A5-4875-8F01-46F07EB3885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6663" y="0"/>
            <a:ext cx="5496113" cy="6858000"/>
          </a:xfrm>
          <a:custGeom>
            <a:avLst/>
            <a:gdLst>
              <a:gd name="connsiteX0" fmla="*/ 0 w 5496113"/>
              <a:gd name="connsiteY0" fmla="*/ 0 h 6858000"/>
              <a:gd name="connsiteX1" fmla="*/ 5496113 w 5496113"/>
              <a:gd name="connsiteY1" fmla="*/ 0 h 6858000"/>
              <a:gd name="connsiteX2" fmla="*/ 5496113 w 5496113"/>
              <a:gd name="connsiteY2" fmla="*/ 6858000 h 6858000"/>
              <a:gd name="connsiteX3" fmla="*/ 0 w 54961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96113" h="6858000">
                <a:moveTo>
                  <a:pt x="0" y="0"/>
                </a:moveTo>
                <a:lnTo>
                  <a:pt x="5496113" y="0"/>
                </a:lnTo>
                <a:lnTo>
                  <a:pt x="549611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987592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07A7E6E-5F28-413F-9497-DC0B3B8A9B1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790950"/>
            <a:ext cx="12192000" cy="3067050"/>
          </a:xfrm>
          <a:custGeom>
            <a:avLst/>
            <a:gdLst>
              <a:gd name="connsiteX0" fmla="*/ 0 w 12192000"/>
              <a:gd name="connsiteY0" fmla="*/ 0 h 3067050"/>
              <a:gd name="connsiteX1" fmla="*/ 12192000 w 12192000"/>
              <a:gd name="connsiteY1" fmla="*/ 0 h 3067050"/>
              <a:gd name="connsiteX2" fmla="*/ 12192000 w 12192000"/>
              <a:gd name="connsiteY2" fmla="*/ 3067050 h 3067050"/>
              <a:gd name="connsiteX3" fmla="*/ 0 w 12192000"/>
              <a:gd name="connsiteY3" fmla="*/ 306705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67050">
                <a:moveTo>
                  <a:pt x="0" y="0"/>
                </a:moveTo>
                <a:lnTo>
                  <a:pt x="12192000" y="0"/>
                </a:lnTo>
                <a:lnTo>
                  <a:pt x="12192000" y="3067050"/>
                </a:lnTo>
                <a:lnTo>
                  <a:pt x="0" y="3067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62430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735BEDD-05BD-45C7-B467-8E04CE024CA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21942" y="1737925"/>
            <a:ext cx="7170058" cy="2907366"/>
          </a:xfrm>
          <a:custGeom>
            <a:avLst/>
            <a:gdLst>
              <a:gd name="connsiteX0" fmla="*/ 5208060 w 7170058"/>
              <a:gd name="connsiteY0" fmla="*/ 0 h 2907366"/>
              <a:gd name="connsiteX1" fmla="*/ 7170058 w 7170058"/>
              <a:gd name="connsiteY1" fmla="*/ 0 h 2907366"/>
              <a:gd name="connsiteX2" fmla="*/ 6273973 w 7170058"/>
              <a:gd name="connsiteY2" fmla="*/ 2907366 h 2907366"/>
              <a:gd name="connsiteX3" fmla="*/ 5122457 w 7170058"/>
              <a:gd name="connsiteY3" fmla="*/ 0 h 2907366"/>
              <a:gd name="connsiteX4" fmla="*/ 6188370 w 7170058"/>
              <a:gd name="connsiteY4" fmla="*/ 2907366 h 2907366"/>
              <a:gd name="connsiteX5" fmla="*/ 4226372 w 7170058"/>
              <a:gd name="connsiteY5" fmla="*/ 2907366 h 2907366"/>
              <a:gd name="connsiteX6" fmla="*/ 3094185 w 7170058"/>
              <a:gd name="connsiteY6" fmla="*/ 0 h 2907366"/>
              <a:gd name="connsiteX7" fmla="*/ 5056183 w 7170058"/>
              <a:gd name="connsiteY7" fmla="*/ 0 h 2907366"/>
              <a:gd name="connsiteX8" fmla="*/ 4161479 w 7170058"/>
              <a:gd name="connsiteY8" fmla="*/ 2907366 h 2907366"/>
              <a:gd name="connsiteX9" fmla="*/ 3008580 w 7170058"/>
              <a:gd name="connsiteY9" fmla="*/ 0 h 2907366"/>
              <a:gd name="connsiteX10" fmla="*/ 4075874 w 7170058"/>
              <a:gd name="connsiteY10" fmla="*/ 2907366 h 2907366"/>
              <a:gd name="connsiteX11" fmla="*/ 2113876 w 7170058"/>
              <a:gd name="connsiteY11" fmla="*/ 2907366 h 2907366"/>
              <a:gd name="connsiteX12" fmla="*/ 981689 w 7170058"/>
              <a:gd name="connsiteY12" fmla="*/ 0 h 2907366"/>
              <a:gd name="connsiteX13" fmla="*/ 2943687 w 7170058"/>
              <a:gd name="connsiteY13" fmla="*/ 0 h 2907366"/>
              <a:gd name="connsiteX14" fmla="*/ 2047602 w 7170058"/>
              <a:gd name="connsiteY14" fmla="*/ 2907366 h 2907366"/>
              <a:gd name="connsiteX15" fmla="*/ 896085 w 7170058"/>
              <a:gd name="connsiteY15" fmla="*/ 0 h 2907366"/>
              <a:gd name="connsiteX16" fmla="*/ 1961998 w 7170058"/>
              <a:gd name="connsiteY16" fmla="*/ 2907366 h 2907366"/>
              <a:gd name="connsiteX17" fmla="*/ 0 w 7170058"/>
              <a:gd name="connsiteY17" fmla="*/ 2907366 h 290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170058" h="2907366">
                <a:moveTo>
                  <a:pt x="5208060" y="0"/>
                </a:moveTo>
                <a:lnTo>
                  <a:pt x="7170058" y="0"/>
                </a:lnTo>
                <a:lnTo>
                  <a:pt x="6273973" y="2907366"/>
                </a:lnTo>
                <a:close/>
                <a:moveTo>
                  <a:pt x="5122457" y="0"/>
                </a:moveTo>
                <a:lnTo>
                  <a:pt x="6188370" y="2907366"/>
                </a:lnTo>
                <a:lnTo>
                  <a:pt x="4226372" y="2907366"/>
                </a:lnTo>
                <a:close/>
                <a:moveTo>
                  <a:pt x="3094185" y="0"/>
                </a:moveTo>
                <a:lnTo>
                  <a:pt x="5056183" y="0"/>
                </a:lnTo>
                <a:lnTo>
                  <a:pt x="4161479" y="2907366"/>
                </a:lnTo>
                <a:close/>
                <a:moveTo>
                  <a:pt x="3008580" y="0"/>
                </a:moveTo>
                <a:lnTo>
                  <a:pt x="4075874" y="2907366"/>
                </a:lnTo>
                <a:lnTo>
                  <a:pt x="2113876" y="2907366"/>
                </a:lnTo>
                <a:close/>
                <a:moveTo>
                  <a:pt x="981689" y="0"/>
                </a:moveTo>
                <a:lnTo>
                  <a:pt x="2943687" y="0"/>
                </a:lnTo>
                <a:lnTo>
                  <a:pt x="2047602" y="2907366"/>
                </a:lnTo>
                <a:close/>
                <a:moveTo>
                  <a:pt x="896085" y="0"/>
                </a:moveTo>
                <a:lnTo>
                  <a:pt x="1961998" y="2907366"/>
                </a:lnTo>
                <a:lnTo>
                  <a:pt x="0" y="29073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A8289C-B45D-4319-8B43-D01D7AB4EB9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1737926"/>
            <a:ext cx="4916831" cy="2907366"/>
          </a:xfrm>
          <a:custGeom>
            <a:avLst/>
            <a:gdLst>
              <a:gd name="connsiteX0" fmla="*/ 0 w 4916831"/>
              <a:gd name="connsiteY0" fmla="*/ 0 h 2907366"/>
              <a:gd name="connsiteX1" fmla="*/ 4916831 w 4916831"/>
              <a:gd name="connsiteY1" fmla="*/ 0 h 2907366"/>
              <a:gd name="connsiteX2" fmla="*/ 4916831 w 4916831"/>
              <a:gd name="connsiteY2" fmla="*/ 2907366 h 2907366"/>
              <a:gd name="connsiteX3" fmla="*/ 0 w 4916831"/>
              <a:gd name="connsiteY3" fmla="*/ 2907366 h 290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6831" h="2907366">
                <a:moveTo>
                  <a:pt x="0" y="0"/>
                </a:moveTo>
                <a:lnTo>
                  <a:pt x="4916831" y="0"/>
                </a:lnTo>
                <a:lnTo>
                  <a:pt x="4916831" y="2907366"/>
                </a:lnTo>
                <a:lnTo>
                  <a:pt x="0" y="29073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572666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D2961F5-0EA8-4E7A-9426-97408CD19C68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4419602"/>
            <a:ext cx="3984000" cy="2438399"/>
          </a:xfrm>
          <a:custGeom>
            <a:avLst/>
            <a:gdLst>
              <a:gd name="connsiteX0" fmla="*/ 0 w 3984000"/>
              <a:gd name="connsiteY0" fmla="*/ 0 h 2438399"/>
              <a:gd name="connsiteX1" fmla="*/ 3984000 w 3984000"/>
              <a:gd name="connsiteY1" fmla="*/ 0 h 2438399"/>
              <a:gd name="connsiteX2" fmla="*/ 3984000 w 3984000"/>
              <a:gd name="connsiteY2" fmla="*/ 2438399 h 2438399"/>
              <a:gd name="connsiteX3" fmla="*/ 0 w 3984000"/>
              <a:gd name="connsiteY3" fmla="*/ 2438399 h 243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4000" h="2438399">
                <a:moveTo>
                  <a:pt x="0" y="0"/>
                </a:moveTo>
                <a:lnTo>
                  <a:pt x="3984000" y="0"/>
                </a:lnTo>
                <a:lnTo>
                  <a:pt x="3984000" y="2438399"/>
                </a:lnTo>
                <a:lnTo>
                  <a:pt x="0" y="24383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6E5E6C1-BE85-4BB6-A9BF-8328C6182435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096000" y="1868096"/>
            <a:ext cx="6096000" cy="2438399"/>
          </a:xfrm>
          <a:custGeom>
            <a:avLst/>
            <a:gdLst>
              <a:gd name="connsiteX0" fmla="*/ 0 w 6096000"/>
              <a:gd name="connsiteY0" fmla="*/ 0 h 2438399"/>
              <a:gd name="connsiteX1" fmla="*/ 6096000 w 6096000"/>
              <a:gd name="connsiteY1" fmla="*/ 0 h 2438399"/>
              <a:gd name="connsiteX2" fmla="*/ 6096000 w 6096000"/>
              <a:gd name="connsiteY2" fmla="*/ 2438399 h 2438399"/>
              <a:gd name="connsiteX3" fmla="*/ 0 w 6096000"/>
              <a:gd name="connsiteY3" fmla="*/ 2438399 h 243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2438399">
                <a:moveTo>
                  <a:pt x="0" y="0"/>
                </a:moveTo>
                <a:lnTo>
                  <a:pt x="6096000" y="0"/>
                </a:lnTo>
                <a:lnTo>
                  <a:pt x="6096000" y="2438399"/>
                </a:lnTo>
                <a:lnTo>
                  <a:pt x="0" y="24383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199E98F-A505-40D1-852A-66E551F68B9B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208000" y="4419601"/>
            <a:ext cx="3984000" cy="2438399"/>
          </a:xfrm>
          <a:custGeom>
            <a:avLst/>
            <a:gdLst>
              <a:gd name="connsiteX0" fmla="*/ 0 w 3984000"/>
              <a:gd name="connsiteY0" fmla="*/ 0 h 2438399"/>
              <a:gd name="connsiteX1" fmla="*/ 3984000 w 3984000"/>
              <a:gd name="connsiteY1" fmla="*/ 0 h 2438399"/>
              <a:gd name="connsiteX2" fmla="*/ 3984000 w 3984000"/>
              <a:gd name="connsiteY2" fmla="*/ 2438399 h 2438399"/>
              <a:gd name="connsiteX3" fmla="*/ 0 w 3984000"/>
              <a:gd name="connsiteY3" fmla="*/ 2438399 h 243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4000" h="2438399">
                <a:moveTo>
                  <a:pt x="0" y="0"/>
                </a:moveTo>
                <a:lnTo>
                  <a:pt x="3984000" y="0"/>
                </a:lnTo>
                <a:lnTo>
                  <a:pt x="3984000" y="2438399"/>
                </a:lnTo>
                <a:lnTo>
                  <a:pt x="0" y="24383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DE94288-FF7B-4355-BE4C-C637B73159C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104000" y="4419602"/>
            <a:ext cx="3984000" cy="2438399"/>
          </a:xfrm>
          <a:custGeom>
            <a:avLst/>
            <a:gdLst>
              <a:gd name="connsiteX0" fmla="*/ 0 w 3984000"/>
              <a:gd name="connsiteY0" fmla="*/ 0 h 2438399"/>
              <a:gd name="connsiteX1" fmla="*/ 3984000 w 3984000"/>
              <a:gd name="connsiteY1" fmla="*/ 0 h 2438399"/>
              <a:gd name="connsiteX2" fmla="*/ 3984000 w 3984000"/>
              <a:gd name="connsiteY2" fmla="*/ 2438399 h 2438399"/>
              <a:gd name="connsiteX3" fmla="*/ 0 w 3984000"/>
              <a:gd name="connsiteY3" fmla="*/ 2438399 h 243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4000" h="2438399">
                <a:moveTo>
                  <a:pt x="0" y="0"/>
                </a:moveTo>
                <a:lnTo>
                  <a:pt x="3984000" y="0"/>
                </a:lnTo>
                <a:lnTo>
                  <a:pt x="3984000" y="2438399"/>
                </a:lnTo>
                <a:lnTo>
                  <a:pt x="0" y="24383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DFF18D3-4420-4E31-ADC4-FBB0104CE90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-1" y="1868096"/>
            <a:ext cx="5950857" cy="2438399"/>
          </a:xfrm>
          <a:custGeom>
            <a:avLst/>
            <a:gdLst>
              <a:gd name="connsiteX0" fmla="*/ 0 w 5950857"/>
              <a:gd name="connsiteY0" fmla="*/ 0 h 2438399"/>
              <a:gd name="connsiteX1" fmla="*/ 5950857 w 5950857"/>
              <a:gd name="connsiteY1" fmla="*/ 0 h 2438399"/>
              <a:gd name="connsiteX2" fmla="*/ 5950857 w 5950857"/>
              <a:gd name="connsiteY2" fmla="*/ 2438399 h 2438399"/>
              <a:gd name="connsiteX3" fmla="*/ 0 w 5950857"/>
              <a:gd name="connsiteY3" fmla="*/ 2438399 h 2438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0857" h="2438399">
                <a:moveTo>
                  <a:pt x="0" y="0"/>
                </a:moveTo>
                <a:lnTo>
                  <a:pt x="5950857" y="0"/>
                </a:lnTo>
                <a:lnTo>
                  <a:pt x="5950857" y="2438399"/>
                </a:lnTo>
                <a:lnTo>
                  <a:pt x="0" y="24383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767832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9735C25-00C2-42C1-9404-249D63EB2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36105" y="551543"/>
            <a:ext cx="10919790" cy="5754914"/>
          </a:xfrm>
          <a:custGeom>
            <a:avLst/>
            <a:gdLst>
              <a:gd name="connsiteX0" fmla="*/ 0 w 10919790"/>
              <a:gd name="connsiteY0" fmla="*/ 0 h 5754914"/>
              <a:gd name="connsiteX1" fmla="*/ 10919790 w 10919790"/>
              <a:gd name="connsiteY1" fmla="*/ 0 h 5754914"/>
              <a:gd name="connsiteX2" fmla="*/ 10919790 w 10919790"/>
              <a:gd name="connsiteY2" fmla="*/ 5754914 h 5754914"/>
              <a:gd name="connsiteX3" fmla="*/ 0 w 10919790"/>
              <a:gd name="connsiteY3" fmla="*/ 5754914 h 575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19790" h="5754914">
                <a:moveTo>
                  <a:pt x="0" y="0"/>
                </a:moveTo>
                <a:lnTo>
                  <a:pt x="10919790" y="0"/>
                </a:lnTo>
                <a:lnTo>
                  <a:pt x="10919790" y="5754914"/>
                </a:lnTo>
                <a:lnTo>
                  <a:pt x="0" y="57549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092200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241E602-064D-4967-90F6-DACBAB4F27F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58343" y="2278744"/>
            <a:ext cx="3875314" cy="3396117"/>
          </a:xfrm>
          <a:custGeom>
            <a:avLst/>
            <a:gdLst>
              <a:gd name="connsiteX0" fmla="*/ 0 w 3875314"/>
              <a:gd name="connsiteY0" fmla="*/ 0 h 3396117"/>
              <a:gd name="connsiteX1" fmla="*/ 3875314 w 3875314"/>
              <a:gd name="connsiteY1" fmla="*/ 0 h 3396117"/>
              <a:gd name="connsiteX2" fmla="*/ 3875314 w 3875314"/>
              <a:gd name="connsiteY2" fmla="*/ 3396117 h 3396117"/>
              <a:gd name="connsiteX3" fmla="*/ 0 w 3875314"/>
              <a:gd name="connsiteY3" fmla="*/ 3396117 h 3396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5314" h="3396117">
                <a:moveTo>
                  <a:pt x="0" y="0"/>
                </a:moveTo>
                <a:lnTo>
                  <a:pt x="3875314" y="0"/>
                </a:lnTo>
                <a:lnTo>
                  <a:pt x="3875314" y="3396117"/>
                </a:lnTo>
                <a:lnTo>
                  <a:pt x="0" y="339611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987843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E9672CA-0BA7-4243-B3BE-355BC09606D5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606748" y="4510316"/>
            <a:ext cx="3552640" cy="1854133"/>
          </a:xfrm>
          <a:custGeom>
            <a:avLst/>
            <a:gdLst>
              <a:gd name="connsiteX0" fmla="*/ 0 w 3552640"/>
              <a:gd name="connsiteY0" fmla="*/ 0 h 1854133"/>
              <a:gd name="connsiteX1" fmla="*/ 3552640 w 3552640"/>
              <a:gd name="connsiteY1" fmla="*/ 0 h 1854133"/>
              <a:gd name="connsiteX2" fmla="*/ 3552640 w 3552640"/>
              <a:gd name="connsiteY2" fmla="*/ 1854133 h 1854133"/>
              <a:gd name="connsiteX3" fmla="*/ 0 w 3552640"/>
              <a:gd name="connsiteY3" fmla="*/ 1854133 h 185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2640" h="1854133">
                <a:moveTo>
                  <a:pt x="0" y="0"/>
                </a:moveTo>
                <a:lnTo>
                  <a:pt x="3552640" y="0"/>
                </a:lnTo>
                <a:lnTo>
                  <a:pt x="3552640" y="1854133"/>
                </a:lnTo>
                <a:lnTo>
                  <a:pt x="0" y="18541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4F398C-1735-43F3-81D0-794B9B78B9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876800" y="2195719"/>
            <a:ext cx="2438400" cy="4168730"/>
          </a:xfrm>
          <a:custGeom>
            <a:avLst/>
            <a:gdLst>
              <a:gd name="connsiteX0" fmla="*/ 0 w 2438400"/>
              <a:gd name="connsiteY0" fmla="*/ 0 h 4168730"/>
              <a:gd name="connsiteX1" fmla="*/ 2438400 w 2438400"/>
              <a:gd name="connsiteY1" fmla="*/ 0 h 4168730"/>
              <a:gd name="connsiteX2" fmla="*/ 2438400 w 2438400"/>
              <a:gd name="connsiteY2" fmla="*/ 4168730 h 4168730"/>
              <a:gd name="connsiteX3" fmla="*/ 0 w 2438400"/>
              <a:gd name="connsiteY3" fmla="*/ 4168730 h 4168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4168730">
                <a:moveTo>
                  <a:pt x="0" y="0"/>
                </a:moveTo>
                <a:lnTo>
                  <a:pt x="2438400" y="0"/>
                </a:lnTo>
                <a:lnTo>
                  <a:pt x="2438400" y="4168730"/>
                </a:lnTo>
                <a:lnTo>
                  <a:pt x="0" y="416873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E2CBFDC-7638-4BF4-B621-9EE0C5243D9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32612" y="2195719"/>
            <a:ext cx="3552640" cy="1854133"/>
          </a:xfrm>
          <a:custGeom>
            <a:avLst/>
            <a:gdLst>
              <a:gd name="connsiteX0" fmla="*/ 0 w 3552640"/>
              <a:gd name="connsiteY0" fmla="*/ 0 h 1854133"/>
              <a:gd name="connsiteX1" fmla="*/ 3552640 w 3552640"/>
              <a:gd name="connsiteY1" fmla="*/ 0 h 1854133"/>
              <a:gd name="connsiteX2" fmla="*/ 3552640 w 3552640"/>
              <a:gd name="connsiteY2" fmla="*/ 1854133 h 1854133"/>
              <a:gd name="connsiteX3" fmla="*/ 0 w 3552640"/>
              <a:gd name="connsiteY3" fmla="*/ 1854133 h 185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2640" h="1854133">
                <a:moveTo>
                  <a:pt x="0" y="0"/>
                </a:moveTo>
                <a:lnTo>
                  <a:pt x="3552640" y="0"/>
                </a:lnTo>
                <a:lnTo>
                  <a:pt x="3552640" y="1854133"/>
                </a:lnTo>
                <a:lnTo>
                  <a:pt x="0" y="18541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5904731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DD6E94E-9AED-4906-A751-BF601FC01E2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187293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B7A1838-19EB-4235-AB34-3A252A3FCD6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619251"/>
            <a:ext cx="12192000" cy="2352040"/>
          </a:xfrm>
          <a:custGeom>
            <a:avLst/>
            <a:gdLst>
              <a:gd name="connsiteX0" fmla="*/ 0 w 12192000"/>
              <a:gd name="connsiteY0" fmla="*/ 0 h 2352040"/>
              <a:gd name="connsiteX1" fmla="*/ 12192000 w 12192000"/>
              <a:gd name="connsiteY1" fmla="*/ 0 h 2352040"/>
              <a:gd name="connsiteX2" fmla="*/ 12192000 w 12192000"/>
              <a:gd name="connsiteY2" fmla="*/ 2352040 h 2352040"/>
              <a:gd name="connsiteX3" fmla="*/ 0 w 12192000"/>
              <a:gd name="connsiteY3" fmla="*/ 2352040 h 235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52040">
                <a:moveTo>
                  <a:pt x="0" y="0"/>
                </a:moveTo>
                <a:lnTo>
                  <a:pt x="12192000" y="0"/>
                </a:lnTo>
                <a:lnTo>
                  <a:pt x="12192000" y="2352040"/>
                </a:lnTo>
                <a:lnTo>
                  <a:pt x="0" y="23520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17226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3084861-641A-474B-A139-7B6C968AA0B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22574" y="1818709"/>
            <a:ext cx="7169426" cy="3588178"/>
          </a:xfrm>
          <a:custGeom>
            <a:avLst/>
            <a:gdLst>
              <a:gd name="connsiteX0" fmla="*/ 0 w 7169426"/>
              <a:gd name="connsiteY0" fmla="*/ 0 h 3588178"/>
              <a:gd name="connsiteX1" fmla="*/ 7169426 w 7169426"/>
              <a:gd name="connsiteY1" fmla="*/ 0 h 3588178"/>
              <a:gd name="connsiteX2" fmla="*/ 7169426 w 7169426"/>
              <a:gd name="connsiteY2" fmla="*/ 3588178 h 3588178"/>
              <a:gd name="connsiteX3" fmla="*/ 0 w 7169426"/>
              <a:gd name="connsiteY3" fmla="*/ 3588178 h 3588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9426" h="3588178">
                <a:moveTo>
                  <a:pt x="0" y="0"/>
                </a:moveTo>
                <a:lnTo>
                  <a:pt x="7169426" y="0"/>
                </a:lnTo>
                <a:lnTo>
                  <a:pt x="7169426" y="3588178"/>
                </a:lnTo>
                <a:lnTo>
                  <a:pt x="0" y="35881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AC55B1D-45DF-4C8B-AAFE-8D98E376432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18709"/>
            <a:ext cx="4903304" cy="2154308"/>
          </a:xfrm>
          <a:custGeom>
            <a:avLst/>
            <a:gdLst>
              <a:gd name="connsiteX0" fmla="*/ 0 w 4903304"/>
              <a:gd name="connsiteY0" fmla="*/ 0 h 2154308"/>
              <a:gd name="connsiteX1" fmla="*/ 4903304 w 4903304"/>
              <a:gd name="connsiteY1" fmla="*/ 0 h 2154308"/>
              <a:gd name="connsiteX2" fmla="*/ 4903304 w 4903304"/>
              <a:gd name="connsiteY2" fmla="*/ 2154308 h 2154308"/>
              <a:gd name="connsiteX3" fmla="*/ 0 w 4903304"/>
              <a:gd name="connsiteY3" fmla="*/ 2154308 h 215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3304" h="2154308">
                <a:moveTo>
                  <a:pt x="0" y="0"/>
                </a:moveTo>
                <a:lnTo>
                  <a:pt x="4903304" y="0"/>
                </a:lnTo>
                <a:lnTo>
                  <a:pt x="4903304" y="2154308"/>
                </a:lnTo>
                <a:lnTo>
                  <a:pt x="0" y="215430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102621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8773B6B-8E6B-42F4-8A57-58A13CBADF2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10609" y="1806719"/>
            <a:ext cx="4770782" cy="2724262"/>
          </a:xfrm>
          <a:custGeom>
            <a:avLst/>
            <a:gdLst>
              <a:gd name="connsiteX0" fmla="*/ 454053 w 4770782"/>
              <a:gd name="connsiteY0" fmla="*/ 0 h 2724262"/>
              <a:gd name="connsiteX1" fmla="*/ 4316729 w 4770782"/>
              <a:gd name="connsiteY1" fmla="*/ 0 h 2724262"/>
              <a:gd name="connsiteX2" fmla="*/ 4770782 w 4770782"/>
              <a:gd name="connsiteY2" fmla="*/ 454053 h 2724262"/>
              <a:gd name="connsiteX3" fmla="*/ 4770782 w 4770782"/>
              <a:gd name="connsiteY3" fmla="*/ 2270209 h 2724262"/>
              <a:gd name="connsiteX4" fmla="*/ 4316729 w 4770782"/>
              <a:gd name="connsiteY4" fmla="*/ 2724262 h 2724262"/>
              <a:gd name="connsiteX5" fmla="*/ 454053 w 4770782"/>
              <a:gd name="connsiteY5" fmla="*/ 2724262 h 2724262"/>
              <a:gd name="connsiteX6" fmla="*/ 0 w 4770782"/>
              <a:gd name="connsiteY6" fmla="*/ 2270209 h 2724262"/>
              <a:gd name="connsiteX7" fmla="*/ 0 w 4770782"/>
              <a:gd name="connsiteY7" fmla="*/ 454053 h 2724262"/>
              <a:gd name="connsiteX8" fmla="*/ 454053 w 4770782"/>
              <a:gd name="connsiteY8" fmla="*/ 0 h 2724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0782" h="2724262">
                <a:moveTo>
                  <a:pt x="454053" y="0"/>
                </a:moveTo>
                <a:lnTo>
                  <a:pt x="4316729" y="0"/>
                </a:lnTo>
                <a:cubicBezTo>
                  <a:pt x="4567496" y="0"/>
                  <a:pt x="4770782" y="203286"/>
                  <a:pt x="4770782" y="454053"/>
                </a:cubicBezTo>
                <a:lnTo>
                  <a:pt x="4770782" y="2270209"/>
                </a:lnTo>
                <a:cubicBezTo>
                  <a:pt x="4770782" y="2520976"/>
                  <a:pt x="4567496" y="2724262"/>
                  <a:pt x="4316729" y="2724262"/>
                </a:cubicBezTo>
                <a:lnTo>
                  <a:pt x="454053" y="2724262"/>
                </a:lnTo>
                <a:cubicBezTo>
                  <a:pt x="203286" y="2724262"/>
                  <a:pt x="0" y="2520976"/>
                  <a:pt x="0" y="2270209"/>
                </a:cubicBezTo>
                <a:lnTo>
                  <a:pt x="0" y="454053"/>
                </a:lnTo>
                <a:cubicBezTo>
                  <a:pt x="0" y="203286"/>
                  <a:pt x="203286" y="0"/>
                  <a:pt x="4540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3752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F97FB2B7-7E3D-4B18-85FE-7BAB53126D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8198" y="1818709"/>
            <a:ext cx="4082143" cy="3841862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98249C-54A9-48C7-8E90-5D127DF45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1" y="1052084"/>
            <a:ext cx="10515600" cy="191427"/>
          </a:xfrm>
        </p:spPr>
        <p:txBody>
          <a:bodyPr>
            <a:no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34215" y="6436678"/>
            <a:ext cx="1723571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16540-A5BD-4AEC-AAD5-035D9A1A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187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52F197-B265-4A24-B3B2-5790470972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234215" y="6436678"/>
            <a:ext cx="1723571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www.infobusiness.com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A28D6-30E3-4853-9DDB-89073BC25F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915718" y="66550"/>
            <a:ext cx="464275" cy="191427"/>
          </a:xfrm>
          <a:prstGeom prst="rect">
            <a:avLst/>
          </a:prstGeom>
        </p:spPr>
        <p:txBody>
          <a:bodyPr/>
          <a:lstStyle/>
          <a:p>
            <a:fld id="{22E1CF2F-19B6-4B01-91BB-CDBA096AD5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633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3A1592C-5C8A-4FED-BA56-B1057730059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88572" y="2288443"/>
            <a:ext cx="2467430" cy="2281114"/>
          </a:xfrm>
          <a:custGeom>
            <a:avLst/>
            <a:gdLst>
              <a:gd name="connsiteX0" fmla="*/ 0 w 2467430"/>
              <a:gd name="connsiteY0" fmla="*/ 0 h 2281114"/>
              <a:gd name="connsiteX1" fmla="*/ 2467430 w 2467430"/>
              <a:gd name="connsiteY1" fmla="*/ 0 h 2281114"/>
              <a:gd name="connsiteX2" fmla="*/ 2467430 w 2467430"/>
              <a:gd name="connsiteY2" fmla="*/ 2281114 h 2281114"/>
              <a:gd name="connsiteX3" fmla="*/ 0 w 2467430"/>
              <a:gd name="connsiteY3" fmla="*/ 2281114 h 228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430" h="2281114">
                <a:moveTo>
                  <a:pt x="0" y="0"/>
                </a:moveTo>
                <a:lnTo>
                  <a:pt x="2467430" y="0"/>
                </a:lnTo>
                <a:lnTo>
                  <a:pt x="2467430" y="2281114"/>
                </a:lnTo>
                <a:lnTo>
                  <a:pt x="0" y="22811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69928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CE2F2-50B7-45A7-A752-331D60C0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73" r:id="rId3"/>
    <p:sldLayoutId id="2147483671" r:id="rId4"/>
    <p:sldLayoutId id="2147483672" r:id="rId5"/>
    <p:sldLayoutId id="2147483663" r:id="rId6"/>
    <p:sldLayoutId id="2147483654" r:id="rId7"/>
    <p:sldLayoutId id="2147483651" r:id="rId8"/>
    <p:sldLayoutId id="2147483653" r:id="rId9"/>
    <p:sldLayoutId id="2147483662" r:id="rId10"/>
    <p:sldLayoutId id="2147483664" r:id="rId11"/>
    <p:sldLayoutId id="2147483661" r:id="rId12"/>
    <p:sldLayoutId id="2147483660" r:id="rId13"/>
    <p:sldLayoutId id="2147483655" r:id="rId14"/>
    <p:sldLayoutId id="2147483656" r:id="rId15"/>
    <p:sldLayoutId id="2147483657" r:id="rId16"/>
    <p:sldLayoutId id="2147483658" r:id="rId17"/>
    <p:sldLayoutId id="2147483659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4" r:id="rId24"/>
    <p:sldLayoutId id="2147483670" r:id="rId25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b="1" kern="1200" spc="0" baseline="0">
          <a:solidFill>
            <a:schemeClr val="tx1"/>
          </a:solidFill>
          <a:latin typeface="Raleway" panose="020B0503030101060003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anose="00000500000000000000" pitchFamily="50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>
            <a:extLst>
              <a:ext uri="{FF2B5EF4-FFF2-40B4-BE49-F238E27FC236}">
                <a16:creationId xmlns:a16="http://schemas.microsoft.com/office/drawing/2014/main" id="{DBA0B98B-952B-464F-941F-04D51664F622}"/>
              </a:ext>
            </a:extLst>
          </p:cNvPr>
          <p:cNvSpPr>
            <a:spLocks/>
          </p:cNvSpPr>
          <p:nvPr/>
        </p:nvSpPr>
        <p:spPr bwMode="auto">
          <a:xfrm>
            <a:off x="3004457" y="-1588"/>
            <a:ext cx="6183086" cy="6861175"/>
          </a:xfrm>
          <a:custGeom>
            <a:avLst/>
            <a:gdLst>
              <a:gd name="T0" fmla="*/ 0 w 4512"/>
              <a:gd name="T1" fmla="*/ 0 h 4322"/>
              <a:gd name="T2" fmla="*/ 1223 w 4512"/>
              <a:gd name="T3" fmla="*/ 4322 h 4322"/>
              <a:gd name="T4" fmla="*/ 4512 w 4512"/>
              <a:gd name="T5" fmla="*/ 4322 h 4322"/>
              <a:gd name="T6" fmla="*/ 3289 w 4512"/>
              <a:gd name="T7" fmla="*/ 0 h 4322"/>
              <a:gd name="T8" fmla="*/ 0 w 4512"/>
              <a:gd name="T9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2" h="4322">
                <a:moveTo>
                  <a:pt x="0" y="0"/>
                </a:moveTo>
                <a:lnTo>
                  <a:pt x="1223" y="4322"/>
                </a:lnTo>
                <a:lnTo>
                  <a:pt x="4512" y="4322"/>
                </a:lnTo>
                <a:lnTo>
                  <a:pt x="32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CAFD02-DCC7-4689-B500-7E9D18D72365}"/>
              </a:ext>
            </a:extLst>
          </p:cNvPr>
          <p:cNvGrpSpPr/>
          <p:nvPr/>
        </p:nvGrpSpPr>
        <p:grpSpPr>
          <a:xfrm>
            <a:off x="4610123" y="2648421"/>
            <a:ext cx="2971754" cy="1559570"/>
            <a:chOff x="4610123" y="2086245"/>
            <a:chExt cx="2971754" cy="155957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78F8D5C-6B52-48C0-919C-7E418916C5E2}"/>
                </a:ext>
              </a:extLst>
            </p:cNvPr>
            <p:cNvSpPr txBox="1"/>
            <p:nvPr/>
          </p:nvSpPr>
          <p:spPr>
            <a:xfrm>
              <a:off x="4610123" y="2794991"/>
              <a:ext cx="29717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Sketch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BB5FBF9-9512-4347-8D73-65843580260C}"/>
                </a:ext>
              </a:extLst>
            </p:cNvPr>
            <p:cNvGrpSpPr/>
            <p:nvPr/>
          </p:nvGrpSpPr>
          <p:grpSpPr>
            <a:xfrm>
              <a:off x="5692749" y="2086245"/>
              <a:ext cx="806503" cy="723517"/>
              <a:chOff x="13457266" y="828674"/>
              <a:chExt cx="493714" cy="442913"/>
            </a:xfrm>
            <a:solidFill>
              <a:schemeClr val="bg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C7B66B16-2F30-49E3-BA6E-5BA85A6A7E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44595" y="1127124"/>
                <a:ext cx="403226" cy="144463"/>
              </a:xfrm>
              <a:custGeom>
                <a:avLst/>
                <a:gdLst>
                  <a:gd name="T0" fmla="*/ 109 w 111"/>
                  <a:gd name="T1" fmla="*/ 2 h 39"/>
                  <a:gd name="T2" fmla="*/ 92 w 111"/>
                  <a:gd name="T3" fmla="*/ 1 h 39"/>
                  <a:gd name="T4" fmla="*/ 25 w 111"/>
                  <a:gd name="T5" fmla="*/ 1 h 39"/>
                  <a:gd name="T6" fmla="*/ 24 w 111"/>
                  <a:gd name="T7" fmla="*/ 2 h 39"/>
                  <a:gd name="T8" fmla="*/ 23 w 111"/>
                  <a:gd name="T9" fmla="*/ 2 h 39"/>
                  <a:gd name="T10" fmla="*/ 22 w 111"/>
                  <a:gd name="T11" fmla="*/ 2 h 39"/>
                  <a:gd name="T12" fmla="*/ 11 w 111"/>
                  <a:gd name="T13" fmla="*/ 20 h 39"/>
                  <a:gd name="T14" fmla="*/ 3 w 111"/>
                  <a:gd name="T15" fmla="*/ 37 h 39"/>
                  <a:gd name="T16" fmla="*/ 4 w 111"/>
                  <a:gd name="T17" fmla="*/ 38 h 39"/>
                  <a:gd name="T18" fmla="*/ 70 w 111"/>
                  <a:gd name="T19" fmla="*/ 38 h 39"/>
                  <a:gd name="T20" fmla="*/ 88 w 111"/>
                  <a:gd name="T21" fmla="*/ 38 h 39"/>
                  <a:gd name="T22" fmla="*/ 100 w 111"/>
                  <a:gd name="T23" fmla="*/ 22 h 39"/>
                  <a:gd name="T24" fmla="*/ 109 w 111"/>
                  <a:gd name="T25" fmla="*/ 2 h 39"/>
                  <a:gd name="T26" fmla="*/ 23 w 111"/>
                  <a:gd name="T27" fmla="*/ 7 h 39"/>
                  <a:gd name="T28" fmla="*/ 25 w 111"/>
                  <a:gd name="T29" fmla="*/ 5 h 39"/>
                  <a:gd name="T30" fmla="*/ 24 w 111"/>
                  <a:gd name="T31" fmla="*/ 6 h 39"/>
                  <a:gd name="T32" fmla="*/ 23 w 111"/>
                  <a:gd name="T33" fmla="*/ 8 h 39"/>
                  <a:gd name="T34" fmla="*/ 23 w 111"/>
                  <a:gd name="T35" fmla="*/ 7 h 39"/>
                  <a:gd name="T36" fmla="*/ 103 w 111"/>
                  <a:gd name="T37" fmla="*/ 6 h 39"/>
                  <a:gd name="T38" fmla="*/ 88 w 111"/>
                  <a:gd name="T39" fmla="*/ 31 h 39"/>
                  <a:gd name="T40" fmla="*/ 85 w 111"/>
                  <a:gd name="T41" fmla="*/ 34 h 39"/>
                  <a:gd name="T42" fmla="*/ 83 w 111"/>
                  <a:gd name="T43" fmla="*/ 34 h 39"/>
                  <a:gd name="T44" fmla="*/ 28 w 111"/>
                  <a:gd name="T45" fmla="*/ 34 h 39"/>
                  <a:gd name="T46" fmla="*/ 27 w 111"/>
                  <a:gd name="T47" fmla="*/ 32 h 39"/>
                  <a:gd name="T48" fmla="*/ 28 w 111"/>
                  <a:gd name="T49" fmla="*/ 31 h 39"/>
                  <a:gd name="T50" fmla="*/ 32 w 111"/>
                  <a:gd name="T51" fmla="*/ 25 h 39"/>
                  <a:gd name="T52" fmla="*/ 41 w 111"/>
                  <a:gd name="T53" fmla="*/ 9 h 39"/>
                  <a:gd name="T54" fmla="*/ 41 w 111"/>
                  <a:gd name="T55" fmla="*/ 8 h 39"/>
                  <a:gd name="T56" fmla="*/ 16 w 111"/>
                  <a:gd name="T57" fmla="*/ 32 h 39"/>
                  <a:gd name="T58" fmla="*/ 12 w 111"/>
                  <a:gd name="T59" fmla="*/ 34 h 39"/>
                  <a:gd name="T60" fmla="*/ 9 w 111"/>
                  <a:gd name="T61" fmla="*/ 34 h 39"/>
                  <a:gd name="T62" fmla="*/ 10 w 111"/>
                  <a:gd name="T63" fmla="*/ 32 h 39"/>
                  <a:gd name="T64" fmla="*/ 10 w 111"/>
                  <a:gd name="T65" fmla="*/ 31 h 39"/>
                  <a:gd name="T66" fmla="*/ 12 w 111"/>
                  <a:gd name="T67" fmla="*/ 28 h 39"/>
                  <a:gd name="T68" fmla="*/ 12 w 111"/>
                  <a:gd name="T69" fmla="*/ 28 h 39"/>
                  <a:gd name="T70" fmla="*/ 13 w 111"/>
                  <a:gd name="T71" fmla="*/ 27 h 39"/>
                  <a:gd name="T72" fmla="*/ 15 w 111"/>
                  <a:gd name="T73" fmla="*/ 22 h 39"/>
                  <a:gd name="T74" fmla="*/ 18 w 111"/>
                  <a:gd name="T75" fmla="*/ 17 h 39"/>
                  <a:gd name="T76" fmla="*/ 28 w 111"/>
                  <a:gd name="T77" fmla="*/ 7 h 39"/>
                  <a:gd name="T78" fmla="*/ 33 w 111"/>
                  <a:gd name="T79" fmla="*/ 5 h 39"/>
                  <a:gd name="T80" fmla="*/ 101 w 111"/>
                  <a:gd name="T81" fmla="*/ 5 h 39"/>
                  <a:gd name="T82" fmla="*/ 103 w 111"/>
                  <a:gd name="T83" fmla="*/ 6 h 39"/>
                  <a:gd name="T84" fmla="*/ 103 w 111"/>
                  <a:gd name="T85" fmla="*/ 6 h 39"/>
                  <a:gd name="T86" fmla="*/ 103 w 111"/>
                  <a:gd name="T87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1" h="39">
                    <a:moveTo>
                      <a:pt x="109" y="2"/>
                    </a:moveTo>
                    <a:cubicBezTo>
                      <a:pt x="108" y="0"/>
                      <a:pt x="94" y="1"/>
                      <a:pt x="92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2"/>
                    </a:cubicBezTo>
                    <a:cubicBezTo>
                      <a:pt x="24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7" y="5"/>
                      <a:pt x="13" y="15"/>
                      <a:pt x="11" y="20"/>
                    </a:cubicBezTo>
                    <a:cubicBezTo>
                      <a:pt x="9" y="24"/>
                      <a:pt x="0" y="33"/>
                      <a:pt x="3" y="37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6" y="38"/>
                      <a:pt x="83" y="39"/>
                      <a:pt x="88" y="38"/>
                    </a:cubicBezTo>
                    <a:cubicBezTo>
                      <a:pt x="94" y="36"/>
                      <a:pt x="97" y="26"/>
                      <a:pt x="100" y="22"/>
                    </a:cubicBezTo>
                    <a:cubicBezTo>
                      <a:pt x="102" y="18"/>
                      <a:pt x="111" y="6"/>
                      <a:pt x="109" y="2"/>
                    </a:cubicBezTo>
                    <a:close/>
                    <a:moveTo>
                      <a:pt x="23" y="7"/>
                    </a:moveTo>
                    <a:cubicBezTo>
                      <a:pt x="24" y="6"/>
                      <a:pt x="25" y="5"/>
                      <a:pt x="25" y="5"/>
                    </a:cubicBezTo>
                    <a:cubicBezTo>
                      <a:pt x="25" y="5"/>
                      <a:pt x="25" y="6"/>
                      <a:pt x="24" y="6"/>
                    </a:cubicBezTo>
                    <a:cubicBezTo>
                      <a:pt x="24" y="7"/>
                      <a:pt x="24" y="7"/>
                      <a:pt x="23" y="8"/>
                    </a:cubicBezTo>
                    <a:cubicBezTo>
                      <a:pt x="22" y="9"/>
                      <a:pt x="22" y="8"/>
                      <a:pt x="23" y="7"/>
                    </a:cubicBezTo>
                    <a:close/>
                    <a:moveTo>
                      <a:pt x="103" y="6"/>
                    </a:moveTo>
                    <a:cubicBezTo>
                      <a:pt x="98" y="15"/>
                      <a:pt x="93" y="23"/>
                      <a:pt x="88" y="31"/>
                    </a:cubicBezTo>
                    <a:cubicBezTo>
                      <a:pt x="87" y="33"/>
                      <a:pt x="86" y="34"/>
                      <a:pt x="85" y="34"/>
                    </a:cubicBezTo>
                    <a:cubicBezTo>
                      <a:pt x="85" y="34"/>
                      <a:pt x="84" y="34"/>
                      <a:pt x="83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6" y="33"/>
                      <a:pt x="27" y="32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29"/>
                      <a:pt x="31" y="27"/>
                      <a:pt x="32" y="25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7"/>
                      <a:pt x="42" y="7"/>
                      <a:pt x="41" y="8"/>
                    </a:cubicBezTo>
                    <a:cubicBezTo>
                      <a:pt x="33" y="16"/>
                      <a:pt x="25" y="24"/>
                      <a:pt x="16" y="32"/>
                    </a:cubicBezTo>
                    <a:cubicBezTo>
                      <a:pt x="15" y="33"/>
                      <a:pt x="13" y="34"/>
                      <a:pt x="12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7" y="34"/>
                      <a:pt x="9" y="34"/>
                      <a:pt x="10" y="32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0"/>
                      <a:pt x="12" y="29"/>
                      <a:pt x="12" y="28"/>
                    </a:cubicBezTo>
                    <a:cubicBezTo>
                      <a:pt x="13" y="27"/>
                      <a:pt x="13" y="27"/>
                      <a:pt x="12" y="28"/>
                    </a:cubicBezTo>
                    <a:cubicBezTo>
                      <a:pt x="12" y="29"/>
                      <a:pt x="12" y="28"/>
                      <a:pt x="13" y="27"/>
                    </a:cubicBezTo>
                    <a:cubicBezTo>
                      <a:pt x="13" y="25"/>
                      <a:pt x="14" y="24"/>
                      <a:pt x="15" y="22"/>
                    </a:cubicBezTo>
                    <a:cubicBezTo>
                      <a:pt x="15" y="21"/>
                      <a:pt x="17" y="18"/>
                      <a:pt x="18" y="17"/>
                    </a:cubicBezTo>
                    <a:cubicBezTo>
                      <a:pt x="21" y="14"/>
                      <a:pt x="25" y="11"/>
                      <a:pt x="28" y="7"/>
                    </a:cubicBezTo>
                    <a:cubicBezTo>
                      <a:pt x="29" y="6"/>
                      <a:pt x="32" y="5"/>
                      <a:pt x="33" y="5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4" y="5"/>
                      <a:pt x="104" y="4"/>
                      <a:pt x="103" y="6"/>
                    </a:cubicBezTo>
                    <a:close/>
                    <a:moveTo>
                      <a:pt x="103" y="6"/>
                    </a:moveTo>
                    <a:cubicBezTo>
                      <a:pt x="103" y="6"/>
                      <a:pt x="103" y="6"/>
                      <a:pt x="103" y="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F7FACB16-9C68-4590-B08F-6373EE6898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57266" y="828674"/>
                <a:ext cx="493714" cy="423862"/>
              </a:xfrm>
              <a:custGeom>
                <a:avLst/>
                <a:gdLst>
                  <a:gd name="T0" fmla="*/ 90 w 136"/>
                  <a:gd name="T1" fmla="*/ 78 h 115"/>
                  <a:gd name="T2" fmla="*/ 99 w 136"/>
                  <a:gd name="T3" fmla="*/ 78 h 115"/>
                  <a:gd name="T4" fmla="*/ 93 w 136"/>
                  <a:gd name="T5" fmla="*/ 4 h 115"/>
                  <a:gd name="T6" fmla="*/ 51 w 136"/>
                  <a:gd name="T7" fmla="*/ 10 h 115"/>
                  <a:gd name="T8" fmla="*/ 41 w 136"/>
                  <a:gd name="T9" fmla="*/ 9 h 115"/>
                  <a:gd name="T10" fmla="*/ 14 w 136"/>
                  <a:gd name="T11" fmla="*/ 107 h 115"/>
                  <a:gd name="T12" fmla="*/ 23 w 136"/>
                  <a:gd name="T13" fmla="*/ 115 h 115"/>
                  <a:gd name="T14" fmla="*/ 24 w 136"/>
                  <a:gd name="T15" fmla="*/ 114 h 115"/>
                  <a:gd name="T16" fmla="*/ 67 w 136"/>
                  <a:gd name="T17" fmla="*/ 40 h 115"/>
                  <a:gd name="T18" fmla="*/ 67 w 136"/>
                  <a:gd name="T19" fmla="*/ 39 h 115"/>
                  <a:gd name="T20" fmla="*/ 90 w 136"/>
                  <a:gd name="T21" fmla="*/ 78 h 115"/>
                  <a:gd name="T22" fmla="*/ 43 w 136"/>
                  <a:gd name="T23" fmla="*/ 17 h 115"/>
                  <a:gd name="T24" fmla="*/ 36 w 136"/>
                  <a:gd name="T25" fmla="*/ 29 h 115"/>
                  <a:gd name="T26" fmla="*/ 43 w 136"/>
                  <a:gd name="T27" fmla="*/ 18 h 115"/>
                  <a:gd name="T28" fmla="*/ 45 w 136"/>
                  <a:gd name="T29" fmla="*/ 21 h 115"/>
                  <a:gd name="T30" fmla="*/ 9 w 136"/>
                  <a:gd name="T31" fmla="*/ 74 h 115"/>
                  <a:gd name="T32" fmla="*/ 29 w 136"/>
                  <a:gd name="T33" fmla="*/ 43 h 115"/>
                  <a:gd name="T34" fmla="*/ 53 w 136"/>
                  <a:gd name="T35" fmla="*/ 28 h 115"/>
                  <a:gd name="T36" fmla="*/ 10 w 136"/>
                  <a:gd name="T37" fmla="*/ 74 h 115"/>
                  <a:gd name="T38" fmla="*/ 50 w 136"/>
                  <a:gd name="T39" fmla="*/ 60 h 115"/>
                  <a:gd name="T40" fmla="*/ 21 w 136"/>
                  <a:gd name="T41" fmla="*/ 105 h 115"/>
                  <a:gd name="T42" fmla="*/ 25 w 136"/>
                  <a:gd name="T43" fmla="*/ 93 h 115"/>
                  <a:gd name="T44" fmla="*/ 20 w 136"/>
                  <a:gd name="T45" fmla="*/ 97 h 115"/>
                  <a:gd name="T46" fmla="*/ 23 w 136"/>
                  <a:gd name="T47" fmla="*/ 88 h 115"/>
                  <a:gd name="T48" fmla="*/ 24 w 136"/>
                  <a:gd name="T49" fmla="*/ 85 h 115"/>
                  <a:gd name="T50" fmla="*/ 26 w 136"/>
                  <a:gd name="T51" fmla="*/ 81 h 115"/>
                  <a:gd name="T52" fmla="*/ 11 w 136"/>
                  <a:gd name="T53" fmla="*/ 89 h 115"/>
                  <a:gd name="T54" fmla="*/ 21 w 136"/>
                  <a:gd name="T55" fmla="*/ 68 h 115"/>
                  <a:gd name="T56" fmla="*/ 56 w 136"/>
                  <a:gd name="T57" fmla="*/ 34 h 115"/>
                  <a:gd name="T58" fmla="*/ 60 w 136"/>
                  <a:gd name="T59" fmla="*/ 15 h 115"/>
                  <a:gd name="T60" fmla="*/ 62 w 136"/>
                  <a:gd name="T61" fmla="*/ 6 h 115"/>
                  <a:gd name="T62" fmla="*/ 61 w 136"/>
                  <a:gd name="T63" fmla="*/ 11 h 115"/>
                  <a:gd name="T64" fmla="*/ 69 w 136"/>
                  <a:gd name="T65" fmla="*/ 6 h 115"/>
                  <a:gd name="T66" fmla="*/ 74 w 136"/>
                  <a:gd name="T67" fmla="*/ 6 h 115"/>
                  <a:gd name="T68" fmla="*/ 78 w 136"/>
                  <a:gd name="T69" fmla="*/ 6 h 115"/>
                  <a:gd name="T70" fmla="*/ 83 w 136"/>
                  <a:gd name="T71" fmla="*/ 6 h 115"/>
                  <a:gd name="T72" fmla="*/ 94 w 136"/>
                  <a:gd name="T73" fmla="*/ 19 h 115"/>
                  <a:gd name="T74" fmla="*/ 124 w 136"/>
                  <a:gd name="T75" fmla="*/ 76 h 115"/>
                  <a:gd name="T76" fmla="*/ 111 w 136"/>
                  <a:gd name="T77" fmla="*/ 75 h 115"/>
                  <a:gd name="T78" fmla="*/ 104 w 136"/>
                  <a:gd name="T79" fmla="*/ 77 h 115"/>
                  <a:gd name="T80" fmla="*/ 104 w 136"/>
                  <a:gd name="T81" fmla="*/ 68 h 115"/>
                  <a:gd name="T82" fmla="*/ 96 w 136"/>
                  <a:gd name="T83" fmla="*/ 70 h 115"/>
                  <a:gd name="T84" fmla="*/ 100 w 136"/>
                  <a:gd name="T85" fmla="*/ 61 h 115"/>
                  <a:gd name="T86" fmla="*/ 96 w 136"/>
                  <a:gd name="T87" fmla="*/ 63 h 115"/>
                  <a:gd name="T88" fmla="*/ 91 w 136"/>
                  <a:gd name="T89" fmla="*/ 61 h 115"/>
                  <a:gd name="T90" fmla="*/ 95 w 136"/>
                  <a:gd name="T91" fmla="*/ 52 h 115"/>
                  <a:gd name="T92" fmla="*/ 81 w 136"/>
                  <a:gd name="T93" fmla="*/ 50 h 115"/>
                  <a:gd name="T94" fmla="*/ 90 w 136"/>
                  <a:gd name="T95" fmla="*/ 37 h 115"/>
                  <a:gd name="T96" fmla="*/ 78 w 136"/>
                  <a:gd name="T97" fmla="*/ 45 h 115"/>
                  <a:gd name="T98" fmla="*/ 88 w 136"/>
                  <a:gd name="T99" fmla="*/ 33 h 115"/>
                  <a:gd name="T100" fmla="*/ 79 w 136"/>
                  <a:gd name="T101" fmla="*/ 40 h 115"/>
                  <a:gd name="T102" fmla="*/ 79 w 136"/>
                  <a:gd name="T103" fmla="*/ 40 h 115"/>
                  <a:gd name="T104" fmla="*/ 74 w 136"/>
                  <a:gd name="T105" fmla="*/ 38 h 115"/>
                  <a:gd name="T106" fmla="*/ 83 w 136"/>
                  <a:gd name="T107" fmla="*/ 24 h 115"/>
                  <a:gd name="T108" fmla="*/ 69 w 136"/>
                  <a:gd name="T109" fmla="*/ 31 h 115"/>
                  <a:gd name="T110" fmla="*/ 79 w 136"/>
                  <a:gd name="T111" fmla="*/ 18 h 115"/>
                  <a:gd name="T112" fmla="*/ 69 w 136"/>
                  <a:gd name="T113" fmla="*/ 25 h 115"/>
                  <a:gd name="T114" fmla="*/ 67 w 136"/>
                  <a:gd name="T115" fmla="*/ 22 h 115"/>
                  <a:gd name="T116" fmla="*/ 73 w 136"/>
                  <a:gd name="T117" fmla="*/ 14 h 115"/>
                  <a:gd name="T118" fmla="*/ 64 w 136"/>
                  <a:gd name="T119" fmla="*/ 17 h 115"/>
                  <a:gd name="T120" fmla="*/ 71 w 136"/>
                  <a:gd name="T121" fmla="*/ 9 h 115"/>
                  <a:gd name="T122" fmla="*/ 60 w 136"/>
                  <a:gd name="T123" fmla="*/ 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6" h="115">
                    <a:moveTo>
                      <a:pt x="90" y="78"/>
                    </a:move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8"/>
                      <a:pt x="91" y="78"/>
                      <a:pt x="91" y="78"/>
                    </a:cubicBezTo>
                    <a:cubicBezTo>
                      <a:pt x="91" y="78"/>
                      <a:pt x="92" y="79"/>
                      <a:pt x="94" y="79"/>
                    </a:cubicBezTo>
                    <a:cubicBezTo>
                      <a:pt x="96" y="79"/>
                      <a:pt x="98" y="78"/>
                      <a:pt x="99" y="78"/>
                    </a:cubicBezTo>
                    <a:cubicBezTo>
                      <a:pt x="108" y="78"/>
                      <a:pt x="116" y="78"/>
                      <a:pt x="124" y="78"/>
                    </a:cubicBezTo>
                    <a:cubicBezTo>
                      <a:pt x="128" y="78"/>
                      <a:pt x="136" y="78"/>
                      <a:pt x="133" y="73"/>
                    </a:cubicBezTo>
                    <a:cubicBezTo>
                      <a:pt x="119" y="50"/>
                      <a:pt x="106" y="27"/>
                      <a:pt x="93" y="4"/>
                    </a:cubicBezTo>
                    <a:cubicBezTo>
                      <a:pt x="90" y="0"/>
                      <a:pt x="65" y="3"/>
                      <a:pt x="60" y="3"/>
                    </a:cubicBezTo>
                    <a:cubicBezTo>
                      <a:pt x="58" y="3"/>
                      <a:pt x="47" y="2"/>
                      <a:pt x="50" y="8"/>
                    </a:cubicBezTo>
                    <a:cubicBezTo>
                      <a:pt x="50" y="9"/>
                      <a:pt x="51" y="10"/>
                      <a:pt x="51" y="10"/>
                    </a:cubicBezTo>
                    <a:cubicBezTo>
                      <a:pt x="52" y="12"/>
                      <a:pt x="52" y="12"/>
                      <a:pt x="51" y="11"/>
                    </a:cubicBezTo>
                    <a:cubicBezTo>
                      <a:pt x="49" y="9"/>
                      <a:pt x="47" y="7"/>
                      <a:pt x="45" y="7"/>
                    </a:cubicBezTo>
                    <a:cubicBezTo>
                      <a:pt x="44" y="7"/>
                      <a:pt x="42" y="8"/>
                      <a:pt x="41" y="9"/>
                    </a:cubicBezTo>
                    <a:cubicBezTo>
                      <a:pt x="31" y="28"/>
                      <a:pt x="20" y="47"/>
                      <a:pt x="9" y="66"/>
                    </a:cubicBezTo>
                    <a:cubicBezTo>
                      <a:pt x="6" y="70"/>
                      <a:pt x="0" y="77"/>
                      <a:pt x="0" y="81"/>
                    </a:cubicBezTo>
                    <a:cubicBezTo>
                      <a:pt x="0" y="88"/>
                      <a:pt x="11" y="101"/>
                      <a:pt x="14" y="107"/>
                    </a:cubicBezTo>
                    <a:cubicBezTo>
                      <a:pt x="16" y="109"/>
                      <a:pt x="17" y="112"/>
                      <a:pt x="19" y="114"/>
                    </a:cubicBezTo>
                    <a:cubicBezTo>
                      <a:pt x="21" y="115"/>
                      <a:pt x="22" y="115"/>
                      <a:pt x="23" y="115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23" y="115"/>
                      <a:pt x="23" y="115"/>
                      <a:pt x="24" y="114"/>
                    </a:cubicBezTo>
                    <a:cubicBezTo>
                      <a:pt x="24" y="114"/>
                      <a:pt x="24" y="114"/>
                      <a:pt x="24" y="114"/>
                    </a:cubicBezTo>
                    <a:cubicBezTo>
                      <a:pt x="24" y="114"/>
                      <a:pt x="24" y="114"/>
                      <a:pt x="24" y="114"/>
                    </a:cubicBezTo>
                    <a:cubicBezTo>
                      <a:pt x="29" y="110"/>
                      <a:pt x="33" y="100"/>
                      <a:pt x="36" y="95"/>
                    </a:cubicBezTo>
                    <a:cubicBezTo>
                      <a:pt x="43" y="83"/>
                      <a:pt x="50" y="71"/>
                      <a:pt x="57" y="58"/>
                    </a:cubicBezTo>
                    <a:cubicBezTo>
                      <a:pt x="59" y="54"/>
                      <a:pt x="67" y="46"/>
                      <a:pt x="67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5" y="37"/>
                      <a:pt x="63" y="33"/>
                      <a:pt x="61" y="28"/>
                    </a:cubicBezTo>
                    <a:cubicBezTo>
                      <a:pt x="60" y="26"/>
                      <a:pt x="60" y="26"/>
                      <a:pt x="61" y="27"/>
                    </a:cubicBezTo>
                    <a:cubicBezTo>
                      <a:pt x="71" y="44"/>
                      <a:pt x="80" y="61"/>
                      <a:pt x="90" y="78"/>
                    </a:cubicBezTo>
                    <a:close/>
                    <a:moveTo>
                      <a:pt x="44" y="17"/>
                    </a:moveTo>
                    <a:cubicBezTo>
                      <a:pt x="45" y="16"/>
                      <a:pt x="45" y="15"/>
                      <a:pt x="45" y="15"/>
                    </a:cubicBezTo>
                    <a:cubicBezTo>
                      <a:pt x="45" y="15"/>
                      <a:pt x="44" y="16"/>
                      <a:pt x="43" y="17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8"/>
                      <a:pt x="43" y="17"/>
                      <a:pt x="44" y="17"/>
                    </a:cubicBezTo>
                    <a:close/>
                    <a:moveTo>
                      <a:pt x="36" y="29"/>
                    </a:moveTo>
                    <a:cubicBezTo>
                      <a:pt x="37" y="27"/>
                      <a:pt x="39" y="24"/>
                      <a:pt x="40" y="22"/>
                    </a:cubicBezTo>
                    <a:cubicBezTo>
                      <a:pt x="40" y="22"/>
                      <a:pt x="40" y="22"/>
                      <a:pt x="40" y="21"/>
                    </a:cubicBezTo>
                    <a:cubicBezTo>
                      <a:pt x="41" y="21"/>
                      <a:pt x="42" y="19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4" y="16"/>
                      <a:pt x="46" y="16"/>
                      <a:pt x="46" y="17"/>
                    </a:cubicBezTo>
                    <a:cubicBezTo>
                      <a:pt x="47" y="18"/>
                      <a:pt x="46" y="19"/>
                      <a:pt x="45" y="21"/>
                    </a:cubicBezTo>
                    <a:cubicBezTo>
                      <a:pt x="42" y="23"/>
                      <a:pt x="39" y="26"/>
                      <a:pt x="37" y="29"/>
                    </a:cubicBezTo>
                    <a:cubicBezTo>
                      <a:pt x="35" y="30"/>
                      <a:pt x="35" y="30"/>
                      <a:pt x="36" y="29"/>
                    </a:cubicBezTo>
                    <a:close/>
                    <a:moveTo>
                      <a:pt x="9" y="74"/>
                    </a:moveTo>
                    <a:cubicBezTo>
                      <a:pt x="12" y="69"/>
                      <a:pt x="16" y="63"/>
                      <a:pt x="17" y="61"/>
                    </a:cubicBezTo>
                    <a:cubicBezTo>
                      <a:pt x="20" y="57"/>
                      <a:pt x="22" y="52"/>
                      <a:pt x="25" y="48"/>
                    </a:cubicBezTo>
                    <a:cubicBezTo>
                      <a:pt x="26" y="46"/>
                      <a:pt x="28" y="44"/>
                      <a:pt x="29" y="43"/>
                    </a:cubicBezTo>
                    <a:cubicBezTo>
                      <a:pt x="35" y="37"/>
                      <a:pt x="41" y="31"/>
                      <a:pt x="47" y="25"/>
                    </a:cubicBezTo>
                    <a:cubicBezTo>
                      <a:pt x="48" y="23"/>
                      <a:pt x="50" y="24"/>
                      <a:pt x="51" y="25"/>
                    </a:cubicBezTo>
                    <a:cubicBezTo>
                      <a:pt x="52" y="26"/>
                      <a:pt x="52" y="27"/>
                      <a:pt x="53" y="28"/>
                    </a:cubicBezTo>
                    <a:cubicBezTo>
                      <a:pt x="54" y="29"/>
                      <a:pt x="53" y="32"/>
                      <a:pt x="52" y="33"/>
                    </a:cubicBezTo>
                    <a:cubicBezTo>
                      <a:pt x="49" y="36"/>
                      <a:pt x="44" y="40"/>
                      <a:pt x="38" y="46"/>
                    </a:cubicBezTo>
                    <a:cubicBezTo>
                      <a:pt x="28" y="56"/>
                      <a:pt x="19" y="65"/>
                      <a:pt x="10" y="74"/>
                    </a:cubicBezTo>
                    <a:cubicBezTo>
                      <a:pt x="9" y="75"/>
                      <a:pt x="8" y="75"/>
                      <a:pt x="9" y="74"/>
                    </a:cubicBezTo>
                    <a:close/>
                    <a:moveTo>
                      <a:pt x="60" y="44"/>
                    </a:moveTo>
                    <a:cubicBezTo>
                      <a:pt x="58" y="50"/>
                      <a:pt x="52" y="57"/>
                      <a:pt x="50" y="60"/>
                    </a:cubicBezTo>
                    <a:cubicBezTo>
                      <a:pt x="43" y="73"/>
                      <a:pt x="35" y="85"/>
                      <a:pt x="28" y="97"/>
                    </a:cubicBezTo>
                    <a:cubicBezTo>
                      <a:pt x="27" y="100"/>
                      <a:pt x="25" y="102"/>
                      <a:pt x="24" y="105"/>
                    </a:cubicBezTo>
                    <a:cubicBezTo>
                      <a:pt x="23" y="107"/>
                      <a:pt x="22" y="107"/>
                      <a:pt x="21" y="105"/>
                    </a:cubicBezTo>
                    <a:cubicBezTo>
                      <a:pt x="20" y="104"/>
                      <a:pt x="20" y="104"/>
                      <a:pt x="19" y="103"/>
                    </a:cubicBezTo>
                    <a:cubicBezTo>
                      <a:pt x="19" y="101"/>
                      <a:pt x="19" y="99"/>
                      <a:pt x="20" y="98"/>
                    </a:cubicBezTo>
                    <a:cubicBezTo>
                      <a:pt x="22" y="96"/>
                      <a:pt x="24" y="94"/>
                      <a:pt x="25" y="93"/>
                    </a:cubicBezTo>
                    <a:cubicBezTo>
                      <a:pt x="26" y="91"/>
                      <a:pt x="27" y="90"/>
                      <a:pt x="27" y="90"/>
                    </a:cubicBezTo>
                    <a:cubicBezTo>
                      <a:pt x="27" y="90"/>
                      <a:pt x="26" y="91"/>
                      <a:pt x="25" y="92"/>
                    </a:cubicBezTo>
                    <a:cubicBezTo>
                      <a:pt x="23" y="94"/>
                      <a:pt x="21" y="95"/>
                      <a:pt x="20" y="97"/>
                    </a:cubicBezTo>
                    <a:cubicBezTo>
                      <a:pt x="18" y="98"/>
                      <a:pt x="17" y="98"/>
                      <a:pt x="16" y="97"/>
                    </a:cubicBezTo>
                    <a:cubicBezTo>
                      <a:pt x="15" y="96"/>
                      <a:pt x="16" y="94"/>
                      <a:pt x="17" y="93"/>
                    </a:cubicBezTo>
                    <a:cubicBezTo>
                      <a:pt x="19" y="91"/>
                      <a:pt x="21" y="90"/>
                      <a:pt x="23" y="88"/>
                    </a:cubicBezTo>
                    <a:cubicBezTo>
                      <a:pt x="24" y="87"/>
                      <a:pt x="25" y="86"/>
                      <a:pt x="25" y="86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5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7" y="79"/>
                      <a:pt x="27" y="79"/>
                      <a:pt x="25" y="80"/>
                    </a:cubicBezTo>
                    <a:cubicBezTo>
                      <a:pt x="22" y="83"/>
                      <a:pt x="19" y="86"/>
                      <a:pt x="15" y="90"/>
                    </a:cubicBezTo>
                    <a:cubicBezTo>
                      <a:pt x="14" y="91"/>
                      <a:pt x="12" y="91"/>
                      <a:pt x="11" y="89"/>
                    </a:cubicBezTo>
                    <a:cubicBezTo>
                      <a:pt x="10" y="88"/>
                      <a:pt x="10" y="86"/>
                      <a:pt x="9" y="85"/>
                    </a:cubicBezTo>
                    <a:cubicBezTo>
                      <a:pt x="8" y="83"/>
                      <a:pt x="8" y="81"/>
                      <a:pt x="9" y="80"/>
                    </a:cubicBezTo>
                    <a:cubicBezTo>
                      <a:pt x="13" y="76"/>
                      <a:pt x="17" y="72"/>
                      <a:pt x="21" y="68"/>
                    </a:cubicBezTo>
                    <a:cubicBezTo>
                      <a:pt x="31" y="58"/>
                      <a:pt x="40" y="47"/>
                      <a:pt x="50" y="38"/>
                    </a:cubicBezTo>
                    <a:cubicBezTo>
                      <a:pt x="51" y="36"/>
                      <a:pt x="53" y="34"/>
                      <a:pt x="54" y="33"/>
                    </a:cubicBezTo>
                    <a:cubicBezTo>
                      <a:pt x="54" y="32"/>
                      <a:pt x="55" y="32"/>
                      <a:pt x="56" y="34"/>
                    </a:cubicBezTo>
                    <a:cubicBezTo>
                      <a:pt x="57" y="36"/>
                      <a:pt x="58" y="37"/>
                      <a:pt x="59" y="39"/>
                    </a:cubicBezTo>
                    <a:cubicBezTo>
                      <a:pt x="60" y="40"/>
                      <a:pt x="60" y="43"/>
                      <a:pt x="60" y="44"/>
                    </a:cubicBezTo>
                    <a:close/>
                    <a:moveTo>
                      <a:pt x="60" y="15"/>
                    </a:moveTo>
                    <a:cubicBezTo>
                      <a:pt x="59" y="14"/>
                      <a:pt x="58" y="13"/>
                      <a:pt x="57" y="11"/>
                    </a:cubicBezTo>
                    <a:cubicBezTo>
                      <a:pt x="57" y="10"/>
                      <a:pt x="57" y="8"/>
                      <a:pt x="57" y="7"/>
                    </a:cubicBezTo>
                    <a:cubicBezTo>
                      <a:pt x="58" y="6"/>
                      <a:pt x="60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4" y="6"/>
                      <a:pt x="65" y="7"/>
                      <a:pt x="63" y="8"/>
                    </a:cubicBezTo>
                    <a:cubicBezTo>
                      <a:pt x="62" y="9"/>
                      <a:pt x="62" y="10"/>
                      <a:pt x="61" y="11"/>
                    </a:cubicBezTo>
                    <a:cubicBezTo>
                      <a:pt x="59" y="12"/>
                      <a:pt x="59" y="12"/>
                      <a:pt x="61" y="11"/>
                    </a:cubicBezTo>
                    <a:cubicBezTo>
                      <a:pt x="62" y="10"/>
                      <a:pt x="63" y="9"/>
                      <a:pt x="63" y="8"/>
                    </a:cubicBezTo>
                    <a:cubicBezTo>
                      <a:pt x="65" y="7"/>
                      <a:pt x="67" y="6"/>
                      <a:pt x="69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3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7" y="6"/>
                      <a:pt x="78" y="6"/>
                    </a:cubicBezTo>
                    <a:cubicBezTo>
                      <a:pt x="80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2" y="6"/>
                      <a:pt x="82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4" y="6"/>
                    </a:cubicBezTo>
                    <a:cubicBezTo>
                      <a:pt x="89" y="6"/>
                      <a:pt x="92" y="15"/>
                      <a:pt x="94" y="19"/>
                    </a:cubicBezTo>
                    <a:cubicBezTo>
                      <a:pt x="102" y="32"/>
                      <a:pt x="109" y="45"/>
                      <a:pt x="117" y="58"/>
                    </a:cubicBezTo>
                    <a:cubicBezTo>
                      <a:pt x="118" y="60"/>
                      <a:pt x="123" y="67"/>
                      <a:pt x="126" y="73"/>
                    </a:cubicBezTo>
                    <a:cubicBezTo>
                      <a:pt x="127" y="74"/>
                      <a:pt x="126" y="76"/>
                      <a:pt x="124" y="76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3" y="76"/>
                    </a:cubicBezTo>
                    <a:cubicBezTo>
                      <a:pt x="111" y="76"/>
                      <a:pt x="111" y="76"/>
                      <a:pt x="111" y="75"/>
                    </a:cubicBezTo>
                    <a:cubicBezTo>
                      <a:pt x="111" y="75"/>
                      <a:pt x="112" y="74"/>
                      <a:pt x="111" y="74"/>
                    </a:cubicBezTo>
                    <a:cubicBezTo>
                      <a:pt x="111" y="73"/>
                      <a:pt x="110" y="74"/>
                      <a:pt x="109" y="75"/>
                    </a:cubicBezTo>
                    <a:cubicBezTo>
                      <a:pt x="108" y="76"/>
                      <a:pt x="106" y="77"/>
                      <a:pt x="104" y="77"/>
                    </a:cubicBezTo>
                    <a:cubicBezTo>
                      <a:pt x="102" y="77"/>
                      <a:pt x="101" y="77"/>
                      <a:pt x="99" y="77"/>
                    </a:cubicBezTo>
                    <a:cubicBezTo>
                      <a:pt x="98" y="76"/>
                      <a:pt x="97" y="75"/>
                      <a:pt x="99" y="74"/>
                    </a:cubicBezTo>
                    <a:cubicBezTo>
                      <a:pt x="100" y="72"/>
                      <a:pt x="102" y="70"/>
                      <a:pt x="104" y="68"/>
                    </a:cubicBezTo>
                    <a:cubicBezTo>
                      <a:pt x="106" y="66"/>
                      <a:pt x="106" y="65"/>
                      <a:pt x="105" y="64"/>
                    </a:cubicBezTo>
                    <a:cubicBezTo>
                      <a:pt x="105" y="62"/>
                      <a:pt x="103" y="63"/>
                      <a:pt x="102" y="64"/>
                    </a:cubicBezTo>
                    <a:cubicBezTo>
                      <a:pt x="100" y="66"/>
                      <a:pt x="98" y="68"/>
                      <a:pt x="96" y="70"/>
                    </a:cubicBezTo>
                    <a:cubicBezTo>
                      <a:pt x="95" y="71"/>
                      <a:pt x="94" y="71"/>
                      <a:pt x="93" y="71"/>
                    </a:cubicBezTo>
                    <a:cubicBezTo>
                      <a:pt x="93" y="70"/>
                      <a:pt x="93" y="68"/>
                      <a:pt x="94" y="67"/>
                    </a:cubicBezTo>
                    <a:cubicBezTo>
                      <a:pt x="97" y="65"/>
                      <a:pt x="98" y="63"/>
                      <a:pt x="100" y="61"/>
                    </a:cubicBezTo>
                    <a:cubicBezTo>
                      <a:pt x="102" y="60"/>
                      <a:pt x="102" y="58"/>
                      <a:pt x="102" y="58"/>
                    </a:cubicBezTo>
                    <a:cubicBezTo>
                      <a:pt x="102" y="57"/>
                      <a:pt x="101" y="58"/>
                      <a:pt x="99" y="59"/>
                    </a:cubicBezTo>
                    <a:cubicBezTo>
                      <a:pt x="98" y="61"/>
                      <a:pt x="97" y="62"/>
                      <a:pt x="96" y="63"/>
                    </a:cubicBezTo>
                    <a:cubicBezTo>
                      <a:pt x="95" y="64"/>
                      <a:pt x="94" y="65"/>
                      <a:pt x="94" y="66"/>
                    </a:cubicBezTo>
                    <a:cubicBezTo>
                      <a:pt x="92" y="67"/>
                      <a:pt x="91" y="67"/>
                      <a:pt x="90" y="66"/>
                    </a:cubicBezTo>
                    <a:cubicBezTo>
                      <a:pt x="89" y="64"/>
                      <a:pt x="90" y="62"/>
                      <a:pt x="91" y="61"/>
                    </a:cubicBezTo>
                    <a:cubicBezTo>
                      <a:pt x="93" y="59"/>
                      <a:pt x="95" y="57"/>
                      <a:pt x="97" y="55"/>
                    </a:cubicBezTo>
                    <a:cubicBezTo>
                      <a:pt x="98" y="53"/>
                      <a:pt x="99" y="52"/>
                      <a:pt x="98" y="51"/>
                    </a:cubicBezTo>
                    <a:cubicBezTo>
                      <a:pt x="98" y="50"/>
                      <a:pt x="96" y="50"/>
                      <a:pt x="95" y="52"/>
                    </a:cubicBezTo>
                    <a:cubicBezTo>
                      <a:pt x="93" y="54"/>
                      <a:pt x="91" y="56"/>
                      <a:pt x="89" y="57"/>
                    </a:cubicBezTo>
                    <a:cubicBezTo>
                      <a:pt x="88" y="59"/>
                      <a:pt x="86" y="58"/>
                      <a:pt x="85" y="57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80" y="48"/>
                      <a:pt x="81" y="46"/>
                      <a:pt x="82" y="45"/>
                    </a:cubicBezTo>
                    <a:cubicBezTo>
                      <a:pt x="84" y="43"/>
                      <a:pt x="86" y="41"/>
                      <a:pt x="88" y="40"/>
                    </a:cubicBezTo>
                    <a:cubicBezTo>
                      <a:pt x="89" y="38"/>
                      <a:pt x="90" y="37"/>
                      <a:pt x="90" y="37"/>
                    </a:cubicBezTo>
                    <a:cubicBezTo>
                      <a:pt x="90" y="37"/>
                      <a:pt x="89" y="38"/>
                      <a:pt x="88" y="39"/>
                    </a:cubicBezTo>
                    <a:cubicBezTo>
                      <a:pt x="86" y="41"/>
                      <a:pt x="84" y="43"/>
                      <a:pt x="82" y="45"/>
                    </a:cubicBezTo>
                    <a:cubicBezTo>
                      <a:pt x="81" y="46"/>
                      <a:pt x="79" y="46"/>
                      <a:pt x="78" y="45"/>
                    </a:cubicBezTo>
                    <a:cubicBezTo>
                      <a:pt x="78" y="44"/>
                      <a:pt x="78" y="42"/>
                      <a:pt x="80" y="41"/>
                    </a:cubicBezTo>
                    <a:cubicBezTo>
                      <a:pt x="82" y="39"/>
                      <a:pt x="84" y="37"/>
                      <a:pt x="86" y="35"/>
                    </a:cubicBezTo>
                    <a:cubicBezTo>
                      <a:pt x="87" y="34"/>
                      <a:pt x="88" y="33"/>
                      <a:pt x="88" y="33"/>
                    </a:cubicBezTo>
                    <a:cubicBezTo>
                      <a:pt x="88" y="33"/>
                      <a:pt x="87" y="34"/>
                      <a:pt x="85" y="35"/>
                    </a:cubicBezTo>
                    <a:cubicBezTo>
                      <a:pt x="83" y="37"/>
                      <a:pt x="81" y="39"/>
                      <a:pt x="79" y="41"/>
                    </a:cubicBezTo>
                    <a:cubicBezTo>
                      <a:pt x="78" y="42"/>
                      <a:pt x="78" y="42"/>
                      <a:pt x="79" y="40"/>
                    </a:cubicBezTo>
                    <a:cubicBezTo>
                      <a:pt x="82" y="38"/>
                      <a:pt x="84" y="36"/>
                      <a:pt x="85" y="35"/>
                    </a:cubicBezTo>
                    <a:cubicBezTo>
                      <a:pt x="86" y="33"/>
                      <a:pt x="86" y="33"/>
                      <a:pt x="85" y="35"/>
                    </a:cubicBezTo>
                    <a:cubicBezTo>
                      <a:pt x="83" y="36"/>
                      <a:pt x="81" y="38"/>
                      <a:pt x="79" y="40"/>
                    </a:cubicBezTo>
                    <a:cubicBezTo>
                      <a:pt x="78" y="42"/>
                      <a:pt x="77" y="42"/>
                      <a:pt x="76" y="41"/>
                    </a:cubicBezTo>
                    <a:cubicBezTo>
                      <a:pt x="76" y="40"/>
                      <a:pt x="75" y="40"/>
                      <a:pt x="75" y="39"/>
                    </a:cubicBezTo>
                    <a:cubicBezTo>
                      <a:pt x="75" y="39"/>
                      <a:pt x="75" y="38"/>
                      <a:pt x="74" y="38"/>
                    </a:cubicBezTo>
                    <a:cubicBezTo>
                      <a:pt x="74" y="37"/>
                      <a:pt x="74" y="35"/>
                      <a:pt x="75" y="34"/>
                    </a:cubicBezTo>
                    <a:cubicBezTo>
                      <a:pt x="77" y="32"/>
                      <a:pt x="79" y="30"/>
                      <a:pt x="82" y="28"/>
                    </a:cubicBezTo>
                    <a:cubicBezTo>
                      <a:pt x="83" y="27"/>
                      <a:pt x="83" y="25"/>
                      <a:pt x="83" y="24"/>
                    </a:cubicBezTo>
                    <a:cubicBezTo>
                      <a:pt x="82" y="23"/>
                      <a:pt x="81" y="23"/>
                      <a:pt x="79" y="25"/>
                    </a:cubicBezTo>
                    <a:cubicBezTo>
                      <a:pt x="77" y="27"/>
                      <a:pt x="75" y="29"/>
                      <a:pt x="73" y="31"/>
                    </a:cubicBezTo>
                    <a:cubicBezTo>
                      <a:pt x="72" y="32"/>
                      <a:pt x="70" y="32"/>
                      <a:pt x="69" y="31"/>
                    </a:cubicBezTo>
                    <a:cubicBezTo>
                      <a:pt x="69" y="30"/>
                      <a:pt x="69" y="28"/>
                      <a:pt x="71" y="27"/>
                    </a:cubicBezTo>
                    <a:cubicBezTo>
                      <a:pt x="73" y="25"/>
                      <a:pt x="75" y="23"/>
                      <a:pt x="77" y="21"/>
                    </a:cubicBezTo>
                    <a:cubicBezTo>
                      <a:pt x="79" y="20"/>
                      <a:pt x="79" y="18"/>
                      <a:pt x="79" y="18"/>
                    </a:cubicBezTo>
                    <a:cubicBezTo>
                      <a:pt x="79" y="17"/>
                      <a:pt x="78" y="17"/>
                      <a:pt x="77" y="17"/>
                    </a:cubicBezTo>
                    <a:cubicBezTo>
                      <a:pt x="77" y="18"/>
                      <a:pt x="77" y="18"/>
                      <a:pt x="76" y="18"/>
                    </a:cubicBezTo>
                    <a:cubicBezTo>
                      <a:pt x="74" y="20"/>
                      <a:pt x="72" y="22"/>
                      <a:pt x="69" y="25"/>
                    </a:cubicBezTo>
                    <a:cubicBezTo>
                      <a:pt x="68" y="26"/>
                      <a:pt x="66" y="26"/>
                      <a:pt x="66" y="25"/>
                    </a:cubicBezTo>
                    <a:cubicBezTo>
                      <a:pt x="65" y="24"/>
                      <a:pt x="65" y="23"/>
                      <a:pt x="66" y="23"/>
                    </a:cubicBezTo>
                    <a:cubicBezTo>
                      <a:pt x="66" y="22"/>
                      <a:pt x="66" y="22"/>
                      <a:pt x="67" y="22"/>
                    </a:cubicBezTo>
                    <a:cubicBezTo>
                      <a:pt x="69" y="19"/>
                      <a:pt x="71" y="17"/>
                      <a:pt x="74" y="15"/>
                    </a:cubicBezTo>
                    <a:cubicBezTo>
                      <a:pt x="75" y="13"/>
                      <a:pt x="76" y="12"/>
                      <a:pt x="76" y="12"/>
                    </a:cubicBezTo>
                    <a:cubicBezTo>
                      <a:pt x="75" y="12"/>
                      <a:pt x="74" y="12"/>
                      <a:pt x="73" y="14"/>
                    </a:cubicBezTo>
                    <a:cubicBezTo>
                      <a:pt x="71" y="16"/>
                      <a:pt x="69" y="18"/>
                      <a:pt x="66" y="20"/>
                    </a:cubicBezTo>
                    <a:cubicBezTo>
                      <a:pt x="65" y="22"/>
                      <a:pt x="64" y="22"/>
                      <a:pt x="63" y="21"/>
                    </a:cubicBezTo>
                    <a:cubicBezTo>
                      <a:pt x="62" y="20"/>
                      <a:pt x="63" y="18"/>
                      <a:pt x="64" y="17"/>
                    </a:cubicBezTo>
                    <a:cubicBezTo>
                      <a:pt x="66" y="15"/>
                      <a:pt x="69" y="12"/>
                      <a:pt x="71" y="10"/>
                    </a:cubicBezTo>
                    <a:cubicBezTo>
                      <a:pt x="72" y="9"/>
                      <a:pt x="73" y="8"/>
                      <a:pt x="73" y="7"/>
                    </a:cubicBezTo>
                    <a:cubicBezTo>
                      <a:pt x="73" y="7"/>
                      <a:pt x="72" y="8"/>
                      <a:pt x="71" y="9"/>
                    </a:cubicBezTo>
                    <a:cubicBezTo>
                      <a:pt x="70" y="10"/>
                      <a:pt x="68" y="11"/>
                      <a:pt x="67" y="12"/>
                    </a:cubicBezTo>
                    <a:cubicBezTo>
                      <a:pt x="66" y="14"/>
                      <a:pt x="65" y="15"/>
                      <a:pt x="64" y="16"/>
                    </a:cubicBezTo>
                    <a:cubicBezTo>
                      <a:pt x="62" y="17"/>
                      <a:pt x="60" y="17"/>
                      <a:pt x="60" y="15"/>
                    </a:cubicBezTo>
                    <a:close/>
                    <a:moveTo>
                      <a:pt x="60" y="15"/>
                    </a:moveTo>
                    <a:cubicBezTo>
                      <a:pt x="60" y="15"/>
                      <a:pt x="60" y="15"/>
                      <a:pt x="60" y="1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3AE75404-DFA5-42C7-9B31-08AAF58550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30263" y="1060450"/>
                <a:ext cx="57150" cy="58738"/>
              </a:xfrm>
              <a:custGeom>
                <a:avLst/>
                <a:gdLst>
                  <a:gd name="T0" fmla="*/ 2 w 16"/>
                  <a:gd name="T1" fmla="*/ 15 h 16"/>
                  <a:gd name="T2" fmla="*/ 2 w 16"/>
                  <a:gd name="T3" fmla="*/ 15 h 16"/>
                  <a:gd name="T4" fmla="*/ 13 w 16"/>
                  <a:gd name="T5" fmla="*/ 4 h 16"/>
                  <a:gd name="T6" fmla="*/ 16 w 16"/>
                  <a:gd name="T7" fmla="*/ 1 h 16"/>
                  <a:gd name="T8" fmla="*/ 14 w 16"/>
                  <a:gd name="T9" fmla="*/ 2 h 16"/>
                  <a:gd name="T10" fmla="*/ 2 w 16"/>
                  <a:gd name="T11" fmla="*/ 15 h 16"/>
                  <a:gd name="T12" fmla="*/ 2 w 16"/>
                  <a:gd name="T13" fmla="*/ 15 h 16"/>
                  <a:gd name="T14" fmla="*/ 2 w 16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2" y="15"/>
                    </a:moveTo>
                    <a:cubicBezTo>
                      <a:pt x="0" y="16"/>
                      <a:pt x="0" y="16"/>
                      <a:pt x="2" y="15"/>
                    </a:cubicBezTo>
                    <a:cubicBezTo>
                      <a:pt x="5" y="11"/>
                      <a:pt x="9" y="8"/>
                      <a:pt x="13" y="4"/>
                    </a:cubicBezTo>
                    <a:cubicBezTo>
                      <a:pt x="14" y="3"/>
                      <a:pt x="15" y="2"/>
                      <a:pt x="16" y="1"/>
                    </a:cubicBezTo>
                    <a:cubicBezTo>
                      <a:pt x="16" y="0"/>
                      <a:pt x="16" y="1"/>
                      <a:pt x="14" y="2"/>
                    </a:cubicBezTo>
                    <a:cubicBezTo>
                      <a:pt x="11" y="6"/>
                      <a:pt x="6" y="10"/>
                      <a:pt x="2" y="15"/>
                    </a:cubicBezTo>
                    <a:close/>
                    <a:moveTo>
                      <a:pt x="2" y="15"/>
                    </a:moveTo>
                    <a:cubicBezTo>
                      <a:pt x="2" y="15"/>
                      <a:pt x="2" y="15"/>
                      <a:pt x="2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BE367A8-1854-42AC-A2EE-BA924996A2B9}"/>
                </a:ext>
              </a:extLst>
            </p:cNvPr>
            <p:cNvSpPr txBox="1"/>
            <p:nvPr/>
          </p:nvSpPr>
          <p:spPr>
            <a:xfrm>
              <a:off x="5308810" y="3430371"/>
              <a:ext cx="157438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spc="3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8546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8E1B84A8-0F3C-4ED5-B5B6-BAC5CC138F3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9" r="13019"/>
          <a:stretch>
            <a:fillRect/>
          </a:stretch>
        </p:blipFill>
        <p:spPr/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3C32504D-A5A2-4EAF-9A93-2B1F27341AF5}"/>
              </a:ext>
            </a:extLst>
          </p:cNvPr>
          <p:cNvSpPr txBox="1"/>
          <p:nvPr/>
        </p:nvSpPr>
        <p:spPr>
          <a:xfrm>
            <a:off x="4479654" y="857888"/>
            <a:ext cx="323269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latin typeface="Roboto Slab" pitchFamily="2" charset="0"/>
                <a:ea typeface="Roboto Slab" pitchFamily="2" charset="0"/>
                <a:cs typeface="Open Sans" panose="020B0606030504020204" pitchFamily="34" charset="0"/>
              </a:rPr>
              <a:t>Our Service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2CAA571-CAE7-4FD1-B7D2-554D29FECF37}"/>
              </a:ext>
            </a:extLst>
          </p:cNvPr>
          <p:cNvGrpSpPr/>
          <p:nvPr/>
        </p:nvGrpSpPr>
        <p:grpSpPr>
          <a:xfrm>
            <a:off x="1032612" y="4647371"/>
            <a:ext cx="3356429" cy="571938"/>
            <a:chOff x="838200" y="2100378"/>
            <a:chExt cx="3356429" cy="571938"/>
          </a:xfrm>
        </p:grpSpPr>
        <p:sp>
          <p:nvSpPr>
            <p:cNvPr id="18" name="Rectangle 4">
              <a:extLst>
                <a:ext uri="{FF2B5EF4-FFF2-40B4-BE49-F238E27FC236}">
                  <a16:creationId xmlns:a16="http://schemas.microsoft.com/office/drawing/2014/main" id="{629E0822-5F62-4670-A018-14744C131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9166" y="2100378"/>
              <a:ext cx="2735463" cy="57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just">
                <a:lnSpc>
                  <a:spcPts val="1700"/>
                </a:lnSpc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image of professionalism and reliability. By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6FD2A7C-7532-4592-A72D-D4CCE7E06101}"/>
                </a:ext>
              </a:extLst>
            </p:cNvPr>
            <p:cNvGrpSpPr/>
            <p:nvPr/>
          </p:nvGrpSpPr>
          <p:grpSpPr>
            <a:xfrm>
              <a:off x="838200" y="2185346"/>
              <a:ext cx="402002" cy="402002"/>
              <a:chOff x="7693017" y="1899377"/>
              <a:chExt cx="402002" cy="40200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4C129DB-8B2C-4D1E-95C1-23144BC0D237}"/>
                  </a:ext>
                </a:extLst>
              </p:cNvPr>
              <p:cNvSpPr/>
              <p:nvPr/>
            </p:nvSpPr>
            <p:spPr>
              <a:xfrm>
                <a:off x="7693017" y="1899377"/>
                <a:ext cx="402002" cy="40200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990E386-1F4A-4D11-BC2E-2363003FA5AF}"/>
                  </a:ext>
                </a:extLst>
              </p:cNvPr>
              <p:cNvSpPr txBox="1"/>
              <p:nvPr/>
            </p:nvSpPr>
            <p:spPr>
              <a:xfrm>
                <a:off x="7739411" y="1938796"/>
                <a:ext cx="30921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1</a:t>
                </a: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AACD703-8FFB-4A84-90E0-7E231E74E164}"/>
              </a:ext>
            </a:extLst>
          </p:cNvPr>
          <p:cNvGrpSpPr/>
          <p:nvPr/>
        </p:nvGrpSpPr>
        <p:grpSpPr>
          <a:xfrm>
            <a:off x="7802960" y="2195719"/>
            <a:ext cx="3356429" cy="571938"/>
            <a:chOff x="838200" y="3023159"/>
            <a:chExt cx="3356429" cy="57193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BF3E815-F071-4E1D-A0F6-62432A1C0024}"/>
                </a:ext>
              </a:extLst>
            </p:cNvPr>
            <p:cNvGrpSpPr/>
            <p:nvPr/>
          </p:nvGrpSpPr>
          <p:grpSpPr>
            <a:xfrm>
              <a:off x="838200" y="3108127"/>
              <a:ext cx="402002" cy="402002"/>
              <a:chOff x="7693017" y="1899377"/>
              <a:chExt cx="402002" cy="402002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ED695C36-0BED-48A0-8C3C-F64E9D88B1E5}"/>
                  </a:ext>
                </a:extLst>
              </p:cNvPr>
              <p:cNvSpPr/>
              <p:nvPr/>
            </p:nvSpPr>
            <p:spPr>
              <a:xfrm>
                <a:off x="7693017" y="1899377"/>
                <a:ext cx="402002" cy="40200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E61F8B6-82C8-43A4-997C-2DF5126128D9}"/>
                  </a:ext>
                </a:extLst>
              </p:cNvPr>
              <p:cNvSpPr txBox="1"/>
              <p:nvPr/>
            </p:nvSpPr>
            <p:spPr>
              <a:xfrm>
                <a:off x="7739411" y="1938796"/>
                <a:ext cx="30921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2</a:t>
                </a:r>
              </a:p>
            </p:txBody>
          </p:sp>
        </p:grpSp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68702E91-B895-4D4B-982C-E3CA06672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9166" y="3023159"/>
              <a:ext cx="2735463" cy="57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just">
                <a:lnSpc>
                  <a:spcPts val="1700"/>
                </a:lnSpc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image of professionalism and reliability. By</a:t>
              </a:r>
            </a:p>
          </p:txBody>
        </p:sp>
      </p:grpSp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2A37D676-EDA0-4EBB-AA91-B5C16321502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7" r="29417"/>
          <a:stretch>
            <a:fillRect/>
          </a:stretch>
        </p:blipFill>
        <p:spPr/>
      </p:pic>
      <p:pic>
        <p:nvPicPr>
          <p:cNvPr id="55" name="Picture Placeholder 54">
            <a:extLst>
              <a:ext uri="{FF2B5EF4-FFF2-40B4-BE49-F238E27FC236}">
                <a16:creationId xmlns:a16="http://schemas.microsoft.com/office/drawing/2014/main" id="{C60C85F0-8D8B-4CD9-8747-219DC9794FE5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07" b="15207"/>
          <a:stretch>
            <a:fillRect/>
          </a:stretch>
        </p:blipFill>
        <p:spPr/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2DAA0EB9-F37D-4BDB-90CC-8CB2C0F8BC8F}"/>
              </a:ext>
            </a:extLst>
          </p:cNvPr>
          <p:cNvGrpSpPr/>
          <p:nvPr/>
        </p:nvGrpSpPr>
        <p:grpSpPr>
          <a:xfrm>
            <a:off x="1032612" y="5602576"/>
            <a:ext cx="3356429" cy="571938"/>
            <a:chOff x="838200" y="3945940"/>
            <a:chExt cx="3356429" cy="57193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446CBB75-2BE1-470D-941E-9F71172104CE}"/>
                </a:ext>
              </a:extLst>
            </p:cNvPr>
            <p:cNvGrpSpPr/>
            <p:nvPr/>
          </p:nvGrpSpPr>
          <p:grpSpPr>
            <a:xfrm>
              <a:off x="838200" y="4030908"/>
              <a:ext cx="402002" cy="402002"/>
              <a:chOff x="7693017" y="1899377"/>
              <a:chExt cx="402002" cy="402002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28363E42-57C7-4454-B867-52127A209ECE}"/>
                  </a:ext>
                </a:extLst>
              </p:cNvPr>
              <p:cNvSpPr/>
              <p:nvPr/>
            </p:nvSpPr>
            <p:spPr>
              <a:xfrm>
                <a:off x="7693017" y="1899377"/>
                <a:ext cx="402002" cy="40200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4F9F2FB3-F30E-47F6-8F88-1919208C1EDC}"/>
                  </a:ext>
                </a:extLst>
              </p:cNvPr>
              <p:cNvSpPr txBox="1"/>
              <p:nvPr/>
            </p:nvSpPr>
            <p:spPr>
              <a:xfrm>
                <a:off x="7739411" y="1938796"/>
                <a:ext cx="30921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3</a:t>
                </a:r>
              </a:p>
            </p:txBody>
          </p:sp>
        </p:grpSp>
        <p:sp>
          <p:nvSpPr>
            <p:cNvPr id="32" name="Rectangle 4">
              <a:extLst>
                <a:ext uri="{FF2B5EF4-FFF2-40B4-BE49-F238E27FC236}">
                  <a16:creationId xmlns:a16="http://schemas.microsoft.com/office/drawing/2014/main" id="{D65DD983-5C4D-4E84-976E-E74FA2517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9166" y="3945940"/>
              <a:ext cx="2735463" cy="57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just">
                <a:lnSpc>
                  <a:spcPts val="1700"/>
                </a:lnSpc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image of professionalism and reliability. By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9EE038E-6906-4B63-95F0-338795A6A376}"/>
              </a:ext>
            </a:extLst>
          </p:cNvPr>
          <p:cNvGrpSpPr/>
          <p:nvPr/>
        </p:nvGrpSpPr>
        <p:grpSpPr>
          <a:xfrm>
            <a:off x="7802960" y="3294770"/>
            <a:ext cx="3356429" cy="571938"/>
            <a:chOff x="838200" y="4862590"/>
            <a:chExt cx="3356429" cy="57193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23ED3CE-E539-43D8-A047-EFABF3C77AC1}"/>
                </a:ext>
              </a:extLst>
            </p:cNvPr>
            <p:cNvGrpSpPr/>
            <p:nvPr/>
          </p:nvGrpSpPr>
          <p:grpSpPr>
            <a:xfrm>
              <a:off x="838200" y="4947558"/>
              <a:ext cx="402002" cy="402002"/>
              <a:chOff x="7693017" y="1899377"/>
              <a:chExt cx="402002" cy="402002"/>
            </a:xfrm>
          </p:grpSpPr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3E379DF3-73B0-432E-A423-18ED9ECB3D9B}"/>
                  </a:ext>
                </a:extLst>
              </p:cNvPr>
              <p:cNvSpPr/>
              <p:nvPr/>
            </p:nvSpPr>
            <p:spPr>
              <a:xfrm>
                <a:off x="7693017" y="1899377"/>
                <a:ext cx="402002" cy="40200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A7BCDD99-9314-4C87-A0CD-9FC2E4DFAC74}"/>
                  </a:ext>
                </a:extLst>
              </p:cNvPr>
              <p:cNvSpPr txBox="1"/>
              <p:nvPr/>
            </p:nvSpPr>
            <p:spPr>
              <a:xfrm>
                <a:off x="7739411" y="1938796"/>
                <a:ext cx="30921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4</a:t>
                </a:r>
              </a:p>
            </p:txBody>
          </p:sp>
        </p:grpSp>
        <p:sp>
          <p:nvSpPr>
            <p:cNvPr id="37" name="Rectangle 4">
              <a:extLst>
                <a:ext uri="{FF2B5EF4-FFF2-40B4-BE49-F238E27FC236}">
                  <a16:creationId xmlns:a16="http://schemas.microsoft.com/office/drawing/2014/main" id="{9ED03F3A-0603-45C1-8986-0F0FC0394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9166" y="4862590"/>
              <a:ext cx="2735463" cy="57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just">
                <a:lnSpc>
                  <a:spcPts val="1700"/>
                </a:lnSpc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Lato" charset="0"/>
                  <a:sym typeface="Montserrat-Regular" charset="0"/>
                </a:rPr>
                <a:t>This letterhead design is meant to image of professionalism and reliability. By</a:t>
              </a:r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2244EF45-DAEB-41A7-B49A-61F01358DA75}"/>
              </a:ext>
            </a:extLst>
          </p:cNvPr>
          <p:cNvSpPr/>
          <p:nvPr/>
        </p:nvSpPr>
        <p:spPr>
          <a:xfrm>
            <a:off x="5738192" y="1488830"/>
            <a:ext cx="715617" cy="1146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33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5">
            <a:extLst>
              <a:ext uri="{FF2B5EF4-FFF2-40B4-BE49-F238E27FC236}">
                <a16:creationId xmlns:a16="http://schemas.microsoft.com/office/drawing/2014/main" id="{EC302957-D04F-4394-9C90-BBF3232581B3}"/>
              </a:ext>
            </a:extLst>
          </p:cNvPr>
          <p:cNvSpPr>
            <a:spLocks/>
          </p:cNvSpPr>
          <p:nvPr/>
        </p:nvSpPr>
        <p:spPr bwMode="auto">
          <a:xfrm>
            <a:off x="3004457" y="-1588"/>
            <a:ext cx="6183086" cy="6861175"/>
          </a:xfrm>
          <a:custGeom>
            <a:avLst/>
            <a:gdLst>
              <a:gd name="T0" fmla="*/ 0 w 4512"/>
              <a:gd name="T1" fmla="*/ 0 h 4322"/>
              <a:gd name="T2" fmla="*/ 1223 w 4512"/>
              <a:gd name="T3" fmla="*/ 4322 h 4322"/>
              <a:gd name="T4" fmla="*/ 4512 w 4512"/>
              <a:gd name="T5" fmla="*/ 4322 h 4322"/>
              <a:gd name="T6" fmla="*/ 3289 w 4512"/>
              <a:gd name="T7" fmla="*/ 0 h 4322"/>
              <a:gd name="T8" fmla="*/ 0 w 4512"/>
              <a:gd name="T9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2" h="4322">
                <a:moveTo>
                  <a:pt x="0" y="0"/>
                </a:moveTo>
                <a:lnTo>
                  <a:pt x="1223" y="4322"/>
                </a:lnTo>
                <a:lnTo>
                  <a:pt x="4512" y="4322"/>
                </a:lnTo>
                <a:lnTo>
                  <a:pt x="32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dirty="0"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93968F4E-1D12-4785-AE3D-F022E0E6AAAB}"/>
              </a:ext>
            </a:extLst>
          </p:cNvPr>
          <p:cNvSpPr/>
          <p:nvPr/>
        </p:nvSpPr>
        <p:spPr>
          <a:xfrm>
            <a:off x="4360393" y="2499947"/>
            <a:ext cx="3743742" cy="2814844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00E5D2A-70E9-4F39-A773-F58BE4BDB4CC}"/>
              </a:ext>
            </a:extLst>
          </p:cNvPr>
          <p:cNvGrpSpPr/>
          <p:nvPr/>
        </p:nvGrpSpPr>
        <p:grpSpPr>
          <a:xfrm>
            <a:off x="1520839" y="2669865"/>
            <a:ext cx="2266124" cy="2450585"/>
            <a:chOff x="1520839" y="2519035"/>
            <a:chExt cx="2266124" cy="245058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1C0BAEF-7F2E-441C-93EA-F33A82564061}"/>
                </a:ext>
              </a:extLst>
            </p:cNvPr>
            <p:cNvGrpSpPr/>
            <p:nvPr/>
          </p:nvGrpSpPr>
          <p:grpSpPr>
            <a:xfrm>
              <a:off x="2123385" y="2519035"/>
              <a:ext cx="1061033" cy="1237504"/>
              <a:chOff x="2669883" y="2410978"/>
              <a:chExt cx="1061033" cy="1237504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41FF5BE8-41C8-4D62-89A4-FD97778339BA}"/>
                  </a:ext>
                </a:extLst>
              </p:cNvPr>
              <p:cNvSpPr/>
              <p:nvPr/>
            </p:nvSpPr>
            <p:spPr>
              <a:xfrm>
                <a:off x="2934282" y="2410978"/>
                <a:ext cx="532234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000" dirty="0">
                    <a:latin typeface="FontAwesome" charset="0"/>
                  </a:rPr>
                  <a:t></a:t>
                </a:r>
                <a:endParaRPr lang="en-US" sz="3000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2669883" y="3002151"/>
                <a:ext cx="106103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Roboto Slab" pitchFamily="2" charset="0"/>
                    <a:ea typeface="Roboto Slab" pitchFamily="2" charset="0"/>
                  </a:rPr>
                  <a:t>Text one</a:t>
                </a:r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2AAAD2E-DB89-48BA-95D8-A27ED257F1AE}"/>
                </a:ext>
              </a:extLst>
            </p:cNvPr>
            <p:cNvSpPr/>
            <p:nvPr/>
          </p:nvSpPr>
          <p:spPr>
            <a:xfrm>
              <a:off x="1520839" y="3971590"/>
              <a:ext cx="2266124" cy="998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dirty="0">
                  <a:latin typeface="Roboto Slab" pitchFamily="2" charset="0"/>
                  <a:ea typeface="Roboto Slab" pitchFamily="2" charset="0"/>
                </a:rPr>
                <a:t>Contrary to popular belief, Lorem Ipsum is not simply random text. classical Latin College in Virginia, </a:t>
              </a:r>
              <a:endParaRPr lang="en-US" sz="12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EAABD61-36FB-4AFF-BF79-593265209A3F}"/>
              </a:ext>
            </a:extLst>
          </p:cNvPr>
          <p:cNvGrpSpPr/>
          <p:nvPr/>
        </p:nvGrpSpPr>
        <p:grpSpPr>
          <a:xfrm>
            <a:off x="4962938" y="2669865"/>
            <a:ext cx="2266124" cy="2450585"/>
            <a:chOff x="4962937" y="2410978"/>
            <a:chExt cx="2266124" cy="245058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B190050-24A9-4766-AF70-7F51C65DCF62}"/>
                </a:ext>
              </a:extLst>
            </p:cNvPr>
            <p:cNvGrpSpPr/>
            <p:nvPr/>
          </p:nvGrpSpPr>
          <p:grpSpPr>
            <a:xfrm>
              <a:off x="5565483" y="2410978"/>
              <a:ext cx="1061033" cy="1237504"/>
              <a:chOff x="5565483" y="2410978"/>
              <a:chExt cx="1061033" cy="1237504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850B4395-5681-4AE9-8245-2C7F4455FF0A}"/>
                  </a:ext>
                </a:extLst>
              </p:cNvPr>
              <p:cNvSpPr/>
              <p:nvPr/>
            </p:nvSpPr>
            <p:spPr>
              <a:xfrm>
                <a:off x="5829883" y="2410978"/>
                <a:ext cx="532234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000" dirty="0">
                    <a:solidFill>
                      <a:schemeClr val="bg1"/>
                    </a:solidFill>
                    <a:latin typeface="FontAwesome" charset="0"/>
                  </a:rPr>
                  <a:t></a:t>
                </a:r>
                <a:endParaRPr lang="en-US" sz="3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565483" y="3002151"/>
                <a:ext cx="106103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Text one</a:t>
                </a:r>
              </a:p>
            </p:txBody>
          </p:sp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E6B6EA9-3035-40A9-BF3C-943A811EF124}"/>
                </a:ext>
              </a:extLst>
            </p:cNvPr>
            <p:cNvSpPr/>
            <p:nvPr/>
          </p:nvSpPr>
          <p:spPr>
            <a:xfrm>
              <a:off x="4962937" y="3863533"/>
              <a:ext cx="2266124" cy="998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Contrary to popular belief, Lorem Ipsum is not simply random text. classical Latin College in Virginia, 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20F2CE5-8A7E-4C81-914C-ACF7EBA5106F}"/>
              </a:ext>
            </a:extLst>
          </p:cNvPr>
          <p:cNvGrpSpPr/>
          <p:nvPr/>
        </p:nvGrpSpPr>
        <p:grpSpPr>
          <a:xfrm>
            <a:off x="8405037" y="2669865"/>
            <a:ext cx="2266124" cy="2450585"/>
            <a:chOff x="7858537" y="2410978"/>
            <a:chExt cx="2266124" cy="245058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D32BAA6-AB75-4A75-8C1E-7A2306813939}"/>
                </a:ext>
              </a:extLst>
            </p:cNvPr>
            <p:cNvGrpSpPr/>
            <p:nvPr/>
          </p:nvGrpSpPr>
          <p:grpSpPr>
            <a:xfrm>
              <a:off x="8461083" y="2410978"/>
              <a:ext cx="1061033" cy="1237504"/>
              <a:chOff x="8461083" y="2410978"/>
              <a:chExt cx="1061033" cy="1237504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DCFA6994-C4CA-49BB-88F1-6BD80A5A79FB}"/>
                  </a:ext>
                </a:extLst>
              </p:cNvPr>
              <p:cNvSpPr/>
              <p:nvPr/>
            </p:nvSpPr>
            <p:spPr>
              <a:xfrm>
                <a:off x="8725483" y="2410978"/>
                <a:ext cx="532234" cy="553998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000" dirty="0">
                    <a:latin typeface="FontAwesome" charset="0"/>
                  </a:rPr>
                  <a:t></a:t>
                </a:r>
                <a:endParaRPr lang="en-US" sz="30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8461083" y="3002151"/>
                <a:ext cx="106103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Roboto Slab" pitchFamily="2" charset="0"/>
                    <a:ea typeface="Roboto Slab" pitchFamily="2" charset="0"/>
                  </a:rPr>
                  <a:t>Text one</a:t>
                </a:r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53F2708-A166-473D-A842-67F25120F23F}"/>
                </a:ext>
              </a:extLst>
            </p:cNvPr>
            <p:cNvSpPr/>
            <p:nvPr/>
          </p:nvSpPr>
          <p:spPr>
            <a:xfrm>
              <a:off x="7858537" y="3863533"/>
              <a:ext cx="2266124" cy="998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dirty="0">
                  <a:latin typeface="Roboto Slab" pitchFamily="2" charset="0"/>
                  <a:ea typeface="Roboto Slab" pitchFamily="2" charset="0"/>
                </a:rPr>
                <a:t>Contrary to popular belief, Lorem Ipsum is not simply random text. classical Latin College in Virginia, 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57962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382112-032A-4FBC-8361-AEA7285FCDD4}"/>
              </a:ext>
            </a:extLst>
          </p:cNvPr>
          <p:cNvSpPr/>
          <p:nvPr/>
        </p:nvSpPr>
        <p:spPr>
          <a:xfrm>
            <a:off x="304800" y="301012"/>
            <a:ext cx="11596914" cy="6317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sz="1200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2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2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792C38A0-15CF-4FE8-A49C-C3039235399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52" b="15852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845457" y="1818709"/>
            <a:ext cx="10515600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300" dirty="0"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Renaissance. The first line of Lorem Ipsum, "Lorem ipsum dolor sit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..", comes from a line in section 1.10.32.</a:t>
            </a:r>
          </a:p>
          <a:p>
            <a:pPr algn="ctr">
              <a:lnSpc>
                <a:spcPts val="2500"/>
              </a:lnSpc>
            </a:pPr>
            <a:r>
              <a:rPr lang="en-US" sz="1300" dirty="0">
                <a:latin typeface="Roboto Slab" pitchFamily="2" charset="0"/>
                <a:ea typeface="Roboto Slab" pitchFamily="2" charset="0"/>
              </a:rPr>
              <a:t>the 1914 translation by H. Rackham.</a:t>
            </a:r>
          </a:p>
          <a:p>
            <a:pPr algn="ctr">
              <a:lnSpc>
                <a:spcPts val="2500"/>
              </a:lnSpc>
            </a:pPr>
            <a:endParaRPr lang="en-US" sz="13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059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7170DF-A8BA-46F4-AC74-9A45B770D9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CA41CFE-10C0-4DD9-B28D-0D5E10B574B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" b="1583"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052513"/>
            <a:ext cx="10515600" cy="1905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76250"/>
            <a:ext cx="10515600" cy="61118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9448" y="2094970"/>
            <a:ext cx="3494313" cy="3579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Extremes of Good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E5D97D-A179-4FD5-B9C5-418B989E99DC}"/>
              </a:ext>
            </a:extLst>
          </p:cNvPr>
          <p:cNvSpPr txBox="1"/>
          <p:nvPr/>
        </p:nvSpPr>
        <p:spPr>
          <a:xfrm>
            <a:off x="8228239" y="2094970"/>
            <a:ext cx="3494313" cy="3579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Hampden-Sydney College in Virginia, looked up one of the more obscure Latin words, </a:t>
            </a:r>
            <a:r>
              <a:rPr lang="en-US" sz="13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Extremes of Good</a:t>
            </a:r>
          </a:p>
        </p:txBody>
      </p:sp>
    </p:spTree>
    <p:extLst>
      <p:ext uri="{BB962C8B-B14F-4D97-AF65-F5344CB8AC3E}">
        <p14:creationId xmlns:p14="http://schemas.microsoft.com/office/powerpoint/2010/main" val="2207882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>
            <a:extLst>
              <a:ext uri="{FF2B5EF4-FFF2-40B4-BE49-F238E27FC236}">
                <a16:creationId xmlns:a16="http://schemas.microsoft.com/office/drawing/2014/main" id="{91C9D610-11A1-4224-89AC-54B7C2FA173C}"/>
              </a:ext>
            </a:extLst>
          </p:cNvPr>
          <p:cNvSpPr>
            <a:spLocks/>
          </p:cNvSpPr>
          <p:nvPr/>
        </p:nvSpPr>
        <p:spPr bwMode="auto">
          <a:xfrm>
            <a:off x="3004457" y="-1588"/>
            <a:ext cx="6183086" cy="6861175"/>
          </a:xfrm>
          <a:custGeom>
            <a:avLst/>
            <a:gdLst>
              <a:gd name="T0" fmla="*/ 0 w 4512"/>
              <a:gd name="T1" fmla="*/ 0 h 4322"/>
              <a:gd name="T2" fmla="*/ 1223 w 4512"/>
              <a:gd name="T3" fmla="*/ 4322 h 4322"/>
              <a:gd name="T4" fmla="*/ 4512 w 4512"/>
              <a:gd name="T5" fmla="*/ 4322 h 4322"/>
              <a:gd name="T6" fmla="*/ 3289 w 4512"/>
              <a:gd name="T7" fmla="*/ 0 h 4322"/>
              <a:gd name="T8" fmla="*/ 0 w 4512"/>
              <a:gd name="T9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2" h="4322">
                <a:moveTo>
                  <a:pt x="0" y="0"/>
                </a:moveTo>
                <a:lnTo>
                  <a:pt x="1223" y="4322"/>
                </a:lnTo>
                <a:lnTo>
                  <a:pt x="4512" y="4322"/>
                </a:lnTo>
                <a:lnTo>
                  <a:pt x="32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3CF7FD11-BAB7-49CD-99E3-C680EC5B50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9" b="16569"/>
          <a:stretch>
            <a:fillRect/>
          </a:stretch>
        </p:blipFill>
        <p:spPr/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9346002C-BE29-4CB0-AD68-153D8B4516C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9" b="16569"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2E09EA7D-FA0C-4BEB-86E0-771E2773FC1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9" b="16569"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tx1"/>
                </a:solidFill>
              </a:rPr>
              <a:t>The entitle lorem ipsum text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agam</a:t>
            </a:r>
            <a:r>
              <a:rPr lang="en-US" sz="1200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Team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A0F5082-ED6B-4722-817C-FD3F4C09B67A}"/>
              </a:ext>
            </a:extLst>
          </p:cNvPr>
          <p:cNvGrpSpPr/>
          <p:nvPr/>
        </p:nvGrpSpPr>
        <p:grpSpPr>
          <a:xfrm>
            <a:off x="1180330" y="4675802"/>
            <a:ext cx="2192736" cy="1288811"/>
            <a:chOff x="477892" y="4671493"/>
            <a:chExt cx="2192736" cy="128881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8C66F24-6819-4302-AF64-0AC57DEC80A6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32D2ACA-DE33-4DDA-960A-704982945F46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21411ED-3D6F-4ED2-8744-CD07E9ED8B7F}"/>
              </a:ext>
            </a:extLst>
          </p:cNvPr>
          <p:cNvGrpSpPr/>
          <p:nvPr/>
        </p:nvGrpSpPr>
        <p:grpSpPr>
          <a:xfrm>
            <a:off x="4999633" y="4675802"/>
            <a:ext cx="2192736" cy="1288811"/>
            <a:chOff x="477892" y="4671493"/>
            <a:chExt cx="2192736" cy="128881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1AEE3D8-20E2-4C7B-9D92-641563C5EE34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59F7992-CECE-4856-BBB2-C37272DA4842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216E19B-AA7F-45E4-A5BE-90FFFB980DE0}"/>
              </a:ext>
            </a:extLst>
          </p:cNvPr>
          <p:cNvGrpSpPr/>
          <p:nvPr/>
        </p:nvGrpSpPr>
        <p:grpSpPr>
          <a:xfrm>
            <a:off x="8818935" y="4675802"/>
            <a:ext cx="2192736" cy="1288811"/>
            <a:chOff x="477892" y="4671493"/>
            <a:chExt cx="2192736" cy="1288811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4743F1F-8589-4406-ADA5-A2E39551CB1E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B38E6D9-0119-4A86-8ECE-B7607BF4D381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0918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F554E0B1-6AA1-4FC2-BE14-3F111809F11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" r="1497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40C03FB7-C356-44A4-9A4D-91C8A6163DA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" r="1497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5982A952-1F4F-4579-90B5-2C96C531D93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" r="1497"/>
          <a:stretch>
            <a:fillRect/>
          </a:stretch>
        </p:blipFill>
        <p:spPr/>
      </p:pic>
      <p:sp>
        <p:nvSpPr>
          <p:cNvPr id="15" name="Subtitle 14">
            <a:extLst>
              <a:ext uri="{FF2B5EF4-FFF2-40B4-BE49-F238E27FC236}">
                <a16:creationId xmlns:a16="http://schemas.microsoft.com/office/drawing/2014/main" id="{7C76B908-1F98-4B03-904E-7AFF582A7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1200" dirty="0"/>
              <a:t>The entitle lorem ipsum text dolor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agam</a:t>
            </a:r>
            <a:r>
              <a:rPr lang="en-US" sz="1200" dirty="0"/>
              <a:t> face text goes here.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59FBACBA-BBEC-40B4-BF5B-09F03F83C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Team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EB8057F-999B-4DCF-BE9A-730CBE4F6FA4}"/>
              </a:ext>
            </a:extLst>
          </p:cNvPr>
          <p:cNvGrpSpPr/>
          <p:nvPr/>
        </p:nvGrpSpPr>
        <p:grpSpPr>
          <a:xfrm>
            <a:off x="1291139" y="4686067"/>
            <a:ext cx="2192736" cy="1288811"/>
            <a:chOff x="477892" y="4671493"/>
            <a:chExt cx="2192736" cy="128881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AE39E67-D3B2-4F24-93EF-1036ADF5D440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709B6E2-2D93-4900-8DE4-563773FD1476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7F83A7C-84FE-45DB-92DD-DC0F888A8610}"/>
              </a:ext>
            </a:extLst>
          </p:cNvPr>
          <p:cNvGrpSpPr/>
          <p:nvPr/>
        </p:nvGrpSpPr>
        <p:grpSpPr>
          <a:xfrm>
            <a:off x="5091517" y="4686067"/>
            <a:ext cx="2192736" cy="1288811"/>
            <a:chOff x="477892" y="4671493"/>
            <a:chExt cx="2192736" cy="1288811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8A7D707-F423-4B36-94E8-BC88C64CE1B8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A08793F-6621-4501-B313-9125885B0A7C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D9D57B6-B940-44CE-BDD6-9631188F3908}"/>
              </a:ext>
            </a:extLst>
          </p:cNvPr>
          <p:cNvGrpSpPr/>
          <p:nvPr/>
        </p:nvGrpSpPr>
        <p:grpSpPr>
          <a:xfrm>
            <a:off x="8708125" y="4686067"/>
            <a:ext cx="2192736" cy="1288811"/>
            <a:chOff x="477892" y="4671493"/>
            <a:chExt cx="2192736" cy="1288811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EF2F6ED-35D6-44A4-B203-C3C1F919E363}"/>
                </a:ext>
              </a:extLst>
            </p:cNvPr>
            <p:cNvSpPr txBox="1"/>
            <p:nvPr/>
          </p:nvSpPr>
          <p:spPr>
            <a:xfrm>
              <a:off x="602341" y="4671493"/>
              <a:ext cx="1943838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pPr algn="ctr"/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2400" b="1" dirty="0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2400" b="1" dirty="0" err="1">
                  <a:latin typeface="Roboto Slab" pitchFamily="2" charset="0"/>
                  <a:ea typeface="Roboto Slab" pitchFamily="2" charset="0"/>
                  <a:cs typeface="Open Sans Extrabold" panose="020B0906030804020204" pitchFamily="34" charset="0"/>
                </a:rPr>
                <a:t>Heri</a:t>
              </a:r>
              <a:endParaRPr lang="en-US" sz="2400" b="1" dirty="0"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CC5314B-D397-4754-BC90-657032B5C2A1}"/>
                </a:ext>
              </a:extLst>
            </p:cNvPr>
            <p:cNvSpPr txBox="1"/>
            <p:nvPr/>
          </p:nvSpPr>
          <p:spPr>
            <a:xfrm>
              <a:off x="477892" y="5432403"/>
              <a:ext cx="2192736" cy="52790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>
                  <a:latin typeface="Roboto Slab" pitchFamily="2" charset="0"/>
                  <a:ea typeface="Roboto Slab" pitchFamily="2" charset="0"/>
                  <a:cs typeface="Open Sans" panose="020B0606030504020204" pitchFamily="34" charset="0"/>
                </a:rPr>
                <a:t>Lesser first day kind god us earth. gathered heaven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194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46171" y="450438"/>
            <a:ext cx="269965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4000" b="1" dirty="0">
                <a:latin typeface="Roboto Slab" pitchFamily="2" charset="0"/>
                <a:ea typeface="Roboto Slab" pitchFamily="2" charset="0"/>
              </a:rPr>
              <a:t>Our Portfolio</a:t>
            </a:r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17A8DAD2-8354-4D7E-8D5E-3B4EADBEA8A6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2" r="18462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80EAF8B9-9AD5-4F3E-B877-84DC17A4B520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1" b="13581"/>
          <a:stretch>
            <a:fillRect/>
          </a:stretch>
        </p:blipFill>
        <p:spPr/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D5078A66-E22A-415A-A6BA-71AD8A75BD74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9" b="17949"/>
          <a:stretch>
            <a:fillRect/>
          </a:stretch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DADA320-8768-498A-933A-54B43D9D976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0" r="23350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5DD210F0-E7D1-4E49-87A9-46DE88C3224C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2" t="31640" r="8462" b="31640"/>
          <a:stretch/>
        </p:blipFill>
        <p:spPr>
          <a:xfrm>
            <a:off x="6096000" y="1868096"/>
            <a:ext cx="6096000" cy="2438399"/>
          </a:xfrm>
        </p:spPr>
      </p:pic>
    </p:spTree>
    <p:extLst>
      <p:ext uri="{BB962C8B-B14F-4D97-AF65-F5344CB8AC3E}">
        <p14:creationId xmlns:p14="http://schemas.microsoft.com/office/powerpoint/2010/main" val="2527574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F9781E7-380C-4F67-8262-070F5272ED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Timeline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9582209-3B22-4224-8425-8086F6D5219B}"/>
              </a:ext>
            </a:extLst>
          </p:cNvPr>
          <p:cNvGrpSpPr/>
          <p:nvPr/>
        </p:nvGrpSpPr>
        <p:grpSpPr>
          <a:xfrm>
            <a:off x="646157" y="2579829"/>
            <a:ext cx="10899686" cy="2600042"/>
            <a:chOff x="646157" y="2295595"/>
            <a:chExt cx="10899686" cy="260004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5B4AE58-F775-4899-B53A-B90EB419B1A7}"/>
                </a:ext>
              </a:extLst>
            </p:cNvPr>
            <p:cNvGrpSpPr/>
            <p:nvPr/>
          </p:nvGrpSpPr>
          <p:grpSpPr>
            <a:xfrm>
              <a:off x="646157" y="2295595"/>
              <a:ext cx="2558987" cy="711764"/>
              <a:chOff x="707865" y="2089021"/>
              <a:chExt cx="2558987" cy="711764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BAA92630-37EF-49BF-AE53-EE37E53CA949}"/>
                  </a:ext>
                </a:extLst>
              </p:cNvPr>
              <p:cNvSpPr/>
              <p:nvPr/>
            </p:nvSpPr>
            <p:spPr>
              <a:xfrm>
                <a:off x="760186" y="2089021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2795648-3E44-43C1-80B8-AF89256AFCA2}"/>
                  </a:ext>
                </a:extLst>
              </p:cNvPr>
              <p:cNvSpPr txBox="1"/>
              <p:nvPr/>
            </p:nvSpPr>
            <p:spPr>
              <a:xfrm>
                <a:off x="707865" y="2225643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2016</a:t>
                </a:r>
              </a:p>
            </p:txBody>
          </p:sp>
          <p:sp>
            <p:nvSpPr>
              <p:cNvPr id="60" name="Subtitle 6">
                <a:extLst>
                  <a:ext uri="{FF2B5EF4-FFF2-40B4-BE49-F238E27FC236}">
                    <a16:creationId xmlns:a16="http://schemas.microsoft.com/office/drawing/2014/main" id="{18D10809-D9F1-48D0-999D-BBE1757F78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2089021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, you need to be sure.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8D4E98C-D729-42CE-BE48-D8262B2215FE}"/>
                </a:ext>
              </a:extLst>
            </p:cNvPr>
            <p:cNvGrpSpPr/>
            <p:nvPr/>
          </p:nvGrpSpPr>
          <p:grpSpPr>
            <a:xfrm>
              <a:off x="3426390" y="4183873"/>
              <a:ext cx="2558987" cy="711764"/>
              <a:chOff x="707865" y="3076573"/>
              <a:chExt cx="2558987" cy="711764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6174A14-170C-45C0-A094-E620466F9B93}"/>
                  </a:ext>
                </a:extLst>
              </p:cNvPr>
              <p:cNvSpPr/>
              <p:nvPr/>
            </p:nvSpPr>
            <p:spPr>
              <a:xfrm>
                <a:off x="760186" y="3076573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9697056E-F592-4573-8384-F226660DE3AC}"/>
                  </a:ext>
                </a:extLst>
              </p:cNvPr>
              <p:cNvSpPr txBox="1"/>
              <p:nvPr/>
            </p:nvSpPr>
            <p:spPr>
              <a:xfrm>
                <a:off x="707865" y="3201003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2017</a:t>
                </a:r>
              </a:p>
            </p:txBody>
          </p:sp>
          <p:sp>
            <p:nvSpPr>
              <p:cNvPr id="61" name="Subtitle 6">
                <a:extLst>
                  <a:ext uri="{FF2B5EF4-FFF2-40B4-BE49-F238E27FC236}">
                    <a16:creationId xmlns:a16="http://schemas.microsoft.com/office/drawing/2014/main" id="{392EFF37-476F-4F62-9037-868EF1A9A1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3113149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You need to be sure there isn't anything.</a:t>
                </a: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4717A13-B6C0-4BD1-BDDF-2B92697F505E}"/>
                </a:ext>
              </a:extLst>
            </p:cNvPr>
            <p:cNvGrpSpPr/>
            <p:nvPr/>
          </p:nvGrpSpPr>
          <p:grpSpPr>
            <a:xfrm>
              <a:off x="6206623" y="2295595"/>
              <a:ext cx="2558987" cy="712126"/>
              <a:chOff x="707865" y="4064125"/>
              <a:chExt cx="2558987" cy="712126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C1F27660-59BF-45F7-BAD4-DD5D072CCEAE}"/>
                  </a:ext>
                </a:extLst>
              </p:cNvPr>
              <p:cNvSpPr/>
              <p:nvPr/>
            </p:nvSpPr>
            <p:spPr>
              <a:xfrm>
                <a:off x="760186" y="4064125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0CC9BCF-BBCD-4739-8DC2-9404CCAE3B6B}"/>
                  </a:ext>
                </a:extLst>
              </p:cNvPr>
              <p:cNvSpPr txBox="1"/>
              <p:nvPr/>
            </p:nvSpPr>
            <p:spPr>
              <a:xfrm>
                <a:off x="707865" y="4188555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2018</a:t>
                </a:r>
              </a:p>
            </p:txBody>
          </p:sp>
          <p:sp>
            <p:nvSpPr>
              <p:cNvPr id="62" name="Subtitle 6">
                <a:extLst>
                  <a:ext uri="{FF2B5EF4-FFF2-40B4-BE49-F238E27FC236}">
                    <a16:creationId xmlns:a16="http://schemas.microsoft.com/office/drawing/2014/main" id="{A3BDC6FC-BB20-435F-9F00-EBB5301477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4112893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A passage of </a:t>
                </a: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, you need.</a:t>
                </a: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3D4E3F8-EA03-4FE4-9D11-48B9771043B8}"/>
                </a:ext>
              </a:extLst>
            </p:cNvPr>
            <p:cNvGrpSpPr/>
            <p:nvPr/>
          </p:nvGrpSpPr>
          <p:grpSpPr>
            <a:xfrm>
              <a:off x="8986856" y="4183873"/>
              <a:ext cx="2558987" cy="711764"/>
              <a:chOff x="707865" y="5120659"/>
              <a:chExt cx="2558987" cy="711764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FB64980-FCB6-455E-B536-3998922AC27A}"/>
                  </a:ext>
                </a:extLst>
              </p:cNvPr>
              <p:cNvSpPr/>
              <p:nvPr/>
            </p:nvSpPr>
            <p:spPr>
              <a:xfrm>
                <a:off x="760186" y="5120659"/>
                <a:ext cx="711764" cy="7117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10F32ED7-CD70-4A62-8943-45A831F7097F}"/>
                  </a:ext>
                </a:extLst>
              </p:cNvPr>
              <p:cNvSpPr txBox="1"/>
              <p:nvPr/>
            </p:nvSpPr>
            <p:spPr>
              <a:xfrm>
                <a:off x="707865" y="5257281"/>
                <a:ext cx="8361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Roboto Slab" pitchFamily="2" charset="0"/>
                    <a:ea typeface="Roboto Slab" pitchFamily="2" charset="0"/>
                    <a:cs typeface="Bebas" charset="0"/>
                  </a:rPr>
                  <a:t>2019</a:t>
                </a:r>
              </a:p>
            </p:txBody>
          </p:sp>
          <p:sp>
            <p:nvSpPr>
              <p:cNvPr id="74" name="Subtitle 6">
                <a:extLst>
                  <a:ext uri="{FF2B5EF4-FFF2-40B4-BE49-F238E27FC236}">
                    <a16:creationId xmlns:a16="http://schemas.microsoft.com/office/drawing/2014/main" id="{2F810A1C-6660-4E36-B579-2B632E9431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44063" y="5120659"/>
                <a:ext cx="1722789" cy="663358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dirty="0" err="1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, you need to be sure.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3390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tx1"/>
                </a:solidFill>
              </a:rPr>
              <a:t>amet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agam</a:t>
            </a:r>
            <a:r>
              <a:rPr lang="en-US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sz="3200" dirty="0"/>
              <a:t>Infographic 01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AAE2AC0-9F80-4539-A357-00CCDC424CC6}"/>
              </a:ext>
            </a:extLst>
          </p:cNvPr>
          <p:cNvGrpSpPr/>
          <p:nvPr/>
        </p:nvGrpSpPr>
        <p:grpSpPr>
          <a:xfrm>
            <a:off x="962840" y="1818710"/>
            <a:ext cx="6307021" cy="4698204"/>
            <a:chOff x="5364795" y="2016178"/>
            <a:chExt cx="2122745" cy="1581267"/>
          </a:xfrm>
        </p:grpSpPr>
        <p:sp>
          <p:nvSpPr>
            <p:cNvPr id="5" name="Shape 6">
              <a:extLst>
                <a:ext uri="{FF2B5EF4-FFF2-40B4-BE49-F238E27FC236}">
                  <a16:creationId xmlns:a16="http://schemas.microsoft.com/office/drawing/2014/main" id="{B34DDABE-68EB-46D7-A9D1-1F0152298795}"/>
                </a:ext>
              </a:extLst>
            </p:cNvPr>
            <p:cNvSpPr/>
            <p:nvPr/>
          </p:nvSpPr>
          <p:spPr>
            <a:xfrm>
              <a:off x="5527772" y="2016178"/>
              <a:ext cx="1656944" cy="1356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73" y="19685"/>
                  </a:moveTo>
                  <a:lnTo>
                    <a:pt x="20598" y="19685"/>
                  </a:lnTo>
                  <a:cubicBezTo>
                    <a:pt x="21149" y="19685"/>
                    <a:pt x="21600" y="19134"/>
                    <a:pt x="21600" y="18461"/>
                  </a:cubicBezTo>
                  <a:lnTo>
                    <a:pt x="21600" y="1224"/>
                  </a:lnTo>
                  <a:cubicBezTo>
                    <a:pt x="21600" y="551"/>
                    <a:pt x="21149" y="0"/>
                    <a:pt x="20598" y="0"/>
                  </a:cubicBezTo>
                  <a:lnTo>
                    <a:pt x="1002" y="0"/>
                  </a:lnTo>
                  <a:cubicBezTo>
                    <a:pt x="451" y="0"/>
                    <a:pt x="0" y="551"/>
                    <a:pt x="0" y="1224"/>
                  </a:cubicBezTo>
                  <a:lnTo>
                    <a:pt x="0" y="18461"/>
                  </a:lnTo>
                  <a:cubicBezTo>
                    <a:pt x="0" y="19134"/>
                    <a:pt x="451" y="19685"/>
                    <a:pt x="1002" y="19685"/>
                  </a:cubicBezTo>
                  <a:lnTo>
                    <a:pt x="8227" y="19685"/>
                  </a:lnTo>
                  <a:lnTo>
                    <a:pt x="7361" y="21600"/>
                  </a:lnTo>
                  <a:lnTo>
                    <a:pt x="14239" y="21600"/>
                  </a:lnTo>
                  <a:cubicBezTo>
                    <a:pt x="14239" y="21600"/>
                    <a:pt x="13373" y="19685"/>
                    <a:pt x="13373" y="19685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Shape 7">
              <a:extLst>
                <a:ext uri="{FF2B5EF4-FFF2-40B4-BE49-F238E27FC236}">
                  <a16:creationId xmlns:a16="http://schemas.microsoft.com/office/drawing/2014/main" id="{D31A5B54-DE7B-4C7E-BB2C-847F74D5B8CC}"/>
                </a:ext>
              </a:extLst>
            </p:cNvPr>
            <p:cNvSpPr/>
            <p:nvPr/>
          </p:nvSpPr>
          <p:spPr>
            <a:xfrm>
              <a:off x="5394731" y="3429745"/>
              <a:ext cx="1916457" cy="56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877"/>
                    <a:pt x="21392" y="21600"/>
                    <a:pt x="21139" y="21600"/>
                  </a:cubicBezTo>
                  <a:lnTo>
                    <a:pt x="461" y="21600"/>
                  </a:lnTo>
                  <a:cubicBezTo>
                    <a:pt x="207" y="21600"/>
                    <a:pt x="0" y="11877"/>
                    <a:pt x="0" y="0"/>
                  </a:cubicBez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Shape 8">
              <a:extLst>
                <a:ext uri="{FF2B5EF4-FFF2-40B4-BE49-F238E27FC236}">
                  <a16:creationId xmlns:a16="http://schemas.microsoft.com/office/drawing/2014/main" id="{E456812E-AD84-4346-8B48-DAF3BA7F2784}"/>
                </a:ext>
              </a:extLst>
            </p:cNvPr>
            <p:cNvSpPr/>
            <p:nvPr/>
          </p:nvSpPr>
          <p:spPr>
            <a:xfrm>
              <a:off x="5597619" y="2076047"/>
              <a:ext cx="1516925" cy="1028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Shape 9">
              <a:extLst>
                <a:ext uri="{FF2B5EF4-FFF2-40B4-BE49-F238E27FC236}">
                  <a16:creationId xmlns:a16="http://schemas.microsoft.com/office/drawing/2014/main" id="{1B1D7D59-F8BB-4897-8317-7E5D15227F3E}"/>
                </a:ext>
              </a:extLst>
            </p:cNvPr>
            <p:cNvSpPr/>
            <p:nvPr/>
          </p:nvSpPr>
          <p:spPr>
            <a:xfrm>
              <a:off x="6292762" y="2887600"/>
              <a:ext cx="667261" cy="3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594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Shape 10">
              <a:extLst>
                <a:ext uri="{FF2B5EF4-FFF2-40B4-BE49-F238E27FC236}">
                  <a16:creationId xmlns:a16="http://schemas.microsoft.com/office/drawing/2014/main" id="{84BCFC42-5357-4455-91D0-8B06F5459464}"/>
                </a:ext>
              </a:extLst>
            </p:cNvPr>
            <p:cNvSpPr/>
            <p:nvPr/>
          </p:nvSpPr>
          <p:spPr>
            <a:xfrm>
              <a:off x="6292762" y="2209087"/>
              <a:ext cx="147096" cy="646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Shape 11">
              <a:extLst>
                <a:ext uri="{FF2B5EF4-FFF2-40B4-BE49-F238E27FC236}">
                  <a16:creationId xmlns:a16="http://schemas.microsoft.com/office/drawing/2014/main" id="{B75D1EEA-66F3-427D-BCDF-B21B4C1A3012}"/>
                </a:ext>
              </a:extLst>
            </p:cNvPr>
            <p:cNvSpPr/>
            <p:nvPr/>
          </p:nvSpPr>
          <p:spPr>
            <a:xfrm>
              <a:off x="6462391" y="2455215"/>
              <a:ext cx="147096" cy="402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Shape 12">
              <a:extLst>
                <a:ext uri="{FF2B5EF4-FFF2-40B4-BE49-F238E27FC236}">
                  <a16:creationId xmlns:a16="http://schemas.microsoft.com/office/drawing/2014/main" id="{602F0ECF-EA1E-456F-ACE3-5D8CA98017B8}"/>
                </a:ext>
              </a:extLst>
            </p:cNvPr>
            <p:cNvSpPr/>
            <p:nvPr/>
          </p:nvSpPr>
          <p:spPr>
            <a:xfrm>
              <a:off x="6632019" y="2591582"/>
              <a:ext cx="147096" cy="26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Shape 13">
              <a:extLst>
                <a:ext uri="{FF2B5EF4-FFF2-40B4-BE49-F238E27FC236}">
                  <a16:creationId xmlns:a16="http://schemas.microsoft.com/office/drawing/2014/main" id="{AA0ED750-D0F8-404F-9FC4-2B30B5F1F90A}"/>
                </a:ext>
              </a:extLst>
            </p:cNvPr>
            <p:cNvSpPr/>
            <p:nvPr/>
          </p:nvSpPr>
          <p:spPr>
            <a:xfrm>
              <a:off x="6801647" y="2465193"/>
              <a:ext cx="147080" cy="391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alpha val="1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Shape 14">
              <a:extLst>
                <a:ext uri="{FF2B5EF4-FFF2-40B4-BE49-F238E27FC236}">
                  <a16:creationId xmlns:a16="http://schemas.microsoft.com/office/drawing/2014/main" id="{8DFDFEBA-B600-4178-AF79-31F627F16790}"/>
                </a:ext>
              </a:extLst>
            </p:cNvPr>
            <p:cNvSpPr/>
            <p:nvPr/>
          </p:nvSpPr>
          <p:spPr>
            <a:xfrm>
              <a:off x="5760595" y="2225718"/>
              <a:ext cx="722081" cy="7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29" h="19430" extrusionOk="0">
                  <a:moveTo>
                    <a:pt x="16908" y="3187"/>
                  </a:moveTo>
                  <a:cubicBezTo>
                    <a:pt x="13305" y="-787"/>
                    <a:pt x="7160" y="-1084"/>
                    <a:pt x="3188" y="2520"/>
                  </a:cubicBezTo>
                  <a:cubicBezTo>
                    <a:pt x="-786" y="6125"/>
                    <a:pt x="-1086" y="12269"/>
                    <a:pt x="2519" y="16243"/>
                  </a:cubicBezTo>
                  <a:cubicBezTo>
                    <a:pt x="6124" y="20217"/>
                    <a:pt x="12268" y="20516"/>
                    <a:pt x="16243" y="16910"/>
                  </a:cubicBezTo>
                  <a:cubicBezTo>
                    <a:pt x="20216" y="13305"/>
                    <a:pt x="20514" y="7162"/>
                    <a:pt x="16908" y="318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Shape 15">
              <a:extLst>
                <a:ext uri="{FF2B5EF4-FFF2-40B4-BE49-F238E27FC236}">
                  <a16:creationId xmlns:a16="http://schemas.microsoft.com/office/drawing/2014/main" id="{E3BF0B81-E04A-4C22-9657-FF184BA92F9B}"/>
                </a:ext>
              </a:extLst>
            </p:cNvPr>
            <p:cNvSpPr/>
            <p:nvPr/>
          </p:nvSpPr>
          <p:spPr>
            <a:xfrm>
              <a:off x="5760595" y="2591582"/>
              <a:ext cx="256654" cy="129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2182" y="21600"/>
                  </a:lnTo>
                  <a:cubicBezTo>
                    <a:pt x="777" y="14666"/>
                    <a:pt x="53" y="733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Shape 16">
              <a:extLst>
                <a:ext uri="{FF2B5EF4-FFF2-40B4-BE49-F238E27FC236}">
                  <a16:creationId xmlns:a16="http://schemas.microsoft.com/office/drawing/2014/main" id="{37EE25BC-8AA9-40E3-A9A2-827A7E63E613}"/>
                </a:ext>
              </a:extLst>
            </p:cNvPr>
            <p:cNvSpPr/>
            <p:nvPr/>
          </p:nvSpPr>
          <p:spPr>
            <a:xfrm>
              <a:off x="5787204" y="2491801"/>
              <a:ext cx="228378" cy="69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1" h="19335" extrusionOk="0">
                  <a:moveTo>
                    <a:pt x="227" y="0"/>
                  </a:moveTo>
                  <a:lnTo>
                    <a:pt x="21011" y="0"/>
                  </a:lnTo>
                  <a:lnTo>
                    <a:pt x="21011" y="18922"/>
                  </a:lnTo>
                  <a:lnTo>
                    <a:pt x="763" y="18922"/>
                  </a:lnTo>
                  <a:cubicBezTo>
                    <a:pt x="-589" y="21600"/>
                    <a:pt x="278" y="10802"/>
                    <a:pt x="227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Shape 17">
              <a:extLst>
                <a:ext uri="{FF2B5EF4-FFF2-40B4-BE49-F238E27FC236}">
                  <a16:creationId xmlns:a16="http://schemas.microsoft.com/office/drawing/2014/main" id="{F99AF74A-3004-478A-B497-7D0A73C4FC6F}"/>
                </a:ext>
              </a:extLst>
            </p:cNvPr>
            <p:cNvSpPr/>
            <p:nvPr/>
          </p:nvSpPr>
          <p:spPr>
            <a:xfrm>
              <a:off x="6103178" y="2225718"/>
              <a:ext cx="200172" cy="722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2" extrusionOk="0">
                  <a:moveTo>
                    <a:pt x="21600" y="1478"/>
                  </a:moveTo>
                  <a:lnTo>
                    <a:pt x="21600" y="19952"/>
                  </a:lnTo>
                  <a:cubicBezTo>
                    <a:pt x="14951" y="21031"/>
                    <a:pt x="7426" y="21516"/>
                    <a:pt x="0" y="21420"/>
                  </a:cubicBezTo>
                  <a:lnTo>
                    <a:pt x="0" y="12"/>
                  </a:lnTo>
                  <a:cubicBezTo>
                    <a:pt x="7470" y="-84"/>
                    <a:pt x="15002" y="409"/>
                    <a:pt x="21600" y="1478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Shape 18">
              <a:extLst>
                <a:ext uri="{FF2B5EF4-FFF2-40B4-BE49-F238E27FC236}">
                  <a16:creationId xmlns:a16="http://schemas.microsoft.com/office/drawing/2014/main" id="{1C879DA0-D9F0-483E-AE5A-55E451C34FAF}"/>
                </a:ext>
              </a:extLst>
            </p:cNvPr>
            <p:cNvSpPr/>
            <p:nvPr/>
          </p:nvSpPr>
          <p:spPr>
            <a:xfrm>
              <a:off x="6336001" y="2411976"/>
              <a:ext cx="146579" cy="464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11" h="21600" extrusionOk="0">
                  <a:moveTo>
                    <a:pt x="0" y="0"/>
                  </a:moveTo>
                  <a:lnTo>
                    <a:pt x="12199" y="0"/>
                  </a:lnTo>
                  <a:cubicBezTo>
                    <a:pt x="21600" y="6660"/>
                    <a:pt x="18444" y="15197"/>
                    <a:pt x="3366" y="20525"/>
                  </a:cubicBezTo>
                  <a:cubicBezTo>
                    <a:pt x="2280" y="20909"/>
                    <a:pt x="1156" y="21267"/>
                    <a:pt x="0" y="21600"/>
                  </a:cubicBez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Shape 19">
              <a:extLst>
                <a:ext uri="{FF2B5EF4-FFF2-40B4-BE49-F238E27FC236}">
                  <a16:creationId xmlns:a16="http://schemas.microsoft.com/office/drawing/2014/main" id="{ACF30C1C-8A82-4EDE-BDA5-89310C3E2D44}"/>
                </a:ext>
              </a:extLst>
            </p:cNvPr>
            <p:cNvSpPr/>
            <p:nvPr/>
          </p:nvSpPr>
          <p:spPr>
            <a:xfrm>
              <a:off x="5364795" y="2870970"/>
              <a:ext cx="432432" cy="407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2" h="20650" extrusionOk="0">
                  <a:moveTo>
                    <a:pt x="13979" y="1102"/>
                  </a:moveTo>
                  <a:lnTo>
                    <a:pt x="1323" y="13247"/>
                  </a:lnTo>
                  <a:cubicBezTo>
                    <a:pt x="-326" y="14826"/>
                    <a:pt x="-449" y="17517"/>
                    <a:pt x="1044" y="19253"/>
                  </a:cubicBezTo>
                  <a:cubicBezTo>
                    <a:pt x="2535" y="20992"/>
                    <a:pt x="5080" y="21126"/>
                    <a:pt x="6724" y="19544"/>
                  </a:cubicBezTo>
                  <a:lnTo>
                    <a:pt x="19383" y="7401"/>
                  </a:lnTo>
                  <a:cubicBezTo>
                    <a:pt x="21028" y="5822"/>
                    <a:pt x="21151" y="3132"/>
                    <a:pt x="19659" y="1392"/>
                  </a:cubicBezTo>
                  <a:cubicBezTo>
                    <a:pt x="18167" y="-345"/>
                    <a:pt x="15624" y="-474"/>
                    <a:pt x="13979" y="110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 20">
              <a:extLst>
                <a:ext uri="{FF2B5EF4-FFF2-40B4-BE49-F238E27FC236}">
                  <a16:creationId xmlns:a16="http://schemas.microsoft.com/office/drawing/2014/main" id="{015BA2D4-C2F0-4B1F-9601-F60B4B82AFE2}"/>
                </a:ext>
              </a:extLst>
            </p:cNvPr>
            <p:cNvSpPr/>
            <p:nvPr/>
          </p:nvSpPr>
          <p:spPr>
            <a:xfrm>
              <a:off x="5730660" y="2195783"/>
              <a:ext cx="776974" cy="77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29" h="21599" extrusionOk="0">
                  <a:moveTo>
                    <a:pt x="15026" y="17307"/>
                  </a:moveTo>
                  <a:cubicBezTo>
                    <a:pt x="13512" y="18834"/>
                    <a:pt x="11610" y="19586"/>
                    <a:pt x="9715" y="19585"/>
                  </a:cubicBezTo>
                  <a:cubicBezTo>
                    <a:pt x="7564" y="19584"/>
                    <a:pt x="5420" y="18613"/>
                    <a:pt x="3861" y="16703"/>
                  </a:cubicBezTo>
                  <a:cubicBezTo>
                    <a:pt x="929" y="13111"/>
                    <a:pt x="1172" y="7553"/>
                    <a:pt x="4406" y="4293"/>
                  </a:cubicBezTo>
                  <a:cubicBezTo>
                    <a:pt x="5919" y="2767"/>
                    <a:pt x="7820" y="2014"/>
                    <a:pt x="9715" y="2014"/>
                  </a:cubicBezTo>
                  <a:cubicBezTo>
                    <a:pt x="11866" y="2015"/>
                    <a:pt x="14009" y="2985"/>
                    <a:pt x="15569" y="4896"/>
                  </a:cubicBezTo>
                  <a:cubicBezTo>
                    <a:pt x="18500" y="8488"/>
                    <a:pt x="18258" y="14047"/>
                    <a:pt x="15026" y="17307"/>
                  </a:cubicBezTo>
                  <a:close/>
                  <a:moveTo>
                    <a:pt x="16909" y="3542"/>
                  </a:moveTo>
                  <a:cubicBezTo>
                    <a:pt x="14993" y="1194"/>
                    <a:pt x="12359" y="1"/>
                    <a:pt x="9715" y="0"/>
                  </a:cubicBezTo>
                  <a:cubicBezTo>
                    <a:pt x="7386" y="0"/>
                    <a:pt x="5049" y="925"/>
                    <a:pt x="3188" y="2801"/>
                  </a:cubicBezTo>
                  <a:cubicBezTo>
                    <a:pt x="-786" y="6809"/>
                    <a:pt x="-1085" y="13639"/>
                    <a:pt x="2520" y="18056"/>
                  </a:cubicBezTo>
                  <a:cubicBezTo>
                    <a:pt x="4436" y="20405"/>
                    <a:pt x="7071" y="21598"/>
                    <a:pt x="9715" y="21599"/>
                  </a:cubicBezTo>
                  <a:cubicBezTo>
                    <a:pt x="12045" y="21600"/>
                    <a:pt x="14382" y="20675"/>
                    <a:pt x="16244" y="18797"/>
                  </a:cubicBezTo>
                  <a:cubicBezTo>
                    <a:pt x="20216" y="14791"/>
                    <a:pt x="20515" y="7961"/>
                    <a:pt x="16909" y="354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 21">
              <a:extLst>
                <a:ext uri="{FF2B5EF4-FFF2-40B4-BE49-F238E27FC236}">
                  <a16:creationId xmlns:a16="http://schemas.microsoft.com/office/drawing/2014/main" id="{3CCF988D-DD31-45C1-A96B-F07C3863BF30}"/>
                </a:ext>
              </a:extLst>
            </p:cNvPr>
            <p:cNvSpPr/>
            <p:nvPr/>
          </p:nvSpPr>
          <p:spPr>
            <a:xfrm>
              <a:off x="5710705" y="2804449"/>
              <a:ext cx="160123" cy="157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2" h="21101" extrusionOk="0">
                  <a:moveTo>
                    <a:pt x="11932" y="0"/>
                  </a:moveTo>
                  <a:lnTo>
                    <a:pt x="2305" y="8808"/>
                  </a:lnTo>
                  <a:cubicBezTo>
                    <a:pt x="2283" y="8828"/>
                    <a:pt x="2263" y="8846"/>
                    <a:pt x="2242" y="8866"/>
                  </a:cubicBezTo>
                  <a:lnTo>
                    <a:pt x="2072" y="9021"/>
                  </a:lnTo>
                  <a:cubicBezTo>
                    <a:pt x="2081" y="9022"/>
                    <a:pt x="2089" y="9026"/>
                    <a:pt x="2098" y="9027"/>
                  </a:cubicBezTo>
                  <a:cubicBezTo>
                    <a:pt x="562" y="10557"/>
                    <a:pt x="-268" y="12768"/>
                    <a:pt x="78" y="15086"/>
                  </a:cubicBezTo>
                  <a:cubicBezTo>
                    <a:pt x="651" y="18943"/>
                    <a:pt x="4215" y="21600"/>
                    <a:pt x="8038" y="21022"/>
                  </a:cubicBezTo>
                  <a:cubicBezTo>
                    <a:pt x="9357" y="20822"/>
                    <a:pt x="10519" y="20246"/>
                    <a:pt x="11472" y="19442"/>
                  </a:cubicBezTo>
                  <a:cubicBezTo>
                    <a:pt x="11473" y="19451"/>
                    <a:pt x="11476" y="19461"/>
                    <a:pt x="11476" y="19470"/>
                  </a:cubicBezTo>
                  <a:lnTo>
                    <a:pt x="11680" y="19284"/>
                  </a:lnTo>
                  <a:cubicBezTo>
                    <a:pt x="11711" y="19256"/>
                    <a:pt x="11742" y="19228"/>
                    <a:pt x="11772" y="19200"/>
                  </a:cubicBezTo>
                  <a:lnTo>
                    <a:pt x="21332" y="10452"/>
                  </a:lnTo>
                  <a:cubicBezTo>
                    <a:pt x="19561" y="8950"/>
                    <a:pt x="17841" y="7360"/>
                    <a:pt x="16243" y="5583"/>
                  </a:cubicBezTo>
                  <a:cubicBezTo>
                    <a:pt x="14644" y="3806"/>
                    <a:pt x="13243" y="1924"/>
                    <a:pt x="11932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 22">
              <a:extLst>
                <a:ext uri="{FF2B5EF4-FFF2-40B4-BE49-F238E27FC236}">
                  <a16:creationId xmlns:a16="http://schemas.microsoft.com/office/drawing/2014/main" id="{31701B28-AE6E-4AAA-89FF-2689E278766C}"/>
                </a:ext>
              </a:extLst>
            </p:cNvPr>
            <p:cNvSpPr/>
            <p:nvPr/>
          </p:nvSpPr>
          <p:spPr>
            <a:xfrm>
              <a:off x="6901427" y="2771189"/>
              <a:ext cx="586113" cy="826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63" y="0"/>
                  </a:moveTo>
                  <a:lnTo>
                    <a:pt x="17137" y="0"/>
                  </a:lnTo>
                  <a:cubicBezTo>
                    <a:pt x="19592" y="0"/>
                    <a:pt x="21600" y="1018"/>
                    <a:pt x="21600" y="2264"/>
                  </a:cubicBezTo>
                  <a:lnTo>
                    <a:pt x="21600" y="19336"/>
                  </a:lnTo>
                  <a:cubicBezTo>
                    <a:pt x="21600" y="20581"/>
                    <a:pt x="19592" y="21600"/>
                    <a:pt x="17137" y="21600"/>
                  </a:cubicBezTo>
                  <a:lnTo>
                    <a:pt x="4463" y="21600"/>
                  </a:lnTo>
                  <a:cubicBezTo>
                    <a:pt x="2008" y="21600"/>
                    <a:pt x="0" y="20581"/>
                    <a:pt x="0" y="19336"/>
                  </a:cubicBezTo>
                  <a:lnTo>
                    <a:pt x="0" y="2264"/>
                  </a:lnTo>
                  <a:cubicBezTo>
                    <a:pt x="0" y="1018"/>
                    <a:pt x="2008" y="0"/>
                    <a:pt x="4463" y="0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 23">
              <a:extLst>
                <a:ext uri="{FF2B5EF4-FFF2-40B4-BE49-F238E27FC236}">
                  <a16:creationId xmlns:a16="http://schemas.microsoft.com/office/drawing/2014/main" id="{F0E464D6-8B95-4AAD-8C4D-C23E3FD11630}"/>
                </a:ext>
              </a:extLst>
            </p:cNvPr>
            <p:cNvSpPr/>
            <p:nvPr/>
          </p:nvSpPr>
          <p:spPr>
            <a:xfrm>
              <a:off x="6938015" y="2857666"/>
              <a:ext cx="514505" cy="664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" y="0"/>
                  </a:moveTo>
                  <a:lnTo>
                    <a:pt x="21524" y="0"/>
                  </a:lnTo>
                  <a:cubicBezTo>
                    <a:pt x="21566" y="0"/>
                    <a:pt x="21600" y="18"/>
                    <a:pt x="21600" y="38"/>
                  </a:cubicBezTo>
                  <a:lnTo>
                    <a:pt x="21600" y="21562"/>
                  </a:lnTo>
                  <a:cubicBezTo>
                    <a:pt x="21600" y="21583"/>
                    <a:pt x="21566" y="21600"/>
                    <a:pt x="21524" y="21600"/>
                  </a:cubicBezTo>
                  <a:lnTo>
                    <a:pt x="76" y="21600"/>
                  </a:lnTo>
                  <a:cubicBezTo>
                    <a:pt x="34" y="21600"/>
                    <a:pt x="0" y="21583"/>
                    <a:pt x="0" y="21562"/>
                  </a:cubicBezTo>
                  <a:lnTo>
                    <a:pt x="0" y="38"/>
                  </a:lnTo>
                  <a:cubicBezTo>
                    <a:pt x="0" y="18"/>
                    <a:pt x="34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 24">
              <a:extLst>
                <a:ext uri="{FF2B5EF4-FFF2-40B4-BE49-F238E27FC236}">
                  <a16:creationId xmlns:a16="http://schemas.microsoft.com/office/drawing/2014/main" id="{4CA45979-AD6B-4E98-9BD7-251AE409A7B6}"/>
                </a:ext>
              </a:extLst>
            </p:cNvPr>
            <p:cNvSpPr/>
            <p:nvPr/>
          </p:nvSpPr>
          <p:spPr>
            <a:xfrm>
              <a:off x="7130925" y="2801122"/>
              <a:ext cx="139628" cy="12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1" y="0"/>
                  </a:moveTo>
                  <a:lnTo>
                    <a:pt x="20629" y="0"/>
                  </a:lnTo>
                  <a:cubicBezTo>
                    <a:pt x="21164" y="0"/>
                    <a:pt x="21600" y="4826"/>
                    <a:pt x="21600" y="10785"/>
                  </a:cubicBezTo>
                  <a:lnTo>
                    <a:pt x="21600" y="10785"/>
                  </a:lnTo>
                  <a:cubicBezTo>
                    <a:pt x="21600" y="16745"/>
                    <a:pt x="21164" y="21600"/>
                    <a:pt x="20629" y="21600"/>
                  </a:cubicBezTo>
                  <a:lnTo>
                    <a:pt x="971" y="21600"/>
                  </a:lnTo>
                  <a:cubicBezTo>
                    <a:pt x="436" y="21600"/>
                    <a:pt x="0" y="16745"/>
                    <a:pt x="0" y="10785"/>
                  </a:cubicBezTo>
                  <a:lnTo>
                    <a:pt x="0" y="10785"/>
                  </a:lnTo>
                  <a:cubicBezTo>
                    <a:pt x="0" y="4826"/>
                    <a:pt x="436" y="0"/>
                    <a:pt x="971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 25">
              <a:extLst>
                <a:ext uri="{FF2B5EF4-FFF2-40B4-BE49-F238E27FC236}">
                  <a16:creationId xmlns:a16="http://schemas.microsoft.com/office/drawing/2014/main" id="{B41FC036-F463-40F9-BFB7-500145681A3E}"/>
                </a:ext>
              </a:extLst>
            </p:cNvPr>
            <p:cNvSpPr/>
            <p:nvPr/>
          </p:nvSpPr>
          <p:spPr>
            <a:xfrm>
              <a:off x="7174164" y="3536177"/>
              <a:ext cx="42350" cy="42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5" y="0"/>
                  </a:moveTo>
                  <a:cubicBezTo>
                    <a:pt x="16765" y="0"/>
                    <a:pt x="21600" y="4833"/>
                    <a:pt x="21600" y="10800"/>
                  </a:cubicBezTo>
                  <a:cubicBezTo>
                    <a:pt x="21600" y="16759"/>
                    <a:pt x="16765" y="21600"/>
                    <a:pt x="10795" y="21600"/>
                  </a:cubicBezTo>
                  <a:cubicBezTo>
                    <a:pt x="4826" y="21600"/>
                    <a:pt x="0" y="16759"/>
                    <a:pt x="0" y="10800"/>
                  </a:cubicBezTo>
                  <a:cubicBezTo>
                    <a:pt x="0" y="4833"/>
                    <a:pt x="4826" y="0"/>
                    <a:pt x="10795" y="0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 26">
              <a:extLst>
                <a:ext uri="{FF2B5EF4-FFF2-40B4-BE49-F238E27FC236}">
                  <a16:creationId xmlns:a16="http://schemas.microsoft.com/office/drawing/2014/main" id="{AFA2AF90-7637-4DBD-AB26-44729774F5B8}"/>
                </a:ext>
              </a:extLst>
            </p:cNvPr>
            <p:cNvSpPr/>
            <p:nvPr/>
          </p:nvSpPr>
          <p:spPr>
            <a:xfrm>
              <a:off x="6994558" y="3160336"/>
              <a:ext cx="92193" cy="281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 27">
              <a:extLst>
                <a:ext uri="{FF2B5EF4-FFF2-40B4-BE49-F238E27FC236}">
                  <a16:creationId xmlns:a16="http://schemas.microsoft.com/office/drawing/2014/main" id="{FD6EF898-956B-4817-BC4E-AC533F5FBE05}"/>
                </a:ext>
              </a:extLst>
            </p:cNvPr>
            <p:cNvSpPr/>
            <p:nvPr/>
          </p:nvSpPr>
          <p:spPr>
            <a:xfrm>
              <a:off x="7100991" y="3226857"/>
              <a:ext cx="92170" cy="216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" name="Shape 28">
              <a:extLst>
                <a:ext uri="{FF2B5EF4-FFF2-40B4-BE49-F238E27FC236}">
                  <a16:creationId xmlns:a16="http://schemas.microsoft.com/office/drawing/2014/main" id="{A50C670D-EB63-4290-BA64-EDF7E04BCC5E}"/>
                </a:ext>
              </a:extLst>
            </p:cNvPr>
            <p:cNvSpPr/>
            <p:nvPr/>
          </p:nvSpPr>
          <p:spPr>
            <a:xfrm>
              <a:off x="7207424" y="3300029"/>
              <a:ext cx="92193" cy="142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Shape 29">
              <a:extLst>
                <a:ext uri="{FF2B5EF4-FFF2-40B4-BE49-F238E27FC236}">
                  <a16:creationId xmlns:a16="http://schemas.microsoft.com/office/drawing/2014/main" id="{9D4D9A33-6E56-46E6-B9B4-0BC4D43F275F}"/>
                </a:ext>
              </a:extLst>
            </p:cNvPr>
            <p:cNvSpPr/>
            <p:nvPr/>
          </p:nvSpPr>
          <p:spPr>
            <a:xfrm>
              <a:off x="7313856" y="3230183"/>
              <a:ext cx="92193" cy="209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9" name="Shape 30">
              <a:extLst>
                <a:ext uri="{FF2B5EF4-FFF2-40B4-BE49-F238E27FC236}">
                  <a16:creationId xmlns:a16="http://schemas.microsoft.com/office/drawing/2014/main" id="{D13FA9E5-5761-4D58-A512-673A238C423A}"/>
                </a:ext>
              </a:extLst>
            </p:cNvPr>
            <p:cNvSpPr/>
            <p:nvPr/>
          </p:nvSpPr>
          <p:spPr>
            <a:xfrm>
              <a:off x="6994554" y="2904232"/>
              <a:ext cx="181688" cy="46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0" name="Shape 31">
              <a:extLst>
                <a:ext uri="{FF2B5EF4-FFF2-40B4-BE49-F238E27FC236}">
                  <a16:creationId xmlns:a16="http://schemas.microsoft.com/office/drawing/2014/main" id="{53935A71-1477-48BA-872B-D1575F49D1AB}"/>
                </a:ext>
              </a:extLst>
            </p:cNvPr>
            <p:cNvSpPr/>
            <p:nvPr/>
          </p:nvSpPr>
          <p:spPr>
            <a:xfrm>
              <a:off x="6994557" y="2960775"/>
              <a:ext cx="181689" cy="102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8052" y="21600"/>
                  </a:lnTo>
                  <a:lnTo>
                    <a:pt x="8052" y="18255"/>
                  </a:lnTo>
                  <a:lnTo>
                    <a:pt x="21600" y="18255"/>
                  </a:lnTo>
                  <a:lnTo>
                    <a:pt x="21600" y="16736"/>
                  </a:lnTo>
                  <a:lnTo>
                    <a:pt x="13031" y="16736"/>
                  </a:lnTo>
                  <a:lnTo>
                    <a:pt x="13031" y="11745"/>
                  </a:lnTo>
                  <a:lnTo>
                    <a:pt x="21600" y="11745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bg2">
                <a:alpha val="1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1" name="Shape 32">
              <a:extLst>
                <a:ext uri="{FF2B5EF4-FFF2-40B4-BE49-F238E27FC236}">
                  <a16:creationId xmlns:a16="http://schemas.microsoft.com/office/drawing/2014/main" id="{77306DDF-7215-4071-955F-CFC0A166FDDA}"/>
                </a:ext>
              </a:extLst>
            </p:cNvPr>
            <p:cNvSpPr/>
            <p:nvPr/>
          </p:nvSpPr>
          <p:spPr>
            <a:xfrm>
              <a:off x="7220728" y="2904233"/>
              <a:ext cx="181688" cy="46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2" name="Shape 33">
              <a:extLst>
                <a:ext uri="{FF2B5EF4-FFF2-40B4-BE49-F238E27FC236}">
                  <a16:creationId xmlns:a16="http://schemas.microsoft.com/office/drawing/2014/main" id="{D311253E-542D-46DB-81EE-A0B05E1486E6}"/>
                </a:ext>
              </a:extLst>
            </p:cNvPr>
            <p:cNvSpPr/>
            <p:nvPr/>
          </p:nvSpPr>
          <p:spPr>
            <a:xfrm>
              <a:off x="7220727" y="2960775"/>
              <a:ext cx="181689" cy="102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8052" y="21600"/>
                  </a:lnTo>
                  <a:lnTo>
                    <a:pt x="8052" y="18255"/>
                  </a:lnTo>
                  <a:lnTo>
                    <a:pt x="21600" y="18255"/>
                  </a:lnTo>
                  <a:lnTo>
                    <a:pt x="21600" y="16736"/>
                  </a:lnTo>
                  <a:lnTo>
                    <a:pt x="13031" y="16736"/>
                  </a:lnTo>
                  <a:lnTo>
                    <a:pt x="13031" y="11745"/>
                  </a:lnTo>
                  <a:lnTo>
                    <a:pt x="21600" y="11745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chemeClr val="bg2">
                <a:alpha val="1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7B996D3-919B-46D8-8465-E6E626B60A01}"/>
              </a:ext>
            </a:extLst>
          </p:cNvPr>
          <p:cNvSpPr txBox="1"/>
          <p:nvPr/>
        </p:nvSpPr>
        <p:spPr>
          <a:xfrm>
            <a:off x="8338588" y="2205149"/>
            <a:ext cx="2890573" cy="325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1300" dirty="0"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Hampden-Sydney College in Virginia, looked up one of the more obscure Latin words, </a:t>
            </a:r>
            <a:r>
              <a:rPr lang="en-US" sz="1300" dirty="0" err="1"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1300" dirty="0">
                <a:latin typeface="Roboto Slab" pitchFamily="2" charset="0"/>
                <a:ea typeface="Roboto Slab" pitchFamily="2" charset="0"/>
              </a:rPr>
              <a:t>, from a Lorem Ipsum passage, and going through comes from sections 1.10.32 and 1.10.33 of Extremes of Good</a:t>
            </a:r>
          </a:p>
        </p:txBody>
      </p:sp>
    </p:spTree>
    <p:extLst>
      <p:ext uri="{BB962C8B-B14F-4D97-AF65-F5344CB8AC3E}">
        <p14:creationId xmlns:p14="http://schemas.microsoft.com/office/powerpoint/2010/main" val="16202242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tx1"/>
                </a:solidFill>
              </a:rPr>
              <a:t>amet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agam</a:t>
            </a:r>
            <a:r>
              <a:rPr lang="en-US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45CA715-5672-4BF4-B235-F76ACE743A7B}"/>
              </a:ext>
            </a:extLst>
          </p:cNvPr>
          <p:cNvSpPr/>
          <p:nvPr/>
        </p:nvSpPr>
        <p:spPr>
          <a:xfrm>
            <a:off x="0" y="4914612"/>
            <a:ext cx="12192000" cy="1385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sz="3200" dirty="0"/>
              <a:t>Infographic 02</a:t>
            </a:r>
            <a:endParaRPr lang="en-US" dirty="0"/>
          </a:p>
        </p:txBody>
      </p:sp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0A7AC700-1E56-4288-A282-EA8497C29E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5284134"/>
              </p:ext>
            </p:extLst>
          </p:nvPr>
        </p:nvGraphicFramePr>
        <p:xfrm>
          <a:off x="1639824" y="1052084"/>
          <a:ext cx="8912352" cy="4460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Subtitle 6">
            <a:extLst>
              <a:ext uri="{FF2B5EF4-FFF2-40B4-BE49-F238E27FC236}">
                <a16:creationId xmlns:a16="http://schemas.microsoft.com/office/drawing/2014/main" id="{AB448382-9CDC-4DB9-A930-0D5AA61EEA32}"/>
              </a:ext>
            </a:extLst>
          </p:cNvPr>
          <p:cNvSpPr txBox="1">
            <a:spLocks/>
          </p:cNvSpPr>
          <p:nvPr/>
        </p:nvSpPr>
        <p:spPr>
          <a:xfrm>
            <a:off x="2094076" y="5225304"/>
            <a:ext cx="8003848" cy="763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injected </a:t>
            </a:r>
            <a:r>
              <a:rPr lang="en-US" sz="1000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i="1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words which don't look even slightly believable. If you are going to use a passage of Lorem Ipsum, you need to be sure there 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388477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 uiExpand="1">
        <p:bldSub>
          <a:bldChart bld="category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2668655-37E8-42F4-9677-5F581E5A953E}"/>
              </a:ext>
            </a:extLst>
          </p:cNvPr>
          <p:cNvSpPr/>
          <p:nvPr/>
        </p:nvSpPr>
        <p:spPr>
          <a:xfrm>
            <a:off x="4891314" y="2296886"/>
            <a:ext cx="7300687" cy="22642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505A6DE-AE2A-4062-AA43-630FB3C864F9}"/>
              </a:ext>
            </a:extLst>
          </p:cNvPr>
          <p:cNvGrpSpPr/>
          <p:nvPr/>
        </p:nvGrpSpPr>
        <p:grpSpPr>
          <a:xfrm>
            <a:off x="4610123" y="2649215"/>
            <a:ext cx="2971754" cy="1559570"/>
            <a:chOff x="4610123" y="2086245"/>
            <a:chExt cx="2971754" cy="155957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F5928B7-ABE8-4BF5-8696-9FD3841AC2AE}"/>
                </a:ext>
              </a:extLst>
            </p:cNvPr>
            <p:cNvSpPr txBox="1"/>
            <p:nvPr/>
          </p:nvSpPr>
          <p:spPr>
            <a:xfrm>
              <a:off x="4610123" y="2794991"/>
              <a:ext cx="29717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spc="200" dirty="0">
                  <a:latin typeface="Roboto Slab" pitchFamily="2" charset="0"/>
                  <a:ea typeface="Roboto Slab" pitchFamily="2" charset="0"/>
                </a:rPr>
                <a:t>Sketch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5A3B9E2-102A-4168-BAB6-CA540E6BD394}"/>
                </a:ext>
              </a:extLst>
            </p:cNvPr>
            <p:cNvGrpSpPr/>
            <p:nvPr/>
          </p:nvGrpSpPr>
          <p:grpSpPr>
            <a:xfrm>
              <a:off x="5692749" y="2086245"/>
              <a:ext cx="806503" cy="723517"/>
              <a:chOff x="13457266" y="828674"/>
              <a:chExt cx="493714" cy="442913"/>
            </a:xfrm>
            <a:solidFill>
              <a:schemeClr val="bg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B298B3BA-AA8D-4070-A49F-C576EEDB3D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44595" y="1127124"/>
                <a:ext cx="403226" cy="144463"/>
              </a:xfrm>
              <a:custGeom>
                <a:avLst/>
                <a:gdLst>
                  <a:gd name="T0" fmla="*/ 109 w 111"/>
                  <a:gd name="T1" fmla="*/ 2 h 39"/>
                  <a:gd name="T2" fmla="*/ 92 w 111"/>
                  <a:gd name="T3" fmla="*/ 1 h 39"/>
                  <a:gd name="T4" fmla="*/ 25 w 111"/>
                  <a:gd name="T5" fmla="*/ 1 h 39"/>
                  <a:gd name="T6" fmla="*/ 24 w 111"/>
                  <a:gd name="T7" fmla="*/ 2 h 39"/>
                  <a:gd name="T8" fmla="*/ 23 w 111"/>
                  <a:gd name="T9" fmla="*/ 2 h 39"/>
                  <a:gd name="T10" fmla="*/ 22 w 111"/>
                  <a:gd name="T11" fmla="*/ 2 h 39"/>
                  <a:gd name="T12" fmla="*/ 11 w 111"/>
                  <a:gd name="T13" fmla="*/ 20 h 39"/>
                  <a:gd name="T14" fmla="*/ 3 w 111"/>
                  <a:gd name="T15" fmla="*/ 37 h 39"/>
                  <a:gd name="T16" fmla="*/ 4 w 111"/>
                  <a:gd name="T17" fmla="*/ 38 h 39"/>
                  <a:gd name="T18" fmla="*/ 70 w 111"/>
                  <a:gd name="T19" fmla="*/ 38 h 39"/>
                  <a:gd name="T20" fmla="*/ 88 w 111"/>
                  <a:gd name="T21" fmla="*/ 38 h 39"/>
                  <a:gd name="T22" fmla="*/ 100 w 111"/>
                  <a:gd name="T23" fmla="*/ 22 h 39"/>
                  <a:gd name="T24" fmla="*/ 109 w 111"/>
                  <a:gd name="T25" fmla="*/ 2 h 39"/>
                  <a:gd name="T26" fmla="*/ 23 w 111"/>
                  <a:gd name="T27" fmla="*/ 7 h 39"/>
                  <a:gd name="T28" fmla="*/ 25 w 111"/>
                  <a:gd name="T29" fmla="*/ 5 h 39"/>
                  <a:gd name="T30" fmla="*/ 24 w 111"/>
                  <a:gd name="T31" fmla="*/ 6 h 39"/>
                  <a:gd name="T32" fmla="*/ 23 w 111"/>
                  <a:gd name="T33" fmla="*/ 8 h 39"/>
                  <a:gd name="T34" fmla="*/ 23 w 111"/>
                  <a:gd name="T35" fmla="*/ 7 h 39"/>
                  <a:gd name="T36" fmla="*/ 103 w 111"/>
                  <a:gd name="T37" fmla="*/ 6 h 39"/>
                  <a:gd name="T38" fmla="*/ 88 w 111"/>
                  <a:gd name="T39" fmla="*/ 31 h 39"/>
                  <a:gd name="T40" fmla="*/ 85 w 111"/>
                  <a:gd name="T41" fmla="*/ 34 h 39"/>
                  <a:gd name="T42" fmla="*/ 83 w 111"/>
                  <a:gd name="T43" fmla="*/ 34 h 39"/>
                  <a:gd name="T44" fmla="*/ 28 w 111"/>
                  <a:gd name="T45" fmla="*/ 34 h 39"/>
                  <a:gd name="T46" fmla="*/ 27 w 111"/>
                  <a:gd name="T47" fmla="*/ 32 h 39"/>
                  <a:gd name="T48" fmla="*/ 28 w 111"/>
                  <a:gd name="T49" fmla="*/ 31 h 39"/>
                  <a:gd name="T50" fmla="*/ 32 w 111"/>
                  <a:gd name="T51" fmla="*/ 25 h 39"/>
                  <a:gd name="T52" fmla="*/ 41 w 111"/>
                  <a:gd name="T53" fmla="*/ 9 h 39"/>
                  <a:gd name="T54" fmla="*/ 41 w 111"/>
                  <a:gd name="T55" fmla="*/ 8 h 39"/>
                  <a:gd name="T56" fmla="*/ 16 w 111"/>
                  <a:gd name="T57" fmla="*/ 32 h 39"/>
                  <a:gd name="T58" fmla="*/ 12 w 111"/>
                  <a:gd name="T59" fmla="*/ 34 h 39"/>
                  <a:gd name="T60" fmla="*/ 9 w 111"/>
                  <a:gd name="T61" fmla="*/ 34 h 39"/>
                  <a:gd name="T62" fmla="*/ 10 w 111"/>
                  <a:gd name="T63" fmla="*/ 32 h 39"/>
                  <a:gd name="T64" fmla="*/ 10 w 111"/>
                  <a:gd name="T65" fmla="*/ 31 h 39"/>
                  <a:gd name="T66" fmla="*/ 12 w 111"/>
                  <a:gd name="T67" fmla="*/ 28 h 39"/>
                  <a:gd name="T68" fmla="*/ 12 w 111"/>
                  <a:gd name="T69" fmla="*/ 28 h 39"/>
                  <a:gd name="T70" fmla="*/ 13 w 111"/>
                  <a:gd name="T71" fmla="*/ 27 h 39"/>
                  <a:gd name="T72" fmla="*/ 15 w 111"/>
                  <a:gd name="T73" fmla="*/ 22 h 39"/>
                  <a:gd name="T74" fmla="*/ 18 w 111"/>
                  <a:gd name="T75" fmla="*/ 17 h 39"/>
                  <a:gd name="T76" fmla="*/ 28 w 111"/>
                  <a:gd name="T77" fmla="*/ 7 h 39"/>
                  <a:gd name="T78" fmla="*/ 33 w 111"/>
                  <a:gd name="T79" fmla="*/ 5 h 39"/>
                  <a:gd name="T80" fmla="*/ 101 w 111"/>
                  <a:gd name="T81" fmla="*/ 5 h 39"/>
                  <a:gd name="T82" fmla="*/ 103 w 111"/>
                  <a:gd name="T83" fmla="*/ 6 h 39"/>
                  <a:gd name="T84" fmla="*/ 103 w 111"/>
                  <a:gd name="T85" fmla="*/ 6 h 39"/>
                  <a:gd name="T86" fmla="*/ 103 w 111"/>
                  <a:gd name="T87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1" h="39">
                    <a:moveTo>
                      <a:pt x="109" y="2"/>
                    </a:moveTo>
                    <a:cubicBezTo>
                      <a:pt x="108" y="0"/>
                      <a:pt x="94" y="1"/>
                      <a:pt x="92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2"/>
                    </a:cubicBezTo>
                    <a:cubicBezTo>
                      <a:pt x="24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7" y="5"/>
                      <a:pt x="13" y="15"/>
                      <a:pt x="11" y="20"/>
                    </a:cubicBezTo>
                    <a:cubicBezTo>
                      <a:pt x="9" y="24"/>
                      <a:pt x="0" y="33"/>
                      <a:pt x="3" y="37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6" y="38"/>
                      <a:pt x="83" y="39"/>
                      <a:pt x="88" y="38"/>
                    </a:cubicBezTo>
                    <a:cubicBezTo>
                      <a:pt x="94" y="36"/>
                      <a:pt x="97" y="26"/>
                      <a:pt x="100" y="22"/>
                    </a:cubicBezTo>
                    <a:cubicBezTo>
                      <a:pt x="102" y="18"/>
                      <a:pt x="111" y="6"/>
                      <a:pt x="109" y="2"/>
                    </a:cubicBezTo>
                    <a:close/>
                    <a:moveTo>
                      <a:pt x="23" y="7"/>
                    </a:moveTo>
                    <a:cubicBezTo>
                      <a:pt x="24" y="6"/>
                      <a:pt x="25" y="5"/>
                      <a:pt x="25" y="5"/>
                    </a:cubicBezTo>
                    <a:cubicBezTo>
                      <a:pt x="25" y="5"/>
                      <a:pt x="25" y="6"/>
                      <a:pt x="24" y="6"/>
                    </a:cubicBezTo>
                    <a:cubicBezTo>
                      <a:pt x="24" y="7"/>
                      <a:pt x="24" y="7"/>
                      <a:pt x="23" y="8"/>
                    </a:cubicBezTo>
                    <a:cubicBezTo>
                      <a:pt x="22" y="9"/>
                      <a:pt x="22" y="8"/>
                      <a:pt x="23" y="7"/>
                    </a:cubicBezTo>
                    <a:close/>
                    <a:moveTo>
                      <a:pt x="103" y="6"/>
                    </a:moveTo>
                    <a:cubicBezTo>
                      <a:pt x="98" y="15"/>
                      <a:pt x="93" y="23"/>
                      <a:pt x="88" y="31"/>
                    </a:cubicBezTo>
                    <a:cubicBezTo>
                      <a:pt x="87" y="33"/>
                      <a:pt x="86" y="34"/>
                      <a:pt x="85" y="34"/>
                    </a:cubicBezTo>
                    <a:cubicBezTo>
                      <a:pt x="85" y="34"/>
                      <a:pt x="84" y="34"/>
                      <a:pt x="83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6" y="33"/>
                      <a:pt x="27" y="32"/>
                    </a:cubicBezTo>
                    <a:cubicBezTo>
                      <a:pt x="27" y="31"/>
                      <a:pt x="28" y="31"/>
                      <a:pt x="28" y="31"/>
                    </a:cubicBezTo>
                    <a:cubicBezTo>
                      <a:pt x="29" y="29"/>
                      <a:pt x="31" y="27"/>
                      <a:pt x="32" y="25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2" y="7"/>
                      <a:pt x="42" y="7"/>
                      <a:pt x="41" y="8"/>
                    </a:cubicBezTo>
                    <a:cubicBezTo>
                      <a:pt x="33" y="16"/>
                      <a:pt x="25" y="24"/>
                      <a:pt x="16" y="32"/>
                    </a:cubicBezTo>
                    <a:cubicBezTo>
                      <a:pt x="15" y="33"/>
                      <a:pt x="13" y="34"/>
                      <a:pt x="12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7" y="34"/>
                      <a:pt x="9" y="34"/>
                      <a:pt x="10" y="32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0"/>
                      <a:pt x="12" y="29"/>
                      <a:pt x="12" y="28"/>
                    </a:cubicBezTo>
                    <a:cubicBezTo>
                      <a:pt x="13" y="27"/>
                      <a:pt x="13" y="27"/>
                      <a:pt x="12" y="28"/>
                    </a:cubicBezTo>
                    <a:cubicBezTo>
                      <a:pt x="12" y="29"/>
                      <a:pt x="12" y="28"/>
                      <a:pt x="13" y="27"/>
                    </a:cubicBezTo>
                    <a:cubicBezTo>
                      <a:pt x="13" y="25"/>
                      <a:pt x="14" y="24"/>
                      <a:pt x="15" y="22"/>
                    </a:cubicBezTo>
                    <a:cubicBezTo>
                      <a:pt x="15" y="21"/>
                      <a:pt x="17" y="18"/>
                      <a:pt x="18" y="17"/>
                    </a:cubicBezTo>
                    <a:cubicBezTo>
                      <a:pt x="21" y="14"/>
                      <a:pt x="25" y="11"/>
                      <a:pt x="28" y="7"/>
                    </a:cubicBezTo>
                    <a:cubicBezTo>
                      <a:pt x="29" y="6"/>
                      <a:pt x="32" y="5"/>
                      <a:pt x="33" y="5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4" y="5"/>
                      <a:pt x="104" y="4"/>
                      <a:pt x="103" y="6"/>
                    </a:cubicBezTo>
                    <a:close/>
                    <a:moveTo>
                      <a:pt x="103" y="6"/>
                    </a:moveTo>
                    <a:cubicBezTo>
                      <a:pt x="103" y="6"/>
                      <a:pt x="103" y="6"/>
                      <a:pt x="103" y="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5968939A-C7F1-4ADA-B4C6-E8B4C29BEC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57266" y="828674"/>
                <a:ext cx="493714" cy="423862"/>
              </a:xfrm>
              <a:custGeom>
                <a:avLst/>
                <a:gdLst>
                  <a:gd name="T0" fmla="*/ 90 w 136"/>
                  <a:gd name="T1" fmla="*/ 78 h 115"/>
                  <a:gd name="T2" fmla="*/ 99 w 136"/>
                  <a:gd name="T3" fmla="*/ 78 h 115"/>
                  <a:gd name="T4" fmla="*/ 93 w 136"/>
                  <a:gd name="T5" fmla="*/ 4 h 115"/>
                  <a:gd name="T6" fmla="*/ 51 w 136"/>
                  <a:gd name="T7" fmla="*/ 10 h 115"/>
                  <a:gd name="T8" fmla="*/ 41 w 136"/>
                  <a:gd name="T9" fmla="*/ 9 h 115"/>
                  <a:gd name="T10" fmla="*/ 14 w 136"/>
                  <a:gd name="T11" fmla="*/ 107 h 115"/>
                  <a:gd name="T12" fmla="*/ 23 w 136"/>
                  <a:gd name="T13" fmla="*/ 115 h 115"/>
                  <a:gd name="T14" fmla="*/ 24 w 136"/>
                  <a:gd name="T15" fmla="*/ 114 h 115"/>
                  <a:gd name="T16" fmla="*/ 67 w 136"/>
                  <a:gd name="T17" fmla="*/ 40 h 115"/>
                  <a:gd name="T18" fmla="*/ 67 w 136"/>
                  <a:gd name="T19" fmla="*/ 39 h 115"/>
                  <a:gd name="T20" fmla="*/ 90 w 136"/>
                  <a:gd name="T21" fmla="*/ 78 h 115"/>
                  <a:gd name="T22" fmla="*/ 43 w 136"/>
                  <a:gd name="T23" fmla="*/ 17 h 115"/>
                  <a:gd name="T24" fmla="*/ 36 w 136"/>
                  <a:gd name="T25" fmla="*/ 29 h 115"/>
                  <a:gd name="T26" fmla="*/ 43 w 136"/>
                  <a:gd name="T27" fmla="*/ 18 h 115"/>
                  <a:gd name="T28" fmla="*/ 45 w 136"/>
                  <a:gd name="T29" fmla="*/ 21 h 115"/>
                  <a:gd name="T30" fmla="*/ 9 w 136"/>
                  <a:gd name="T31" fmla="*/ 74 h 115"/>
                  <a:gd name="T32" fmla="*/ 29 w 136"/>
                  <a:gd name="T33" fmla="*/ 43 h 115"/>
                  <a:gd name="T34" fmla="*/ 53 w 136"/>
                  <a:gd name="T35" fmla="*/ 28 h 115"/>
                  <a:gd name="T36" fmla="*/ 10 w 136"/>
                  <a:gd name="T37" fmla="*/ 74 h 115"/>
                  <a:gd name="T38" fmla="*/ 50 w 136"/>
                  <a:gd name="T39" fmla="*/ 60 h 115"/>
                  <a:gd name="T40" fmla="*/ 21 w 136"/>
                  <a:gd name="T41" fmla="*/ 105 h 115"/>
                  <a:gd name="T42" fmla="*/ 25 w 136"/>
                  <a:gd name="T43" fmla="*/ 93 h 115"/>
                  <a:gd name="T44" fmla="*/ 20 w 136"/>
                  <a:gd name="T45" fmla="*/ 97 h 115"/>
                  <a:gd name="T46" fmla="*/ 23 w 136"/>
                  <a:gd name="T47" fmla="*/ 88 h 115"/>
                  <a:gd name="T48" fmla="*/ 24 w 136"/>
                  <a:gd name="T49" fmla="*/ 85 h 115"/>
                  <a:gd name="T50" fmla="*/ 26 w 136"/>
                  <a:gd name="T51" fmla="*/ 81 h 115"/>
                  <a:gd name="T52" fmla="*/ 11 w 136"/>
                  <a:gd name="T53" fmla="*/ 89 h 115"/>
                  <a:gd name="T54" fmla="*/ 21 w 136"/>
                  <a:gd name="T55" fmla="*/ 68 h 115"/>
                  <a:gd name="T56" fmla="*/ 56 w 136"/>
                  <a:gd name="T57" fmla="*/ 34 h 115"/>
                  <a:gd name="T58" fmla="*/ 60 w 136"/>
                  <a:gd name="T59" fmla="*/ 15 h 115"/>
                  <a:gd name="T60" fmla="*/ 62 w 136"/>
                  <a:gd name="T61" fmla="*/ 6 h 115"/>
                  <a:gd name="T62" fmla="*/ 61 w 136"/>
                  <a:gd name="T63" fmla="*/ 11 h 115"/>
                  <a:gd name="T64" fmla="*/ 69 w 136"/>
                  <a:gd name="T65" fmla="*/ 6 h 115"/>
                  <a:gd name="T66" fmla="*/ 74 w 136"/>
                  <a:gd name="T67" fmla="*/ 6 h 115"/>
                  <a:gd name="T68" fmla="*/ 78 w 136"/>
                  <a:gd name="T69" fmla="*/ 6 h 115"/>
                  <a:gd name="T70" fmla="*/ 83 w 136"/>
                  <a:gd name="T71" fmla="*/ 6 h 115"/>
                  <a:gd name="T72" fmla="*/ 94 w 136"/>
                  <a:gd name="T73" fmla="*/ 19 h 115"/>
                  <a:gd name="T74" fmla="*/ 124 w 136"/>
                  <a:gd name="T75" fmla="*/ 76 h 115"/>
                  <a:gd name="T76" fmla="*/ 111 w 136"/>
                  <a:gd name="T77" fmla="*/ 75 h 115"/>
                  <a:gd name="T78" fmla="*/ 104 w 136"/>
                  <a:gd name="T79" fmla="*/ 77 h 115"/>
                  <a:gd name="T80" fmla="*/ 104 w 136"/>
                  <a:gd name="T81" fmla="*/ 68 h 115"/>
                  <a:gd name="T82" fmla="*/ 96 w 136"/>
                  <a:gd name="T83" fmla="*/ 70 h 115"/>
                  <a:gd name="T84" fmla="*/ 100 w 136"/>
                  <a:gd name="T85" fmla="*/ 61 h 115"/>
                  <a:gd name="T86" fmla="*/ 96 w 136"/>
                  <a:gd name="T87" fmla="*/ 63 h 115"/>
                  <a:gd name="T88" fmla="*/ 91 w 136"/>
                  <a:gd name="T89" fmla="*/ 61 h 115"/>
                  <a:gd name="T90" fmla="*/ 95 w 136"/>
                  <a:gd name="T91" fmla="*/ 52 h 115"/>
                  <a:gd name="T92" fmla="*/ 81 w 136"/>
                  <a:gd name="T93" fmla="*/ 50 h 115"/>
                  <a:gd name="T94" fmla="*/ 90 w 136"/>
                  <a:gd name="T95" fmla="*/ 37 h 115"/>
                  <a:gd name="T96" fmla="*/ 78 w 136"/>
                  <a:gd name="T97" fmla="*/ 45 h 115"/>
                  <a:gd name="T98" fmla="*/ 88 w 136"/>
                  <a:gd name="T99" fmla="*/ 33 h 115"/>
                  <a:gd name="T100" fmla="*/ 79 w 136"/>
                  <a:gd name="T101" fmla="*/ 40 h 115"/>
                  <a:gd name="T102" fmla="*/ 79 w 136"/>
                  <a:gd name="T103" fmla="*/ 40 h 115"/>
                  <a:gd name="T104" fmla="*/ 74 w 136"/>
                  <a:gd name="T105" fmla="*/ 38 h 115"/>
                  <a:gd name="T106" fmla="*/ 83 w 136"/>
                  <a:gd name="T107" fmla="*/ 24 h 115"/>
                  <a:gd name="T108" fmla="*/ 69 w 136"/>
                  <a:gd name="T109" fmla="*/ 31 h 115"/>
                  <a:gd name="T110" fmla="*/ 79 w 136"/>
                  <a:gd name="T111" fmla="*/ 18 h 115"/>
                  <a:gd name="T112" fmla="*/ 69 w 136"/>
                  <a:gd name="T113" fmla="*/ 25 h 115"/>
                  <a:gd name="T114" fmla="*/ 67 w 136"/>
                  <a:gd name="T115" fmla="*/ 22 h 115"/>
                  <a:gd name="T116" fmla="*/ 73 w 136"/>
                  <a:gd name="T117" fmla="*/ 14 h 115"/>
                  <a:gd name="T118" fmla="*/ 64 w 136"/>
                  <a:gd name="T119" fmla="*/ 17 h 115"/>
                  <a:gd name="T120" fmla="*/ 71 w 136"/>
                  <a:gd name="T121" fmla="*/ 9 h 115"/>
                  <a:gd name="T122" fmla="*/ 60 w 136"/>
                  <a:gd name="T123" fmla="*/ 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6" h="115">
                    <a:moveTo>
                      <a:pt x="90" y="78"/>
                    </a:move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8"/>
                      <a:pt x="90" y="78"/>
                      <a:pt x="90" y="78"/>
                    </a:cubicBezTo>
                    <a:cubicBezTo>
                      <a:pt x="90" y="78"/>
                      <a:pt x="91" y="78"/>
                      <a:pt x="91" y="78"/>
                    </a:cubicBezTo>
                    <a:cubicBezTo>
                      <a:pt x="91" y="78"/>
                      <a:pt x="92" y="79"/>
                      <a:pt x="94" y="79"/>
                    </a:cubicBezTo>
                    <a:cubicBezTo>
                      <a:pt x="96" y="79"/>
                      <a:pt x="98" y="78"/>
                      <a:pt x="99" y="78"/>
                    </a:cubicBezTo>
                    <a:cubicBezTo>
                      <a:pt x="108" y="78"/>
                      <a:pt x="116" y="78"/>
                      <a:pt x="124" y="78"/>
                    </a:cubicBezTo>
                    <a:cubicBezTo>
                      <a:pt x="128" y="78"/>
                      <a:pt x="136" y="78"/>
                      <a:pt x="133" y="73"/>
                    </a:cubicBezTo>
                    <a:cubicBezTo>
                      <a:pt x="119" y="50"/>
                      <a:pt x="106" y="27"/>
                      <a:pt x="93" y="4"/>
                    </a:cubicBezTo>
                    <a:cubicBezTo>
                      <a:pt x="90" y="0"/>
                      <a:pt x="65" y="3"/>
                      <a:pt x="60" y="3"/>
                    </a:cubicBezTo>
                    <a:cubicBezTo>
                      <a:pt x="58" y="3"/>
                      <a:pt x="47" y="2"/>
                      <a:pt x="50" y="8"/>
                    </a:cubicBezTo>
                    <a:cubicBezTo>
                      <a:pt x="50" y="9"/>
                      <a:pt x="51" y="10"/>
                      <a:pt x="51" y="10"/>
                    </a:cubicBezTo>
                    <a:cubicBezTo>
                      <a:pt x="52" y="12"/>
                      <a:pt x="52" y="12"/>
                      <a:pt x="51" y="11"/>
                    </a:cubicBezTo>
                    <a:cubicBezTo>
                      <a:pt x="49" y="9"/>
                      <a:pt x="47" y="7"/>
                      <a:pt x="45" y="7"/>
                    </a:cubicBezTo>
                    <a:cubicBezTo>
                      <a:pt x="44" y="7"/>
                      <a:pt x="42" y="8"/>
                      <a:pt x="41" y="9"/>
                    </a:cubicBezTo>
                    <a:cubicBezTo>
                      <a:pt x="31" y="28"/>
                      <a:pt x="20" y="47"/>
                      <a:pt x="9" y="66"/>
                    </a:cubicBezTo>
                    <a:cubicBezTo>
                      <a:pt x="6" y="70"/>
                      <a:pt x="0" y="77"/>
                      <a:pt x="0" y="81"/>
                    </a:cubicBezTo>
                    <a:cubicBezTo>
                      <a:pt x="0" y="88"/>
                      <a:pt x="11" y="101"/>
                      <a:pt x="14" y="107"/>
                    </a:cubicBezTo>
                    <a:cubicBezTo>
                      <a:pt x="16" y="109"/>
                      <a:pt x="17" y="112"/>
                      <a:pt x="19" y="114"/>
                    </a:cubicBezTo>
                    <a:cubicBezTo>
                      <a:pt x="21" y="115"/>
                      <a:pt x="22" y="115"/>
                      <a:pt x="23" y="115"/>
                    </a:cubicBezTo>
                    <a:cubicBezTo>
                      <a:pt x="23" y="115"/>
                      <a:pt x="23" y="115"/>
                      <a:pt x="23" y="115"/>
                    </a:cubicBezTo>
                    <a:cubicBezTo>
                      <a:pt x="23" y="115"/>
                      <a:pt x="23" y="115"/>
                      <a:pt x="24" y="114"/>
                    </a:cubicBezTo>
                    <a:cubicBezTo>
                      <a:pt x="24" y="114"/>
                      <a:pt x="24" y="114"/>
                      <a:pt x="24" y="114"/>
                    </a:cubicBezTo>
                    <a:cubicBezTo>
                      <a:pt x="24" y="114"/>
                      <a:pt x="24" y="114"/>
                      <a:pt x="24" y="114"/>
                    </a:cubicBezTo>
                    <a:cubicBezTo>
                      <a:pt x="29" y="110"/>
                      <a:pt x="33" y="100"/>
                      <a:pt x="36" y="95"/>
                    </a:cubicBezTo>
                    <a:cubicBezTo>
                      <a:pt x="43" y="83"/>
                      <a:pt x="50" y="71"/>
                      <a:pt x="57" y="58"/>
                    </a:cubicBezTo>
                    <a:cubicBezTo>
                      <a:pt x="59" y="54"/>
                      <a:pt x="67" y="46"/>
                      <a:pt x="67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40"/>
                      <a:pt x="67" y="40"/>
                      <a:pt x="67" y="40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5" y="37"/>
                      <a:pt x="63" y="33"/>
                      <a:pt x="61" y="28"/>
                    </a:cubicBezTo>
                    <a:cubicBezTo>
                      <a:pt x="60" y="26"/>
                      <a:pt x="60" y="26"/>
                      <a:pt x="61" y="27"/>
                    </a:cubicBezTo>
                    <a:cubicBezTo>
                      <a:pt x="71" y="44"/>
                      <a:pt x="80" y="61"/>
                      <a:pt x="90" y="78"/>
                    </a:cubicBezTo>
                    <a:close/>
                    <a:moveTo>
                      <a:pt x="44" y="17"/>
                    </a:moveTo>
                    <a:cubicBezTo>
                      <a:pt x="45" y="16"/>
                      <a:pt x="45" y="15"/>
                      <a:pt x="45" y="15"/>
                    </a:cubicBezTo>
                    <a:cubicBezTo>
                      <a:pt x="45" y="15"/>
                      <a:pt x="44" y="16"/>
                      <a:pt x="43" y="17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8"/>
                      <a:pt x="43" y="17"/>
                      <a:pt x="44" y="17"/>
                    </a:cubicBezTo>
                    <a:close/>
                    <a:moveTo>
                      <a:pt x="36" y="29"/>
                    </a:moveTo>
                    <a:cubicBezTo>
                      <a:pt x="37" y="27"/>
                      <a:pt x="39" y="24"/>
                      <a:pt x="40" y="22"/>
                    </a:cubicBezTo>
                    <a:cubicBezTo>
                      <a:pt x="40" y="22"/>
                      <a:pt x="40" y="22"/>
                      <a:pt x="40" y="21"/>
                    </a:cubicBezTo>
                    <a:cubicBezTo>
                      <a:pt x="41" y="21"/>
                      <a:pt x="42" y="19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4" y="16"/>
                      <a:pt x="46" y="16"/>
                      <a:pt x="46" y="17"/>
                    </a:cubicBezTo>
                    <a:cubicBezTo>
                      <a:pt x="47" y="18"/>
                      <a:pt x="46" y="19"/>
                      <a:pt x="45" y="21"/>
                    </a:cubicBezTo>
                    <a:cubicBezTo>
                      <a:pt x="42" y="23"/>
                      <a:pt x="39" y="26"/>
                      <a:pt x="37" y="29"/>
                    </a:cubicBezTo>
                    <a:cubicBezTo>
                      <a:pt x="35" y="30"/>
                      <a:pt x="35" y="30"/>
                      <a:pt x="36" y="29"/>
                    </a:cubicBezTo>
                    <a:close/>
                    <a:moveTo>
                      <a:pt x="9" y="74"/>
                    </a:moveTo>
                    <a:cubicBezTo>
                      <a:pt x="12" y="69"/>
                      <a:pt x="16" y="63"/>
                      <a:pt x="17" y="61"/>
                    </a:cubicBezTo>
                    <a:cubicBezTo>
                      <a:pt x="20" y="57"/>
                      <a:pt x="22" y="52"/>
                      <a:pt x="25" y="48"/>
                    </a:cubicBezTo>
                    <a:cubicBezTo>
                      <a:pt x="26" y="46"/>
                      <a:pt x="28" y="44"/>
                      <a:pt x="29" y="43"/>
                    </a:cubicBezTo>
                    <a:cubicBezTo>
                      <a:pt x="35" y="37"/>
                      <a:pt x="41" y="31"/>
                      <a:pt x="47" y="25"/>
                    </a:cubicBezTo>
                    <a:cubicBezTo>
                      <a:pt x="48" y="23"/>
                      <a:pt x="50" y="24"/>
                      <a:pt x="51" y="25"/>
                    </a:cubicBezTo>
                    <a:cubicBezTo>
                      <a:pt x="52" y="26"/>
                      <a:pt x="52" y="27"/>
                      <a:pt x="53" y="28"/>
                    </a:cubicBezTo>
                    <a:cubicBezTo>
                      <a:pt x="54" y="29"/>
                      <a:pt x="53" y="32"/>
                      <a:pt x="52" y="33"/>
                    </a:cubicBezTo>
                    <a:cubicBezTo>
                      <a:pt x="49" y="36"/>
                      <a:pt x="44" y="40"/>
                      <a:pt x="38" y="46"/>
                    </a:cubicBezTo>
                    <a:cubicBezTo>
                      <a:pt x="28" y="56"/>
                      <a:pt x="19" y="65"/>
                      <a:pt x="10" y="74"/>
                    </a:cubicBezTo>
                    <a:cubicBezTo>
                      <a:pt x="9" y="75"/>
                      <a:pt x="8" y="75"/>
                      <a:pt x="9" y="74"/>
                    </a:cubicBezTo>
                    <a:close/>
                    <a:moveTo>
                      <a:pt x="60" y="44"/>
                    </a:moveTo>
                    <a:cubicBezTo>
                      <a:pt x="58" y="50"/>
                      <a:pt x="52" y="57"/>
                      <a:pt x="50" y="60"/>
                    </a:cubicBezTo>
                    <a:cubicBezTo>
                      <a:pt x="43" y="73"/>
                      <a:pt x="35" y="85"/>
                      <a:pt x="28" y="97"/>
                    </a:cubicBezTo>
                    <a:cubicBezTo>
                      <a:pt x="27" y="100"/>
                      <a:pt x="25" y="102"/>
                      <a:pt x="24" y="105"/>
                    </a:cubicBezTo>
                    <a:cubicBezTo>
                      <a:pt x="23" y="107"/>
                      <a:pt x="22" y="107"/>
                      <a:pt x="21" y="105"/>
                    </a:cubicBezTo>
                    <a:cubicBezTo>
                      <a:pt x="20" y="104"/>
                      <a:pt x="20" y="104"/>
                      <a:pt x="19" y="103"/>
                    </a:cubicBezTo>
                    <a:cubicBezTo>
                      <a:pt x="19" y="101"/>
                      <a:pt x="19" y="99"/>
                      <a:pt x="20" y="98"/>
                    </a:cubicBezTo>
                    <a:cubicBezTo>
                      <a:pt x="22" y="96"/>
                      <a:pt x="24" y="94"/>
                      <a:pt x="25" y="93"/>
                    </a:cubicBezTo>
                    <a:cubicBezTo>
                      <a:pt x="26" y="91"/>
                      <a:pt x="27" y="90"/>
                      <a:pt x="27" y="90"/>
                    </a:cubicBezTo>
                    <a:cubicBezTo>
                      <a:pt x="27" y="90"/>
                      <a:pt x="26" y="91"/>
                      <a:pt x="25" y="92"/>
                    </a:cubicBezTo>
                    <a:cubicBezTo>
                      <a:pt x="23" y="94"/>
                      <a:pt x="21" y="95"/>
                      <a:pt x="20" y="97"/>
                    </a:cubicBezTo>
                    <a:cubicBezTo>
                      <a:pt x="18" y="98"/>
                      <a:pt x="17" y="98"/>
                      <a:pt x="16" y="97"/>
                    </a:cubicBezTo>
                    <a:cubicBezTo>
                      <a:pt x="15" y="96"/>
                      <a:pt x="16" y="94"/>
                      <a:pt x="17" y="93"/>
                    </a:cubicBezTo>
                    <a:cubicBezTo>
                      <a:pt x="19" y="91"/>
                      <a:pt x="21" y="90"/>
                      <a:pt x="23" y="88"/>
                    </a:cubicBezTo>
                    <a:cubicBezTo>
                      <a:pt x="24" y="87"/>
                      <a:pt x="25" y="86"/>
                      <a:pt x="25" y="86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4" y="85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7" y="79"/>
                      <a:pt x="27" y="79"/>
                      <a:pt x="25" y="80"/>
                    </a:cubicBezTo>
                    <a:cubicBezTo>
                      <a:pt x="22" y="83"/>
                      <a:pt x="19" y="86"/>
                      <a:pt x="15" y="90"/>
                    </a:cubicBezTo>
                    <a:cubicBezTo>
                      <a:pt x="14" y="91"/>
                      <a:pt x="12" y="91"/>
                      <a:pt x="11" y="89"/>
                    </a:cubicBezTo>
                    <a:cubicBezTo>
                      <a:pt x="10" y="88"/>
                      <a:pt x="10" y="86"/>
                      <a:pt x="9" y="85"/>
                    </a:cubicBezTo>
                    <a:cubicBezTo>
                      <a:pt x="8" y="83"/>
                      <a:pt x="8" y="81"/>
                      <a:pt x="9" y="80"/>
                    </a:cubicBezTo>
                    <a:cubicBezTo>
                      <a:pt x="13" y="76"/>
                      <a:pt x="17" y="72"/>
                      <a:pt x="21" y="68"/>
                    </a:cubicBezTo>
                    <a:cubicBezTo>
                      <a:pt x="31" y="58"/>
                      <a:pt x="40" y="47"/>
                      <a:pt x="50" y="38"/>
                    </a:cubicBezTo>
                    <a:cubicBezTo>
                      <a:pt x="51" y="36"/>
                      <a:pt x="53" y="34"/>
                      <a:pt x="54" y="33"/>
                    </a:cubicBezTo>
                    <a:cubicBezTo>
                      <a:pt x="54" y="32"/>
                      <a:pt x="55" y="32"/>
                      <a:pt x="56" y="34"/>
                    </a:cubicBezTo>
                    <a:cubicBezTo>
                      <a:pt x="57" y="36"/>
                      <a:pt x="58" y="37"/>
                      <a:pt x="59" y="39"/>
                    </a:cubicBezTo>
                    <a:cubicBezTo>
                      <a:pt x="60" y="40"/>
                      <a:pt x="60" y="43"/>
                      <a:pt x="60" y="44"/>
                    </a:cubicBezTo>
                    <a:close/>
                    <a:moveTo>
                      <a:pt x="60" y="15"/>
                    </a:moveTo>
                    <a:cubicBezTo>
                      <a:pt x="59" y="14"/>
                      <a:pt x="58" y="13"/>
                      <a:pt x="57" y="11"/>
                    </a:cubicBezTo>
                    <a:cubicBezTo>
                      <a:pt x="57" y="10"/>
                      <a:pt x="57" y="8"/>
                      <a:pt x="57" y="7"/>
                    </a:cubicBezTo>
                    <a:cubicBezTo>
                      <a:pt x="58" y="6"/>
                      <a:pt x="60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4" y="6"/>
                      <a:pt x="65" y="7"/>
                      <a:pt x="63" y="8"/>
                    </a:cubicBezTo>
                    <a:cubicBezTo>
                      <a:pt x="62" y="9"/>
                      <a:pt x="62" y="10"/>
                      <a:pt x="61" y="11"/>
                    </a:cubicBezTo>
                    <a:cubicBezTo>
                      <a:pt x="59" y="12"/>
                      <a:pt x="59" y="12"/>
                      <a:pt x="61" y="11"/>
                    </a:cubicBezTo>
                    <a:cubicBezTo>
                      <a:pt x="62" y="10"/>
                      <a:pt x="63" y="9"/>
                      <a:pt x="63" y="8"/>
                    </a:cubicBezTo>
                    <a:cubicBezTo>
                      <a:pt x="65" y="7"/>
                      <a:pt x="67" y="6"/>
                      <a:pt x="69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3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7" y="6"/>
                      <a:pt x="78" y="6"/>
                    </a:cubicBezTo>
                    <a:cubicBezTo>
                      <a:pt x="80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2" y="6"/>
                      <a:pt x="82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4" y="6"/>
                    </a:cubicBezTo>
                    <a:cubicBezTo>
                      <a:pt x="89" y="6"/>
                      <a:pt x="92" y="15"/>
                      <a:pt x="94" y="19"/>
                    </a:cubicBezTo>
                    <a:cubicBezTo>
                      <a:pt x="102" y="32"/>
                      <a:pt x="109" y="45"/>
                      <a:pt x="117" y="58"/>
                    </a:cubicBezTo>
                    <a:cubicBezTo>
                      <a:pt x="118" y="60"/>
                      <a:pt x="123" y="67"/>
                      <a:pt x="126" y="73"/>
                    </a:cubicBezTo>
                    <a:cubicBezTo>
                      <a:pt x="127" y="74"/>
                      <a:pt x="126" y="76"/>
                      <a:pt x="124" y="76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14" y="76"/>
                      <a:pt x="114" y="76"/>
                      <a:pt x="113" y="76"/>
                    </a:cubicBezTo>
                    <a:cubicBezTo>
                      <a:pt x="111" y="76"/>
                      <a:pt x="111" y="76"/>
                      <a:pt x="111" y="75"/>
                    </a:cubicBezTo>
                    <a:cubicBezTo>
                      <a:pt x="111" y="75"/>
                      <a:pt x="112" y="74"/>
                      <a:pt x="111" y="74"/>
                    </a:cubicBezTo>
                    <a:cubicBezTo>
                      <a:pt x="111" y="73"/>
                      <a:pt x="110" y="74"/>
                      <a:pt x="109" y="75"/>
                    </a:cubicBezTo>
                    <a:cubicBezTo>
                      <a:pt x="108" y="76"/>
                      <a:pt x="106" y="77"/>
                      <a:pt x="104" y="77"/>
                    </a:cubicBezTo>
                    <a:cubicBezTo>
                      <a:pt x="102" y="77"/>
                      <a:pt x="101" y="77"/>
                      <a:pt x="99" y="77"/>
                    </a:cubicBezTo>
                    <a:cubicBezTo>
                      <a:pt x="98" y="76"/>
                      <a:pt x="97" y="75"/>
                      <a:pt x="99" y="74"/>
                    </a:cubicBezTo>
                    <a:cubicBezTo>
                      <a:pt x="100" y="72"/>
                      <a:pt x="102" y="70"/>
                      <a:pt x="104" y="68"/>
                    </a:cubicBezTo>
                    <a:cubicBezTo>
                      <a:pt x="106" y="66"/>
                      <a:pt x="106" y="65"/>
                      <a:pt x="105" y="64"/>
                    </a:cubicBezTo>
                    <a:cubicBezTo>
                      <a:pt x="105" y="62"/>
                      <a:pt x="103" y="63"/>
                      <a:pt x="102" y="64"/>
                    </a:cubicBezTo>
                    <a:cubicBezTo>
                      <a:pt x="100" y="66"/>
                      <a:pt x="98" y="68"/>
                      <a:pt x="96" y="70"/>
                    </a:cubicBezTo>
                    <a:cubicBezTo>
                      <a:pt x="95" y="71"/>
                      <a:pt x="94" y="71"/>
                      <a:pt x="93" y="71"/>
                    </a:cubicBezTo>
                    <a:cubicBezTo>
                      <a:pt x="93" y="70"/>
                      <a:pt x="93" y="68"/>
                      <a:pt x="94" y="67"/>
                    </a:cubicBezTo>
                    <a:cubicBezTo>
                      <a:pt x="97" y="65"/>
                      <a:pt x="98" y="63"/>
                      <a:pt x="100" y="61"/>
                    </a:cubicBezTo>
                    <a:cubicBezTo>
                      <a:pt x="102" y="60"/>
                      <a:pt x="102" y="58"/>
                      <a:pt x="102" y="58"/>
                    </a:cubicBezTo>
                    <a:cubicBezTo>
                      <a:pt x="102" y="57"/>
                      <a:pt x="101" y="58"/>
                      <a:pt x="99" y="59"/>
                    </a:cubicBezTo>
                    <a:cubicBezTo>
                      <a:pt x="98" y="61"/>
                      <a:pt x="97" y="62"/>
                      <a:pt x="96" y="63"/>
                    </a:cubicBezTo>
                    <a:cubicBezTo>
                      <a:pt x="95" y="64"/>
                      <a:pt x="94" y="65"/>
                      <a:pt x="94" y="66"/>
                    </a:cubicBezTo>
                    <a:cubicBezTo>
                      <a:pt x="92" y="67"/>
                      <a:pt x="91" y="67"/>
                      <a:pt x="90" y="66"/>
                    </a:cubicBezTo>
                    <a:cubicBezTo>
                      <a:pt x="89" y="64"/>
                      <a:pt x="90" y="62"/>
                      <a:pt x="91" y="61"/>
                    </a:cubicBezTo>
                    <a:cubicBezTo>
                      <a:pt x="93" y="59"/>
                      <a:pt x="95" y="57"/>
                      <a:pt x="97" y="55"/>
                    </a:cubicBezTo>
                    <a:cubicBezTo>
                      <a:pt x="98" y="53"/>
                      <a:pt x="99" y="52"/>
                      <a:pt x="98" y="51"/>
                    </a:cubicBezTo>
                    <a:cubicBezTo>
                      <a:pt x="98" y="50"/>
                      <a:pt x="96" y="50"/>
                      <a:pt x="95" y="52"/>
                    </a:cubicBezTo>
                    <a:cubicBezTo>
                      <a:pt x="93" y="54"/>
                      <a:pt x="91" y="56"/>
                      <a:pt x="89" y="57"/>
                    </a:cubicBezTo>
                    <a:cubicBezTo>
                      <a:pt x="88" y="59"/>
                      <a:pt x="86" y="58"/>
                      <a:pt x="85" y="57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80" y="48"/>
                      <a:pt x="81" y="46"/>
                      <a:pt x="82" y="45"/>
                    </a:cubicBezTo>
                    <a:cubicBezTo>
                      <a:pt x="84" y="43"/>
                      <a:pt x="86" y="41"/>
                      <a:pt x="88" y="40"/>
                    </a:cubicBezTo>
                    <a:cubicBezTo>
                      <a:pt x="89" y="38"/>
                      <a:pt x="90" y="37"/>
                      <a:pt x="90" y="37"/>
                    </a:cubicBezTo>
                    <a:cubicBezTo>
                      <a:pt x="90" y="37"/>
                      <a:pt x="89" y="38"/>
                      <a:pt x="88" y="39"/>
                    </a:cubicBezTo>
                    <a:cubicBezTo>
                      <a:pt x="86" y="41"/>
                      <a:pt x="84" y="43"/>
                      <a:pt x="82" y="45"/>
                    </a:cubicBezTo>
                    <a:cubicBezTo>
                      <a:pt x="81" y="46"/>
                      <a:pt x="79" y="46"/>
                      <a:pt x="78" y="45"/>
                    </a:cubicBezTo>
                    <a:cubicBezTo>
                      <a:pt x="78" y="44"/>
                      <a:pt x="78" y="42"/>
                      <a:pt x="80" y="41"/>
                    </a:cubicBezTo>
                    <a:cubicBezTo>
                      <a:pt x="82" y="39"/>
                      <a:pt x="84" y="37"/>
                      <a:pt x="86" y="35"/>
                    </a:cubicBezTo>
                    <a:cubicBezTo>
                      <a:pt x="87" y="34"/>
                      <a:pt x="88" y="33"/>
                      <a:pt x="88" y="33"/>
                    </a:cubicBezTo>
                    <a:cubicBezTo>
                      <a:pt x="88" y="33"/>
                      <a:pt x="87" y="34"/>
                      <a:pt x="85" y="35"/>
                    </a:cubicBezTo>
                    <a:cubicBezTo>
                      <a:pt x="83" y="37"/>
                      <a:pt x="81" y="39"/>
                      <a:pt x="79" y="41"/>
                    </a:cubicBezTo>
                    <a:cubicBezTo>
                      <a:pt x="78" y="42"/>
                      <a:pt x="78" y="42"/>
                      <a:pt x="79" y="40"/>
                    </a:cubicBezTo>
                    <a:cubicBezTo>
                      <a:pt x="82" y="38"/>
                      <a:pt x="84" y="36"/>
                      <a:pt x="85" y="35"/>
                    </a:cubicBezTo>
                    <a:cubicBezTo>
                      <a:pt x="86" y="33"/>
                      <a:pt x="86" y="33"/>
                      <a:pt x="85" y="35"/>
                    </a:cubicBezTo>
                    <a:cubicBezTo>
                      <a:pt x="83" y="36"/>
                      <a:pt x="81" y="38"/>
                      <a:pt x="79" y="40"/>
                    </a:cubicBezTo>
                    <a:cubicBezTo>
                      <a:pt x="78" y="42"/>
                      <a:pt x="77" y="42"/>
                      <a:pt x="76" y="41"/>
                    </a:cubicBezTo>
                    <a:cubicBezTo>
                      <a:pt x="76" y="40"/>
                      <a:pt x="75" y="40"/>
                      <a:pt x="75" y="39"/>
                    </a:cubicBezTo>
                    <a:cubicBezTo>
                      <a:pt x="75" y="39"/>
                      <a:pt x="75" y="38"/>
                      <a:pt x="74" y="38"/>
                    </a:cubicBezTo>
                    <a:cubicBezTo>
                      <a:pt x="74" y="37"/>
                      <a:pt x="74" y="35"/>
                      <a:pt x="75" y="34"/>
                    </a:cubicBezTo>
                    <a:cubicBezTo>
                      <a:pt x="77" y="32"/>
                      <a:pt x="79" y="30"/>
                      <a:pt x="82" y="28"/>
                    </a:cubicBezTo>
                    <a:cubicBezTo>
                      <a:pt x="83" y="27"/>
                      <a:pt x="83" y="25"/>
                      <a:pt x="83" y="24"/>
                    </a:cubicBezTo>
                    <a:cubicBezTo>
                      <a:pt x="82" y="23"/>
                      <a:pt x="81" y="23"/>
                      <a:pt x="79" y="25"/>
                    </a:cubicBezTo>
                    <a:cubicBezTo>
                      <a:pt x="77" y="27"/>
                      <a:pt x="75" y="29"/>
                      <a:pt x="73" y="31"/>
                    </a:cubicBezTo>
                    <a:cubicBezTo>
                      <a:pt x="72" y="32"/>
                      <a:pt x="70" y="32"/>
                      <a:pt x="69" y="31"/>
                    </a:cubicBezTo>
                    <a:cubicBezTo>
                      <a:pt x="69" y="30"/>
                      <a:pt x="69" y="28"/>
                      <a:pt x="71" y="27"/>
                    </a:cubicBezTo>
                    <a:cubicBezTo>
                      <a:pt x="73" y="25"/>
                      <a:pt x="75" y="23"/>
                      <a:pt x="77" y="21"/>
                    </a:cubicBezTo>
                    <a:cubicBezTo>
                      <a:pt x="79" y="20"/>
                      <a:pt x="79" y="18"/>
                      <a:pt x="79" y="18"/>
                    </a:cubicBezTo>
                    <a:cubicBezTo>
                      <a:pt x="79" y="17"/>
                      <a:pt x="78" y="17"/>
                      <a:pt x="77" y="17"/>
                    </a:cubicBezTo>
                    <a:cubicBezTo>
                      <a:pt x="77" y="18"/>
                      <a:pt x="77" y="18"/>
                      <a:pt x="76" y="18"/>
                    </a:cubicBezTo>
                    <a:cubicBezTo>
                      <a:pt x="74" y="20"/>
                      <a:pt x="72" y="22"/>
                      <a:pt x="69" y="25"/>
                    </a:cubicBezTo>
                    <a:cubicBezTo>
                      <a:pt x="68" y="26"/>
                      <a:pt x="66" y="26"/>
                      <a:pt x="66" y="25"/>
                    </a:cubicBezTo>
                    <a:cubicBezTo>
                      <a:pt x="65" y="24"/>
                      <a:pt x="65" y="23"/>
                      <a:pt x="66" y="23"/>
                    </a:cubicBezTo>
                    <a:cubicBezTo>
                      <a:pt x="66" y="22"/>
                      <a:pt x="66" y="22"/>
                      <a:pt x="67" y="22"/>
                    </a:cubicBezTo>
                    <a:cubicBezTo>
                      <a:pt x="69" y="19"/>
                      <a:pt x="71" y="17"/>
                      <a:pt x="74" y="15"/>
                    </a:cubicBezTo>
                    <a:cubicBezTo>
                      <a:pt x="75" y="13"/>
                      <a:pt x="76" y="12"/>
                      <a:pt x="76" y="12"/>
                    </a:cubicBezTo>
                    <a:cubicBezTo>
                      <a:pt x="75" y="12"/>
                      <a:pt x="74" y="12"/>
                      <a:pt x="73" y="14"/>
                    </a:cubicBezTo>
                    <a:cubicBezTo>
                      <a:pt x="71" y="16"/>
                      <a:pt x="69" y="18"/>
                      <a:pt x="66" y="20"/>
                    </a:cubicBezTo>
                    <a:cubicBezTo>
                      <a:pt x="65" y="22"/>
                      <a:pt x="64" y="22"/>
                      <a:pt x="63" y="21"/>
                    </a:cubicBezTo>
                    <a:cubicBezTo>
                      <a:pt x="62" y="20"/>
                      <a:pt x="63" y="18"/>
                      <a:pt x="64" y="17"/>
                    </a:cubicBezTo>
                    <a:cubicBezTo>
                      <a:pt x="66" y="15"/>
                      <a:pt x="69" y="12"/>
                      <a:pt x="71" y="10"/>
                    </a:cubicBezTo>
                    <a:cubicBezTo>
                      <a:pt x="72" y="9"/>
                      <a:pt x="73" y="8"/>
                      <a:pt x="73" y="7"/>
                    </a:cubicBezTo>
                    <a:cubicBezTo>
                      <a:pt x="73" y="7"/>
                      <a:pt x="72" y="8"/>
                      <a:pt x="71" y="9"/>
                    </a:cubicBezTo>
                    <a:cubicBezTo>
                      <a:pt x="70" y="10"/>
                      <a:pt x="68" y="11"/>
                      <a:pt x="67" y="12"/>
                    </a:cubicBezTo>
                    <a:cubicBezTo>
                      <a:pt x="66" y="14"/>
                      <a:pt x="65" y="15"/>
                      <a:pt x="64" y="16"/>
                    </a:cubicBezTo>
                    <a:cubicBezTo>
                      <a:pt x="62" y="17"/>
                      <a:pt x="60" y="17"/>
                      <a:pt x="60" y="15"/>
                    </a:cubicBezTo>
                    <a:close/>
                    <a:moveTo>
                      <a:pt x="60" y="15"/>
                    </a:moveTo>
                    <a:cubicBezTo>
                      <a:pt x="60" y="15"/>
                      <a:pt x="60" y="15"/>
                      <a:pt x="60" y="1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D0733FC8-CD0E-4DAA-9CA2-40B1BC31A9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30263" y="1060450"/>
                <a:ext cx="57150" cy="58738"/>
              </a:xfrm>
              <a:custGeom>
                <a:avLst/>
                <a:gdLst>
                  <a:gd name="T0" fmla="*/ 2 w 16"/>
                  <a:gd name="T1" fmla="*/ 15 h 16"/>
                  <a:gd name="T2" fmla="*/ 2 w 16"/>
                  <a:gd name="T3" fmla="*/ 15 h 16"/>
                  <a:gd name="T4" fmla="*/ 13 w 16"/>
                  <a:gd name="T5" fmla="*/ 4 h 16"/>
                  <a:gd name="T6" fmla="*/ 16 w 16"/>
                  <a:gd name="T7" fmla="*/ 1 h 16"/>
                  <a:gd name="T8" fmla="*/ 14 w 16"/>
                  <a:gd name="T9" fmla="*/ 2 h 16"/>
                  <a:gd name="T10" fmla="*/ 2 w 16"/>
                  <a:gd name="T11" fmla="*/ 15 h 16"/>
                  <a:gd name="T12" fmla="*/ 2 w 16"/>
                  <a:gd name="T13" fmla="*/ 15 h 16"/>
                  <a:gd name="T14" fmla="*/ 2 w 16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2" y="15"/>
                    </a:moveTo>
                    <a:cubicBezTo>
                      <a:pt x="0" y="16"/>
                      <a:pt x="0" y="16"/>
                      <a:pt x="2" y="15"/>
                    </a:cubicBezTo>
                    <a:cubicBezTo>
                      <a:pt x="5" y="11"/>
                      <a:pt x="9" y="8"/>
                      <a:pt x="13" y="4"/>
                    </a:cubicBezTo>
                    <a:cubicBezTo>
                      <a:pt x="14" y="3"/>
                      <a:pt x="15" y="2"/>
                      <a:pt x="16" y="1"/>
                    </a:cubicBezTo>
                    <a:cubicBezTo>
                      <a:pt x="16" y="0"/>
                      <a:pt x="16" y="1"/>
                      <a:pt x="14" y="2"/>
                    </a:cubicBezTo>
                    <a:cubicBezTo>
                      <a:pt x="11" y="6"/>
                      <a:pt x="6" y="10"/>
                      <a:pt x="2" y="15"/>
                    </a:cubicBezTo>
                    <a:close/>
                    <a:moveTo>
                      <a:pt x="2" y="15"/>
                    </a:moveTo>
                    <a:cubicBezTo>
                      <a:pt x="2" y="15"/>
                      <a:pt x="2" y="15"/>
                      <a:pt x="2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EE960A3-E0B8-4355-966A-BE288E15532B}"/>
                </a:ext>
              </a:extLst>
            </p:cNvPr>
            <p:cNvSpPr txBox="1"/>
            <p:nvPr/>
          </p:nvSpPr>
          <p:spPr>
            <a:xfrm>
              <a:off x="5308810" y="3430371"/>
              <a:ext cx="157438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spc="300" dirty="0">
                  <a:latin typeface="Roboto Slab" pitchFamily="2" charset="0"/>
                  <a:ea typeface="Roboto Slab" pitchFamily="2" charset="0"/>
                </a:rPr>
                <a:t>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28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sz="1200" dirty="0">
                <a:solidFill>
                  <a:schemeClr val="tx1"/>
                </a:solidFill>
              </a:rPr>
              <a:t>The entitle lorem ipsum text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agam</a:t>
            </a:r>
            <a:r>
              <a:rPr lang="en-US" sz="1200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sz="3200" dirty="0"/>
              <a:t>Project Location</a:t>
            </a:r>
            <a:endParaRPr lang="en-US" dirty="0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C06143F7-A788-49DD-96BA-FDB0DFDBA7C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4" t="37119" r="23066" b="37914"/>
          <a:stretch/>
        </p:blipFill>
        <p:spPr>
          <a:xfrm>
            <a:off x="5022574" y="1818709"/>
            <a:ext cx="7169426" cy="3588178"/>
          </a:xfrm>
        </p:spPr>
      </p:pic>
      <p:sp>
        <p:nvSpPr>
          <p:cNvPr id="14" name="Subtitle 6">
            <a:extLst>
              <a:ext uri="{FF2B5EF4-FFF2-40B4-BE49-F238E27FC236}">
                <a16:creationId xmlns:a16="http://schemas.microsoft.com/office/drawing/2014/main" id="{1835DBAA-A2A2-4D91-90D8-E41C164CE244}"/>
              </a:ext>
            </a:extLst>
          </p:cNvPr>
          <p:cNvSpPr txBox="1">
            <a:spLocks/>
          </p:cNvSpPr>
          <p:nvPr/>
        </p:nvSpPr>
        <p:spPr>
          <a:xfrm>
            <a:off x="414404" y="4400550"/>
            <a:ext cx="4016439" cy="11790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0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injected </a:t>
            </a:r>
            <a:r>
              <a:rPr lang="en-US" sz="1000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i="1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words which don't look even slightly believable. If you are going to use a passage of Lorem Ipsum, you need to be sure there isn't anything embarrassing hidden in the middle of text.</a:t>
            </a: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9CCF8EA0-A8B2-4D8B-8660-63B331A73B4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0" b="148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5205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EC3BD79-E313-46C2-8A36-857FE132DA5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2FB9C068-6FD9-4BA6-A94F-EEBDC42672C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4" t="38544" r="31324" b="40134"/>
          <a:stretch/>
        </p:blipFill>
        <p:spPr>
          <a:xfrm>
            <a:off x="3710609" y="1806719"/>
            <a:ext cx="4770782" cy="2724262"/>
          </a:xfr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Project Location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F621D08-22BE-4784-AA28-1561493A1709}"/>
              </a:ext>
            </a:extLst>
          </p:cNvPr>
          <p:cNvSpPr txBox="1">
            <a:spLocks/>
          </p:cNvSpPr>
          <p:nvPr/>
        </p:nvSpPr>
        <p:spPr>
          <a:xfrm>
            <a:off x="2094076" y="4886025"/>
            <a:ext cx="8003848" cy="763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injected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words which don't look even slightly believable. If you are going to use a passage of Lorem Ipsum, you need to be sure there 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12756691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F87613-5F21-432F-A1A5-ADEE52695D77}"/>
              </a:ext>
            </a:extLst>
          </p:cNvPr>
          <p:cNvSpPr/>
          <p:nvPr/>
        </p:nvSpPr>
        <p:spPr>
          <a:xfrm>
            <a:off x="1447800" y="1362075"/>
            <a:ext cx="9296400" cy="41338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91050" y="3036585"/>
            <a:ext cx="30099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24332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9587E52F-AE8A-448F-B87F-6439B5858F8C}"/>
              </a:ext>
            </a:extLst>
          </p:cNvPr>
          <p:cNvSpPr>
            <a:spLocks/>
          </p:cNvSpPr>
          <p:nvPr/>
        </p:nvSpPr>
        <p:spPr bwMode="auto">
          <a:xfrm>
            <a:off x="3004457" y="-1588"/>
            <a:ext cx="6183086" cy="6861175"/>
          </a:xfrm>
          <a:custGeom>
            <a:avLst/>
            <a:gdLst>
              <a:gd name="T0" fmla="*/ 0 w 4512"/>
              <a:gd name="T1" fmla="*/ 0 h 4322"/>
              <a:gd name="T2" fmla="*/ 1223 w 4512"/>
              <a:gd name="T3" fmla="*/ 4322 h 4322"/>
              <a:gd name="T4" fmla="*/ 4512 w 4512"/>
              <a:gd name="T5" fmla="*/ 4322 h 4322"/>
              <a:gd name="T6" fmla="*/ 3289 w 4512"/>
              <a:gd name="T7" fmla="*/ 0 h 4322"/>
              <a:gd name="T8" fmla="*/ 0 w 4512"/>
              <a:gd name="T9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2" h="4322">
                <a:moveTo>
                  <a:pt x="0" y="0"/>
                </a:moveTo>
                <a:lnTo>
                  <a:pt x="1223" y="4322"/>
                </a:lnTo>
                <a:lnTo>
                  <a:pt x="4512" y="4322"/>
                </a:lnTo>
                <a:lnTo>
                  <a:pt x="32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AA62F61-23E6-4A8B-83D4-B8B5537F9B87}"/>
              </a:ext>
            </a:extLst>
          </p:cNvPr>
          <p:cNvGrpSpPr/>
          <p:nvPr/>
        </p:nvGrpSpPr>
        <p:grpSpPr>
          <a:xfrm>
            <a:off x="2390775" y="4011785"/>
            <a:ext cx="7410450" cy="1475973"/>
            <a:chOff x="2390775" y="4047966"/>
            <a:chExt cx="7410450" cy="1475973"/>
          </a:xfrm>
        </p:grpSpPr>
        <p:sp>
          <p:nvSpPr>
            <p:cNvPr id="23" name="Subtitle 6">
              <a:extLst>
                <a:ext uri="{FF2B5EF4-FFF2-40B4-BE49-F238E27FC236}">
                  <a16:creationId xmlns:a16="http://schemas.microsoft.com/office/drawing/2014/main" id="{D0440ECE-2B54-4B71-9840-7CEC682567CA}"/>
                </a:ext>
              </a:extLst>
            </p:cNvPr>
            <p:cNvSpPr txBox="1">
              <a:spLocks/>
            </p:cNvSpPr>
            <p:nvPr/>
          </p:nvSpPr>
          <p:spPr>
            <a:xfrm>
              <a:off x="2390775" y="4760279"/>
              <a:ext cx="7410450" cy="763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ysClr val="windowText" lastClr="000000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 passages of Lorem Ipsum available, but the majority injected </a:t>
              </a:r>
              <a:r>
                <a:rPr lang="en-US" sz="1000" dirty="0" err="1">
                  <a:solidFill>
                    <a:sysClr val="windowText" lastClr="000000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ysClr val="windowText" lastClr="000000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sz="1000" dirty="0" err="1">
                  <a:solidFill>
                    <a:sysClr val="windowText" lastClr="000000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ysClr val="windowText" lastClr="000000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i="1" dirty="0">
                  <a:solidFill>
                    <a:sysClr val="windowText" lastClr="000000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words which don't look even slightly believable. If you are going to use a passage of Lorem Ipsum, you need to be sure there isn't anything embarrassing hidden in the middle of text.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7CCE385-DBB0-40D0-9AE1-B5551051A474}"/>
                </a:ext>
              </a:extLst>
            </p:cNvPr>
            <p:cNvSpPr txBox="1"/>
            <p:nvPr/>
          </p:nvSpPr>
          <p:spPr>
            <a:xfrm>
              <a:off x="4064000" y="4047966"/>
              <a:ext cx="406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spc="2000" dirty="0">
                  <a:solidFill>
                    <a:sysClr val="windowText" lastClr="000000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WELCOME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8E6C395-FDFA-4D34-8E00-D1A377A67FBD}"/>
                </a:ext>
              </a:extLst>
            </p:cNvPr>
            <p:cNvCxnSpPr>
              <a:cxnSpLocks/>
            </p:cNvCxnSpPr>
            <p:nvPr/>
          </p:nvCxnSpPr>
          <p:spPr>
            <a:xfrm>
              <a:off x="5682343" y="4467979"/>
              <a:ext cx="827314" cy="0"/>
            </a:xfrm>
            <a:prstGeom prst="line">
              <a:avLst/>
            </a:prstGeom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5B8928F-573B-4C18-98A7-ED5C7806C7F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1" b="55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9098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FF8BCE82-0CDE-47CE-9C07-52E4A26AC9E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0" b="8930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FAC60C7-70CF-4D50-B0B6-1F7CDD724AAC}"/>
              </a:ext>
            </a:extLst>
          </p:cNvPr>
          <p:cNvSpPr/>
          <p:nvPr/>
        </p:nvSpPr>
        <p:spPr>
          <a:xfrm>
            <a:off x="3639002" y="2288443"/>
            <a:ext cx="7464427" cy="22811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BE1905E-1150-4DD8-93F5-70EB096C6BE0}"/>
              </a:ext>
            </a:extLst>
          </p:cNvPr>
          <p:cNvGrpSpPr/>
          <p:nvPr/>
        </p:nvGrpSpPr>
        <p:grpSpPr>
          <a:xfrm>
            <a:off x="4064001" y="2732071"/>
            <a:ext cx="6299200" cy="1393858"/>
            <a:chOff x="4064000" y="2669714"/>
            <a:chExt cx="6299200" cy="1393858"/>
          </a:xfrm>
        </p:grpSpPr>
        <p:sp>
          <p:nvSpPr>
            <p:cNvPr id="9" name="Subtitle 6">
              <a:extLst>
                <a:ext uri="{FF2B5EF4-FFF2-40B4-BE49-F238E27FC236}">
                  <a16:creationId xmlns:a16="http://schemas.microsoft.com/office/drawing/2014/main" id="{31072DF5-5DA4-4D8A-92B6-BB603A8952D3}"/>
                </a:ext>
              </a:extLst>
            </p:cNvPr>
            <p:cNvSpPr txBox="1">
              <a:spLocks/>
            </p:cNvSpPr>
            <p:nvPr/>
          </p:nvSpPr>
          <p:spPr>
            <a:xfrm>
              <a:off x="4064000" y="3299912"/>
              <a:ext cx="6299200" cy="763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 passages of Lorem Ipsum available, but the majority injected </a:t>
              </a:r>
              <a:r>
                <a:rPr lang="en-US" sz="10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humour</a:t>
              </a: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, or </a:t>
              </a:r>
              <a:r>
                <a:rPr lang="en-US" sz="10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randomised</a:t>
              </a:r>
              <a:r>
                <a:rPr lang="en-US" sz="1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 </a:t>
              </a:r>
              <a:r>
                <a:rPr lang="en-US" sz="10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words which don't look even slightly believable. If you are going to use a passage of Lorem Ipsum, you need to be sure there isn't anything embarrassing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C55623-24A7-4BE9-AE21-5002352AD1A6}"/>
                </a:ext>
              </a:extLst>
            </p:cNvPr>
            <p:cNvSpPr txBox="1"/>
            <p:nvPr/>
          </p:nvSpPr>
          <p:spPr>
            <a:xfrm>
              <a:off x="4064000" y="2669714"/>
              <a:ext cx="406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spc="2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Bebas" charset="0"/>
                </a:rPr>
                <a:t>WELCOME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8327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5">
            <a:extLst>
              <a:ext uri="{FF2B5EF4-FFF2-40B4-BE49-F238E27FC236}">
                <a16:creationId xmlns:a16="http://schemas.microsoft.com/office/drawing/2014/main" id="{619D9164-80CF-4511-9F4D-45848DBAB8C3}"/>
              </a:ext>
            </a:extLst>
          </p:cNvPr>
          <p:cNvSpPr>
            <a:spLocks/>
          </p:cNvSpPr>
          <p:nvPr/>
        </p:nvSpPr>
        <p:spPr bwMode="auto">
          <a:xfrm>
            <a:off x="3004457" y="-1588"/>
            <a:ext cx="6183086" cy="6861175"/>
          </a:xfrm>
          <a:custGeom>
            <a:avLst/>
            <a:gdLst>
              <a:gd name="T0" fmla="*/ 0 w 4512"/>
              <a:gd name="T1" fmla="*/ 0 h 4322"/>
              <a:gd name="T2" fmla="*/ 1223 w 4512"/>
              <a:gd name="T3" fmla="*/ 4322 h 4322"/>
              <a:gd name="T4" fmla="*/ 4512 w 4512"/>
              <a:gd name="T5" fmla="*/ 4322 h 4322"/>
              <a:gd name="T6" fmla="*/ 3289 w 4512"/>
              <a:gd name="T7" fmla="*/ 0 h 4322"/>
              <a:gd name="T8" fmla="*/ 0 w 4512"/>
              <a:gd name="T9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2" h="4322">
                <a:moveTo>
                  <a:pt x="0" y="0"/>
                </a:moveTo>
                <a:lnTo>
                  <a:pt x="1223" y="4322"/>
                </a:lnTo>
                <a:lnTo>
                  <a:pt x="4512" y="4322"/>
                </a:lnTo>
                <a:lnTo>
                  <a:pt x="32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2FBCD8-B313-474A-B002-EDFEC653FFE4}"/>
              </a:ext>
            </a:extLst>
          </p:cNvPr>
          <p:cNvSpPr txBox="1"/>
          <p:nvPr/>
        </p:nvSpPr>
        <p:spPr>
          <a:xfrm>
            <a:off x="4916831" y="712973"/>
            <a:ext cx="2358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About us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84DAAA8-15BC-426C-ACC4-417F9789EC91}"/>
              </a:ext>
            </a:extLst>
          </p:cNvPr>
          <p:cNvGrpSpPr/>
          <p:nvPr/>
        </p:nvGrpSpPr>
        <p:grpSpPr>
          <a:xfrm>
            <a:off x="1966366" y="3005266"/>
            <a:ext cx="8259269" cy="1453986"/>
            <a:chOff x="1966366" y="2885427"/>
            <a:chExt cx="8259269" cy="1453986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65ED7A5E-55D6-4078-A3ED-6C7CEF985FB2}"/>
                </a:ext>
              </a:extLst>
            </p:cNvPr>
            <p:cNvGrpSpPr/>
            <p:nvPr/>
          </p:nvGrpSpPr>
          <p:grpSpPr>
            <a:xfrm>
              <a:off x="5367757" y="2893725"/>
              <a:ext cx="1456486" cy="1437390"/>
              <a:chOff x="14570751" y="963564"/>
              <a:chExt cx="1456486" cy="1437390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8321F233-3EEA-475A-AB47-58FB3E188C34}"/>
                  </a:ext>
                </a:extLst>
              </p:cNvPr>
              <p:cNvSpPr txBox="1"/>
              <p:nvPr/>
            </p:nvSpPr>
            <p:spPr>
              <a:xfrm>
                <a:off x="14721040" y="1492247"/>
                <a:ext cx="115590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Charities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9289AA1E-79BC-4354-B510-BF83673919A9}"/>
                  </a:ext>
                </a:extLst>
              </p:cNvPr>
              <p:cNvSpPr/>
              <p:nvPr/>
            </p:nvSpPr>
            <p:spPr>
              <a:xfrm>
                <a:off x="14570751" y="1770012"/>
                <a:ext cx="1456486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Lorem text see.</a:t>
                </a:r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324F1334-C552-4296-947A-43689252E6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085412" y="963564"/>
                <a:ext cx="427164" cy="399745"/>
              </a:xfrm>
              <a:custGeom>
                <a:avLst/>
                <a:gdLst>
                  <a:gd name="T0" fmla="*/ 129 w 130"/>
                  <a:gd name="T1" fmla="*/ 35 h 120"/>
                  <a:gd name="T2" fmla="*/ 94 w 130"/>
                  <a:gd name="T3" fmla="*/ 0 h 120"/>
                  <a:gd name="T4" fmla="*/ 64 w 130"/>
                  <a:gd name="T5" fmla="*/ 17 h 120"/>
                  <a:gd name="T6" fmla="*/ 35 w 130"/>
                  <a:gd name="T7" fmla="*/ 0 h 120"/>
                  <a:gd name="T8" fmla="*/ 0 w 130"/>
                  <a:gd name="T9" fmla="*/ 35 h 120"/>
                  <a:gd name="T10" fmla="*/ 2 w 130"/>
                  <a:gd name="T11" fmla="*/ 49 h 120"/>
                  <a:gd name="T12" fmla="*/ 19 w 130"/>
                  <a:gd name="T13" fmla="*/ 79 h 120"/>
                  <a:gd name="T14" fmla="*/ 64 w 130"/>
                  <a:gd name="T15" fmla="*/ 120 h 120"/>
                  <a:gd name="T16" fmla="*/ 110 w 130"/>
                  <a:gd name="T17" fmla="*/ 79 h 120"/>
                  <a:gd name="T18" fmla="*/ 128 w 130"/>
                  <a:gd name="T19" fmla="*/ 49 h 120"/>
                  <a:gd name="T20" fmla="*/ 129 w 130"/>
                  <a:gd name="T21" fmla="*/ 35 h 120"/>
                  <a:gd name="T22" fmla="*/ 123 w 130"/>
                  <a:gd name="T23" fmla="*/ 48 h 120"/>
                  <a:gd name="T24" fmla="*/ 107 w 130"/>
                  <a:gd name="T25" fmla="*/ 75 h 120"/>
                  <a:gd name="T26" fmla="*/ 64 w 130"/>
                  <a:gd name="T27" fmla="*/ 113 h 120"/>
                  <a:gd name="T28" fmla="*/ 23 w 130"/>
                  <a:gd name="T29" fmla="*/ 75 h 120"/>
                  <a:gd name="T30" fmla="*/ 6 w 130"/>
                  <a:gd name="T31" fmla="*/ 48 h 120"/>
                  <a:gd name="T32" fmla="*/ 5 w 130"/>
                  <a:gd name="T33" fmla="*/ 36 h 120"/>
                  <a:gd name="T34" fmla="*/ 5 w 130"/>
                  <a:gd name="T35" fmla="*/ 36 h 120"/>
                  <a:gd name="T36" fmla="*/ 35 w 130"/>
                  <a:gd name="T37" fmla="*/ 5 h 120"/>
                  <a:gd name="T38" fmla="*/ 62 w 130"/>
                  <a:gd name="T39" fmla="*/ 23 h 120"/>
                  <a:gd name="T40" fmla="*/ 64 w 130"/>
                  <a:gd name="T41" fmla="*/ 29 h 120"/>
                  <a:gd name="T42" fmla="*/ 67 w 130"/>
                  <a:gd name="T43" fmla="*/ 23 h 120"/>
                  <a:gd name="T44" fmla="*/ 94 w 130"/>
                  <a:gd name="T45" fmla="*/ 5 h 120"/>
                  <a:gd name="T46" fmla="*/ 124 w 130"/>
                  <a:gd name="T47" fmla="*/ 36 h 120"/>
                  <a:gd name="T48" fmla="*/ 123 w 130"/>
                  <a:gd name="T49" fmla="*/ 48 h 120"/>
                  <a:gd name="T50" fmla="*/ 123 w 130"/>
                  <a:gd name="T51" fmla="*/ 48 h 120"/>
                  <a:gd name="T52" fmla="*/ 123 w 130"/>
                  <a:gd name="T53" fmla="*/ 4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0" h="120">
                    <a:moveTo>
                      <a:pt x="129" y="35"/>
                    </a:moveTo>
                    <a:cubicBezTo>
                      <a:pt x="127" y="15"/>
                      <a:pt x="113" y="0"/>
                      <a:pt x="94" y="0"/>
                    </a:cubicBezTo>
                    <a:cubicBezTo>
                      <a:pt x="82" y="0"/>
                      <a:pt x="71" y="6"/>
                      <a:pt x="64" y="17"/>
                    </a:cubicBezTo>
                    <a:cubicBezTo>
                      <a:pt x="58" y="6"/>
                      <a:pt x="47" y="0"/>
                      <a:pt x="35" y="0"/>
                    </a:cubicBezTo>
                    <a:cubicBezTo>
                      <a:pt x="17" y="0"/>
                      <a:pt x="2" y="15"/>
                      <a:pt x="0" y="35"/>
                    </a:cubicBezTo>
                    <a:cubicBezTo>
                      <a:pt x="0" y="36"/>
                      <a:pt x="0" y="41"/>
                      <a:pt x="2" y="49"/>
                    </a:cubicBezTo>
                    <a:cubicBezTo>
                      <a:pt x="4" y="60"/>
                      <a:pt x="10" y="71"/>
                      <a:pt x="19" y="79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9" y="71"/>
                      <a:pt x="126" y="60"/>
                      <a:pt x="128" y="49"/>
                    </a:cubicBezTo>
                    <a:cubicBezTo>
                      <a:pt x="130" y="41"/>
                      <a:pt x="129" y="36"/>
                      <a:pt x="129" y="35"/>
                    </a:cubicBezTo>
                    <a:close/>
                    <a:moveTo>
                      <a:pt x="123" y="48"/>
                    </a:moveTo>
                    <a:cubicBezTo>
                      <a:pt x="121" y="58"/>
                      <a:pt x="115" y="68"/>
                      <a:pt x="107" y="75"/>
                    </a:cubicBezTo>
                    <a:cubicBezTo>
                      <a:pt x="64" y="113"/>
                      <a:pt x="64" y="113"/>
                      <a:pt x="64" y="113"/>
                    </a:cubicBezTo>
                    <a:cubicBezTo>
                      <a:pt x="23" y="75"/>
                      <a:pt x="23" y="75"/>
                      <a:pt x="23" y="75"/>
                    </a:cubicBezTo>
                    <a:cubicBezTo>
                      <a:pt x="14" y="68"/>
                      <a:pt x="9" y="58"/>
                      <a:pt x="6" y="48"/>
                    </a:cubicBezTo>
                    <a:cubicBezTo>
                      <a:pt x="5" y="40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7" y="18"/>
                      <a:pt x="20" y="5"/>
                      <a:pt x="35" y="5"/>
                    </a:cubicBezTo>
                    <a:cubicBezTo>
                      <a:pt x="47" y="5"/>
                      <a:pt x="57" y="12"/>
                      <a:pt x="62" y="23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72" y="12"/>
                      <a:pt x="82" y="5"/>
                      <a:pt x="94" y="5"/>
                    </a:cubicBezTo>
                    <a:cubicBezTo>
                      <a:pt x="110" y="5"/>
                      <a:pt x="123" y="18"/>
                      <a:pt x="124" y="36"/>
                    </a:cubicBezTo>
                    <a:cubicBezTo>
                      <a:pt x="124" y="36"/>
                      <a:pt x="125" y="40"/>
                      <a:pt x="123" y="48"/>
                    </a:cubicBezTo>
                    <a:close/>
                    <a:moveTo>
                      <a:pt x="123" y="48"/>
                    </a:moveTo>
                    <a:cubicBezTo>
                      <a:pt x="123" y="48"/>
                      <a:pt x="123" y="48"/>
                      <a:pt x="123" y="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57A808B-7908-4AAF-859E-96817C56310A}"/>
                </a:ext>
              </a:extLst>
            </p:cNvPr>
            <p:cNvGrpSpPr/>
            <p:nvPr/>
          </p:nvGrpSpPr>
          <p:grpSpPr>
            <a:xfrm>
              <a:off x="8769149" y="2885427"/>
              <a:ext cx="1456486" cy="1453986"/>
              <a:chOff x="8769149" y="2504427"/>
              <a:chExt cx="1456486" cy="1453986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88828886-0E15-479C-986C-E19C487BF297}"/>
                  </a:ext>
                </a:extLst>
              </p:cNvPr>
              <p:cNvSpPr txBox="1"/>
              <p:nvPr/>
            </p:nvSpPr>
            <p:spPr>
              <a:xfrm>
                <a:off x="8895539" y="3049706"/>
                <a:ext cx="120370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latin typeface="Roboto Slab" pitchFamily="2" charset="0"/>
                    <a:ea typeface="Roboto Slab" pitchFamily="2" charset="0"/>
                  </a:rPr>
                  <a:t>Healthcare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B428A9B1-D7BC-4E9D-B96B-D510DFA56624}"/>
                  </a:ext>
                </a:extLst>
              </p:cNvPr>
              <p:cNvSpPr/>
              <p:nvPr/>
            </p:nvSpPr>
            <p:spPr>
              <a:xfrm>
                <a:off x="8769149" y="3327471"/>
                <a:ext cx="1456486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Lorem text see.</a:t>
                </a:r>
              </a:p>
            </p:txBody>
          </p:sp>
          <p:sp>
            <p:nvSpPr>
              <p:cNvPr id="72" name="Freeform 9">
                <a:extLst>
                  <a:ext uri="{FF2B5EF4-FFF2-40B4-BE49-F238E27FC236}">
                    <a16:creationId xmlns:a16="http://schemas.microsoft.com/office/drawing/2014/main" id="{02EAA8EA-2DAA-4893-9C94-7A1D41BD6F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85975" y="2504427"/>
                <a:ext cx="422835" cy="432936"/>
              </a:xfrm>
              <a:custGeom>
                <a:avLst/>
                <a:gdLst>
                  <a:gd name="T0" fmla="*/ 105 w 129"/>
                  <a:gd name="T1" fmla="*/ 89 h 130"/>
                  <a:gd name="T2" fmla="*/ 97 w 129"/>
                  <a:gd name="T3" fmla="*/ 89 h 130"/>
                  <a:gd name="T4" fmla="*/ 80 w 129"/>
                  <a:gd name="T5" fmla="*/ 73 h 130"/>
                  <a:gd name="T6" fmla="*/ 80 w 129"/>
                  <a:gd name="T7" fmla="*/ 68 h 130"/>
                  <a:gd name="T8" fmla="*/ 88 w 129"/>
                  <a:gd name="T9" fmla="*/ 53 h 130"/>
                  <a:gd name="T10" fmla="*/ 90 w 129"/>
                  <a:gd name="T11" fmla="*/ 51 h 130"/>
                  <a:gd name="T12" fmla="*/ 91 w 129"/>
                  <a:gd name="T13" fmla="*/ 39 h 130"/>
                  <a:gd name="T14" fmla="*/ 90 w 129"/>
                  <a:gd name="T15" fmla="*/ 37 h 130"/>
                  <a:gd name="T16" fmla="*/ 90 w 129"/>
                  <a:gd name="T17" fmla="*/ 23 h 130"/>
                  <a:gd name="T18" fmla="*/ 85 w 129"/>
                  <a:gd name="T19" fmla="*/ 7 h 130"/>
                  <a:gd name="T20" fmla="*/ 72 w 129"/>
                  <a:gd name="T21" fmla="*/ 1 h 130"/>
                  <a:gd name="T22" fmla="*/ 55 w 129"/>
                  <a:gd name="T23" fmla="*/ 1 h 130"/>
                  <a:gd name="T24" fmla="*/ 42 w 129"/>
                  <a:gd name="T25" fmla="*/ 10 h 130"/>
                  <a:gd name="T26" fmla="*/ 38 w 129"/>
                  <a:gd name="T27" fmla="*/ 23 h 130"/>
                  <a:gd name="T28" fmla="*/ 38 w 129"/>
                  <a:gd name="T29" fmla="*/ 37 h 130"/>
                  <a:gd name="T30" fmla="*/ 37 w 129"/>
                  <a:gd name="T31" fmla="*/ 40 h 130"/>
                  <a:gd name="T32" fmla="*/ 39 w 129"/>
                  <a:gd name="T33" fmla="*/ 52 h 130"/>
                  <a:gd name="T34" fmla="*/ 41 w 129"/>
                  <a:gd name="T35" fmla="*/ 55 h 130"/>
                  <a:gd name="T36" fmla="*/ 48 w 129"/>
                  <a:gd name="T37" fmla="*/ 68 h 130"/>
                  <a:gd name="T38" fmla="*/ 48 w 129"/>
                  <a:gd name="T39" fmla="*/ 73 h 130"/>
                  <a:gd name="T40" fmla="*/ 32 w 129"/>
                  <a:gd name="T41" fmla="*/ 89 h 130"/>
                  <a:gd name="T42" fmla="*/ 24 w 129"/>
                  <a:gd name="T43" fmla="*/ 89 h 130"/>
                  <a:gd name="T44" fmla="*/ 0 w 129"/>
                  <a:gd name="T45" fmla="*/ 113 h 130"/>
                  <a:gd name="T46" fmla="*/ 0 w 129"/>
                  <a:gd name="T47" fmla="*/ 122 h 130"/>
                  <a:gd name="T48" fmla="*/ 8 w 129"/>
                  <a:gd name="T49" fmla="*/ 130 h 130"/>
                  <a:gd name="T50" fmla="*/ 121 w 129"/>
                  <a:gd name="T51" fmla="*/ 130 h 130"/>
                  <a:gd name="T52" fmla="*/ 129 w 129"/>
                  <a:gd name="T53" fmla="*/ 122 h 130"/>
                  <a:gd name="T54" fmla="*/ 129 w 129"/>
                  <a:gd name="T55" fmla="*/ 113 h 130"/>
                  <a:gd name="T56" fmla="*/ 105 w 129"/>
                  <a:gd name="T57" fmla="*/ 89 h 130"/>
                  <a:gd name="T58" fmla="*/ 105 w 129"/>
                  <a:gd name="T59" fmla="*/ 89 h 130"/>
                  <a:gd name="T60" fmla="*/ 105 w 129"/>
                  <a:gd name="T61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9" h="130">
                    <a:moveTo>
                      <a:pt x="105" y="89"/>
                    </a:moveTo>
                    <a:cubicBezTo>
                      <a:pt x="97" y="89"/>
                      <a:pt x="97" y="89"/>
                      <a:pt x="97" y="89"/>
                    </a:cubicBezTo>
                    <a:cubicBezTo>
                      <a:pt x="88" y="89"/>
                      <a:pt x="80" y="82"/>
                      <a:pt x="80" y="73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4" y="64"/>
                      <a:pt x="87" y="59"/>
                      <a:pt x="88" y="53"/>
                    </a:cubicBezTo>
                    <a:cubicBezTo>
                      <a:pt x="88" y="52"/>
                      <a:pt x="89" y="52"/>
                      <a:pt x="90" y="51"/>
                    </a:cubicBezTo>
                    <a:cubicBezTo>
                      <a:pt x="93" y="48"/>
                      <a:pt x="94" y="43"/>
                      <a:pt x="91" y="39"/>
                    </a:cubicBezTo>
                    <a:cubicBezTo>
                      <a:pt x="91" y="39"/>
                      <a:pt x="90" y="38"/>
                      <a:pt x="90" y="37"/>
                    </a:cubicBezTo>
                    <a:cubicBezTo>
                      <a:pt x="90" y="33"/>
                      <a:pt x="90" y="28"/>
                      <a:pt x="90" y="23"/>
                    </a:cubicBezTo>
                    <a:cubicBezTo>
                      <a:pt x="90" y="18"/>
                      <a:pt x="89" y="12"/>
                      <a:pt x="85" y="7"/>
                    </a:cubicBezTo>
                    <a:cubicBezTo>
                      <a:pt x="81" y="4"/>
                      <a:pt x="77" y="2"/>
                      <a:pt x="72" y="1"/>
                    </a:cubicBezTo>
                    <a:cubicBezTo>
                      <a:pt x="66" y="0"/>
                      <a:pt x="60" y="0"/>
                      <a:pt x="55" y="1"/>
                    </a:cubicBezTo>
                    <a:cubicBezTo>
                      <a:pt x="50" y="3"/>
                      <a:pt x="45" y="6"/>
                      <a:pt x="42" y="10"/>
                    </a:cubicBezTo>
                    <a:cubicBezTo>
                      <a:pt x="40" y="14"/>
                      <a:pt x="38" y="18"/>
                      <a:pt x="38" y="23"/>
                    </a:cubicBezTo>
                    <a:cubicBezTo>
                      <a:pt x="38" y="28"/>
                      <a:pt x="38" y="32"/>
                      <a:pt x="38" y="37"/>
                    </a:cubicBezTo>
                    <a:cubicBezTo>
                      <a:pt x="38" y="38"/>
                      <a:pt x="38" y="39"/>
                      <a:pt x="37" y="40"/>
                    </a:cubicBezTo>
                    <a:cubicBezTo>
                      <a:pt x="35" y="44"/>
                      <a:pt x="36" y="49"/>
                      <a:pt x="39" y="52"/>
                    </a:cubicBezTo>
                    <a:cubicBezTo>
                      <a:pt x="40" y="53"/>
                      <a:pt x="41" y="54"/>
                      <a:pt x="41" y="55"/>
                    </a:cubicBezTo>
                    <a:cubicBezTo>
                      <a:pt x="42" y="59"/>
                      <a:pt x="45" y="64"/>
                      <a:pt x="48" y="68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8" y="82"/>
                      <a:pt x="41" y="89"/>
                      <a:pt x="32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9" y="93"/>
                      <a:pt x="0" y="1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6"/>
                      <a:pt x="3" y="130"/>
                      <a:pt x="8" y="130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25" y="130"/>
                      <a:pt x="129" y="126"/>
                      <a:pt x="129" y="122"/>
                    </a:cubicBezTo>
                    <a:cubicBezTo>
                      <a:pt x="129" y="113"/>
                      <a:pt x="129" y="113"/>
                      <a:pt x="129" y="113"/>
                    </a:cubicBezTo>
                    <a:cubicBezTo>
                      <a:pt x="119" y="93"/>
                      <a:pt x="105" y="89"/>
                      <a:pt x="105" y="89"/>
                    </a:cubicBezTo>
                    <a:close/>
                    <a:moveTo>
                      <a:pt x="105" y="89"/>
                    </a:moveTo>
                    <a:cubicBezTo>
                      <a:pt x="105" y="89"/>
                      <a:pt x="105" y="89"/>
                      <a:pt x="105" y="89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8AE44EE-7F5F-4FE3-950D-9FB2997C9747}"/>
                </a:ext>
              </a:extLst>
            </p:cNvPr>
            <p:cNvGrpSpPr/>
            <p:nvPr/>
          </p:nvGrpSpPr>
          <p:grpSpPr>
            <a:xfrm>
              <a:off x="1966366" y="2885427"/>
              <a:ext cx="1456486" cy="1453986"/>
              <a:chOff x="1966366" y="2504427"/>
              <a:chExt cx="1456486" cy="1453986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A00EA0FA-F6B0-417B-AF08-07CF4D9776E6}"/>
                  </a:ext>
                </a:extLst>
              </p:cNvPr>
              <p:cNvGrpSpPr/>
              <p:nvPr/>
            </p:nvGrpSpPr>
            <p:grpSpPr>
              <a:xfrm>
                <a:off x="2525764" y="2504427"/>
                <a:ext cx="337690" cy="432936"/>
                <a:chOff x="2522538" y="3189288"/>
                <a:chExt cx="371475" cy="476250"/>
              </a:xfrm>
              <a:solidFill>
                <a:schemeClr val="tx1"/>
              </a:solidFill>
            </p:grpSpPr>
            <p:sp>
              <p:nvSpPr>
                <p:cNvPr id="67" name="Freeform 5">
                  <a:extLst>
                    <a:ext uri="{FF2B5EF4-FFF2-40B4-BE49-F238E27FC236}">
                      <a16:creationId xmlns:a16="http://schemas.microsoft.com/office/drawing/2014/main" id="{216AFB84-90D2-43DF-9597-E227C2CF40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13025" y="3189288"/>
                  <a:ext cx="192088" cy="238125"/>
                </a:xfrm>
                <a:custGeom>
                  <a:avLst/>
                  <a:gdLst>
                    <a:gd name="T0" fmla="*/ 2 w 53"/>
                    <a:gd name="T1" fmla="*/ 65 h 65"/>
                    <a:gd name="T2" fmla="*/ 5 w 53"/>
                    <a:gd name="T3" fmla="*/ 62 h 65"/>
                    <a:gd name="T4" fmla="*/ 5 w 53"/>
                    <a:gd name="T5" fmla="*/ 27 h 65"/>
                    <a:gd name="T6" fmla="*/ 26 w 53"/>
                    <a:gd name="T7" fmla="*/ 6 h 65"/>
                    <a:gd name="T8" fmla="*/ 48 w 53"/>
                    <a:gd name="T9" fmla="*/ 27 h 65"/>
                    <a:gd name="T10" fmla="*/ 48 w 53"/>
                    <a:gd name="T11" fmla="*/ 62 h 65"/>
                    <a:gd name="T12" fmla="*/ 50 w 53"/>
                    <a:gd name="T13" fmla="*/ 65 h 65"/>
                    <a:gd name="T14" fmla="*/ 53 w 53"/>
                    <a:gd name="T15" fmla="*/ 62 h 65"/>
                    <a:gd name="T16" fmla="*/ 53 w 53"/>
                    <a:gd name="T17" fmla="*/ 27 h 65"/>
                    <a:gd name="T18" fmla="*/ 26 w 53"/>
                    <a:gd name="T19" fmla="*/ 0 h 65"/>
                    <a:gd name="T20" fmla="*/ 0 w 53"/>
                    <a:gd name="T21" fmla="*/ 27 h 65"/>
                    <a:gd name="T22" fmla="*/ 0 w 53"/>
                    <a:gd name="T23" fmla="*/ 62 h 65"/>
                    <a:gd name="T24" fmla="*/ 2 w 53"/>
                    <a:gd name="T25" fmla="*/ 65 h 65"/>
                    <a:gd name="T26" fmla="*/ 2 w 53"/>
                    <a:gd name="T27" fmla="*/ 65 h 65"/>
                    <a:gd name="T28" fmla="*/ 2 w 53"/>
                    <a:gd name="T29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3" h="65">
                      <a:moveTo>
                        <a:pt x="2" y="65"/>
                      </a:moveTo>
                      <a:cubicBezTo>
                        <a:pt x="4" y="65"/>
                        <a:pt x="5" y="63"/>
                        <a:pt x="5" y="62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15"/>
                        <a:pt x="15" y="6"/>
                        <a:pt x="26" y="6"/>
                      </a:cubicBezTo>
                      <a:cubicBezTo>
                        <a:pt x="38" y="6"/>
                        <a:pt x="48" y="15"/>
                        <a:pt x="48" y="27"/>
                      </a:cubicBezTo>
                      <a:cubicBezTo>
                        <a:pt x="48" y="62"/>
                        <a:pt x="48" y="62"/>
                        <a:pt x="48" y="62"/>
                      </a:cubicBezTo>
                      <a:cubicBezTo>
                        <a:pt x="48" y="63"/>
                        <a:pt x="49" y="65"/>
                        <a:pt x="50" y="65"/>
                      </a:cubicBezTo>
                      <a:cubicBezTo>
                        <a:pt x="52" y="65"/>
                        <a:pt x="53" y="63"/>
                        <a:pt x="53" y="62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53" y="12"/>
                        <a:pt x="41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4"/>
                        <a:pt x="1" y="65"/>
                        <a:pt x="2" y="65"/>
                      </a:cubicBezTo>
                      <a:close/>
                      <a:moveTo>
                        <a:pt x="2" y="65"/>
                      </a:moveTo>
                      <a:cubicBezTo>
                        <a:pt x="2" y="65"/>
                        <a:pt x="2" y="65"/>
                        <a:pt x="2" y="65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8" name="Freeform 6">
                  <a:extLst>
                    <a:ext uri="{FF2B5EF4-FFF2-40B4-BE49-F238E27FC236}">
                      <a16:creationId xmlns:a16="http://schemas.microsoft.com/office/drawing/2014/main" id="{7EDBC619-9B41-41AC-8D40-97E59405AB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522538" y="3332163"/>
                  <a:ext cx="371475" cy="333375"/>
                </a:xfrm>
                <a:custGeom>
                  <a:avLst/>
                  <a:gdLst>
                    <a:gd name="T0" fmla="*/ 102 w 103"/>
                    <a:gd name="T1" fmla="*/ 79 h 91"/>
                    <a:gd name="T2" fmla="*/ 95 w 103"/>
                    <a:gd name="T3" fmla="*/ 0 h 91"/>
                    <a:gd name="T4" fmla="*/ 83 w 103"/>
                    <a:gd name="T5" fmla="*/ 0 h 91"/>
                    <a:gd name="T6" fmla="*/ 83 w 103"/>
                    <a:gd name="T7" fmla="*/ 25 h 91"/>
                    <a:gd name="T8" fmla="*/ 75 w 103"/>
                    <a:gd name="T9" fmla="*/ 34 h 91"/>
                    <a:gd name="T10" fmla="*/ 67 w 103"/>
                    <a:gd name="T11" fmla="*/ 25 h 91"/>
                    <a:gd name="T12" fmla="*/ 67 w 103"/>
                    <a:gd name="T13" fmla="*/ 0 h 91"/>
                    <a:gd name="T14" fmla="*/ 35 w 103"/>
                    <a:gd name="T15" fmla="*/ 0 h 91"/>
                    <a:gd name="T16" fmla="*/ 35 w 103"/>
                    <a:gd name="T17" fmla="*/ 25 h 91"/>
                    <a:gd name="T18" fmla="*/ 28 w 103"/>
                    <a:gd name="T19" fmla="*/ 34 h 91"/>
                    <a:gd name="T20" fmla="*/ 19 w 103"/>
                    <a:gd name="T21" fmla="*/ 26 h 91"/>
                    <a:gd name="T22" fmla="*/ 19 w 103"/>
                    <a:gd name="T23" fmla="*/ 0 h 91"/>
                    <a:gd name="T24" fmla="*/ 8 w 103"/>
                    <a:gd name="T25" fmla="*/ 0 h 91"/>
                    <a:gd name="T26" fmla="*/ 1 w 103"/>
                    <a:gd name="T27" fmla="*/ 79 h 91"/>
                    <a:gd name="T28" fmla="*/ 11 w 103"/>
                    <a:gd name="T29" fmla="*/ 91 h 91"/>
                    <a:gd name="T30" fmla="*/ 92 w 103"/>
                    <a:gd name="T31" fmla="*/ 91 h 91"/>
                    <a:gd name="T32" fmla="*/ 102 w 103"/>
                    <a:gd name="T33" fmla="*/ 79 h 91"/>
                    <a:gd name="T34" fmla="*/ 51 w 103"/>
                    <a:gd name="T35" fmla="*/ 83 h 91"/>
                    <a:gd name="T36" fmla="*/ 29 w 103"/>
                    <a:gd name="T37" fmla="*/ 60 h 91"/>
                    <a:gd name="T38" fmla="*/ 51 w 103"/>
                    <a:gd name="T39" fmla="*/ 37 h 91"/>
                    <a:gd name="T40" fmla="*/ 74 w 103"/>
                    <a:gd name="T41" fmla="*/ 60 h 91"/>
                    <a:gd name="T42" fmla="*/ 51 w 103"/>
                    <a:gd name="T43" fmla="*/ 83 h 91"/>
                    <a:gd name="T44" fmla="*/ 51 w 103"/>
                    <a:gd name="T45" fmla="*/ 83 h 91"/>
                    <a:gd name="T46" fmla="*/ 51 w 103"/>
                    <a:gd name="T47" fmla="*/ 8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03" h="91">
                      <a:moveTo>
                        <a:pt x="102" y="79"/>
                      </a:move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83" y="25"/>
                        <a:pt x="83" y="25"/>
                        <a:pt x="83" y="25"/>
                      </a:cubicBezTo>
                      <a:cubicBezTo>
                        <a:pt x="83" y="30"/>
                        <a:pt x="80" y="34"/>
                        <a:pt x="75" y="34"/>
                      </a:cubicBezTo>
                      <a:cubicBezTo>
                        <a:pt x="71" y="34"/>
                        <a:pt x="67" y="30"/>
                        <a:pt x="67" y="25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30"/>
                        <a:pt x="32" y="33"/>
                        <a:pt x="28" y="34"/>
                      </a:cubicBezTo>
                      <a:cubicBezTo>
                        <a:pt x="23" y="34"/>
                        <a:pt x="19" y="30"/>
                        <a:pt x="19" y="26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" y="79"/>
                        <a:pt x="1" y="79"/>
                        <a:pt x="1" y="79"/>
                      </a:cubicBezTo>
                      <a:cubicBezTo>
                        <a:pt x="0" y="85"/>
                        <a:pt x="5" y="91"/>
                        <a:pt x="11" y="91"/>
                      </a:cubicBezTo>
                      <a:cubicBezTo>
                        <a:pt x="92" y="91"/>
                        <a:pt x="92" y="91"/>
                        <a:pt x="92" y="91"/>
                      </a:cubicBezTo>
                      <a:cubicBezTo>
                        <a:pt x="98" y="91"/>
                        <a:pt x="103" y="85"/>
                        <a:pt x="102" y="79"/>
                      </a:cubicBezTo>
                      <a:close/>
                      <a:moveTo>
                        <a:pt x="51" y="83"/>
                      </a:moveTo>
                      <a:cubicBezTo>
                        <a:pt x="39" y="83"/>
                        <a:pt x="29" y="73"/>
                        <a:pt x="29" y="60"/>
                      </a:cubicBezTo>
                      <a:cubicBezTo>
                        <a:pt x="29" y="48"/>
                        <a:pt x="39" y="37"/>
                        <a:pt x="51" y="37"/>
                      </a:cubicBezTo>
                      <a:cubicBezTo>
                        <a:pt x="64" y="37"/>
                        <a:pt x="74" y="48"/>
                        <a:pt x="74" y="60"/>
                      </a:cubicBezTo>
                      <a:cubicBezTo>
                        <a:pt x="74" y="73"/>
                        <a:pt x="64" y="83"/>
                        <a:pt x="51" y="83"/>
                      </a:cubicBezTo>
                      <a:close/>
                      <a:moveTo>
                        <a:pt x="51" y="83"/>
                      </a:moveTo>
                      <a:cubicBezTo>
                        <a:pt x="51" y="83"/>
                        <a:pt x="51" y="83"/>
                        <a:pt x="51" y="83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Freeform 7">
                  <a:extLst>
                    <a:ext uri="{FF2B5EF4-FFF2-40B4-BE49-F238E27FC236}">
                      <a16:creationId xmlns:a16="http://schemas.microsoft.com/office/drawing/2014/main" id="{2B3BEF0B-C246-499F-BFA1-B0698102FD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46363" y="3489326"/>
                  <a:ext cx="125413" cy="128588"/>
                </a:xfrm>
                <a:custGeom>
                  <a:avLst/>
                  <a:gdLst>
                    <a:gd name="T0" fmla="*/ 17 w 35"/>
                    <a:gd name="T1" fmla="*/ 0 h 35"/>
                    <a:gd name="T2" fmla="*/ 0 w 35"/>
                    <a:gd name="T3" fmla="*/ 17 h 35"/>
                    <a:gd name="T4" fmla="*/ 17 w 35"/>
                    <a:gd name="T5" fmla="*/ 35 h 35"/>
                    <a:gd name="T6" fmla="*/ 35 w 35"/>
                    <a:gd name="T7" fmla="*/ 17 h 35"/>
                    <a:gd name="T8" fmla="*/ 17 w 35"/>
                    <a:gd name="T9" fmla="*/ 0 h 35"/>
                    <a:gd name="T10" fmla="*/ 19 w 35"/>
                    <a:gd name="T11" fmla="*/ 26 h 35"/>
                    <a:gd name="T12" fmla="*/ 19 w 35"/>
                    <a:gd name="T13" fmla="*/ 27 h 35"/>
                    <a:gd name="T14" fmla="*/ 17 w 35"/>
                    <a:gd name="T15" fmla="*/ 29 h 35"/>
                    <a:gd name="T16" fmla="*/ 16 w 35"/>
                    <a:gd name="T17" fmla="*/ 27 h 35"/>
                    <a:gd name="T18" fmla="*/ 16 w 35"/>
                    <a:gd name="T19" fmla="*/ 26 h 35"/>
                    <a:gd name="T20" fmla="*/ 14 w 35"/>
                    <a:gd name="T21" fmla="*/ 25 h 35"/>
                    <a:gd name="T22" fmla="*/ 14 w 35"/>
                    <a:gd name="T23" fmla="*/ 23 h 35"/>
                    <a:gd name="T24" fmla="*/ 16 w 35"/>
                    <a:gd name="T25" fmla="*/ 23 h 35"/>
                    <a:gd name="T26" fmla="*/ 17 w 35"/>
                    <a:gd name="T27" fmla="*/ 24 h 35"/>
                    <a:gd name="T28" fmla="*/ 18 w 35"/>
                    <a:gd name="T29" fmla="*/ 24 h 35"/>
                    <a:gd name="T30" fmla="*/ 20 w 35"/>
                    <a:gd name="T31" fmla="*/ 21 h 35"/>
                    <a:gd name="T32" fmla="*/ 17 w 35"/>
                    <a:gd name="T33" fmla="*/ 19 h 35"/>
                    <a:gd name="T34" fmla="*/ 17 w 35"/>
                    <a:gd name="T35" fmla="*/ 19 h 35"/>
                    <a:gd name="T36" fmla="*/ 12 w 35"/>
                    <a:gd name="T37" fmla="*/ 14 h 35"/>
                    <a:gd name="T38" fmla="*/ 16 w 35"/>
                    <a:gd name="T39" fmla="*/ 8 h 35"/>
                    <a:gd name="T40" fmla="*/ 16 w 35"/>
                    <a:gd name="T41" fmla="*/ 7 h 35"/>
                    <a:gd name="T42" fmla="*/ 17 w 35"/>
                    <a:gd name="T43" fmla="*/ 6 h 35"/>
                    <a:gd name="T44" fmla="*/ 19 w 35"/>
                    <a:gd name="T45" fmla="*/ 7 h 35"/>
                    <a:gd name="T46" fmla="*/ 19 w 35"/>
                    <a:gd name="T47" fmla="*/ 8 h 35"/>
                    <a:gd name="T48" fmla="*/ 21 w 35"/>
                    <a:gd name="T49" fmla="*/ 10 h 35"/>
                    <a:gd name="T50" fmla="*/ 21 w 35"/>
                    <a:gd name="T51" fmla="*/ 12 h 35"/>
                    <a:gd name="T52" fmla="*/ 19 w 35"/>
                    <a:gd name="T53" fmla="*/ 12 h 35"/>
                    <a:gd name="T54" fmla="*/ 18 w 35"/>
                    <a:gd name="T55" fmla="*/ 11 h 35"/>
                    <a:gd name="T56" fmla="*/ 17 w 35"/>
                    <a:gd name="T57" fmla="*/ 11 h 35"/>
                    <a:gd name="T58" fmla="*/ 15 w 35"/>
                    <a:gd name="T59" fmla="*/ 14 h 35"/>
                    <a:gd name="T60" fmla="*/ 17 w 35"/>
                    <a:gd name="T61" fmla="*/ 16 h 35"/>
                    <a:gd name="T62" fmla="*/ 18 w 35"/>
                    <a:gd name="T63" fmla="*/ 16 h 35"/>
                    <a:gd name="T64" fmla="*/ 23 w 35"/>
                    <a:gd name="T65" fmla="*/ 21 h 35"/>
                    <a:gd name="T66" fmla="*/ 19 w 35"/>
                    <a:gd name="T67" fmla="*/ 26 h 35"/>
                    <a:gd name="T68" fmla="*/ 19 w 35"/>
                    <a:gd name="T69" fmla="*/ 26 h 35"/>
                    <a:gd name="T70" fmla="*/ 19 w 35"/>
                    <a:gd name="T71" fmla="*/ 2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5" h="35">
                      <a:moveTo>
                        <a:pt x="17" y="0"/>
                      </a:moveTo>
                      <a:cubicBezTo>
                        <a:pt x="8" y="0"/>
                        <a:pt x="0" y="8"/>
                        <a:pt x="0" y="17"/>
                      </a:cubicBezTo>
                      <a:cubicBezTo>
                        <a:pt x="0" y="27"/>
                        <a:pt x="8" y="35"/>
                        <a:pt x="17" y="35"/>
                      </a:cubicBezTo>
                      <a:cubicBezTo>
                        <a:pt x="27" y="35"/>
                        <a:pt x="35" y="27"/>
                        <a:pt x="35" y="17"/>
                      </a:cubicBezTo>
                      <a:cubicBezTo>
                        <a:pt x="35" y="8"/>
                        <a:pt x="27" y="0"/>
                        <a:pt x="17" y="0"/>
                      </a:cubicBezTo>
                      <a:close/>
                      <a:moveTo>
                        <a:pt x="19" y="26"/>
                      </a:move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19" y="28"/>
                        <a:pt x="18" y="29"/>
                        <a:pt x="17" y="29"/>
                      </a:cubicBezTo>
                      <a:cubicBezTo>
                        <a:pt x="17" y="29"/>
                        <a:pt x="16" y="28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5" y="26"/>
                        <a:pt x="14" y="26"/>
                        <a:pt x="14" y="25"/>
                      </a:cubicBezTo>
                      <a:cubicBezTo>
                        <a:pt x="13" y="24"/>
                        <a:pt x="13" y="23"/>
                        <a:pt x="14" y="23"/>
                      </a:cubicBezTo>
                      <a:cubicBezTo>
                        <a:pt x="14" y="22"/>
                        <a:pt x="15" y="22"/>
                        <a:pt x="16" y="23"/>
                      </a:cubicBezTo>
                      <a:cubicBezTo>
                        <a:pt x="16" y="23"/>
                        <a:pt x="17" y="23"/>
                        <a:pt x="17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20" y="20"/>
                        <a:pt x="19" y="19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4" y="19"/>
                        <a:pt x="12" y="16"/>
                        <a:pt x="12" y="14"/>
                      </a:cubicBezTo>
                      <a:cubicBezTo>
                        <a:pt x="12" y="11"/>
                        <a:pt x="14" y="9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6"/>
                        <a:pt x="17" y="6"/>
                        <a:pt x="17" y="6"/>
                      </a:cubicBezTo>
                      <a:cubicBezTo>
                        <a:pt x="18" y="6"/>
                        <a:pt x="19" y="6"/>
                        <a:pt x="19" y="7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0" y="9"/>
                        <a:pt x="21" y="9"/>
                        <a:pt x="21" y="10"/>
                      </a:cubicBezTo>
                      <a:cubicBezTo>
                        <a:pt x="22" y="10"/>
                        <a:pt x="22" y="11"/>
                        <a:pt x="21" y="12"/>
                      </a:cubicBezTo>
                      <a:cubicBezTo>
                        <a:pt x="21" y="13"/>
                        <a:pt x="20" y="13"/>
                        <a:pt x="19" y="12"/>
                      </a:cubicBezTo>
                      <a:cubicBezTo>
                        <a:pt x="19" y="12"/>
                        <a:pt x="18" y="11"/>
                        <a:pt x="18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6" y="11"/>
                        <a:pt x="15" y="12"/>
                        <a:pt x="15" y="14"/>
                      </a:cubicBezTo>
                      <a:cubicBezTo>
                        <a:pt x="15" y="15"/>
                        <a:pt x="16" y="16"/>
                        <a:pt x="17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20" y="16"/>
                        <a:pt x="23" y="18"/>
                        <a:pt x="23" y="21"/>
                      </a:cubicBezTo>
                      <a:cubicBezTo>
                        <a:pt x="23" y="24"/>
                        <a:pt x="21" y="26"/>
                        <a:pt x="19" y="26"/>
                      </a:cubicBezTo>
                      <a:close/>
                      <a:moveTo>
                        <a:pt x="19" y="26"/>
                      </a:moveTo>
                      <a:cubicBezTo>
                        <a:pt x="19" y="26"/>
                        <a:pt x="19" y="26"/>
                        <a:pt x="19" y="26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A1CEA45F-2D23-4AF4-BFC7-19F6C7936D21}"/>
                  </a:ext>
                </a:extLst>
              </p:cNvPr>
              <p:cNvSpPr txBox="1"/>
              <p:nvPr/>
            </p:nvSpPr>
            <p:spPr>
              <a:xfrm>
                <a:off x="2116655" y="3049706"/>
                <a:ext cx="115590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latin typeface="Roboto Slab" pitchFamily="2" charset="0"/>
                    <a:ea typeface="Roboto Slab" pitchFamily="2" charset="0"/>
                  </a:rPr>
                  <a:t>Corporate</a:t>
                </a: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2BF73991-3CF3-4CCA-A87B-665D63CD11BA}"/>
                  </a:ext>
                </a:extLst>
              </p:cNvPr>
              <p:cNvSpPr/>
              <p:nvPr/>
            </p:nvSpPr>
            <p:spPr>
              <a:xfrm>
                <a:off x="1966366" y="3327471"/>
                <a:ext cx="1456486" cy="6309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1400"/>
                  </a:lnSpc>
                </a:pPr>
                <a:r>
                  <a:rPr lang="en-US" sz="900" dirty="0">
                    <a:latin typeface="Roboto Slab" pitchFamily="2" charset="0"/>
                    <a:ea typeface="Roboto Slab" pitchFamily="2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Lorem text see.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9597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7BFEF4DB-DAD0-4BDA-8E31-897B9F713B10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0" r="20400"/>
          <a:stretch>
            <a:fillRect/>
          </a:stretch>
        </p:blipFill>
        <p:spPr/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A7B8D300-F3E4-4C7A-8F5F-1B4546D8EF31}"/>
              </a:ext>
            </a:extLst>
          </p:cNvPr>
          <p:cNvSpPr txBox="1"/>
          <p:nvPr/>
        </p:nvSpPr>
        <p:spPr>
          <a:xfrm>
            <a:off x="4916831" y="640402"/>
            <a:ext cx="2358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</a:rPr>
              <a:t>About us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8143CC-F3F9-4C49-9735-6DABC5C9A362}"/>
              </a:ext>
            </a:extLst>
          </p:cNvPr>
          <p:cNvSpPr/>
          <p:nvPr/>
        </p:nvSpPr>
        <p:spPr>
          <a:xfrm>
            <a:off x="-1" y="1737926"/>
            <a:ext cx="4916831" cy="2907366"/>
          </a:xfrm>
          <a:prstGeom prst="rect">
            <a:avLst/>
          </a:prstGeom>
          <a:solidFill>
            <a:schemeClr val="accent2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ubtitle 6">
            <a:extLst>
              <a:ext uri="{FF2B5EF4-FFF2-40B4-BE49-F238E27FC236}">
                <a16:creationId xmlns:a16="http://schemas.microsoft.com/office/drawing/2014/main" id="{7AC2CCD4-0094-4198-AB8E-DDAD42908F19}"/>
              </a:ext>
            </a:extLst>
          </p:cNvPr>
          <p:cNvSpPr txBox="1">
            <a:spLocks/>
          </p:cNvSpPr>
          <p:nvPr/>
        </p:nvSpPr>
        <p:spPr>
          <a:xfrm>
            <a:off x="2390775" y="5246964"/>
            <a:ext cx="7410450" cy="763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injected </a:t>
            </a:r>
            <a:r>
              <a:rPr lang="en-US" sz="10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i="1" dirty="0">
                <a:solidFill>
                  <a:sysClr val="windowText" lastClr="000000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words which don't look even slightly believable. If you are going to use a passage of Lorem Ipsum, you need to be sure there isn't anything embarrassing hidden in the middle of text.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73BBB5-0612-4646-A841-E7BC3E922617}"/>
              </a:ext>
            </a:extLst>
          </p:cNvPr>
          <p:cNvSpPr/>
          <p:nvPr/>
        </p:nvSpPr>
        <p:spPr>
          <a:xfrm>
            <a:off x="5021942" y="1737926"/>
            <a:ext cx="7170058" cy="29073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58B18B40-B27C-44BA-B81B-2A779761D35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16" b="216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3721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42DC6D7A-E30E-4976-BAED-708465203A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308959EC-C41B-43ED-9E66-ED66288A31BA}"/>
              </a:ext>
            </a:extLst>
          </p:cNvPr>
          <p:cNvSpPr>
            <a:spLocks/>
          </p:cNvSpPr>
          <p:nvPr/>
        </p:nvSpPr>
        <p:spPr bwMode="auto">
          <a:xfrm>
            <a:off x="3004457" y="-1588"/>
            <a:ext cx="6183086" cy="6861175"/>
          </a:xfrm>
          <a:custGeom>
            <a:avLst/>
            <a:gdLst>
              <a:gd name="T0" fmla="*/ 0 w 4512"/>
              <a:gd name="T1" fmla="*/ 0 h 4322"/>
              <a:gd name="T2" fmla="*/ 1223 w 4512"/>
              <a:gd name="T3" fmla="*/ 4322 h 4322"/>
              <a:gd name="T4" fmla="*/ 4512 w 4512"/>
              <a:gd name="T5" fmla="*/ 4322 h 4322"/>
              <a:gd name="T6" fmla="*/ 3289 w 4512"/>
              <a:gd name="T7" fmla="*/ 0 h 4322"/>
              <a:gd name="T8" fmla="*/ 0 w 4512"/>
              <a:gd name="T9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2" h="4322">
                <a:moveTo>
                  <a:pt x="0" y="0"/>
                </a:moveTo>
                <a:lnTo>
                  <a:pt x="1223" y="4322"/>
                </a:lnTo>
                <a:lnTo>
                  <a:pt x="4512" y="4322"/>
                </a:lnTo>
                <a:lnTo>
                  <a:pt x="32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6FD8BA3D-CCEA-40CA-ACE9-8E09C7E784E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54" b="34154"/>
          <a:stretch>
            <a:fillRect/>
          </a:stretch>
        </p:blipFill>
        <p:spPr/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 entitle lorem ipsum text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About Us</a:t>
            </a:r>
          </a:p>
        </p:txBody>
      </p:sp>
      <p:sp>
        <p:nvSpPr>
          <p:cNvPr id="25" name="Subtitle 6">
            <a:extLst>
              <a:ext uri="{FF2B5EF4-FFF2-40B4-BE49-F238E27FC236}">
                <a16:creationId xmlns:a16="http://schemas.microsoft.com/office/drawing/2014/main" id="{E056FD68-269A-4230-BDE7-D928C094713F}"/>
              </a:ext>
            </a:extLst>
          </p:cNvPr>
          <p:cNvSpPr txBox="1">
            <a:spLocks/>
          </p:cNvSpPr>
          <p:nvPr/>
        </p:nvSpPr>
        <p:spPr>
          <a:xfrm>
            <a:off x="838200" y="4951980"/>
            <a:ext cx="10515600" cy="763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There are many variations of passages of Lorem Ipsum available, but the majority injected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humour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, or </a:t>
            </a:r>
            <a:r>
              <a:rPr lang="en-US" sz="1000" dirty="0" err="1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randomised</a:t>
            </a:r>
            <a:r>
              <a:rPr lang="en-US" sz="1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 </a:t>
            </a:r>
            <a:r>
              <a:rPr lang="en-US" sz="10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Montserrat" charset="0"/>
              </a:rPr>
              <a:t>words which don't look even slightly believable. If you are going to use a passage of Lorem Ipsum, you need to be sure there 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3374468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sz="1200" dirty="0">
                <a:solidFill>
                  <a:schemeClr val="tx1"/>
                </a:solidFill>
              </a:rPr>
              <a:t>The entitle lorem ipsum text dolor sit </a:t>
            </a:r>
            <a:r>
              <a:rPr lang="en-US" sz="1200" dirty="0" err="1">
                <a:solidFill>
                  <a:schemeClr val="tx1"/>
                </a:solidFill>
              </a:rPr>
              <a:t>amet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agam</a:t>
            </a:r>
            <a:r>
              <a:rPr lang="en-US" sz="1200" dirty="0">
                <a:solidFill>
                  <a:schemeClr val="tx1"/>
                </a:solidFill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8F4E39A-5230-4432-8D7F-97F4259A9CD5}"/>
              </a:ext>
            </a:extLst>
          </p:cNvPr>
          <p:cNvGrpSpPr/>
          <p:nvPr/>
        </p:nvGrpSpPr>
        <p:grpSpPr>
          <a:xfrm>
            <a:off x="605459" y="2188327"/>
            <a:ext cx="10981082" cy="3400762"/>
            <a:chOff x="633031" y="2016049"/>
            <a:chExt cx="10981082" cy="3400762"/>
          </a:xfrm>
        </p:grpSpPr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8A8D9A4B-24C9-46BB-8CCC-0DEBA2422F45}"/>
                </a:ext>
              </a:extLst>
            </p:cNvPr>
            <p:cNvSpPr/>
            <p:nvPr/>
          </p:nvSpPr>
          <p:spPr>
            <a:xfrm rot="5400000">
              <a:off x="5282794" y="2128215"/>
              <a:ext cx="1626412" cy="1402080"/>
            </a:xfrm>
            <a:prstGeom prst="hexagon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8D0B1D7C-2C9B-4FEF-A68C-9262B99BBAAC}"/>
                </a:ext>
              </a:extLst>
            </p:cNvPr>
            <p:cNvSpPr/>
            <p:nvPr/>
          </p:nvSpPr>
          <p:spPr>
            <a:xfrm>
              <a:off x="5964881" y="3879421"/>
              <a:ext cx="262238" cy="153353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BAC5A7F-16F9-4CBE-8539-4482A304B053}"/>
                </a:ext>
              </a:extLst>
            </p:cNvPr>
            <p:cNvGrpSpPr/>
            <p:nvPr/>
          </p:nvGrpSpPr>
          <p:grpSpPr>
            <a:xfrm>
              <a:off x="5073805" y="4295917"/>
              <a:ext cx="2044389" cy="590199"/>
              <a:chOff x="829792" y="3693445"/>
              <a:chExt cx="2044389" cy="590199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013242D-93F2-4665-813B-7990955015AA}"/>
                  </a:ext>
                </a:extLst>
              </p:cNvPr>
              <p:cNvSpPr txBox="1"/>
              <p:nvPr/>
            </p:nvSpPr>
            <p:spPr>
              <a:xfrm>
                <a:off x="829792" y="3693445"/>
                <a:ext cx="204438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latin typeface="Roboto Slab" pitchFamily="2" charset="0"/>
                    <a:ea typeface="Roboto Slab" pitchFamily="2" charset="0"/>
                  </a:rPr>
                  <a:t>Creative Template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E21454D-7B31-4131-AC06-2E8EBC4436B4}"/>
                  </a:ext>
                </a:extLst>
              </p:cNvPr>
              <p:cNvSpPr txBox="1"/>
              <p:nvPr/>
            </p:nvSpPr>
            <p:spPr>
              <a:xfrm>
                <a:off x="1217284" y="4006645"/>
                <a:ext cx="12694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Roboto Slab" pitchFamily="2" charset="0"/>
                    <a:ea typeface="Roboto Slab" pitchFamily="2" charset="0"/>
                  </a:rPr>
                  <a:t>Some text</a:t>
                </a:r>
              </a:p>
            </p:txBody>
          </p:sp>
        </p:grp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62AA87C8-E4DC-456B-92A4-C42BA84C6744}"/>
                </a:ext>
              </a:extLst>
            </p:cNvPr>
            <p:cNvSpPr/>
            <p:nvPr/>
          </p:nvSpPr>
          <p:spPr>
            <a:xfrm rot="5400000">
              <a:off x="1047189" y="2128215"/>
              <a:ext cx="1626412" cy="1402080"/>
            </a:xfrm>
            <a:prstGeom prst="hexagon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9FDD2497-3E2F-480F-BFE6-5CC9E101A9B3}"/>
                </a:ext>
              </a:extLst>
            </p:cNvPr>
            <p:cNvSpPr/>
            <p:nvPr/>
          </p:nvSpPr>
          <p:spPr>
            <a:xfrm>
              <a:off x="1729276" y="3879421"/>
              <a:ext cx="262238" cy="153353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FD37FC9-6AEF-44CC-AEBC-9F3B78DC5526}"/>
                </a:ext>
              </a:extLst>
            </p:cNvPr>
            <p:cNvGrpSpPr/>
            <p:nvPr/>
          </p:nvGrpSpPr>
          <p:grpSpPr>
            <a:xfrm>
              <a:off x="838200" y="4295917"/>
              <a:ext cx="2044389" cy="590199"/>
              <a:chOff x="829792" y="3693445"/>
              <a:chExt cx="2044389" cy="590199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F302AA7-0709-47AA-AE71-2D6A36A9B748}"/>
                  </a:ext>
                </a:extLst>
              </p:cNvPr>
              <p:cNvSpPr txBox="1"/>
              <p:nvPr/>
            </p:nvSpPr>
            <p:spPr>
              <a:xfrm>
                <a:off x="829792" y="3693445"/>
                <a:ext cx="204438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latin typeface="Roboto Slab" pitchFamily="2" charset="0"/>
                    <a:ea typeface="Roboto Slab" pitchFamily="2" charset="0"/>
                  </a:rPr>
                  <a:t>Creative Template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0322947-2624-4B61-8435-0EC477DBBDC6}"/>
                  </a:ext>
                </a:extLst>
              </p:cNvPr>
              <p:cNvSpPr txBox="1"/>
              <p:nvPr/>
            </p:nvSpPr>
            <p:spPr>
              <a:xfrm>
                <a:off x="1217284" y="4006645"/>
                <a:ext cx="12694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Roboto Slab" pitchFamily="2" charset="0"/>
                    <a:ea typeface="Roboto Slab" pitchFamily="2" charset="0"/>
                  </a:rPr>
                  <a:t>Some text</a:t>
                </a:r>
              </a:p>
            </p:txBody>
          </p:sp>
        </p:grp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DE5B3B86-5369-4A0A-AD30-06FC4BA00C42}"/>
                </a:ext>
              </a:extLst>
            </p:cNvPr>
            <p:cNvSpPr/>
            <p:nvPr/>
          </p:nvSpPr>
          <p:spPr>
            <a:xfrm rot="5400000">
              <a:off x="9574248" y="2128215"/>
              <a:ext cx="1626412" cy="1402080"/>
            </a:xfrm>
            <a:prstGeom prst="hexagon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55BF4386-9E11-4BD7-AA90-F43A85587731}"/>
                </a:ext>
              </a:extLst>
            </p:cNvPr>
            <p:cNvSpPr/>
            <p:nvPr/>
          </p:nvSpPr>
          <p:spPr>
            <a:xfrm>
              <a:off x="10256335" y="3879421"/>
              <a:ext cx="262238" cy="153353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98484D1-B750-4395-816F-9632847D31D9}"/>
                </a:ext>
              </a:extLst>
            </p:cNvPr>
            <p:cNvGrpSpPr/>
            <p:nvPr/>
          </p:nvGrpSpPr>
          <p:grpSpPr>
            <a:xfrm>
              <a:off x="9365259" y="4295917"/>
              <a:ext cx="2044389" cy="590199"/>
              <a:chOff x="829792" y="3693445"/>
              <a:chExt cx="2044389" cy="590199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D79F7DC-460F-4987-9D59-B7886890B33E}"/>
                  </a:ext>
                </a:extLst>
              </p:cNvPr>
              <p:cNvSpPr txBox="1"/>
              <p:nvPr/>
            </p:nvSpPr>
            <p:spPr>
              <a:xfrm>
                <a:off x="829792" y="3693445"/>
                <a:ext cx="2044389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latin typeface="Roboto Slab" pitchFamily="2" charset="0"/>
                    <a:ea typeface="Roboto Slab" pitchFamily="2" charset="0"/>
                  </a:rPr>
                  <a:t>Creative Template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F32F85C-1B2D-42DA-953A-C2D7EEFCDFD0}"/>
                  </a:ext>
                </a:extLst>
              </p:cNvPr>
              <p:cNvSpPr txBox="1"/>
              <p:nvPr/>
            </p:nvSpPr>
            <p:spPr>
              <a:xfrm>
                <a:off x="1217284" y="4006645"/>
                <a:ext cx="12694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Roboto Slab" pitchFamily="2" charset="0"/>
                    <a:ea typeface="Roboto Slab" pitchFamily="2" charset="0"/>
                  </a:rPr>
                  <a:t>Some text</a:t>
                </a:r>
              </a:p>
            </p:txBody>
          </p:sp>
        </p:grpSp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C1B97FFA-FA9B-4891-80F0-DB2990080D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8113" y="2552862"/>
              <a:ext cx="664564" cy="552786"/>
            </a:xfrm>
            <a:custGeom>
              <a:avLst/>
              <a:gdLst>
                <a:gd name="T0" fmla="*/ 141 w 143"/>
                <a:gd name="T1" fmla="*/ 55 h 117"/>
                <a:gd name="T2" fmla="*/ 77 w 143"/>
                <a:gd name="T3" fmla="*/ 4 h 117"/>
                <a:gd name="T4" fmla="*/ 74 w 143"/>
                <a:gd name="T5" fmla="*/ 1 h 117"/>
                <a:gd name="T6" fmla="*/ 69 w 143"/>
                <a:gd name="T7" fmla="*/ 1 h 117"/>
                <a:gd name="T8" fmla="*/ 51 w 143"/>
                <a:gd name="T9" fmla="*/ 16 h 117"/>
                <a:gd name="T10" fmla="*/ 51 w 143"/>
                <a:gd name="T11" fmla="*/ 10 h 117"/>
                <a:gd name="T12" fmla="*/ 47 w 143"/>
                <a:gd name="T13" fmla="*/ 6 h 117"/>
                <a:gd name="T14" fmla="*/ 33 w 143"/>
                <a:gd name="T15" fmla="*/ 6 h 117"/>
                <a:gd name="T16" fmla="*/ 30 w 143"/>
                <a:gd name="T17" fmla="*/ 10 h 117"/>
                <a:gd name="T18" fmla="*/ 30 w 143"/>
                <a:gd name="T19" fmla="*/ 33 h 117"/>
                <a:gd name="T20" fmla="*/ 2 w 143"/>
                <a:gd name="T21" fmla="*/ 56 h 117"/>
                <a:gd name="T22" fmla="*/ 1 w 143"/>
                <a:gd name="T23" fmla="*/ 61 h 117"/>
                <a:gd name="T24" fmla="*/ 4 w 143"/>
                <a:gd name="T25" fmla="*/ 63 h 117"/>
                <a:gd name="T26" fmla="*/ 6 w 143"/>
                <a:gd name="T27" fmla="*/ 62 h 117"/>
                <a:gd name="T28" fmla="*/ 17 w 143"/>
                <a:gd name="T29" fmla="*/ 53 h 117"/>
                <a:gd name="T30" fmla="*/ 17 w 143"/>
                <a:gd name="T31" fmla="*/ 113 h 117"/>
                <a:gd name="T32" fmla="*/ 21 w 143"/>
                <a:gd name="T33" fmla="*/ 117 h 117"/>
                <a:gd name="T34" fmla="*/ 59 w 143"/>
                <a:gd name="T35" fmla="*/ 117 h 117"/>
                <a:gd name="T36" fmla="*/ 63 w 143"/>
                <a:gd name="T37" fmla="*/ 113 h 117"/>
                <a:gd name="T38" fmla="*/ 63 w 143"/>
                <a:gd name="T39" fmla="*/ 85 h 117"/>
                <a:gd name="T40" fmla="*/ 80 w 143"/>
                <a:gd name="T41" fmla="*/ 85 h 117"/>
                <a:gd name="T42" fmla="*/ 80 w 143"/>
                <a:gd name="T43" fmla="*/ 113 h 117"/>
                <a:gd name="T44" fmla="*/ 84 w 143"/>
                <a:gd name="T45" fmla="*/ 117 h 117"/>
                <a:gd name="T46" fmla="*/ 122 w 143"/>
                <a:gd name="T47" fmla="*/ 117 h 117"/>
                <a:gd name="T48" fmla="*/ 126 w 143"/>
                <a:gd name="T49" fmla="*/ 113 h 117"/>
                <a:gd name="T50" fmla="*/ 126 w 143"/>
                <a:gd name="T51" fmla="*/ 52 h 117"/>
                <a:gd name="T52" fmla="*/ 137 w 143"/>
                <a:gd name="T53" fmla="*/ 61 h 117"/>
                <a:gd name="T54" fmla="*/ 139 w 143"/>
                <a:gd name="T55" fmla="*/ 62 h 117"/>
                <a:gd name="T56" fmla="*/ 142 w 143"/>
                <a:gd name="T57" fmla="*/ 60 h 117"/>
                <a:gd name="T58" fmla="*/ 141 w 143"/>
                <a:gd name="T59" fmla="*/ 55 h 117"/>
                <a:gd name="T60" fmla="*/ 37 w 143"/>
                <a:gd name="T61" fmla="*/ 13 h 117"/>
                <a:gd name="T62" fmla="*/ 43 w 143"/>
                <a:gd name="T63" fmla="*/ 13 h 117"/>
                <a:gd name="T64" fmla="*/ 43 w 143"/>
                <a:gd name="T65" fmla="*/ 22 h 117"/>
                <a:gd name="T66" fmla="*/ 37 w 143"/>
                <a:gd name="T67" fmla="*/ 27 h 117"/>
                <a:gd name="T68" fmla="*/ 37 w 143"/>
                <a:gd name="T69" fmla="*/ 13 h 117"/>
                <a:gd name="T70" fmla="*/ 119 w 143"/>
                <a:gd name="T71" fmla="*/ 47 h 117"/>
                <a:gd name="T72" fmla="*/ 119 w 143"/>
                <a:gd name="T73" fmla="*/ 109 h 117"/>
                <a:gd name="T74" fmla="*/ 87 w 143"/>
                <a:gd name="T75" fmla="*/ 109 h 117"/>
                <a:gd name="T76" fmla="*/ 87 w 143"/>
                <a:gd name="T77" fmla="*/ 81 h 117"/>
                <a:gd name="T78" fmla="*/ 84 w 143"/>
                <a:gd name="T79" fmla="*/ 78 h 117"/>
                <a:gd name="T80" fmla="*/ 59 w 143"/>
                <a:gd name="T81" fmla="*/ 78 h 117"/>
                <a:gd name="T82" fmla="*/ 56 w 143"/>
                <a:gd name="T83" fmla="*/ 81 h 117"/>
                <a:gd name="T84" fmla="*/ 56 w 143"/>
                <a:gd name="T85" fmla="*/ 109 h 117"/>
                <a:gd name="T86" fmla="*/ 24 w 143"/>
                <a:gd name="T87" fmla="*/ 109 h 117"/>
                <a:gd name="T88" fmla="*/ 24 w 143"/>
                <a:gd name="T89" fmla="*/ 47 h 117"/>
                <a:gd name="T90" fmla="*/ 38 w 143"/>
                <a:gd name="T91" fmla="*/ 36 h 117"/>
                <a:gd name="T92" fmla="*/ 72 w 143"/>
                <a:gd name="T93" fmla="*/ 8 h 117"/>
                <a:gd name="T94" fmla="*/ 119 w 143"/>
                <a:gd name="T95" fmla="*/ 47 h 117"/>
                <a:gd name="T96" fmla="*/ 119 w 143"/>
                <a:gd name="T97" fmla="*/ 47 h 117"/>
                <a:gd name="T98" fmla="*/ 119 w 143"/>
                <a:gd name="T99" fmla="*/ 4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117">
                  <a:moveTo>
                    <a:pt x="141" y="55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2" y="0"/>
                    <a:pt x="71" y="0"/>
                    <a:pt x="69" y="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8"/>
                    <a:pt x="49" y="6"/>
                    <a:pt x="47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1" y="6"/>
                    <a:pt x="30" y="8"/>
                    <a:pt x="30" y="10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2" y="62"/>
                    <a:pt x="3" y="63"/>
                    <a:pt x="4" y="63"/>
                  </a:cubicBezTo>
                  <a:cubicBezTo>
                    <a:pt x="5" y="63"/>
                    <a:pt x="5" y="63"/>
                    <a:pt x="6" y="6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9" y="117"/>
                    <a:pt x="21" y="117"/>
                  </a:cubicBezTo>
                  <a:cubicBezTo>
                    <a:pt x="59" y="117"/>
                    <a:pt x="59" y="117"/>
                    <a:pt x="59" y="117"/>
                  </a:cubicBezTo>
                  <a:cubicBezTo>
                    <a:pt x="61" y="117"/>
                    <a:pt x="63" y="115"/>
                    <a:pt x="63" y="113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80" y="115"/>
                    <a:pt x="82" y="117"/>
                    <a:pt x="84" y="117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4" y="117"/>
                    <a:pt x="126" y="115"/>
                    <a:pt x="126" y="113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2"/>
                    <a:pt x="138" y="62"/>
                    <a:pt x="139" y="62"/>
                  </a:cubicBezTo>
                  <a:cubicBezTo>
                    <a:pt x="140" y="62"/>
                    <a:pt x="141" y="61"/>
                    <a:pt x="142" y="60"/>
                  </a:cubicBezTo>
                  <a:cubicBezTo>
                    <a:pt x="143" y="59"/>
                    <a:pt x="143" y="57"/>
                    <a:pt x="141" y="55"/>
                  </a:cubicBezTo>
                  <a:close/>
                  <a:moveTo>
                    <a:pt x="37" y="13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13"/>
                  </a:lnTo>
                  <a:close/>
                  <a:moveTo>
                    <a:pt x="119" y="47"/>
                  </a:moveTo>
                  <a:cubicBezTo>
                    <a:pt x="119" y="109"/>
                    <a:pt x="119" y="109"/>
                    <a:pt x="119" y="109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79"/>
                    <a:pt x="86" y="78"/>
                    <a:pt x="84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7" y="78"/>
                    <a:pt x="56" y="79"/>
                    <a:pt x="56" y="81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71" y="9"/>
                    <a:pt x="72" y="8"/>
                  </a:cubicBezTo>
                  <a:lnTo>
                    <a:pt x="119" y="47"/>
                  </a:lnTo>
                  <a:close/>
                  <a:moveTo>
                    <a:pt x="119" y="47"/>
                  </a:moveTo>
                  <a:cubicBezTo>
                    <a:pt x="119" y="47"/>
                    <a:pt x="119" y="47"/>
                    <a:pt x="119" y="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627E69F8-0328-454E-9C3F-B7B8B781A8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22132" y="2553465"/>
              <a:ext cx="547736" cy="551581"/>
            </a:xfrm>
            <a:custGeom>
              <a:avLst/>
              <a:gdLst>
                <a:gd name="T0" fmla="*/ 187 w 187"/>
                <a:gd name="T1" fmla="*/ 9 h 187"/>
                <a:gd name="T2" fmla="*/ 185 w 187"/>
                <a:gd name="T3" fmla="*/ 2 h 187"/>
                <a:gd name="T4" fmla="*/ 178 w 187"/>
                <a:gd name="T5" fmla="*/ 0 h 187"/>
                <a:gd name="T6" fmla="*/ 121 w 187"/>
                <a:gd name="T7" fmla="*/ 39 h 187"/>
                <a:gd name="T8" fmla="*/ 93 w 187"/>
                <a:gd name="T9" fmla="*/ 39 h 187"/>
                <a:gd name="T10" fmla="*/ 94 w 187"/>
                <a:gd name="T11" fmla="*/ 35 h 187"/>
                <a:gd name="T12" fmla="*/ 89 w 187"/>
                <a:gd name="T13" fmla="*/ 28 h 187"/>
                <a:gd name="T14" fmla="*/ 82 w 187"/>
                <a:gd name="T15" fmla="*/ 28 h 187"/>
                <a:gd name="T16" fmla="*/ 73 w 187"/>
                <a:gd name="T17" fmla="*/ 33 h 187"/>
                <a:gd name="T18" fmla="*/ 72 w 187"/>
                <a:gd name="T19" fmla="*/ 26 h 187"/>
                <a:gd name="T20" fmla="*/ 65 w 187"/>
                <a:gd name="T21" fmla="*/ 21 h 187"/>
                <a:gd name="T22" fmla="*/ 56 w 187"/>
                <a:gd name="T23" fmla="*/ 28 h 187"/>
                <a:gd name="T24" fmla="*/ 31 w 187"/>
                <a:gd name="T25" fmla="*/ 21 h 187"/>
                <a:gd name="T26" fmla="*/ 19 w 187"/>
                <a:gd name="T27" fmla="*/ 31 h 187"/>
                <a:gd name="T28" fmla="*/ 20 w 187"/>
                <a:gd name="T29" fmla="*/ 38 h 187"/>
                <a:gd name="T30" fmla="*/ 69 w 187"/>
                <a:gd name="T31" fmla="*/ 65 h 187"/>
                <a:gd name="T32" fmla="*/ 50 w 187"/>
                <a:gd name="T33" fmla="*/ 117 h 187"/>
                <a:gd name="T34" fmla="*/ 10 w 187"/>
                <a:gd name="T35" fmla="*/ 117 h 187"/>
                <a:gd name="T36" fmla="*/ 5 w 187"/>
                <a:gd name="T37" fmla="*/ 118 h 187"/>
                <a:gd name="T38" fmla="*/ 0 w 187"/>
                <a:gd name="T39" fmla="*/ 125 h 187"/>
                <a:gd name="T40" fmla="*/ 29 w 187"/>
                <a:gd name="T41" fmla="*/ 142 h 187"/>
                <a:gd name="T42" fmla="*/ 32 w 187"/>
                <a:gd name="T43" fmla="*/ 145 h 187"/>
                <a:gd name="T44" fmla="*/ 33 w 187"/>
                <a:gd name="T45" fmla="*/ 155 h 187"/>
                <a:gd name="T46" fmla="*/ 33 w 187"/>
                <a:gd name="T47" fmla="*/ 155 h 187"/>
                <a:gd name="T48" fmla="*/ 42 w 187"/>
                <a:gd name="T49" fmla="*/ 155 h 187"/>
                <a:gd name="T50" fmla="*/ 45 w 187"/>
                <a:gd name="T51" fmla="*/ 159 h 187"/>
                <a:gd name="T52" fmla="*/ 62 w 187"/>
                <a:gd name="T53" fmla="*/ 187 h 187"/>
                <a:gd name="T54" fmla="*/ 65 w 187"/>
                <a:gd name="T55" fmla="*/ 186 h 187"/>
                <a:gd name="T56" fmla="*/ 71 w 187"/>
                <a:gd name="T57" fmla="*/ 177 h 187"/>
                <a:gd name="T58" fmla="*/ 67 w 187"/>
                <a:gd name="T59" fmla="*/ 140 h 187"/>
                <a:gd name="T60" fmla="*/ 108 w 187"/>
                <a:gd name="T61" fmla="*/ 105 h 187"/>
                <a:gd name="T62" fmla="*/ 123 w 187"/>
                <a:gd name="T63" fmla="*/ 119 h 187"/>
                <a:gd name="T64" fmla="*/ 153 w 187"/>
                <a:gd name="T65" fmla="*/ 170 h 187"/>
                <a:gd name="T66" fmla="*/ 165 w 187"/>
                <a:gd name="T67" fmla="*/ 160 h 187"/>
                <a:gd name="T68" fmla="*/ 166 w 187"/>
                <a:gd name="T69" fmla="*/ 154 h 187"/>
                <a:gd name="T70" fmla="*/ 165 w 187"/>
                <a:gd name="T71" fmla="*/ 126 h 187"/>
                <a:gd name="T72" fmla="*/ 165 w 187"/>
                <a:gd name="T73" fmla="*/ 119 h 187"/>
                <a:gd name="T74" fmla="*/ 157 w 187"/>
                <a:gd name="T75" fmla="*/ 114 h 187"/>
                <a:gd name="T76" fmla="*/ 153 w 187"/>
                <a:gd name="T77" fmla="*/ 111 h 187"/>
                <a:gd name="T78" fmla="*/ 161 w 187"/>
                <a:gd name="T79" fmla="*/ 102 h 187"/>
                <a:gd name="T80" fmla="*/ 155 w 187"/>
                <a:gd name="T81" fmla="*/ 94 h 187"/>
                <a:gd name="T82" fmla="*/ 148 w 187"/>
                <a:gd name="T83" fmla="*/ 94 h 187"/>
                <a:gd name="T84" fmla="*/ 141 w 187"/>
                <a:gd name="T85" fmla="*/ 72 h 187"/>
                <a:gd name="T86" fmla="*/ 175 w 187"/>
                <a:gd name="T87" fmla="*/ 38 h 187"/>
                <a:gd name="T88" fmla="*/ 175 w 187"/>
                <a:gd name="T89" fmla="*/ 3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7" h="187">
                  <a:moveTo>
                    <a:pt x="175" y="38"/>
                  </a:moveTo>
                  <a:cubicBezTo>
                    <a:pt x="183" y="27"/>
                    <a:pt x="187" y="17"/>
                    <a:pt x="187" y="9"/>
                  </a:cubicBezTo>
                  <a:cubicBezTo>
                    <a:pt x="187" y="7"/>
                    <a:pt x="187" y="5"/>
                    <a:pt x="186" y="3"/>
                  </a:cubicBezTo>
                  <a:cubicBezTo>
                    <a:pt x="186" y="3"/>
                    <a:pt x="186" y="2"/>
                    <a:pt x="185" y="2"/>
                  </a:cubicBezTo>
                  <a:cubicBezTo>
                    <a:pt x="185" y="2"/>
                    <a:pt x="184" y="1"/>
                    <a:pt x="184" y="1"/>
                  </a:cubicBezTo>
                  <a:cubicBezTo>
                    <a:pt x="183" y="0"/>
                    <a:pt x="181" y="0"/>
                    <a:pt x="178" y="0"/>
                  </a:cubicBezTo>
                  <a:cubicBezTo>
                    <a:pt x="171" y="0"/>
                    <a:pt x="160" y="4"/>
                    <a:pt x="150" y="12"/>
                  </a:cubicBezTo>
                  <a:cubicBezTo>
                    <a:pt x="141" y="18"/>
                    <a:pt x="133" y="27"/>
                    <a:pt x="121" y="39"/>
                  </a:cubicBezTo>
                  <a:cubicBezTo>
                    <a:pt x="119" y="41"/>
                    <a:pt x="117" y="43"/>
                    <a:pt x="115" y="46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4" y="38"/>
                    <a:pt x="94" y="37"/>
                    <a:pt x="94" y="35"/>
                  </a:cubicBezTo>
                  <a:cubicBezTo>
                    <a:pt x="94" y="34"/>
                    <a:pt x="94" y="33"/>
                    <a:pt x="93" y="32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8" y="27"/>
                    <a:pt x="87" y="26"/>
                    <a:pt x="85" y="26"/>
                  </a:cubicBezTo>
                  <a:cubicBezTo>
                    <a:pt x="84" y="26"/>
                    <a:pt x="83" y="27"/>
                    <a:pt x="82" y="28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2"/>
                    <a:pt x="74" y="31"/>
                    <a:pt x="74" y="30"/>
                  </a:cubicBezTo>
                  <a:cubicBezTo>
                    <a:pt x="74" y="29"/>
                    <a:pt x="73" y="27"/>
                    <a:pt x="72" y="26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7" y="21"/>
                    <a:pt x="66" y="21"/>
                    <a:pt x="65" y="21"/>
                  </a:cubicBezTo>
                  <a:cubicBezTo>
                    <a:pt x="63" y="21"/>
                    <a:pt x="62" y="21"/>
                    <a:pt x="61" y="22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30" y="21"/>
                    <a:pt x="28" y="21"/>
                    <a:pt x="27" y="23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3"/>
                    <a:pt x="18" y="34"/>
                  </a:cubicBezTo>
                  <a:cubicBezTo>
                    <a:pt x="18" y="36"/>
                    <a:pt x="19" y="37"/>
                    <a:pt x="20" y="38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68" y="65"/>
                    <a:pt x="69" y="65"/>
                    <a:pt x="69" y="65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70" y="92"/>
                    <a:pt x="59" y="105"/>
                    <a:pt x="50" y="117"/>
                  </a:cubicBezTo>
                  <a:cubicBezTo>
                    <a:pt x="49" y="118"/>
                    <a:pt x="48" y="119"/>
                    <a:pt x="47" y="120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8" y="117"/>
                    <a:pt x="6" y="117"/>
                    <a:pt x="5" y="118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3"/>
                    <a:pt x="0" y="124"/>
                    <a:pt x="0" y="125"/>
                  </a:cubicBezTo>
                  <a:cubicBezTo>
                    <a:pt x="0" y="127"/>
                    <a:pt x="1" y="129"/>
                    <a:pt x="3" y="130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29" y="142"/>
                    <a:pt x="30" y="143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31" y="147"/>
                    <a:pt x="31" y="148"/>
                    <a:pt x="31" y="150"/>
                  </a:cubicBezTo>
                  <a:cubicBezTo>
                    <a:pt x="31" y="152"/>
                    <a:pt x="31" y="153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6"/>
                    <a:pt x="36" y="156"/>
                    <a:pt x="37" y="156"/>
                  </a:cubicBezTo>
                  <a:cubicBezTo>
                    <a:pt x="39" y="156"/>
                    <a:pt x="41" y="156"/>
                    <a:pt x="42" y="155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45" y="158"/>
                    <a:pt x="45" y="158"/>
                    <a:pt x="45" y="159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8" y="186"/>
                    <a:pt x="60" y="187"/>
                    <a:pt x="62" y="187"/>
                  </a:cubicBezTo>
                  <a:cubicBezTo>
                    <a:pt x="62" y="187"/>
                    <a:pt x="62" y="187"/>
                    <a:pt x="62" y="187"/>
                  </a:cubicBezTo>
                  <a:cubicBezTo>
                    <a:pt x="63" y="187"/>
                    <a:pt x="64" y="187"/>
                    <a:pt x="65" y="186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0" y="181"/>
                    <a:pt x="71" y="179"/>
                    <a:pt x="71" y="177"/>
                  </a:cubicBezTo>
                  <a:cubicBezTo>
                    <a:pt x="71" y="177"/>
                    <a:pt x="71" y="177"/>
                    <a:pt x="71" y="177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68" y="139"/>
                    <a:pt x="69" y="138"/>
                    <a:pt x="70" y="138"/>
                  </a:cubicBezTo>
                  <a:cubicBezTo>
                    <a:pt x="82" y="129"/>
                    <a:pt x="95" y="117"/>
                    <a:pt x="108" y="105"/>
                  </a:cubicBezTo>
                  <a:cubicBezTo>
                    <a:pt x="122" y="118"/>
                    <a:pt x="122" y="118"/>
                    <a:pt x="122" y="118"/>
                  </a:cubicBezTo>
                  <a:cubicBezTo>
                    <a:pt x="122" y="118"/>
                    <a:pt x="122" y="119"/>
                    <a:pt x="123" y="119"/>
                  </a:cubicBezTo>
                  <a:cubicBezTo>
                    <a:pt x="149" y="167"/>
                    <a:pt x="149" y="167"/>
                    <a:pt x="149" y="167"/>
                  </a:cubicBezTo>
                  <a:cubicBezTo>
                    <a:pt x="150" y="169"/>
                    <a:pt x="152" y="170"/>
                    <a:pt x="153" y="170"/>
                  </a:cubicBezTo>
                  <a:cubicBezTo>
                    <a:pt x="155" y="170"/>
                    <a:pt x="156" y="169"/>
                    <a:pt x="157" y="168"/>
                  </a:cubicBezTo>
                  <a:cubicBezTo>
                    <a:pt x="165" y="160"/>
                    <a:pt x="165" y="160"/>
                    <a:pt x="165" y="160"/>
                  </a:cubicBezTo>
                  <a:cubicBezTo>
                    <a:pt x="166" y="159"/>
                    <a:pt x="166" y="158"/>
                    <a:pt x="166" y="156"/>
                  </a:cubicBezTo>
                  <a:cubicBezTo>
                    <a:pt x="166" y="155"/>
                    <a:pt x="166" y="155"/>
                    <a:pt x="166" y="154"/>
                  </a:cubicBezTo>
                  <a:cubicBezTo>
                    <a:pt x="159" y="132"/>
                    <a:pt x="159" y="132"/>
                    <a:pt x="159" y="132"/>
                  </a:cubicBezTo>
                  <a:cubicBezTo>
                    <a:pt x="165" y="126"/>
                    <a:pt x="165" y="126"/>
                    <a:pt x="165" y="126"/>
                  </a:cubicBezTo>
                  <a:cubicBezTo>
                    <a:pt x="166" y="125"/>
                    <a:pt x="166" y="124"/>
                    <a:pt x="166" y="123"/>
                  </a:cubicBezTo>
                  <a:cubicBezTo>
                    <a:pt x="166" y="121"/>
                    <a:pt x="166" y="120"/>
                    <a:pt x="165" y="119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4"/>
                    <a:pt x="159" y="114"/>
                    <a:pt x="157" y="114"/>
                  </a:cubicBezTo>
                  <a:cubicBezTo>
                    <a:pt x="156" y="114"/>
                    <a:pt x="155" y="114"/>
                    <a:pt x="154" y="115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9" y="105"/>
                    <a:pt x="159" y="105"/>
                    <a:pt x="159" y="105"/>
                  </a:cubicBezTo>
                  <a:cubicBezTo>
                    <a:pt x="160" y="104"/>
                    <a:pt x="161" y="103"/>
                    <a:pt x="161" y="102"/>
                  </a:cubicBezTo>
                  <a:cubicBezTo>
                    <a:pt x="161" y="100"/>
                    <a:pt x="160" y="99"/>
                    <a:pt x="159" y="98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4" y="93"/>
                    <a:pt x="153" y="93"/>
                    <a:pt x="152" y="93"/>
                  </a:cubicBezTo>
                  <a:cubicBezTo>
                    <a:pt x="150" y="93"/>
                    <a:pt x="149" y="93"/>
                    <a:pt x="148" y="94"/>
                  </a:cubicBezTo>
                  <a:cubicBezTo>
                    <a:pt x="148" y="94"/>
                    <a:pt x="148" y="94"/>
                    <a:pt x="148" y="94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4" y="70"/>
                    <a:pt x="146" y="68"/>
                    <a:pt x="148" y="66"/>
                  </a:cubicBezTo>
                  <a:cubicBezTo>
                    <a:pt x="160" y="54"/>
                    <a:pt x="169" y="46"/>
                    <a:pt x="175" y="38"/>
                  </a:cubicBezTo>
                  <a:close/>
                  <a:moveTo>
                    <a:pt x="175" y="38"/>
                  </a:moveTo>
                  <a:cubicBezTo>
                    <a:pt x="175" y="38"/>
                    <a:pt x="175" y="38"/>
                    <a:pt x="175" y="3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7AA2B3B-BFF9-44F0-8305-4843F5B94615}"/>
                </a:ext>
              </a:extLst>
            </p:cNvPr>
            <p:cNvGrpSpPr/>
            <p:nvPr/>
          </p:nvGrpSpPr>
          <p:grpSpPr>
            <a:xfrm>
              <a:off x="10140957" y="2567266"/>
              <a:ext cx="492994" cy="523979"/>
              <a:chOff x="6670357" y="2277094"/>
              <a:chExt cx="555626" cy="590551"/>
            </a:xfrm>
            <a:solidFill>
              <a:schemeClr val="bg1"/>
            </a:solidFill>
          </p:grpSpPr>
          <p:sp>
            <p:nvSpPr>
              <p:cNvPr id="40" name="Rectangle 10">
                <a:extLst>
                  <a:ext uri="{FF2B5EF4-FFF2-40B4-BE49-F238E27FC236}">
                    <a16:creationId xmlns:a16="http://schemas.microsoft.com/office/drawing/2014/main" id="{CD4E7ED9-1AFF-4144-928B-AAA07108C6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4358" y="2277094"/>
                <a:ext cx="46038" cy="150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11">
                <a:extLst>
                  <a:ext uri="{FF2B5EF4-FFF2-40B4-BE49-F238E27FC236}">
                    <a16:creationId xmlns:a16="http://schemas.microsoft.com/office/drawing/2014/main" id="{DA6A47B7-EA57-4E35-9F43-690B566DE4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4358" y="2716832"/>
                <a:ext cx="46038" cy="150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2">
                <a:extLst>
                  <a:ext uri="{FF2B5EF4-FFF2-40B4-BE49-F238E27FC236}">
                    <a16:creationId xmlns:a16="http://schemas.microsoft.com/office/drawing/2014/main" id="{7131D100-FB85-4583-951B-19B5DDB696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0357" y="2462832"/>
                <a:ext cx="254000" cy="219075"/>
              </a:xfrm>
              <a:custGeom>
                <a:avLst/>
                <a:gdLst>
                  <a:gd name="T0" fmla="*/ 22 w 22"/>
                  <a:gd name="T1" fmla="*/ 13 h 19"/>
                  <a:gd name="T2" fmla="*/ 10 w 22"/>
                  <a:gd name="T3" fmla="*/ 13 h 19"/>
                  <a:gd name="T4" fmla="*/ 6 w 22"/>
                  <a:gd name="T5" fmla="*/ 10 h 19"/>
                  <a:gd name="T6" fmla="*/ 10 w 22"/>
                  <a:gd name="T7" fmla="*/ 6 h 19"/>
                  <a:gd name="T8" fmla="*/ 22 w 22"/>
                  <a:gd name="T9" fmla="*/ 6 h 19"/>
                  <a:gd name="T10" fmla="*/ 22 w 22"/>
                  <a:gd name="T11" fmla="*/ 0 h 19"/>
                  <a:gd name="T12" fmla="*/ 10 w 22"/>
                  <a:gd name="T13" fmla="*/ 0 h 19"/>
                  <a:gd name="T14" fmla="*/ 0 w 22"/>
                  <a:gd name="T15" fmla="*/ 10 h 19"/>
                  <a:gd name="T16" fmla="*/ 10 w 22"/>
                  <a:gd name="T17" fmla="*/ 19 h 19"/>
                  <a:gd name="T18" fmla="*/ 22 w 22"/>
                  <a:gd name="T19" fmla="*/ 19 h 19"/>
                  <a:gd name="T20" fmla="*/ 22 w 22"/>
                  <a:gd name="T21" fmla="*/ 13 h 19"/>
                  <a:gd name="T22" fmla="*/ 22 w 22"/>
                  <a:gd name="T23" fmla="*/ 13 h 19"/>
                  <a:gd name="T24" fmla="*/ 22 w 22"/>
                  <a:gd name="T25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22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3"/>
                      <a:pt x="6" y="12"/>
                      <a:pt x="6" y="10"/>
                    </a:cubicBezTo>
                    <a:cubicBezTo>
                      <a:pt x="6" y="8"/>
                      <a:pt x="8" y="6"/>
                      <a:pt x="10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22" y="19"/>
                      <a:pt x="22" y="19"/>
                      <a:pt x="22" y="19"/>
                    </a:cubicBezTo>
                    <a:lnTo>
                      <a:pt x="22" y="13"/>
                    </a:lnTo>
                    <a:close/>
                    <a:moveTo>
                      <a:pt x="22" y="13"/>
                    </a:moveTo>
                    <a:cubicBezTo>
                      <a:pt x="22" y="13"/>
                      <a:pt x="22" y="13"/>
                      <a:pt x="2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13">
                <a:extLst>
                  <a:ext uri="{FF2B5EF4-FFF2-40B4-BE49-F238E27FC236}">
                    <a16:creationId xmlns:a16="http://schemas.microsoft.com/office/drawing/2014/main" id="{C02004FE-A6C4-428D-98ED-764EA08AAC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70395" y="2462832"/>
                <a:ext cx="255588" cy="219075"/>
              </a:xfrm>
              <a:custGeom>
                <a:avLst/>
                <a:gdLst>
                  <a:gd name="T0" fmla="*/ 12 w 22"/>
                  <a:gd name="T1" fmla="*/ 0 h 19"/>
                  <a:gd name="T2" fmla="*/ 0 w 22"/>
                  <a:gd name="T3" fmla="*/ 0 h 19"/>
                  <a:gd name="T4" fmla="*/ 0 w 22"/>
                  <a:gd name="T5" fmla="*/ 6 h 19"/>
                  <a:gd name="T6" fmla="*/ 12 w 22"/>
                  <a:gd name="T7" fmla="*/ 6 h 19"/>
                  <a:gd name="T8" fmla="*/ 16 w 22"/>
                  <a:gd name="T9" fmla="*/ 10 h 19"/>
                  <a:gd name="T10" fmla="*/ 12 w 22"/>
                  <a:gd name="T11" fmla="*/ 13 h 19"/>
                  <a:gd name="T12" fmla="*/ 0 w 22"/>
                  <a:gd name="T13" fmla="*/ 13 h 19"/>
                  <a:gd name="T14" fmla="*/ 0 w 22"/>
                  <a:gd name="T15" fmla="*/ 19 h 19"/>
                  <a:gd name="T16" fmla="*/ 12 w 22"/>
                  <a:gd name="T17" fmla="*/ 19 h 19"/>
                  <a:gd name="T18" fmla="*/ 22 w 22"/>
                  <a:gd name="T19" fmla="*/ 10 h 19"/>
                  <a:gd name="T20" fmla="*/ 12 w 22"/>
                  <a:gd name="T21" fmla="*/ 0 h 19"/>
                  <a:gd name="T22" fmla="*/ 12 w 22"/>
                  <a:gd name="T23" fmla="*/ 0 h 19"/>
                  <a:gd name="T24" fmla="*/ 12 w 2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9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4" y="6"/>
                      <a:pt x="16" y="8"/>
                      <a:pt x="16" y="10"/>
                    </a:cubicBezTo>
                    <a:cubicBezTo>
                      <a:pt x="16" y="12"/>
                      <a:pt x="14" y="13"/>
                      <a:pt x="12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8" y="19"/>
                      <a:pt x="22" y="15"/>
                      <a:pt x="22" y="10"/>
                    </a:cubicBezTo>
                    <a:cubicBezTo>
                      <a:pt x="22" y="4"/>
                      <a:pt x="18" y="0"/>
                      <a:pt x="12" y="0"/>
                    </a:cubicBezTo>
                    <a:close/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14">
                <a:extLst>
                  <a:ext uri="{FF2B5EF4-FFF2-40B4-BE49-F238E27FC236}">
                    <a16:creationId xmlns:a16="http://schemas.microsoft.com/office/drawing/2014/main" id="{115911C7-737F-46EE-8583-5891CE6211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545" y="2716832"/>
                <a:ext cx="115888" cy="127000"/>
              </a:xfrm>
              <a:custGeom>
                <a:avLst/>
                <a:gdLst>
                  <a:gd name="T0" fmla="*/ 15 w 73"/>
                  <a:gd name="T1" fmla="*/ 80 h 80"/>
                  <a:gd name="T2" fmla="*/ 73 w 73"/>
                  <a:gd name="T3" fmla="*/ 0 h 80"/>
                  <a:gd name="T4" fmla="*/ 44 w 73"/>
                  <a:gd name="T5" fmla="*/ 0 h 80"/>
                  <a:gd name="T6" fmla="*/ 0 w 73"/>
                  <a:gd name="T7" fmla="*/ 73 h 80"/>
                  <a:gd name="T8" fmla="*/ 15 w 73"/>
                  <a:gd name="T9" fmla="*/ 80 h 80"/>
                  <a:gd name="T10" fmla="*/ 15 w 73"/>
                  <a:gd name="T11" fmla="*/ 80 h 80"/>
                  <a:gd name="T12" fmla="*/ 15 w 7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0">
                    <a:moveTo>
                      <a:pt x="15" y="80"/>
                    </a:moveTo>
                    <a:lnTo>
                      <a:pt x="73" y="0"/>
                    </a:lnTo>
                    <a:lnTo>
                      <a:pt x="44" y="0"/>
                    </a:lnTo>
                    <a:lnTo>
                      <a:pt x="0" y="73"/>
                    </a:lnTo>
                    <a:lnTo>
                      <a:pt x="15" y="80"/>
                    </a:lnTo>
                    <a:close/>
                    <a:moveTo>
                      <a:pt x="15" y="80"/>
                    </a:moveTo>
                    <a:lnTo>
                      <a:pt x="15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5">
                <a:extLst>
                  <a:ext uri="{FF2B5EF4-FFF2-40B4-BE49-F238E27FC236}">
                    <a16:creationId xmlns:a16="http://schemas.microsoft.com/office/drawing/2014/main" id="{E92ACEA7-0E8D-4E72-A691-6906692A00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545" y="2716832"/>
                <a:ext cx="115888" cy="127000"/>
              </a:xfrm>
              <a:custGeom>
                <a:avLst/>
                <a:gdLst>
                  <a:gd name="T0" fmla="*/ 15 w 73"/>
                  <a:gd name="T1" fmla="*/ 80 h 80"/>
                  <a:gd name="T2" fmla="*/ 73 w 73"/>
                  <a:gd name="T3" fmla="*/ 0 h 80"/>
                  <a:gd name="T4" fmla="*/ 44 w 73"/>
                  <a:gd name="T5" fmla="*/ 0 h 80"/>
                  <a:gd name="T6" fmla="*/ 0 w 73"/>
                  <a:gd name="T7" fmla="*/ 73 h 80"/>
                  <a:gd name="T8" fmla="*/ 15 w 73"/>
                  <a:gd name="T9" fmla="*/ 80 h 80"/>
                  <a:gd name="T10" fmla="*/ 15 w 73"/>
                  <a:gd name="T11" fmla="*/ 80 h 80"/>
                  <a:gd name="T12" fmla="*/ 15 w 7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0">
                    <a:moveTo>
                      <a:pt x="15" y="80"/>
                    </a:moveTo>
                    <a:lnTo>
                      <a:pt x="73" y="0"/>
                    </a:lnTo>
                    <a:lnTo>
                      <a:pt x="44" y="0"/>
                    </a:lnTo>
                    <a:lnTo>
                      <a:pt x="0" y="73"/>
                    </a:lnTo>
                    <a:lnTo>
                      <a:pt x="15" y="80"/>
                    </a:lnTo>
                    <a:moveTo>
                      <a:pt x="15" y="80"/>
                    </a:moveTo>
                    <a:lnTo>
                      <a:pt x="15" y="8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6">
                <a:extLst>
                  <a:ext uri="{FF2B5EF4-FFF2-40B4-BE49-F238E27FC236}">
                    <a16:creationId xmlns:a16="http://schemas.microsoft.com/office/drawing/2014/main" id="{C3A4F2E1-1718-416E-A467-C833EC1167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5320" y="2716832"/>
                <a:ext cx="115888" cy="127000"/>
              </a:xfrm>
              <a:custGeom>
                <a:avLst/>
                <a:gdLst>
                  <a:gd name="T0" fmla="*/ 59 w 73"/>
                  <a:gd name="T1" fmla="*/ 80 h 80"/>
                  <a:gd name="T2" fmla="*/ 0 w 73"/>
                  <a:gd name="T3" fmla="*/ 0 h 80"/>
                  <a:gd name="T4" fmla="*/ 29 w 73"/>
                  <a:gd name="T5" fmla="*/ 0 h 80"/>
                  <a:gd name="T6" fmla="*/ 73 w 73"/>
                  <a:gd name="T7" fmla="*/ 73 h 80"/>
                  <a:gd name="T8" fmla="*/ 59 w 73"/>
                  <a:gd name="T9" fmla="*/ 80 h 80"/>
                  <a:gd name="T10" fmla="*/ 59 w 73"/>
                  <a:gd name="T11" fmla="*/ 80 h 80"/>
                  <a:gd name="T12" fmla="*/ 59 w 7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0">
                    <a:moveTo>
                      <a:pt x="59" y="80"/>
                    </a:moveTo>
                    <a:lnTo>
                      <a:pt x="0" y="0"/>
                    </a:lnTo>
                    <a:lnTo>
                      <a:pt x="29" y="0"/>
                    </a:lnTo>
                    <a:lnTo>
                      <a:pt x="73" y="73"/>
                    </a:lnTo>
                    <a:lnTo>
                      <a:pt x="59" y="80"/>
                    </a:lnTo>
                    <a:close/>
                    <a:moveTo>
                      <a:pt x="59" y="80"/>
                    </a:moveTo>
                    <a:lnTo>
                      <a:pt x="59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7">
                <a:extLst>
                  <a:ext uri="{FF2B5EF4-FFF2-40B4-BE49-F238E27FC236}">
                    <a16:creationId xmlns:a16="http://schemas.microsoft.com/office/drawing/2014/main" id="{9E63D15F-FC81-4E77-9D99-9504E1A051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5320" y="2716832"/>
                <a:ext cx="115888" cy="127000"/>
              </a:xfrm>
              <a:custGeom>
                <a:avLst/>
                <a:gdLst>
                  <a:gd name="T0" fmla="*/ 59 w 73"/>
                  <a:gd name="T1" fmla="*/ 80 h 80"/>
                  <a:gd name="T2" fmla="*/ 0 w 73"/>
                  <a:gd name="T3" fmla="*/ 0 h 80"/>
                  <a:gd name="T4" fmla="*/ 29 w 73"/>
                  <a:gd name="T5" fmla="*/ 0 h 80"/>
                  <a:gd name="T6" fmla="*/ 73 w 73"/>
                  <a:gd name="T7" fmla="*/ 73 h 80"/>
                  <a:gd name="T8" fmla="*/ 59 w 73"/>
                  <a:gd name="T9" fmla="*/ 80 h 80"/>
                  <a:gd name="T10" fmla="*/ 59 w 73"/>
                  <a:gd name="T11" fmla="*/ 80 h 80"/>
                  <a:gd name="T12" fmla="*/ 59 w 73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0">
                    <a:moveTo>
                      <a:pt x="59" y="80"/>
                    </a:moveTo>
                    <a:lnTo>
                      <a:pt x="0" y="0"/>
                    </a:lnTo>
                    <a:lnTo>
                      <a:pt x="29" y="0"/>
                    </a:lnTo>
                    <a:lnTo>
                      <a:pt x="73" y="73"/>
                    </a:lnTo>
                    <a:lnTo>
                      <a:pt x="59" y="80"/>
                    </a:lnTo>
                    <a:moveTo>
                      <a:pt x="59" y="80"/>
                    </a:moveTo>
                    <a:lnTo>
                      <a:pt x="59" y="8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8">
                <a:extLst>
                  <a:ext uri="{FF2B5EF4-FFF2-40B4-BE49-F238E27FC236}">
                    <a16:creationId xmlns:a16="http://schemas.microsoft.com/office/drawing/2014/main" id="{CEC2EC1D-7A9C-41A4-BDA7-F7D644DB45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5320" y="2312019"/>
                <a:ext cx="115888" cy="115888"/>
              </a:xfrm>
              <a:custGeom>
                <a:avLst/>
                <a:gdLst>
                  <a:gd name="T0" fmla="*/ 59 w 73"/>
                  <a:gd name="T1" fmla="*/ 0 h 73"/>
                  <a:gd name="T2" fmla="*/ 0 w 73"/>
                  <a:gd name="T3" fmla="*/ 73 h 73"/>
                  <a:gd name="T4" fmla="*/ 29 w 73"/>
                  <a:gd name="T5" fmla="*/ 73 h 73"/>
                  <a:gd name="T6" fmla="*/ 73 w 73"/>
                  <a:gd name="T7" fmla="*/ 7 h 73"/>
                  <a:gd name="T8" fmla="*/ 59 w 73"/>
                  <a:gd name="T9" fmla="*/ 0 h 73"/>
                  <a:gd name="T10" fmla="*/ 59 w 73"/>
                  <a:gd name="T11" fmla="*/ 0 h 73"/>
                  <a:gd name="T12" fmla="*/ 59 w 73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3">
                    <a:moveTo>
                      <a:pt x="59" y="0"/>
                    </a:moveTo>
                    <a:lnTo>
                      <a:pt x="0" y="73"/>
                    </a:lnTo>
                    <a:lnTo>
                      <a:pt x="29" y="73"/>
                    </a:lnTo>
                    <a:lnTo>
                      <a:pt x="73" y="7"/>
                    </a:lnTo>
                    <a:lnTo>
                      <a:pt x="59" y="0"/>
                    </a:lnTo>
                    <a:close/>
                    <a:moveTo>
                      <a:pt x="59" y="0"/>
                    </a:move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9">
                <a:extLst>
                  <a:ext uri="{FF2B5EF4-FFF2-40B4-BE49-F238E27FC236}">
                    <a16:creationId xmlns:a16="http://schemas.microsoft.com/office/drawing/2014/main" id="{2E8CAA28-3CA6-4545-B53C-DA080A456A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5320" y="2312019"/>
                <a:ext cx="115888" cy="115888"/>
              </a:xfrm>
              <a:custGeom>
                <a:avLst/>
                <a:gdLst>
                  <a:gd name="T0" fmla="*/ 59 w 73"/>
                  <a:gd name="T1" fmla="*/ 0 h 73"/>
                  <a:gd name="T2" fmla="*/ 0 w 73"/>
                  <a:gd name="T3" fmla="*/ 73 h 73"/>
                  <a:gd name="T4" fmla="*/ 29 w 73"/>
                  <a:gd name="T5" fmla="*/ 73 h 73"/>
                  <a:gd name="T6" fmla="*/ 73 w 73"/>
                  <a:gd name="T7" fmla="*/ 7 h 73"/>
                  <a:gd name="T8" fmla="*/ 59 w 73"/>
                  <a:gd name="T9" fmla="*/ 0 h 73"/>
                  <a:gd name="T10" fmla="*/ 59 w 73"/>
                  <a:gd name="T11" fmla="*/ 0 h 73"/>
                  <a:gd name="T12" fmla="*/ 59 w 73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3">
                    <a:moveTo>
                      <a:pt x="59" y="0"/>
                    </a:moveTo>
                    <a:lnTo>
                      <a:pt x="0" y="73"/>
                    </a:lnTo>
                    <a:lnTo>
                      <a:pt x="29" y="73"/>
                    </a:lnTo>
                    <a:lnTo>
                      <a:pt x="73" y="7"/>
                    </a:lnTo>
                    <a:lnTo>
                      <a:pt x="59" y="0"/>
                    </a:lnTo>
                    <a:moveTo>
                      <a:pt x="59" y="0"/>
                    </a:moveTo>
                    <a:lnTo>
                      <a:pt x="5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0">
                <a:extLst>
                  <a:ext uri="{FF2B5EF4-FFF2-40B4-BE49-F238E27FC236}">
                    <a16:creationId xmlns:a16="http://schemas.microsoft.com/office/drawing/2014/main" id="{89AD38B6-7F60-419C-A235-5968E83217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545" y="2312019"/>
                <a:ext cx="115888" cy="115888"/>
              </a:xfrm>
              <a:custGeom>
                <a:avLst/>
                <a:gdLst>
                  <a:gd name="T0" fmla="*/ 15 w 73"/>
                  <a:gd name="T1" fmla="*/ 0 h 73"/>
                  <a:gd name="T2" fmla="*/ 73 w 73"/>
                  <a:gd name="T3" fmla="*/ 73 h 73"/>
                  <a:gd name="T4" fmla="*/ 44 w 73"/>
                  <a:gd name="T5" fmla="*/ 73 h 73"/>
                  <a:gd name="T6" fmla="*/ 0 w 73"/>
                  <a:gd name="T7" fmla="*/ 7 h 73"/>
                  <a:gd name="T8" fmla="*/ 15 w 73"/>
                  <a:gd name="T9" fmla="*/ 0 h 73"/>
                  <a:gd name="T10" fmla="*/ 15 w 73"/>
                  <a:gd name="T11" fmla="*/ 0 h 73"/>
                  <a:gd name="T12" fmla="*/ 15 w 73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3">
                    <a:moveTo>
                      <a:pt x="15" y="0"/>
                    </a:moveTo>
                    <a:lnTo>
                      <a:pt x="73" y="73"/>
                    </a:lnTo>
                    <a:lnTo>
                      <a:pt x="44" y="73"/>
                    </a:lnTo>
                    <a:lnTo>
                      <a:pt x="0" y="7"/>
                    </a:lnTo>
                    <a:lnTo>
                      <a:pt x="15" y="0"/>
                    </a:lnTo>
                    <a:close/>
                    <a:moveTo>
                      <a:pt x="15" y="0"/>
                    </a:move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21">
                <a:extLst>
                  <a:ext uri="{FF2B5EF4-FFF2-40B4-BE49-F238E27FC236}">
                    <a16:creationId xmlns:a16="http://schemas.microsoft.com/office/drawing/2014/main" id="{5B2A52A2-EC50-4F41-8A0D-CC5F1F4F65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545" y="2312019"/>
                <a:ext cx="115888" cy="115888"/>
              </a:xfrm>
              <a:custGeom>
                <a:avLst/>
                <a:gdLst>
                  <a:gd name="T0" fmla="*/ 15 w 73"/>
                  <a:gd name="T1" fmla="*/ 0 h 73"/>
                  <a:gd name="T2" fmla="*/ 73 w 73"/>
                  <a:gd name="T3" fmla="*/ 73 h 73"/>
                  <a:gd name="T4" fmla="*/ 44 w 73"/>
                  <a:gd name="T5" fmla="*/ 73 h 73"/>
                  <a:gd name="T6" fmla="*/ 0 w 73"/>
                  <a:gd name="T7" fmla="*/ 7 h 73"/>
                  <a:gd name="T8" fmla="*/ 15 w 73"/>
                  <a:gd name="T9" fmla="*/ 0 h 73"/>
                  <a:gd name="T10" fmla="*/ 15 w 73"/>
                  <a:gd name="T11" fmla="*/ 0 h 73"/>
                  <a:gd name="T12" fmla="*/ 15 w 73"/>
                  <a:gd name="T1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3">
                    <a:moveTo>
                      <a:pt x="15" y="0"/>
                    </a:moveTo>
                    <a:lnTo>
                      <a:pt x="73" y="73"/>
                    </a:lnTo>
                    <a:lnTo>
                      <a:pt x="44" y="73"/>
                    </a:lnTo>
                    <a:lnTo>
                      <a:pt x="0" y="7"/>
                    </a:lnTo>
                    <a:lnTo>
                      <a:pt x="15" y="0"/>
                    </a:lnTo>
                    <a:moveTo>
                      <a:pt x="15" y="0"/>
                    </a:moveTo>
                    <a:lnTo>
                      <a:pt x="1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1894B7B-793D-4C7E-9FC2-B82532CF9D25}"/>
                </a:ext>
              </a:extLst>
            </p:cNvPr>
            <p:cNvSpPr/>
            <p:nvPr/>
          </p:nvSpPr>
          <p:spPr>
            <a:xfrm>
              <a:off x="633031" y="4981820"/>
              <a:ext cx="2454726" cy="43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your project Lorem text see.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05E17E39-16CE-4E2F-AFD0-C8897D727FD0}"/>
                </a:ext>
              </a:extLst>
            </p:cNvPr>
            <p:cNvSpPr/>
            <p:nvPr/>
          </p:nvSpPr>
          <p:spPr>
            <a:xfrm>
              <a:off x="4868636" y="4981820"/>
              <a:ext cx="2454726" cy="43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your project Lorem text see.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4EC4072-D750-4E1C-95F1-406D277D7D15}"/>
                </a:ext>
              </a:extLst>
            </p:cNvPr>
            <p:cNvSpPr/>
            <p:nvPr/>
          </p:nvSpPr>
          <p:spPr>
            <a:xfrm>
              <a:off x="9159387" y="4981820"/>
              <a:ext cx="2454726" cy="43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Open Sans Condensed Light" panose="020B0306030504020204" pitchFamily="34" charset="0"/>
                  <a:sym typeface="Montserrat-Regular" charset="0"/>
                </a:rPr>
                <a:t>This letterhead design meant to your project Lorem text see.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2384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>
            <a:extLst>
              <a:ext uri="{FF2B5EF4-FFF2-40B4-BE49-F238E27FC236}">
                <a16:creationId xmlns:a16="http://schemas.microsoft.com/office/drawing/2014/main" id="{0901275C-F1DF-4005-AA5F-9080B5FB970C}"/>
              </a:ext>
            </a:extLst>
          </p:cNvPr>
          <p:cNvSpPr>
            <a:spLocks/>
          </p:cNvSpPr>
          <p:nvPr/>
        </p:nvSpPr>
        <p:spPr bwMode="auto">
          <a:xfrm>
            <a:off x="3004457" y="-1588"/>
            <a:ext cx="6183086" cy="6861175"/>
          </a:xfrm>
          <a:custGeom>
            <a:avLst/>
            <a:gdLst>
              <a:gd name="T0" fmla="*/ 0 w 4512"/>
              <a:gd name="T1" fmla="*/ 0 h 4322"/>
              <a:gd name="T2" fmla="*/ 1223 w 4512"/>
              <a:gd name="T3" fmla="*/ 4322 h 4322"/>
              <a:gd name="T4" fmla="*/ 4512 w 4512"/>
              <a:gd name="T5" fmla="*/ 4322 h 4322"/>
              <a:gd name="T6" fmla="*/ 3289 w 4512"/>
              <a:gd name="T7" fmla="*/ 0 h 4322"/>
              <a:gd name="T8" fmla="*/ 0 w 4512"/>
              <a:gd name="T9" fmla="*/ 0 h 4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2" h="4322">
                <a:moveTo>
                  <a:pt x="0" y="0"/>
                </a:moveTo>
                <a:lnTo>
                  <a:pt x="1223" y="4322"/>
                </a:lnTo>
                <a:lnTo>
                  <a:pt x="4512" y="4322"/>
                </a:lnTo>
                <a:lnTo>
                  <a:pt x="328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2EBB6-BCF4-4E27-84ED-719508EB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052084"/>
            <a:ext cx="10515600" cy="19142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The entitle lorem ipsum text dolor sit </a:t>
            </a:r>
            <a:r>
              <a:rPr lang="en-US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amet</a:t>
            </a:r>
            <a:r>
              <a:rPr lang="en-US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agam</a:t>
            </a:r>
            <a:r>
              <a:rPr lang="en-US" dirty="0">
                <a:solidFill>
                  <a:schemeClr val="tx1"/>
                </a:solidFill>
                <a:latin typeface="Roboto Slab" pitchFamily="2" charset="0"/>
                <a:ea typeface="Roboto Slab" pitchFamily="2" charset="0"/>
              </a:rPr>
              <a:t> face text goes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FB34F1-55C5-4696-B462-97C733592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</p:spPr>
        <p:txBody>
          <a:bodyPr/>
          <a:lstStyle/>
          <a:p>
            <a:r>
              <a:rPr lang="en-US" dirty="0">
                <a:latin typeface="Roboto Slab" pitchFamily="2" charset="0"/>
                <a:ea typeface="Roboto Slab" pitchFamily="2" charset="0"/>
              </a:rPr>
              <a:t>Our Service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EB6F360-DF63-4DE9-9346-2620660F186F}"/>
              </a:ext>
            </a:extLst>
          </p:cNvPr>
          <p:cNvGrpSpPr/>
          <p:nvPr/>
        </p:nvGrpSpPr>
        <p:grpSpPr>
          <a:xfrm>
            <a:off x="587576" y="2170457"/>
            <a:ext cx="11016848" cy="3523768"/>
            <a:chOff x="587576" y="2111814"/>
            <a:chExt cx="11016848" cy="3523768"/>
          </a:xfrm>
        </p:grpSpPr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17A02CE6-BDD1-460D-870D-DA199858A60E}"/>
                </a:ext>
              </a:extLst>
            </p:cNvPr>
            <p:cNvSpPr/>
            <p:nvPr/>
          </p:nvSpPr>
          <p:spPr>
            <a:xfrm>
              <a:off x="587576" y="2111814"/>
              <a:ext cx="2820062" cy="2120348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A1EEAE69-FD88-4809-9ED3-C3852D5432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7356" y="2483199"/>
              <a:ext cx="500502" cy="460546"/>
            </a:xfrm>
            <a:custGeom>
              <a:avLst/>
              <a:gdLst>
                <a:gd name="T0" fmla="*/ 214 w 280"/>
                <a:gd name="T1" fmla="*/ 186 h 256"/>
                <a:gd name="T2" fmla="*/ 241 w 280"/>
                <a:gd name="T3" fmla="*/ 182 h 256"/>
                <a:gd name="T4" fmla="*/ 272 w 280"/>
                <a:gd name="T5" fmla="*/ 170 h 256"/>
                <a:gd name="T6" fmla="*/ 240 w 280"/>
                <a:gd name="T7" fmla="*/ 81 h 256"/>
                <a:gd name="T8" fmla="*/ 161 w 280"/>
                <a:gd name="T9" fmla="*/ 28 h 256"/>
                <a:gd name="T10" fmla="*/ 108 w 280"/>
                <a:gd name="T11" fmla="*/ 0 h 256"/>
                <a:gd name="T12" fmla="*/ 52 w 280"/>
                <a:gd name="T13" fmla="*/ 47 h 256"/>
                <a:gd name="T14" fmla="*/ 47 w 280"/>
                <a:gd name="T15" fmla="*/ 84 h 256"/>
                <a:gd name="T16" fmla="*/ 54 w 280"/>
                <a:gd name="T17" fmla="*/ 117 h 256"/>
                <a:gd name="T18" fmla="*/ 70 w 280"/>
                <a:gd name="T19" fmla="*/ 166 h 256"/>
                <a:gd name="T20" fmla="*/ 22 w 280"/>
                <a:gd name="T21" fmla="*/ 200 h 256"/>
                <a:gd name="T22" fmla="*/ 0 w 280"/>
                <a:gd name="T23" fmla="*/ 256 h 256"/>
                <a:gd name="T24" fmla="*/ 280 w 280"/>
                <a:gd name="T25" fmla="*/ 239 h 256"/>
                <a:gd name="T26" fmla="*/ 206 w 280"/>
                <a:gd name="T27" fmla="*/ 247 h 256"/>
                <a:gd name="T28" fmla="*/ 10 w 280"/>
                <a:gd name="T29" fmla="*/ 237 h 256"/>
                <a:gd name="T30" fmla="*/ 68 w 280"/>
                <a:gd name="T31" fmla="*/ 185 h 256"/>
                <a:gd name="T32" fmla="*/ 80 w 280"/>
                <a:gd name="T33" fmla="*/ 147 h 256"/>
                <a:gd name="T34" fmla="*/ 63 w 280"/>
                <a:gd name="T35" fmla="*/ 113 h 256"/>
                <a:gd name="T36" fmla="*/ 61 w 280"/>
                <a:gd name="T37" fmla="*/ 110 h 256"/>
                <a:gd name="T38" fmla="*/ 56 w 280"/>
                <a:gd name="T39" fmla="*/ 84 h 256"/>
                <a:gd name="T40" fmla="*/ 61 w 280"/>
                <a:gd name="T41" fmla="*/ 75 h 256"/>
                <a:gd name="T42" fmla="*/ 61 w 280"/>
                <a:gd name="T43" fmla="*/ 46 h 256"/>
                <a:gd name="T44" fmla="*/ 108 w 280"/>
                <a:gd name="T45" fmla="*/ 9 h 256"/>
                <a:gd name="T46" fmla="*/ 153 w 280"/>
                <a:gd name="T47" fmla="*/ 36 h 256"/>
                <a:gd name="T48" fmla="*/ 154 w 280"/>
                <a:gd name="T49" fmla="*/ 38 h 256"/>
                <a:gd name="T50" fmla="*/ 154 w 280"/>
                <a:gd name="T51" fmla="*/ 39 h 256"/>
                <a:gd name="T52" fmla="*/ 154 w 280"/>
                <a:gd name="T53" fmla="*/ 41 h 256"/>
                <a:gd name="T54" fmla="*/ 154 w 280"/>
                <a:gd name="T55" fmla="*/ 43 h 256"/>
                <a:gd name="T56" fmla="*/ 154 w 280"/>
                <a:gd name="T57" fmla="*/ 44 h 256"/>
                <a:gd name="T58" fmla="*/ 154 w 280"/>
                <a:gd name="T59" fmla="*/ 75 h 256"/>
                <a:gd name="T60" fmla="*/ 159 w 280"/>
                <a:gd name="T61" fmla="*/ 84 h 256"/>
                <a:gd name="T62" fmla="*/ 152 w 280"/>
                <a:gd name="T63" fmla="*/ 111 h 256"/>
                <a:gd name="T64" fmla="*/ 149 w 280"/>
                <a:gd name="T65" fmla="*/ 114 h 256"/>
                <a:gd name="T66" fmla="*/ 132 w 280"/>
                <a:gd name="T67" fmla="*/ 146 h 256"/>
                <a:gd name="T68" fmla="*/ 131 w 280"/>
                <a:gd name="T69" fmla="*/ 167 h 256"/>
                <a:gd name="T70" fmla="*/ 131 w 280"/>
                <a:gd name="T71" fmla="*/ 171 h 256"/>
                <a:gd name="T72" fmla="*/ 132 w 280"/>
                <a:gd name="T73" fmla="*/ 174 h 256"/>
                <a:gd name="T74" fmla="*/ 134 w 280"/>
                <a:gd name="T75" fmla="*/ 177 h 256"/>
                <a:gd name="T76" fmla="*/ 137 w 280"/>
                <a:gd name="T77" fmla="*/ 182 h 256"/>
                <a:gd name="T78" fmla="*/ 143 w 280"/>
                <a:gd name="T79" fmla="*/ 186 h 256"/>
                <a:gd name="T80" fmla="*/ 206 w 280"/>
                <a:gd name="T81" fmla="*/ 238 h 256"/>
                <a:gd name="T82" fmla="*/ 271 w 280"/>
                <a:gd name="T83" fmla="*/ 247 h 256"/>
                <a:gd name="T84" fmla="*/ 215 w 280"/>
                <a:gd name="T85" fmla="*/ 238 h 256"/>
                <a:gd name="T86" fmla="*/ 160 w 280"/>
                <a:gd name="T87" fmla="*/ 184 h 256"/>
                <a:gd name="T88" fmla="*/ 152 w 280"/>
                <a:gd name="T89" fmla="*/ 173 h 256"/>
                <a:gd name="T90" fmla="*/ 141 w 280"/>
                <a:gd name="T91" fmla="*/ 171 h 256"/>
                <a:gd name="T92" fmla="*/ 140 w 280"/>
                <a:gd name="T93" fmla="*/ 167 h 256"/>
                <a:gd name="T94" fmla="*/ 144 w 280"/>
                <a:gd name="T95" fmla="*/ 146 h 256"/>
                <a:gd name="T96" fmla="*/ 168 w 280"/>
                <a:gd name="T97" fmla="*/ 102 h 256"/>
                <a:gd name="T98" fmla="*/ 164 w 280"/>
                <a:gd name="T99" fmla="*/ 71 h 256"/>
                <a:gd name="T100" fmla="*/ 163 w 280"/>
                <a:gd name="T101" fmla="*/ 37 h 256"/>
                <a:gd name="T102" fmla="*/ 231 w 280"/>
                <a:gd name="T103" fmla="*/ 81 h 256"/>
                <a:gd name="T104" fmla="*/ 263 w 280"/>
                <a:gd name="T105" fmla="*/ 167 h 256"/>
                <a:gd name="T106" fmla="*/ 241 w 280"/>
                <a:gd name="T107" fmla="*/ 173 h 256"/>
                <a:gd name="T108" fmla="*/ 202 w 280"/>
                <a:gd name="T109" fmla="*/ 177 h 256"/>
                <a:gd name="T110" fmla="*/ 210 w 280"/>
                <a:gd name="T111" fmla="*/ 194 h 256"/>
                <a:gd name="T112" fmla="*/ 271 w 280"/>
                <a:gd name="T113" fmla="*/ 23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256">
                  <a:moveTo>
                    <a:pt x="259" y="205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3" y="185"/>
                    <a:pt x="211" y="184"/>
                    <a:pt x="21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41" y="182"/>
                    <a:pt x="254" y="183"/>
                    <a:pt x="264" y="179"/>
                  </a:cubicBezTo>
                  <a:cubicBezTo>
                    <a:pt x="268" y="177"/>
                    <a:pt x="271" y="174"/>
                    <a:pt x="272" y="170"/>
                  </a:cubicBezTo>
                  <a:cubicBezTo>
                    <a:pt x="273" y="166"/>
                    <a:pt x="272" y="162"/>
                    <a:pt x="270" y="158"/>
                  </a:cubicBezTo>
                  <a:cubicBezTo>
                    <a:pt x="261" y="146"/>
                    <a:pt x="241" y="113"/>
                    <a:pt x="240" y="81"/>
                  </a:cubicBezTo>
                  <a:cubicBezTo>
                    <a:pt x="240" y="80"/>
                    <a:pt x="238" y="24"/>
                    <a:pt x="183" y="24"/>
                  </a:cubicBezTo>
                  <a:cubicBezTo>
                    <a:pt x="175" y="24"/>
                    <a:pt x="168" y="25"/>
                    <a:pt x="161" y="28"/>
                  </a:cubicBezTo>
                  <a:cubicBezTo>
                    <a:pt x="159" y="24"/>
                    <a:pt x="157" y="20"/>
                    <a:pt x="154" y="16"/>
                  </a:cubicBezTo>
                  <a:cubicBezTo>
                    <a:pt x="144" y="5"/>
                    <a:pt x="129" y="0"/>
                    <a:pt x="108" y="0"/>
                  </a:cubicBezTo>
                  <a:cubicBezTo>
                    <a:pt x="86" y="0"/>
                    <a:pt x="71" y="5"/>
                    <a:pt x="61" y="16"/>
                  </a:cubicBezTo>
                  <a:cubicBezTo>
                    <a:pt x="50" y="29"/>
                    <a:pt x="51" y="44"/>
                    <a:pt x="52" y="4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49" y="75"/>
                    <a:pt x="47" y="79"/>
                    <a:pt x="47" y="84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8"/>
                    <a:pt x="49" y="113"/>
                    <a:pt x="54" y="117"/>
                  </a:cubicBezTo>
                  <a:cubicBezTo>
                    <a:pt x="58" y="134"/>
                    <a:pt x="67" y="147"/>
                    <a:pt x="70" y="151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0" y="171"/>
                    <a:pt x="68" y="175"/>
                    <a:pt x="64" y="1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9" y="207"/>
                    <a:pt x="0" y="221"/>
                    <a:pt x="0" y="23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0" y="256"/>
                    <a:pt x="280" y="256"/>
                    <a:pt x="280" y="256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0" y="225"/>
                    <a:pt x="272" y="212"/>
                    <a:pt x="259" y="205"/>
                  </a:cubicBezTo>
                  <a:moveTo>
                    <a:pt x="206" y="247"/>
                  </a:moveTo>
                  <a:cubicBezTo>
                    <a:pt x="10" y="247"/>
                    <a:pt x="10" y="247"/>
                    <a:pt x="10" y="24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10" y="225"/>
                    <a:pt x="16" y="214"/>
                    <a:pt x="27" y="208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75" y="181"/>
                    <a:pt x="80" y="174"/>
                    <a:pt x="80" y="16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6"/>
                    <a:pt x="67" y="132"/>
                    <a:pt x="63" y="11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58" y="108"/>
                    <a:pt x="56" y="106"/>
                    <a:pt x="56" y="102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1"/>
                    <a:pt x="57" y="79"/>
                    <a:pt x="59" y="77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59" y="33"/>
                    <a:pt x="68" y="22"/>
                  </a:cubicBezTo>
                  <a:cubicBezTo>
                    <a:pt x="76" y="14"/>
                    <a:pt x="89" y="9"/>
                    <a:pt x="108" y="9"/>
                  </a:cubicBezTo>
                  <a:cubicBezTo>
                    <a:pt x="126" y="9"/>
                    <a:pt x="139" y="13"/>
                    <a:pt x="147" y="22"/>
                  </a:cubicBezTo>
                  <a:cubicBezTo>
                    <a:pt x="151" y="27"/>
                    <a:pt x="153" y="31"/>
                    <a:pt x="153" y="36"/>
                  </a:cubicBezTo>
                  <a:cubicBezTo>
                    <a:pt x="154" y="36"/>
                    <a:pt x="154" y="36"/>
                    <a:pt x="154" y="37"/>
                  </a:cubicBezTo>
                  <a:cubicBezTo>
                    <a:pt x="154" y="37"/>
                    <a:pt x="154" y="37"/>
                    <a:pt x="154" y="38"/>
                  </a:cubicBezTo>
                  <a:cubicBezTo>
                    <a:pt x="154" y="38"/>
                    <a:pt x="154" y="38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40"/>
                    <a:pt x="154" y="41"/>
                    <a:pt x="154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4" y="42"/>
                    <a:pt x="154" y="42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5"/>
                    <a:pt x="154" y="46"/>
                    <a:pt x="154" y="46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9"/>
                    <a:pt x="159" y="81"/>
                    <a:pt x="159" y="84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9" y="106"/>
                    <a:pt x="156" y="110"/>
                    <a:pt x="152" y="111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6" y="124"/>
                    <a:pt x="142" y="133"/>
                    <a:pt x="136" y="141"/>
                  </a:cubicBezTo>
                  <a:cubicBezTo>
                    <a:pt x="135" y="143"/>
                    <a:pt x="133" y="145"/>
                    <a:pt x="132" y="146"/>
                  </a:cubicBezTo>
                  <a:cubicBezTo>
                    <a:pt x="131" y="147"/>
                    <a:pt x="131" y="147"/>
                    <a:pt x="131" y="147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1" y="168"/>
                    <a:pt x="131" y="169"/>
                    <a:pt x="131" y="170"/>
                  </a:cubicBezTo>
                  <a:cubicBezTo>
                    <a:pt x="131" y="170"/>
                    <a:pt x="131" y="171"/>
                    <a:pt x="131" y="171"/>
                  </a:cubicBezTo>
                  <a:cubicBezTo>
                    <a:pt x="132" y="172"/>
                    <a:pt x="132" y="173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5"/>
                    <a:pt x="133" y="176"/>
                    <a:pt x="134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8"/>
                    <a:pt x="135" y="180"/>
                    <a:pt x="136" y="181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9" y="184"/>
                    <a:pt x="141" y="185"/>
                    <a:pt x="143" y="186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99" y="214"/>
                    <a:pt x="206" y="225"/>
                    <a:pt x="206" y="238"/>
                  </a:cubicBezTo>
                  <a:lnTo>
                    <a:pt x="206" y="247"/>
                  </a:lnTo>
                  <a:close/>
                  <a:moveTo>
                    <a:pt x="271" y="247"/>
                  </a:moveTo>
                  <a:cubicBezTo>
                    <a:pt x="215" y="247"/>
                    <a:pt x="215" y="247"/>
                    <a:pt x="215" y="247"/>
                  </a:cubicBezTo>
                  <a:cubicBezTo>
                    <a:pt x="215" y="238"/>
                    <a:pt x="215" y="238"/>
                    <a:pt x="215" y="238"/>
                  </a:cubicBezTo>
                  <a:cubicBezTo>
                    <a:pt x="215" y="221"/>
                    <a:pt x="206" y="207"/>
                    <a:pt x="192" y="200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60" y="182"/>
                    <a:pt x="161" y="180"/>
                    <a:pt x="160" y="178"/>
                  </a:cubicBezTo>
                  <a:cubicBezTo>
                    <a:pt x="159" y="175"/>
                    <a:pt x="156" y="173"/>
                    <a:pt x="152" y="173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2" y="172"/>
                    <a:pt x="142" y="172"/>
                    <a:pt x="141" y="171"/>
                  </a:cubicBezTo>
                  <a:cubicBezTo>
                    <a:pt x="141" y="171"/>
                    <a:pt x="141" y="170"/>
                    <a:pt x="141" y="170"/>
                  </a:cubicBezTo>
                  <a:cubicBezTo>
                    <a:pt x="140" y="169"/>
                    <a:pt x="140" y="168"/>
                    <a:pt x="140" y="167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49"/>
                    <a:pt x="142" y="148"/>
                    <a:pt x="144" y="146"/>
                  </a:cubicBezTo>
                  <a:cubicBezTo>
                    <a:pt x="149" y="138"/>
                    <a:pt x="154" y="129"/>
                    <a:pt x="157" y="119"/>
                  </a:cubicBezTo>
                  <a:cubicBezTo>
                    <a:pt x="164" y="116"/>
                    <a:pt x="168" y="110"/>
                    <a:pt x="168" y="102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79"/>
                    <a:pt x="167" y="75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2"/>
                    <a:pt x="163" y="37"/>
                  </a:cubicBezTo>
                  <a:cubicBezTo>
                    <a:pt x="169" y="34"/>
                    <a:pt x="176" y="33"/>
                    <a:pt x="183" y="33"/>
                  </a:cubicBezTo>
                  <a:cubicBezTo>
                    <a:pt x="229" y="33"/>
                    <a:pt x="231" y="79"/>
                    <a:pt x="231" y="81"/>
                  </a:cubicBezTo>
                  <a:cubicBezTo>
                    <a:pt x="232" y="116"/>
                    <a:pt x="253" y="150"/>
                    <a:pt x="262" y="163"/>
                  </a:cubicBezTo>
                  <a:cubicBezTo>
                    <a:pt x="263" y="165"/>
                    <a:pt x="263" y="166"/>
                    <a:pt x="263" y="167"/>
                  </a:cubicBezTo>
                  <a:cubicBezTo>
                    <a:pt x="263" y="168"/>
                    <a:pt x="262" y="169"/>
                    <a:pt x="260" y="170"/>
                  </a:cubicBezTo>
                  <a:cubicBezTo>
                    <a:pt x="253" y="174"/>
                    <a:pt x="242" y="173"/>
                    <a:pt x="241" y="173"/>
                  </a:cubicBezTo>
                  <a:cubicBezTo>
                    <a:pt x="209" y="173"/>
                    <a:pt x="209" y="173"/>
                    <a:pt x="209" y="173"/>
                  </a:cubicBezTo>
                  <a:cubicBezTo>
                    <a:pt x="206" y="173"/>
                    <a:pt x="203" y="174"/>
                    <a:pt x="202" y="177"/>
                  </a:cubicBezTo>
                  <a:cubicBezTo>
                    <a:pt x="200" y="179"/>
                    <a:pt x="200" y="182"/>
                    <a:pt x="202" y="185"/>
                  </a:cubicBezTo>
                  <a:cubicBezTo>
                    <a:pt x="203" y="188"/>
                    <a:pt x="206" y="192"/>
                    <a:pt x="210" y="194"/>
                  </a:cubicBezTo>
                  <a:cubicBezTo>
                    <a:pt x="255" y="214"/>
                    <a:pt x="255" y="214"/>
                    <a:pt x="255" y="214"/>
                  </a:cubicBezTo>
                  <a:cubicBezTo>
                    <a:pt x="265" y="219"/>
                    <a:pt x="271" y="228"/>
                    <a:pt x="271" y="239"/>
                  </a:cubicBezTo>
                  <a:lnTo>
                    <a:pt x="271" y="2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1A50CBF-749E-4A90-8094-644FC2BF70FC}"/>
                </a:ext>
              </a:extLst>
            </p:cNvPr>
            <p:cNvSpPr txBox="1"/>
            <p:nvPr/>
          </p:nvSpPr>
          <p:spPr>
            <a:xfrm>
              <a:off x="1135822" y="3214446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8567873-3975-42B3-85F6-48E375F78907}"/>
                </a:ext>
              </a:extLst>
            </p:cNvPr>
            <p:cNvGrpSpPr/>
            <p:nvPr/>
          </p:nvGrpSpPr>
          <p:grpSpPr>
            <a:xfrm>
              <a:off x="4685969" y="2111814"/>
              <a:ext cx="2820062" cy="2120348"/>
              <a:chOff x="4664739" y="2154272"/>
              <a:chExt cx="2820062" cy="2120348"/>
            </a:xfrm>
          </p:grpSpPr>
          <p:sp>
            <p:nvSpPr>
              <p:cNvPr id="21" name="Parallelogram 20">
                <a:extLst>
                  <a:ext uri="{FF2B5EF4-FFF2-40B4-BE49-F238E27FC236}">
                    <a16:creationId xmlns:a16="http://schemas.microsoft.com/office/drawing/2014/main" id="{DF457DDE-9AFA-431E-8943-351D361921F4}"/>
                  </a:ext>
                </a:extLst>
              </p:cNvPr>
              <p:cNvSpPr/>
              <p:nvPr/>
            </p:nvSpPr>
            <p:spPr>
              <a:xfrm>
                <a:off x="4664739" y="2154272"/>
                <a:ext cx="2820062" cy="2120348"/>
              </a:xfrm>
              <a:prstGeom prst="parallelogram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D0FE681E-8C48-4384-8769-9571A95D8C78}"/>
                  </a:ext>
                </a:extLst>
              </p:cNvPr>
              <p:cNvGrpSpPr/>
              <p:nvPr/>
            </p:nvGrpSpPr>
            <p:grpSpPr>
              <a:xfrm>
                <a:off x="5212985" y="2525657"/>
                <a:ext cx="1723571" cy="1377578"/>
                <a:chOff x="5234215" y="2440741"/>
                <a:chExt cx="1723571" cy="1377578"/>
              </a:xfrm>
            </p:grpSpPr>
            <p:sp>
              <p:nvSpPr>
                <p:cNvPr id="36" name="Freeform 8">
                  <a:extLst>
                    <a:ext uri="{FF2B5EF4-FFF2-40B4-BE49-F238E27FC236}">
                      <a16:creationId xmlns:a16="http://schemas.microsoft.com/office/drawing/2014/main" id="{6C97F434-738F-4F61-9EA1-5697E916CB7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787628" y="2440741"/>
                  <a:ext cx="616744" cy="619420"/>
                </a:xfrm>
                <a:custGeom>
                  <a:avLst/>
                  <a:gdLst>
                    <a:gd name="T0" fmla="*/ 265 w 271"/>
                    <a:gd name="T1" fmla="*/ 18 h 270"/>
                    <a:gd name="T2" fmla="*/ 253 w 271"/>
                    <a:gd name="T3" fmla="*/ 6 h 270"/>
                    <a:gd name="T4" fmla="*/ 234 w 271"/>
                    <a:gd name="T5" fmla="*/ 6 h 270"/>
                    <a:gd name="T6" fmla="*/ 220 w 271"/>
                    <a:gd name="T7" fmla="*/ 20 h 270"/>
                    <a:gd name="T8" fmla="*/ 0 w 271"/>
                    <a:gd name="T9" fmla="*/ 20 h 270"/>
                    <a:gd name="T10" fmla="*/ 0 w 271"/>
                    <a:gd name="T11" fmla="*/ 270 h 270"/>
                    <a:gd name="T12" fmla="*/ 251 w 271"/>
                    <a:gd name="T13" fmla="*/ 270 h 270"/>
                    <a:gd name="T14" fmla="*/ 251 w 271"/>
                    <a:gd name="T15" fmla="*/ 51 h 270"/>
                    <a:gd name="T16" fmla="*/ 253 w 271"/>
                    <a:gd name="T17" fmla="*/ 50 h 270"/>
                    <a:gd name="T18" fmla="*/ 265 w 271"/>
                    <a:gd name="T19" fmla="*/ 37 h 270"/>
                    <a:gd name="T20" fmla="*/ 265 w 271"/>
                    <a:gd name="T21" fmla="*/ 18 h 270"/>
                    <a:gd name="T22" fmla="*/ 90 w 271"/>
                    <a:gd name="T23" fmla="*/ 166 h 270"/>
                    <a:gd name="T24" fmla="*/ 105 w 271"/>
                    <a:gd name="T25" fmla="*/ 181 h 270"/>
                    <a:gd name="T26" fmla="*/ 85 w 271"/>
                    <a:gd name="T27" fmla="*/ 186 h 270"/>
                    <a:gd name="T28" fmla="*/ 90 w 271"/>
                    <a:gd name="T29" fmla="*/ 166 h 270"/>
                    <a:gd name="T30" fmla="*/ 234 w 271"/>
                    <a:gd name="T31" fmla="*/ 56 h 270"/>
                    <a:gd name="T32" fmla="*/ 215 w 271"/>
                    <a:gd name="T33" fmla="*/ 37 h 270"/>
                    <a:gd name="T34" fmla="*/ 221 w 271"/>
                    <a:gd name="T35" fmla="*/ 31 h 270"/>
                    <a:gd name="T36" fmla="*/ 240 w 271"/>
                    <a:gd name="T37" fmla="*/ 50 h 270"/>
                    <a:gd name="T38" fmla="*/ 234 w 271"/>
                    <a:gd name="T39" fmla="*/ 56 h 270"/>
                    <a:gd name="T40" fmla="*/ 227 w 271"/>
                    <a:gd name="T41" fmla="*/ 63 h 270"/>
                    <a:gd name="T42" fmla="*/ 113 w 271"/>
                    <a:gd name="T43" fmla="*/ 177 h 270"/>
                    <a:gd name="T44" fmla="*/ 94 w 271"/>
                    <a:gd name="T45" fmla="*/ 158 h 270"/>
                    <a:gd name="T46" fmla="*/ 208 w 271"/>
                    <a:gd name="T47" fmla="*/ 44 h 270"/>
                    <a:gd name="T48" fmla="*/ 227 w 271"/>
                    <a:gd name="T49" fmla="*/ 63 h 270"/>
                    <a:gd name="T50" fmla="*/ 242 w 271"/>
                    <a:gd name="T51" fmla="*/ 60 h 270"/>
                    <a:gd name="T52" fmla="*/ 242 w 271"/>
                    <a:gd name="T53" fmla="*/ 261 h 270"/>
                    <a:gd name="T54" fmla="*/ 9 w 271"/>
                    <a:gd name="T55" fmla="*/ 261 h 270"/>
                    <a:gd name="T56" fmla="*/ 9 w 271"/>
                    <a:gd name="T57" fmla="*/ 29 h 270"/>
                    <a:gd name="T58" fmla="*/ 211 w 271"/>
                    <a:gd name="T59" fmla="*/ 29 h 270"/>
                    <a:gd name="T60" fmla="*/ 85 w 271"/>
                    <a:gd name="T61" fmla="*/ 155 h 270"/>
                    <a:gd name="T62" fmla="*/ 84 w 271"/>
                    <a:gd name="T63" fmla="*/ 155 h 270"/>
                    <a:gd name="T64" fmla="*/ 74 w 271"/>
                    <a:gd name="T65" fmla="*/ 190 h 270"/>
                    <a:gd name="T66" fmla="*/ 69 w 271"/>
                    <a:gd name="T67" fmla="*/ 196 h 270"/>
                    <a:gd name="T68" fmla="*/ 69 w 271"/>
                    <a:gd name="T69" fmla="*/ 202 h 270"/>
                    <a:gd name="T70" fmla="*/ 72 w 271"/>
                    <a:gd name="T71" fmla="*/ 203 h 270"/>
                    <a:gd name="T72" fmla="*/ 75 w 271"/>
                    <a:gd name="T73" fmla="*/ 202 h 270"/>
                    <a:gd name="T74" fmla="*/ 81 w 271"/>
                    <a:gd name="T75" fmla="*/ 197 h 270"/>
                    <a:gd name="T76" fmla="*/ 116 w 271"/>
                    <a:gd name="T77" fmla="*/ 187 h 270"/>
                    <a:gd name="T78" fmla="*/ 236 w 271"/>
                    <a:gd name="T79" fmla="*/ 67 h 270"/>
                    <a:gd name="T80" fmla="*/ 242 w 271"/>
                    <a:gd name="T81" fmla="*/ 60 h 270"/>
                    <a:gd name="T82" fmla="*/ 259 w 271"/>
                    <a:gd name="T83" fmla="*/ 31 h 270"/>
                    <a:gd name="T84" fmla="*/ 246 w 271"/>
                    <a:gd name="T85" fmla="*/ 44 h 270"/>
                    <a:gd name="T86" fmla="*/ 227 w 271"/>
                    <a:gd name="T87" fmla="*/ 25 h 270"/>
                    <a:gd name="T88" fmla="*/ 240 w 271"/>
                    <a:gd name="T89" fmla="*/ 12 h 270"/>
                    <a:gd name="T90" fmla="*/ 246 w 271"/>
                    <a:gd name="T91" fmla="*/ 12 h 270"/>
                    <a:gd name="T92" fmla="*/ 259 w 271"/>
                    <a:gd name="T93" fmla="*/ 25 h 270"/>
                    <a:gd name="T94" fmla="*/ 259 w 271"/>
                    <a:gd name="T95" fmla="*/ 31 h 2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71" h="270">
                      <a:moveTo>
                        <a:pt x="265" y="18"/>
                      </a:moveTo>
                      <a:cubicBezTo>
                        <a:pt x="253" y="6"/>
                        <a:pt x="253" y="6"/>
                        <a:pt x="253" y="6"/>
                      </a:cubicBezTo>
                      <a:cubicBezTo>
                        <a:pt x="247" y="0"/>
                        <a:pt x="239" y="0"/>
                        <a:pt x="234" y="6"/>
                      </a:cubicBezTo>
                      <a:cubicBezTo>
                        <a:pt x="220" y="20"/>
                        <a:pt x="220" y="20"/>
                        <a:pt x="22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70"/>
                        <a:pt x="0" y="270"/>
                        <a:pt x="0" y="270"/>
                      </a:cubicBezTo>
                      <a:cubicBezTo>
                        <a:pt x="251" y="270"/>
                        <a:pt x="251" y="270"/>
                        <a:pt x="251" y="270"/>
                      </a:cubicBezTo>
                      <a:cubicBezTo>
                        <a:pt x="251" y="51"/>
                        <a:pt x="251" y="51"/>
                        <a:pt x="251" y="51"/>
                      </a:cubicBezTo>
                      <a:cubicBezTo>
                        <a:pt x="253" y="50"/>
                        <a:pt x="253" y="50"/>
                        <a:pt x="253" y="50"/>
                      </a:cubicBezTo>
                      <a:cubicBezTo>
                        <a:pt x="265" y="37"/>
                        <a:pt x="265" y="37"/>
                        <a:pt x="265" y="37"/>
                      </a:cubicBezTo>
                      <a:cubicBezTo>
                        <a:pt x="271" y="32"/>
                        <a:pt x="271" y="24"/>
                        <a:pt x="265" y="18"/>
                      </a:cubicBezTo>
                      <a:moveTo>
                        <a:pt x="90" y="166"/>
                      </a:moveTo>
                      <a:cubicBezTo>
                        <a:pt x="105" y="181"/>
                        <a:pt x="105" y="181"/>
                        <a:pt x="105" y="181"/>
                      </a:cubicBezTo>
                      <a:cubicBezTo>
                        <a:pt x="85" y="186"/>
                        <a:pt x="85" y="186"/>
                        <a:pt x="85" y="186"/>
                      </a:cubicBezTo>
                      <a:lnTo>
                        <a:pt x="90" y="166"/>
                      </a:lnTo>
                      <a:close/>
                      <a:moveTo>
                        <a:pt x="234" y="56"/>
                      </a:moveTo>
                      <a:cubicBezTo>
                        <a:pt x="215" y="37"/>
                        <a:pt x="215" y="37"/>
                        <a:pt x="215" y="37"/>
                      </a:cubicBezTo>
                      <a:cubicBezTo>
                        <a:pt x="221" y="31"/>
                        <a:pt x="221" y="31"/>
                        <a:pt x="221" y="31"/>
                      </a:cubicBezTo>
                      <a:cubicBezTo>
                        <a:pt x="240" y="50"/>
                        <a:pt x="240" y="50"/>
                        <a:pt x="240" y="50"/>
                      </a:cubicBezTo>
                      <a:lnTo>
                        <a:pt x="234" y="56"/>
                      </a:lnTo>
                      <a:close/>
                      <a:moveTo>
                        <a:pt x="227" y="63"/>
                      </a:moveTo>
                      <a:cubicBezTo>
                        <a:pt x="113" y="177"/>
                        <a:pt x="113" y="177"/>
                        <a:pt x="113" y="177"/>
                      </a:cubicBezTo>
                      <a:cubicBezTo>
                        <a:pt x="94" y="158"/>
                        <a:pt x="94" y="158"/>
                        <a:pt x="94" y="158"/>
                      </a:cubicBezTo>
                      <a:cubicBezTo>
                        <a:pt x="208" y="44"/>
                        <a:pt x="208" y="44"/>
                        <a:pt x="208" y="44"/>
                      </a:cubicBezTo>
                      <a:lnTo>
                        <a:pt x="227" y="63"/>
                      </a:lnTo>
                      <a:close/>
                      <a:moveTo>
                        <a:pt x="242" y="60"/>
                      </a:moveTo>
                      <a:cubicBezTo>
                        <a:pt x="242" y="261"/>
                        <a:pt x="242" y="261"/>
                        <a:pt x="242" y="261"/>
                      </a:cubicBezTo>
                      <a:cubicBezTo>
                        <a:pt x="9" y="261"/>
                        <a:pt x="9" y="261"/>
                        <a:pt x="9" y="261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211" y="29"/>
                        <a:pt x="211" y="29"/>
                        <a:pt x="211" y="29"/>
                      </a:cubicBezTo>
                      <a:cubicBezTo>
                        <a:pt x="85" y="155"/>
                        <a:pt x="85" y="155"/>
                        <a:pt x="85" y="155"/>
                      </a:cubicBezTo>
                      <a:cubicBezTo>
                        <a:pt x="84" y="155"/>
                        <a:pt x="84" y="155"/>
                        <a:pt x="84" y="155"/>
                      </a:cubicBezTo>
                      <a:cubicBezTo>
                        <a:pt x="74" y="190"/>
                        <a:pt x="74" y="190"/>
                        <a:pt x="74" y="190"/>
                      </a:cubicBezTo>
                      <a:cubicBezTo>
                        <a:pt x="69" y="196"/>
                        <a:pt x="69" y="196"/>
                        <a:pt x="69" y="196"/>
                      </a:cubicBezTo>
                      <a:cubicBezTo>
                        <a:pt x="67" y="197"/>
                        <a:pt x="67" y="200"/>
                        <a:pt x="69" y="202"/>
                      </a:cubicBezTo>
                      <a:cubicBezTo>
                        <a:pt x="70" y="203"/>
                        <a:pt x="71" y="203"/>
                        <a:pt x="72" y="203"/>
                      </a:cubicBezTo>
                      <a:cubicBezTo>
                        <a:pt x="73" y="203"/>
                        <a:pt x="74" y="203"/>
                        <a:pt x="75" y="202"/>
                      </a:cubicBezTo>
                      <a:cubicBezTo>
                        <a:pt x="81" y="197"/>
                        <a:pt x="81" y="197"/>
                        <a:pt x="81" y="197"/>
                      </a:cubicBezTo>
                      <a:cubicBezTo>
                        <a:pt x="116" y="187"/>
                        <a:pt x="116" y="187"/>
                        <a:pt x="116" y="187"/>
                      </a:cubicBezTo>
                      <a:cubicBezTo>
                        <a:pt x="236" y="67"/>
                        <a:pt x="236" y="67"/>
                        <a:pt x="236" y="67"/>
                      </a:cubicBezTo>
                      <a:lnTo>
                        <a:pt x="242" y="60"/>
                      </a:lnTo>
                      <a:close/>
                      <a:moveTo>
                        <a:pt x="259" y="31"/>
                      </a:moveTo>
                      <a:cubicBezTo>
                        <a:pt x="246" y="44"/>
                        <a:pt x="246" y="44"/>
                        <a:pt x="246" y="44"/>
                      </a:cubicBezTo>
                      <a:cubicBezTo>
                        <a:pt x="227" y="25"/>
                        <a:pt x="227" y="25"/>
                        <a:pt x="227" y="25"/>
                      </a:cubicBezTo>
                      <a:cubicBezTo>
                        <a:pt x="240" y="12"/>
                        <a:pt x="240" y="12"/>
                        <a:pt x="240" y="12"/>
                      </a:cubicBezTo>
                      <a:cubicBezTo>
                        <a:pt x="242" y="10"/>
                        <a:pt x="245" y="10"/>
                        <a:pt x="246" y="12"/>
                      </a:cubicBezTo>
                      <a:cubicBezTo>
                        <a:pt x="259" y="25"/>
                        <a:pt x="259" y="25"/>
                        <a:pt x="259" y="25"/>
                      </a:cubicBezTo>
                      <a:cubicBezTo>
                        <a:pt x="261" y="26"/>
                        <a:pt x="261" y="29"/>
                        <a:pt x="259" y="3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noFill/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664A9C23-E5E3-4AAB-BCD6-014829FC196B}"/>
                    </a:ext>
                  </a:extLst>
                </p:cNvPr>
                <p:cNvSpPr txBox="1"/>
                <p:nvPr/>
              </p:nvSpPr>
              <p:spPr>
                <a:xfrm>
                  <a:off x="5234215" y="3171988"/>
                  <a:ext cx="1723571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spc="2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rPr>
                    <a:t>PLAN &amp;</a:t>
                  </a:r>
                </a:p>
                <a:p>
                  <a:pPr algn="ctr"/>
                  <a:r>
                    <a:rPr lang="en-US" b="1" spc="200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rPr>
                    <a:t>CREATE!</a:t>
                  </a:r>
                </a:p>
              </p:txBody>
            </p:sp>
          </p:grpSp>
        </p:grpSp>
        <p:sp>
          <p:nvSpPr>
            <p:cNvPr id="22" name="Parallelogram 21">
              <a:extLst>
                <a:ext uri="{FF2B5EF4-FFF2-40B4-BE49-F238E27FC236}">
                  <a16:creationId xmlns:a16="http://schemas.microsoft.com/office/drawing/2014/main" id="{92A55C23-3CA2-4526-93D9-7242DE2DF2AA}"/>
                </a:ext>
              </a:extLst>
            </p:cNvPr>
            <p:cNvSpPr/>
            <p:nvPr/>
          </p:nvSpPr>
          <p:spPr>
            <a:xfrm>
              <a:off x="8784362" y="2111814"/>
              <a:ext cx="2820062" cy="2120348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93C4F641-080C-40B0-ACBD-5B39CD573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4142" y="2483199"/>
              <a:ext cx="500502" cy="460546"/>
            </a:xfrm>
            <a:custGeom>
              <a:avLst/>
              <a:gdLst>
                <a:gd name="T0" fmla="*/ 214 w 280"/>
                <a:gd name="T1" fmla="*/ 186 h 256"/>
                <a:gd name="T2" fmla="*/ 241 w 280"/>
                <a:gd name="T3" fmla="*/ 182 h 256"/>
                <a:gd name="T4" fmla="*/ 272 w 280"/>
                <a:gd name="T5" fmla="*/ 170 h 256"/>
                <a:gd name="T6" fmla="*/ 240 w 280"/>
                <a:gd name="T7" fmla="*/ 81 h 256"/>
                <a:gd name="T8" fmla="*/ 161 w 280"/>
                <a:gd name="T9" fmla="*/ 28 h 256"/>
                <a:gd name="T10" fmla="*/ 108 w 280"/>
                <a:gd name="T11" fmla="*/ 0 h 256"/>
                <a:gd name="T12" fmla="*/ 52 w 280"/>
                <a:gd name="T13" fmla="*/ 47 h 256"/>
                <a:gd name="T14" fmla="*/ 47 w 280"/>
                <a:gd name="T15" fmla="*/ 84 h 256"/>
                <a:gd name="T16" fmla="*/ 54 w 280"/>
                <a:gd name="T17" fmla="*/ 117 h 256"/>
                <a:gd name="T18" fmla="*/ 70 w 280"/>
                <a:gd name="T19" fmla="*/ 166 h 256"/>
                <a:gd name="T20" fmla="*/ 22 w 280"/>
                <a:gd name="T21" fmla="*/ 200 h 256"/>
                <a:gd name="T22" fmla="*/ 0 w 280"/>
                <a:gd name="T23" fmla="*/ 256 h 256"/>
                <a:gd name="T24" fmla="*/ 280 w 280"/>
                <a:gd name="T25" fmla="*/ 239 h 256"/>
                <a:gd name="T26" fmla="*/ 206 w 280"/>
                <a:gd name="T27" fmla="*/ 247 h 256"/>
                <a:gd name="T28" fmla="*/ 10 w 280"/>
                <a:gd name="T29" fmla="*/ 237 h 256"/>
                <a:gd name="T30" fmla="*/ 68 w 280"/>
                <a:gd name="T31" fmla="*/ 185 h 256"/>
                <a:gd name="T32" fmla="*/ 80 w 280"/>
                <a:gd name="T33" fmla="*/ 147 h 256"/>
                <a:gd name="T34" fmla="*/ 63 w 280"/>
                <a:gd name="T35" fmla="*/ 113 h 256"/>
                <a:gd name="T36" fmla="*/ 61 w 280"/>
                <a:gd name="T37" fmla="*/ 110 h 256"/>
                <a:gd name="T38" fmla="*/ 56 w 280"/>
                <a:gd name="T39" fmla="*/ 84 h 256"/>
                <a:gd name="T40" fmla="*/ 61 w 280"/>
                <a:gd name="T41" fmla="*/ 75 h 256"/>
                <a:gd name="T42" fmla="*/ 61 w 280"/>
                <a:gd name="T43" fmla="*/ 46 h 256"/>
                <a:gd name="T44" fmla="*/ 108 w 280"/>
                <a:gd name="T45" fmla="*/ 9 h 256"/>
                <a:gd name="T46" fmla="*/ 153 w 280"/>
                <a:gd name="T47" fmla="*/ 36 h 256"/>
                <a:gd name="T48" fmla="*/ 154 w 280"/>
                <a:gd name="T49" fmla="*/ 38 h 256"/>
                <a:gd name="T50" fmla="*/ 154 w 280"/>
                <a:gd name="T51" fmla="*/ 39 h 256"/>
                <a:gd name="T52" fmla="*/ 154 w 280"/>
                <a:gd name="T53" fmla="*/ 41 h 256"/>
                <a:gd name="T54" fmla="*/ 154 w 280"/>
                <a:gd name="T55" fmla="*/ 43 h 256"/>
                <a:gd name="T56" fmla="*/ 154 w 280"/>
                <a:gd name="T57" fmla="*/ 44 h 256"/>
                <a:gd name="T58" fmla="*/ 154 w 280"/>
                <a:gd name="T59" fmla="*/ 75 h 256"/>
                <a:gd name="T60" fmla="*/ 159 w 280"/>
                <a:gd name="T61" fmla="*/ 84 h 256"/>
                <a:gd name="T62" fmla="*/ 152 w 280"/>
                <a:gd name="T63" fmla="*/ 111 h 256"/>
                <a:gd name="T64" fmla="*/ 149 w 280"/>
                <a:gd name="T65" fmla="*/ 114 h 256"/>
                <a:gd name="T66" fmla="*/ 132 w 280"/>
                <a:gd name="T67" fmla="*/ 146 h 256"/>
                <a:gd name="T68" fmla="*/ 131 w 280"/>
                <a:gd name="T69" fmla="*/ 167 h 256"/>
                <a:gd name="T70" fmla="*/ 131 w 280"/>
                <a:gd name="T71" fmla="*/ 171 h 256"/>
                <a:gd name="T72" fmla="*/ 132 w 280"/>
                <a:gd name="T73" fmla="*/ 174 h 256"/>
                <a:gd name="T74" fmla="*/ 134 w 280"/>
                <a:gd name="T75" fmla="*/ 177 h 256"/>
                <a:gd name="T76" fmla="*/ 137 w 280"/>
                <a:gd name="T77" fmla="*/ 182 h 256"/>
                <a:gd name="T78" fmla="*/ 143 w 280"/>
                <a:gd name="T79" fmla="*/ 186 h 256"/>
                <a:gd name="T80" fmla="*/ 206 w 280"/>
                <a:gd name="T81" fmla="*/ 238 h 256"/>
                <a:gd name="T82" fmla="*/ 271 w 280"/>
                <a:gd name="T83" fmla="*/ 247 h 256"/>
                <a:gd name="T84" fmla="*/ 215 w 280"/>
                <a:gd name="T85" fmla="*/ 238 h 256"/>
                <a:gd name="T86" fmla="*/ 160 w 280"/>
                <a:gd name="T87" fmla="*/ 184 h 256"/>
                <a:gd name="T88" fmla="*/ 152 w 280"/>
                <a:gd name="T89" fmla="*/ 173 h 256"/>
                <a:gd name="T90" fmla="*/ 141 w 280"/>
                <a:gd name="T91" fmla="*/ 171 h 256"/>
                <a:gd name="T92" fmla="*/ 140 w 280"/>
                <a:gd name="T93" fmla="*/ 167 h 256"/>
                <a:gd name="T94" fmla="*/ 144 w 280"/>
                <a:gd name="T95" fmla="*/ 146 h 256"/>
                <a:gd name="T96" fmla="*/ 168 w 280"/>
                <a:gd name="T97" fmla="*/ 102 h 256"/>
                <a:gd name="T98" fmla="*/ 164 w 280"/>
                <a:gd name="T99" fmla="*/ 71 h 256"/>
                <a:gd name="T100" fmla="*/ 163 w 280"/>
                <a:gd name="T101" fmla="*/ 37 h 256"/>
                <a:gd name="T102" fmla="*/ 231 w 280"/>
                <a:gd name="T103" fmla="*/ 81 h 256"/>
                <a:gd name="T104" fmla="*/ 263 w 280"/>
                <a:gd name="T105" fmla="*/ 167 h 256"/>
                <a:gd name="T106" fmla="*/ 241 w 280"/>
                <a:gd name="T107" fmla="*/ 173 h 256"/>
                <a:gd name="T108" fmla="*/ 202 w 280"/>
                <a:gd name="T109" fmla="*/ 177 h 256"/>
                <a:gd name="T110" fmla="*/ 210 w 280"/>
                <a:gd name="T111" fmla="*/ 194 h 256"/>
                <a:gd name="T112" fmla="*/ 271 w 280"/>
                <a:gd name="T113" fmla="*/ 23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0" h="256">
                  <a:moveTo>
                    <a:pt x="259" y="205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3" y="185"/>
                    <a:pt x="211" y="184"/>
                    <a:pt x="210" y="182"/>
                  </a:cubicBezTo>
                  <a:cubicBezTo>
                    <a:pt x="241" y="182"/>
                    <a:pt x="241" y="182"/>
                    <a:pt x="241" y="182"/>
                  </a:cubicBezTo>
                  <a:cubicBezTo>
                    <a:pt x="241" y="182"/>
                    <a:pt x="254" y="183"/>
                    <a:pt x="264" y="179"/>
                  </a:cubicBezTo>
                  <a:cubicBezTo>
                    <a:pt x="268" y="177"/>
                    <a:pt x="271" y="174"/>
                    <a:pt x="272" y="170"/>
                  </a:cubicBezTo>
                  <a:cubicBezTo>
                    <a:pt x="273" y="166"/>
                    <a:pt x="272" y="162"/>
                    <a:pt x="270" y="158"/>
                  </a:cubicBezTo>
                  <a:cubicBezTo>
                    <a:pt x="261" y="146"/>
                    <a:pt x="241" y="113"/>
                    <a:pt x="240" y="81"/>
                  </a:cubicBezTo>
                  <a:cubicBezTo>
                    <a:pt x="240" y="80"/>
                    <a:pt x="238" y="24"/>
                    <a:pt x="183" y="24"/>
                  </a:cubicBezTo>
                  <a:cubicBezTo>
                    <a:pt x="175" y="24"/>
                    <a:pt x="168" y="25"/>
                    <a:pt x="161" y="28"/>
                  </a:cubicBezTo>
                  <a:cubicBezTo>
                    <a:pt x="159" y="24"/>
                    <a:pt x="157" y="20"/>
                    <a:pt x="154" y="16"/>
                  </a:cubicBezTo>
                  <a:cubicBezTo>
                    <a:pt x="144" y="5"/>
                    <a:pt x="129" y="0"/>
                    <a:pt x="108" y="0"/>
                  </a:cubicBezTo>
                  <a:cubicBezTo>
                    <a:pt x="86" y="0"/>
                    <a:pt x="71" y="5"/>
                    <a:pt x="61" y="16"/>
                  </a:cubicBezTo>
                  <a:cubicBezTo>
                    <a:pt x="50" y="29"/>
                    <a:pt x="51" y="44"/>
                    <a:pt x="52" y="4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49" y="75"/>
                    <a:pt x="47" y="79"/>
                    <a:pt x="47" y="84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8"/>
                    <a:pt x="49" y="113"/>
                    <a:pt x="54" y="117"/>
                  </a:cubicBezTo>
                  <a:cubicBezTo>
                    <a:pt x="58" y="134"/>
                    <a:pt x="67" y="147"/>
                    <a:pt x="70" y="151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70" y="171"/>
                    <a:pt x="68" y="175"/>
                    <a:pt x="64" y="177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9" y="207"/>
                    <a:pt x="0" y="221"/>
                    <a:pt x="0" y="23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0" y="256"/>
                    <a:pt x="280" y="256"/>
                    <a:pt x="280" y="256"/>
                  </a:cubicBezTo>
                  <a:cubicBezTo>
                    <a:pt x="280" y="239"/>
                    <a:pt x="280" y="239"/>
                    <a:pt x="280" y="239"/>
                  </a:cubicBezTo>
                  <a:cubicBezTo>
                    <a:pt x="280" y="225"/>
                    <a:pt x="272" y="212"/>
                    <a:pt x="259" y="205"/>
                  </a:cubicBezTo>
                  <a:moveTo>
                    <a:pt x="206" y="247"/>
                  </a:moveTo>
                  <a:cubicBezTo>
                    <a:pt x="10" y="247"/>
                    <a:pt x="10" y="247"/>
                    <a:pt x="10" y="24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10" y="225"/>
                    <a:pt x="16" y="214"/>
                    <a:pt x="27" y="208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75" y="181"/>
                    <a:pt x="80" y="174"/>
                    <a:pt x="80" y="16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6"/>
                    <a:pt x="67" y="132"/>
                    <a:pt x="63" y="11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58" y="108"/>
                    <a:pt x="56" y="106"/>
                    <a:pt x="56" y="102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1"/>
                    <a:pt x="57" y="79"/>
                    <a:pt x="59" y="77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46"/>
                    <a:pt x="59" y="33"/>
                    <a:pt x="68" y="22"/>
                  </a:cubicBezTo>
                  <a:cubicBezTo>
                    <a:pt x="76" y="14"/>
                    <a:pt x="89" y="9"/>
                    <a:pt x="108" y="9"/>
                  </a:cubicBezTo>
                  <a:cubicBezTo>
                    <a:pt x="126" y="9"/>
                    <a:pt x="139" y="13"/>
                    <a:pt x="147" y="22"/>
                  </a:cubicBezTo>
                  <a:cubicBezTo>
                    <a:pt x="151" y="27"/>
                    <a:pt x="153" y="31"/>
                    <a:pt x="153" y="36"/>
                  </a:cubicBezTo>
                  <a:cubicBezTo>
                    <a:pt x="154" y="36"/>
                    <a:pt x="154" y="36"/>
                    <a:pt x="154" y="37"/>
                  </a:cubicBezTo>
                  <a:cubicBezTo>
                    <a:pt x="154" y="37"/>
                    <a:pt x="154" y="37"/>
                    <a:pt x="154" y="38"/>
                  </a:cubicBezTo>
                  <a:cubicBezTo>
                    <a:pt x="154" y="38"/>
                    <a:pt x="154" y="38"/>
                    <a:pt x="154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54" y="40"/>
                    <a:pt x="154" y="41"/>
                    <a:pt x="154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4" y="42"/>
                    <a:pt x="154" y="42"/>
                    <a:pt x="154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4"/>
                    <a:pt x="154" y="44"/>
                    <a:pt x="154" y="44"/>
                  </a:cubicBezTo>
                  <a:cubicBezTo>
                    <a:pt x="154" y="45"/>
                    <a:pt x="154" y="46"/>
                    <a:pt x="154" y="46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9"/>
                    <a:pt x="159" y="81"/>
                    <a:pt x="159" y="84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59" y="106"/>
                    <a:pt x="156" y="110"/>
                    <a:pt x="152" y="111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6" y="124"/>
                    <a:pt x="142" y="133"/>
                    <a:pt x="136" y="141"/>
                  </a:cubicBezTo>
                  <a:cubicBezTo>
                    <a:pt x="135" y="143"/>
                    <a:pt x="133" y="145"/>
                    <a:pt x="132" y="146"/>
                  </a:cubicBezTo>
                  <a:cubicBezTo>
                    <a:pt x="131" y="147"/>
                    <a:pt x="131" y="147"/>
                    <a:pt x="131" y="147"/>
                  </a:cubicBezTo>
                  <a:cubicBezTo>
                    <a:pt x="131" y="167"/>
                    <a:pt x="131" y="167"/>
                    <a:pt x="131" y="167"/>
                  </a:cubicBezTo>
                  <a:cubicBezTo>
                    <a:pt x="131" y="168"/>
                    <a:pt x="131" y="169"/>
                    <a:pt x="131" y="170"/>
                  </a:cubicBezTo>
                  <a:cubicBezTo>
                    <a:pt x="131" y="170"/>
                    <a:pt x="131" y="171"/>
                    <a:pt x="131" y="171"/>
                  </a:cubicBezTo>
                  <a:cubicBezTo>
                    <a:pt x="132" y="172"/>
                    <a:pt x="132" y="173"/>
                    <a:pt x="132" y="174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33" y="175"/>
                    <a:pt x="133" y="176"/>
                    <a:pt x="134" y="177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8"/>
                    <a:pt x="135" y="180"/>
                    <a:pt x="136" y="181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9" y="184"/>
                    <a:pt x="141" y="185"/>
                    <a:pt x="143" y="186"/>
                  </a:cubicBezTo>
                  <a:cubicBezTo>
                    <a:pt x="187" y="208"/>
                    <a:pt x="187" y="208"/>
                    <a:pt x="187" y="208"/>
                  </a:cubicBezTo>
                  <a:cubicBezTo>
                    <a:pt x="199" y="214"/>
                    <a:pt x="206" y="225"/>
                    <a:pt x="206" y="238"/>
                  </a:cubicBezTo>
                  <a:lnTo>
                    <a:pt x="206" y="247"/>
                  </a:lnTo>
                  <a:close/>
                  <a:moveTo>
                    <a:pt x="271" y="247"/>
                  </a:moveTo>
                  <a:cubicBezTo>
                    <a:pt x="215" y="247"/>
                    <a:pt x="215" y="247"/>
                    <a:pt x="215" y="247"/>
                  </a:cubicBezTo>
                  <a:cubicBezTo>
                    <a:pt x="215" y="238"/>
                    <a:pt x="215" y="238"/>
                    <a:pt x="215" y="238"/>
                  </a:cubicBezTo>
                  <a:cubicBezTo>
                    <a:pt x="215" y="221"/>
                    <a:pt x="206" y="207"/>
                    <a:pt x="192" y="200"/>
                  </a:cubicBezTo>
                  <a:cubicBezTo>
                    <a:pt x="160" y="184"/>
                    <a:pt x="160" y="184"/>
                    <a:pt x="160" y="184"/>
                  </a:cubicBezTo>
                  <a:cubicBezTo>
                    <a:pt x="160" y="182"/>
                    <a:pt x="161" y="180"/>
                    <a:pt x="160" y="178"/>
                  </a:cubicBezTo>
                  <a:cubicBezTo>
                    <a:pt x="159" y="175"/>
                    <a:pt x="156" y="173"/>
                    <a:pt x="152" y="173"/>
                  </a:cubicBezTo>
                  <a:cubicBezTo>
                    <a:pt x="142" y="173"/>
                    <a:pt x="142" y="173"/>
                    <a:pt x="142" y="173"/>
                  </a:cubicBezTo>
                  <a:cubicBezTo>
                    <a:pt x="142" y="172"/>
                    <a:pt x="142" y="172"/>
                    <a:pt x="141" y="171"/>
                  </a:cubicBezTo>
                  <a:cubicBezTo>
                    <a:pt x="141" y="171"/>
                    <a:pt x="141" y="170"/>
                    <a:pt x="141" y="170"/>
                  </a:cubicBezTo>
                  <a:cubicBezTo>
                    <a:pt x="140" y="169"/>
                    <a:pt x="140" y="168"/>
                    <a:pt x="140" y="167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49"/>
                    <a:pt x="142" y="148"/>
                    <a:pt x="144" y="146"/>
                  </a:cubicBezTo>
                  <a:cubicBezTo>
                    <a:pt x="149" y="138"/>
                    <a:pt x="154" y="129"/>
                    <a:pt x="157" y="119"/>
                  </a:cubicBezTo>
                  <a:cubicBezTo>
                    <a:pt x="164" y="116"/>
                    <a:pt x="168" y="110"/>
                    <a:pt x="168" y="102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8" y="79"/>
                    <a:pt x="167" y="75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2"/>
                    <a:pt x="163" y="37"/>
                  </a:cubicBezTo>
                  <a:cubicBezTo>
                    <a:pt x="169" y="34"/>
                    <a:pt x="176" y="33"/>
                    <a:pt x="183" y="33"/>
                  </a:cubicBezTo>
                  <a:cubicBezTo>
                    <a:pt x="229" y="33"/>
                    <a:pt x="231" y="79"/>
                    <a:pt x="231" y="81"/>
                  </a:cubicBezTo>
                  <a:cubicBezTo>
                    <a:pt x="232" y="116"/>
                    <a:pt x="253" y="150"/>
                    <a:pt x="262" y="163"/>
                  </a:cubicBezTo>
                  <a:cubicBezTo>
                    <a:pt x="263" y="165"/>
                    <a:pt x="263" y="166"/>
                    <a:pt x="263" y="167"/>
                  </a:cubicBezTo>
                  <a:cubicBezTo>
                    <a:pt x="263" y="168"/>
                    <a:pt x="262" y="169"/>
                    <a:pt x="260" y="170"/>
                  </a:cubicBezTo>
                  <a:cubicBezTo>
                    <a:pt x="253" y="174"/>
                    <a:pt x="242" y="173"/>
                    <a:pt x="241" y="173"/>
                  </a:cubicBezTo>
                  <a:cubicBezTo>
                    <a:pt x="209" y="173"/>
                    <a:pt x="209" y="173"/>
                    <a:pt x="209" y="173"/>
                  </a:cubicBezTo>
                  <a:cubicBezTo>
                    <a:pt x="206" y="173"/>
                    <a:pt x="203" y="174"/>
                    <a:pt x="202" y="177"/>
                  </a:cubicBezTo>
                  <a:cubicBezTo>
                    <a:pt x="200" y="179"/>
                    <a:pt x="200" y="182"/>
                    <a:pt x="202" y="185"/>
                  </a:cubicBezTo>
                  <a:cubicBezTo>
                    <a:pt x="203" y="188"/>
                    <a:pt x="206" y="192"/>
                    <a:pt x="210" y="194"/>
                  </a:cubicBezTo>
                  <a:cubicBezTo>
                    <a:pt x="255" y="214"/>
                    <a:pt x="255" y="214"/>
                    <a:pt x="255" y="214"/>
                  </a:cubicBezTo>
                  <a:cubicBezTo>
                    <a:pt x="265" y="219"/>
                    <a:pt x="271" y="228"/>
                    <a:pt x="271" y="239"/>
                  </a:cubicBezTo>
                  <a:lnTo>
                    <a:pt x="271" y="2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970208-235B-46B2-8412-6017AD36F972}"/>
                </a:ext>
              </a:extLst>
            </p:cNvPr>
            <p:cNvSpPr txBox="1"/>
            <p:nvPr/>
          </p:nvSpPr>
          <p:spPr>
            <a:xfrm>
              <a:off x="9332608" y="3214446"/>
              <a:ext cx="1723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PLAN &amp;</a:t>
              </a:r>
            </a:p>
            <a:p>
              <a:pPr algn="ctr"/>
              <a:r>
                <a:rPr lang="en-US" b="1" spc="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CREATE!</a:t>
              </a:r>
            </a:p>
          </p:txBody>
        </p:sp>
        <p:sp>
          <p:nvSpPr>
            <p:cNvPr id="29" name="Subtitle 6">
              <a:extLst>
                <a:ext uri="{FF2B5EF4-FFF2-40B4-BE49-F238E27FC236}">
                  <a16:creationId xmlns:a16="http://schemas.microsoft.com/office/drawing/2014/main" id="{E920D0D9-F9AD-4969-B368-E09A45150611}"/>
                </a:ext>
              </a:extLst>
            </p:cNvPr>
            <p:cNvSpPr txBox="1">
              <a:spLocks/>
            </p:cNvSpPr>
            <p:nvPr/>
          </p:nvSpPr>
          <p:spPr>
            <a:xfrm>
              <a:off x="587576" y="4450260"/>
              <a:ext cx="2224072" cy="118532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800"/>
                </a:lnSpc>
              </a:pPr>
              <a:r>
                <a:rPr lang="en-US" sz="900" i="1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 passages of Lorem Ipsum of text. All the Lorem Ipsum generators on the Internet tend to repeat predefined chunks as.</a:t>
              </a:r>
            </a:p>
          </p:txBody>
        </p:sp>
        <p:sp>
          <p:nvSpPr>
            <p:cNvPr id="38" name="Subtitle 6">
              <a:extLst>
                <a:ext uri="{FF2B5EF4-FFF2-40B4-BE49-F238E27FC236}">
                  <a16:creationId xmlns:a16="http://schemas.microsoft.com/office/drawing/2014/main" id="{24AE2132-3FEB-480B-9C28-BCFDFF79B182}"/>
                </a:ext>
              </a:extLst>
            </p:cNvPr>
            <p:cNvSpPr txBox="1">
              <a:spLocks/>
            </p:cNvSpPr>
            <p:nvPr/>
          </p:nvSpPr>
          <p:spPr>
            <a:xfrm>
              <a:off x="4675592" y="4450260"/>
              <a:ext cx="2224072" cy="118532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800"/>
                </a:lnSpc>
              </a:pPr>
              <a:r>
                <a:rPr lang="en-US" sz="900" i="1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 passages of Lorem Ipsum of text. All the Lorem Ipsum generators on the Internet tend to repeat predefined chunks as.</a:t>
              </a:r>
            </a:p>
          </p:txBody>
        </p:sp>
        <p:sp>
          <p:nvSpPr>
            <p:cNvPr id="42" name="Subtitle 6">
              <a:extLst>
                <a:ext uri="{FF2B5EF4-FFF2-40B4-BE49-F238E27FC236}">
                  <a16:creationId xmlns:a16="http://schemas.microsoft.com/office/drawing/2014/main" id="{E8AB8357-F33E-4300-9DAB-223623B657F2}"/>
                </a:ext>
              </a:extLst>
            </p:cNvPr>
            <p:cNvSpPr txBox="1">
              <a:spLocks/>
            </p:cNvSpPr>
            <p:nvPr/>
          </p:nvSpPr>
          <p:spPr>
            <a:xfrm>
              <a:off x="8832106" y="4450260"/>
              <a:ext cx="2224072" cy="118532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800"/>
                </a:lnSpc>
              </a:pPr>
              <a:r>
                <a:rPr lang="en-US" sz="900" i="1" dirty="0">
                  <a:solidFill>
                    <a:schemeClr val="tx1"/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There are many variations of passages of Lorem Ipsum of text. All the Lorem Ipsum generators on the Internet tend to repeat predefined chunks as.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4238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92">
      <a:dk1>
        <a:sysClr val="windowText" lastClr="000000"/>
      </a:dk1>
      <a:lt1>
        <a:sysClr val="window" lastClr="FFFFFF"/>
      </a:lt1>
      <a:dk2>
        <a:srgbClr val="005482"/>
      </a:dk2>
      <a:lt2>
        <a:srgbClr val="7D8287"/>
      </a:lt2>
      <a:accent1>
        <a:srgbClr val="5FA955"/>
      </a:accent1>
      <a:accent2>
        <a:srgbClr val="00ABB9"/>
      </a:accent2>
      <a:accent3>
        <a:srgbClr val="B2D235"/>
      </a:accent3>
      <a:accent4>
        <a:srgbClr val="FFB900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11751</TotalTime>
  <Words>1344</Words>
  <Application>Microsoft Office PowerPoint</Application>
  <PresentationFormat>Widescreen</PresentationFormat>
  <Paragraphs>116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FontAwesome</vt:lpstr>
      <vt:lpstr>Montserrat</vt:lpstr>
      <vt:lpstr>Raleway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Us</vt:lpstr>
      <vt:lpstr>About Us</vt:lpstr>
      <vt:lpstr>Our Service</vt:lpstr>
      <vt:lpstr>PowerPoint Presentation</vt:lpstr>
      <vt:lpstr>Our Service</vt:lpstr>
      <vt:lpstr>Our Service</vt:lpstr>
      <vt:lpstr>Our Service</vt:lpstr>
      <vt:lpstr>Our Team</vt:lpstr>
      <vt:lpstr>Our Team</vt:lpstr>
      <vt:lpstr>PowerPoint Presentation</vt:lpstr>
      <vt:lpstr>Timeline</vt:lpstr>
      <vt:lpstr>Infographic 01</vt:lpstr>
      <vt:lpstr>Infographic 02</vt:lpstr>
      <vt:lpstr>Project Location</vt:lpstr>
      <vt:lpstr>Project Location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Suman Sunar</cp:lastModifiedBy>
  <cp:revision>1596</cp:revision>
  <dcterms:created xsi:type="dcterms:W3CDTF">2017-09-28T05:04:55Z</dcterms:created>
  <dcterms:modified xsi:type="dcterms:W3CDTF">2019-10-30T05:46:02Z</dcterms:modified>
</cp:coreProperties>
</file>