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3" r:id="rId1"/>
  </p:sldMasterIdLst>
  <p:notesMasterIdLst>
    <p:notesMasterId r:id="rId24"/>
  </p:notesMasterIdLst>
  <p:handoutMasterIdLst>
    <p:handoutMasterId r:id="rId25"/>
  </p:handoutMasterIdLst>
  <p:sldIdLst>
    <p:sldId id="928" r:id="rId2"/>
    <p:sldId id="932" r:id="rId3"/>
    <p:sldId id="931" r:id="rId4"/>
    <p:sldId id="936" r:id="rId5"/>
    <p:sldId id="939" r:id="rId6"/>
    <p:sldId id="941" r:id="rId7"/>
    <p:sldId id="946" r:id="rId8"/>
    <p:sldId id="947" r:id="rId9"/>
    <p:sldId id="1005" r:id="rId10"/>
    <p:sldId id="950" r:id="rId11"/>
    <p:sldId id="952" r:id="rId12"/>
    <p:sldId id="929" r:id="rId13"/>
    <p:sldId id="937" r:id="rId14"/>
    <p:sldId id="955" r:id="rId15"/>
    <p:sldId id="954" r:id="rId16"/>
    <p:sldId id="956" r:id="rId17"/>
    <p:sldId id="973" r:id="rId18"/>
    <p:sldId id="966" r:id="rId19"/>
    <p:sldId id="968" r:id="rId20"/>
    <p:sldId id="993" r:id="rId21"/>
    <p:sldId id="997" r:id="rId22"/>
    <p:sldId id="1006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src" initials="s" lastIdx="3" clrIdx="0">
    <p:extLst>
      <p:ext uri="{19B8F6BF-5375-455C-9EA6-DF929625EA0E}">
        <p15:presenceInfo xmlns:p15="http://schemas.microsoft.com/office/powerpoint/2012/main" userId=" sr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101"/>
    <a:srgbClr val="FEFEFE"/>
    <a:srgbClr val="0B1412"/>
    <a:srgbClr val="021113"/>
    <a:srgbClr val="F0F2F5"/>
    <a:srgbClr val="F8FA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8" autoAdjust="0"/>
    <p:restoredTop sz="97013"/>
  </p:normalViewPr>
  <p:slideViewPr>
    <p:cSldViewPr snapToGrid="0" snapToObjects="1">
      <p:cViewPr varScale="1">
        <p:scale>
          <a:sx n="116" d="100"/>
          <a:sy n="116" d="100"/>
        </p:scale>
        <p:origin x="28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bg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15B-4E37-B538-DE71BAEBF2F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15B-4E37-B538-DE71BAEBF2F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bg1">
                  <a:lumMod val="6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15B-4E37-B538-DE71BAEBF2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66124760"/>
        <c:axId val="666125088"/>
      </c:lineChart>
      <c:catAx>
        <c:axId val="6661247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+mn-ea"/>
                <a:cs typeface="+mn-cs"/>
              </a:defRPr>
            </a:pPr>
            <a:endParaRPr lang="en-US"/>
          </a:p>
        </c:txPr>
        <c:crossAx val="666125088"/>
        <c:crosses val="autoZero"/>
        <c:auto val="1"/>
        <c:lblAlgn val="ctr"/>
        <c:lblOffset val="100"/>
        <c:noMultiLvlLbl val="0"/>
      </c:catAx>
      <c:valAx>
        <c:axId val="666125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85000"/>
                  <a:alpha val="32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+mn-ea"/>
                <a:cs typeface="+mn-cs"/>
              </a:defRPr>
            </a:pPr>
            <a:endParaRPr lang="en-US"/>
          </a:p>
        </c:txPr>
        <c:crossAx val="6661247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4DFA9-38CF-7D4C-9EB4-7A6A0A01A9C5}" type="datetimeFigureOut">
              <a:rPr lang="en-US" smtClean="0"/>
              <a:t>2/25/2020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C5D27-E275-914C-B9A8-807C55B00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9849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9CB90-614C-5144-87C1-67812BEDF5FB}" type="datetimeFigureOut">
              <a:rPr lang="en-US" smtClean="0"/>
              <a:t>2/25/2020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E7EC0-9BE3-5541-9D76-7DE32A6C9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0054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ctr">
            <a:normAutofit/>
          </a:bodyPr>
          <a:lstStyle>
            <a:lvl1pPr algn="ctr">
              <a:defRPr sz="3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anchor="ctr">
            <a:normAutofit/>
          </a:bodyPr>
          <a:lstStyle>
            <a:lvl1pPr marL="0" indent="0" algn="ctr">
              <a:buNone/>
              <a:defRPr sz="9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ECB15-F748-C140-A5C3-CF0090C943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446832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6715FA-7B54-4B69-B399-8E95D612A4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6000" y="2590800"/>
            <a:ext cx="5338687" cy="42672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1381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0591EE03-2731-4832-A6C8-2F69CB55731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57312" y="757312"/>
            <a:ext cx="3681038" cy="5343376"/>
          </a:xfrm>
          <a:custGeom>
            <a:avLst/>
            <a:gdLst>
              <a:gd name="connsiteX0" fmla="*/ 568488 w 3681038"/>
              <a:gd name="connsiteY0" fmla="*/ 0 h 5343376"/>
              <a:gd name="connsiteX1" fmla="*/ 3410857 w 3681038"/>
              <a:gd name="connsiteY1" fmla="*/ 0 h 5343376"/>
              <a:gd name="connsiteX2" fmla="*/ 3681038 w 3681038"/>
              <a:gd name="connsiteY2" fmla="*/ 0 h 5343376"/>
              <a:gd name="connsiteX3" fmla="*/ 3681038 w 3681038"/>
              <a:gd name="connsiteY3" fmla="*/ 5343376 h 5343376"/>
              <a:gd name="connsiteX4" fmla="*/ 3410857 w 3681038"/>
              <a:gd name="connsiteY4" fmla="*/ 5343376 h 5343376"/>
              <a:gd name="connsiteX5" fmla="*/ 0 w 3681038"/>
              <a:gd name="connsiteY5" fmla="*/ 5343376 h 5343376"/>
              <a:gd name="connsiteX6" fmla="*/ 0 w 3681038"/>
              <a:gd name="connsiteY6" fmla="*/ 568488 h 5343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81038" h="5343376">
                <a:moveTo>
                  <a:pt x="568488" y="0"/>
                </a:moveTo>
                <a:lnTo>
                  <a:pt x="3410857" y="0"/>
                </a:lnTo>
                <a:lnTo>
                  <a:pt x="3681038" y="0"/>
                </a:lnTo>
                <a:lnTo>
                  <a:pt x="3681038" y="5343376"/>
                </a:lnTo>
                <a:lnTo>
                  <a:pt x="3410857" y="5343376"/>
                </a:lnTo>
                <a:lnTo>
                  <a:pt x="0" y="5343376"/>
                </a:lnTo>
                <a:lnTo>
                  <a:pt x="0" y="568488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2965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 with Footer &amp;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6C80AE8-76D6-4E55-9D8F-019116F10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079540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lank with Footer &amp;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A5F7873-88A8-4400-8CAE-BF5B1ED0F894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686627" y="2083466"/>
            <a:ext cx="2409371" cy="2336800"/>
          </a:xfrm>
          <a:custGeom>
            <a:avLst/>
            <a:gdLst>
              <a:gd name="connsiteX0" fmla="*/ 0 w 2409371"/>
              <a:gd name="connsiteY0" fmla="*/ 0 h 2336800"/>
              <a:gd name="connsiteX1" fmla="*/ 2409371 w 2409371"/>
              <a:gd name="connsiteY1" fmla="*/ 0 h 2336800"/>
              <a:gd name="connsiteX2" fmla="*/ 2409371 w 2409371"/>
              <a:gd name="connsiteY2" fmla="*/ 2336800 h 2336800"/>
              <a:gd name="connsiteX3" fmla="*/ 0 w 2409371"/>
              <a:gd name="connsiteY3" fmla="*/ 2336800 h 233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9371" h="2336800">
                <a:moveTo>
                  <a:pt x="0" y="0"/>
                </a:moveTo>
                <a:lnTo>
                  <a:pt x="2409371" y="0"/>
                </a:lnTo>
                <a:lnTo>
                  <a:pt x="2409371" y="2336800"/>
                </a:lnTo>
                <a:lnTo>
                  <a:pt x="0" y="23368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F7808C6-2B6D-4E98-BFDF-8401B4E30E4D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095998" y="2083466"/>
            <a:ext cx="2409371" cy="2336800"/>
          </a:xfrm>
          <a:custGeom>
            <a:avLst/>
            <a:gdLst>
              <a:gd name="connsiteX0" fmla="*/ 0 w 2409371"/>
              <a:gd name="connsiteY0" fmla="*/ 0 h 2336800"/>
              <a:gd name="connsiteX1" fmla="*/ 2409371 w 2409371"/>
              <a:gd name="connsiteY1" fmla="*/ 0 h 2336800"/>
              <a:gd name="connsiteX2" fmla="*/ 2409371 w 2409371"/>
              <a:gd name="connsiteY2" fmla="*/ 2336800 h 2336800"/>
              <a:gd name="connsiteX3" fmla="*/ 0 w 2409371"/>
              <a:gd name="connsiteY3" fmla="*/ 2336800 h 233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9371" h="2336800">
                <a:moveTo>
                  <a:pt x="0" y="0"/>
                </a:moveTo>
                <a:lnTo>
                  <a:pt x="2409371" y="0"/>
                </a:lnTo>
                <a:lnTo>
                  <a:pt x="2409371" y="2336800"/>
                </a:lnTo>
                <a:lnTo>
                  <a:pt x="0" y="23368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FE4681E-E84E-4BA1-9772-A1A023871E9B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8505370" y="2083466"/>
            <a:ext cx="2409371" cy="2336800"/>
          </a:xfrm>
          <a:custGeom>
            <a:avLst/>
            <a:gdLst>
              <a:gd name="connsiteX0" fmla="*/ 0 w 2409371"/>
              <a:gd name="connsiteY0" fmla="*/ 0 h 2336800"/>
              <a:gd name="connsiteX1" fmla="*/ 2409371 w 2409371"/>
              <a:gd name="connsiteY1" fmla="*/ 0 h 2336800"/>
              <a:gd name="connsiteX2" fmla="*/ 2409371 w 2409371"/>
              <a:gd name="connsiteY2" fmla="*/ 2336800 h 2336800"/>
              <a:gd name="connsiteX3" fmla="*/ 0 w 2409371"/>
              <a:gd name="connsiteY3" fmla="*/ 2336800 h 233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9371" h="2336800">
                <a:moveTo>
                  <a:pt x="0" y="0"/>
                </a:moveTo>
                <a:lnTo>
                  <a:pt x="2409371" y="0"/>
                </a:lnTo>
                <a:lnTo>
                  <a:pt x="2409371" y="2336800"/>
                </a:lnTo>
                <a:lnTo>
                  <a:pt x="0" y="23368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6C80AE8-76D6-4E55-9D8F-019116F10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1156DEE-1402-4829-8407-2544A2813B9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277256" y="2083466"/>
            <a:ext cx="2409371" cy="2336800"/>
          </a:xfrm>
          <a:custGeom>
            <a:avLst/>
            <a:gdLst>
              <a:gd name="connsiteX0" fmla="*/ 0 w 2409371"/>
              <a:gd name="connsiteY0" fmla="*/ 0 h 2336800"/>
              <a:gd name="connsiteX1" fmla="*/ 2409371 w 2409371"/>
              <a:gd name="connsiteY1" fmla="*/ 0 h 2336800"/>
              <a:gd name="connsiteX2" fmla="*/ 2409371 w 2409371"/>
              <a:gd name="connsiteY2" fmla="*/ 2336800 h 2336800"/>
              <a:gd name="connsiteX3" fmla="*/ 0 w 2409371"/>
              <a:gd name="connsiteY3" fmla="*/ 2336800 h 233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9371" h="2336800">
                <a:moveTo>
                  <a:pt x="0" y="0"/>
                </a:moveTo>
                <a:lnTo>
                  <a:pt x="2409371" y="0"/>
                </a:lnTo>
                <a:lnTo>
                  <a:pt x="2409371" y="2336800"/>
                </a:lnTo>
                <a:lnTo>
                  <a:pt x="0" y="23368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4069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E91D0747-F67E-4757-90F0-5A53CCCCEC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17501" y="317501"/>
            <a:ext cx="11556998" cy="624036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526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E91D0747-F67E-4757-90F0-5A53CCCCEC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1999" cy="687536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1733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86142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48E8EAA-2E44-4631-A47B-6AB3276720F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57313" y="757311"/>
            <a:ext cx="5338683" cy="5343376"/>
          </a:xfrm>
          <a:custGeom>
            <a:avLst/>
            <a:gdLst>
              <a:gd name="connsiteX0" fmla="*/ 1843663 w 5338683"/>
              <a:gd name="connsiteY0" fmla="*/ 682152 h 5343376"/>
              <a:gd name="connsiteX1" fmla="*/ 3489577 w 5338683"/>
              <a:gd name="connsiteY1" fmla="*/ 682152 h 5343376"/>
              <a:gd name="connsiteX2" fmla="*/ 3489577 w 5338683"/>
              <a:gd name="connsiteY2" fmla="*/ 3827103 h 5343376"/>
              <a:gd name="connsiteX3" fmla="*/ 1843663 w 5338683"/>
              <a:gd name="connsiteY3" fmla="*/ 3827103 h 5343376"/>
              <a:gd name="connsiteX4" fmla="*/ 3692770 w 5338683"/>
              <a:gd name="connsiteY4" fmla="*/ 682151 h 5343376"/>
              <a:gd name="connsiteX5" fmla="*/ 5338683 w 5338683"/>
              <a:gd name="connsiteY5" fmla="*/ 682151 h 5343376"/>
              <a:gd name="connsiteX6" fmla="*/ 5338683 w 5338683"/>
              <a:gd name="connsiteY6" fmla="*/ 4587055 h 5343376"/>
              <a:gd name="connsiteX7" fmla="*/ 3692770 w 5338683"/>
              <a:gd name="connsiteY7" fmla="*/ 4587055 h 5343376"/>
              <a:gd name="connsiteX8" fmla="*/ 0 w 5338683"/>
              <a:gd name="connsiteY8" fmla="*/ 0 h 5343376"/>
              <a:gd name="connsiteX9" fmla="*/ 1640466 w 5338683"/>
              <a:gd name="connsiteY9" fmla="*/ 0 h 5343376"/>
              <a:gd name="connsiteX10" fmla="*/ 1640466 w 5338683"/>
              <a:gd name="connsiteY10" fmla="*/ 5343376 h 5343376"/>
              <a:gd name="connsiteX11" fmla="*/ 0 w 5338683"/>
              <a:gd name="connsiteY11" fmla="*/ 5343376 h 5343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338683" h="5343376">
                <a:moveTo>
                  <a:pt x="1843663" y="682152"/>
                </a:moveTo>
                <a:lnTo>
                  <a:pt x="3489577" y="682152"/>
                </a:lnTo>
                <a:lnTo>
                  <a:pt x="3489577" y="3827103"/>
                </a:lnTo>
                <a:lnTo>
                  <a:pt x="1843663" y="3827103"/>
                </a:lnTo>
                <a:close/>
                <a:moveTo>
                  <a:pt x="3692770" y="682151"/>
                </a:moveTo>
                <a:lnTo>
                  <a:pt x="5338683" y="682151"/>
                </a:lnTo>
                <a:lnTo>
                  <a:pt x="5338683" y="4587055"/>
                </a:lnTo>
                <a:lnTo>
                  <a:pt x="3692770" y="4587055"/>
                </a:lnTo>
                <a:close/>
                <a:moveTo>
                  <a:pt x="0" y="0"/>
                </a:moveTo>
                <a:lnTo>
                  <a:pt x="1640466" y="0"/>
                </a:lnTo>
                <a:lnTo>
                  <a:pt x="1640466" y="5343376"/>
                </a:lnTo>
                <a:lnTo>
                  <a:pt x="0" y="534337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7730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E3BFB84-1027-4FE1-894E-93DA384D717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05681" y="1302665"/>
            <a:ext cx="2489200" cy="2489200"/>
          </a:xfrm>
          <a:custGeom>
            <a:avLst/>
            <a:gdLst>
              <a:gd name="connsiteX0" fmla="*/ 1244600 w 2489200"/>
              <a:gd name="connsiteY0" fmla="*/ 0 h 2489200"/>
              <a:gd name="connsiteX1" fmla="*/ 2489200 w 2489200"/>
              <a:gd name="connsiteY1" fmla="*/ 1244600 h 2489200"/>
              <a:gd name="connsiteX2" fmla="*/ 1244600 w 2489200"/>
              <a:gd name="connsiteY2" fmla="*/ 2489200 h 2489200"/>
              <a:gd name="connsiteX3" fmla="*/ 0 w 2489200"/>
              <a:gd name="connsiteY3" fmla="*/ 1244600 h 2489200"/>
              <a:gd name="connsiteX4" fmla="*/ 1244600 w 2489200"/>
              <a:gd name="connsiteY4" fmla="*/ 0 h 248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89200" h="2489200">
                <a:moveTo>
                  <a:pt x="1244600" y="0"/>
                </a:moveTo>
                <a:cubicBezTo>
                  <a:pt x="1931974" y="0"/>
                  <a:pt x="2489200" y="557226"/>
                  <a:pt x="2489200" y="1244600"/>
                </a:cubicBezTo>
                <a:cubicBezTo>
                  <a:pt x="2489200" y="1931974"/>
                  <a:pt x="1931974" y="2489200"/>
                  <a:pt x="1244600" y="2489200"/>
                </a:cubicBezTo>
                <a:cubicBezTo>
                  <a:pt x="557226" y="2489200"/>
                  <a:pt x="0" y="1931974"/>
                  <a:pt x="0" y="1244600"/>
                </a:cubicBezTo>
                <a:cubicBezTo>
                  <a:pt x="0" y="557226"/>
                  <a:pt x="557226" y="0"/>
                  <a:pt x="1244600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9241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E686F436-B30F-49E9-B232-FB5AD4FDE54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068681" y="757314"/>
            <a:ext cx="2001406" cy="180702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94CABC37-847A-4328-8F6C-B80BA68D5E7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294726" y="757314"/>
            <a:ext cx="2001406" cy="180702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F6BB41A1-A0D9-458F-90D0-BCA188A5167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520772" y="757314"/>
            <a:ext cx="2001406" cy="180702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16345199-5A1D-469D-BCE6-8B708016650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69820" y="757314"/>
            <a:ext cx="3653884" cy="534337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7258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6AAEC2B3-E5E2-4ADD-B98B-D8D6A6D2043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580088" y="757312"/>
            <a:ext cx="2854602" cy="534337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76FF812-601C-4785-AB9C-6B785AEFBC3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543548" y="757312"/>
            <a:ext cx="2854599" cy="2580718"/>
          </a:xfrm>
          <a:custGeom>
            <a:avLst/>
            <a:gdLst>
              <a:gd name="connsiteX0" fmla="*/ 430128 w 2854599"/>
              <a:gd name="connsiteY0" fmla="*/ 0 h 2580718"/>
              <a:gd name="connsiteX1" fmla="*/ 2854599 w 2854599"/>
              <a:gd name="connsiteY1" fmla="*/ 0 h 2580718"/>
              <a:gd name="connsiteX2" fmla="*/ 2854599 w 2854599"/>
              <a:gd name="connsiteY2" fmla="*/ 2580718 h 2580718"/>
              <a:gd name="connsiteX3" fmla="*/ 0 w 2854599"/>
              <a:gd name="connsiteY3" fmla="*/ 2580718 h 2580718"/>
              <a:gd name="connsiteX4" fmla="*/ 0 w 2854599"/>
              <a:gd name="connsiteY4" fmla="*/ 430128 h 2580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4599" h="2580718">
                <a:moveTo>
                  <a:pt x="430128" y="0"/>
                </a:moveTo>
                <a:lnTo>
                  <a:pt x="2854599" y="0"/>
                </a:lnTo>
                <a:lnTo>
                  <a:pt x="2854599" y="2580718"/>
                </a:lnTo>
                <a:lnTo>
                  <a:pt x="0" y="2580718"/>
                </a:lnTo>
                <a:lnTo>
                  <a:pt x="0" y="430128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126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76B0D5E5-B416-4F16-A987-DFE6E26D0A6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362951" y="755720"/>
            <a:ext cx="3071738" cy="267168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353C937C-B334-405A-AAC0-5825750C573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62951" y="3427408"/>
            <a:ext cx="3071738" cy="267168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6FBE1824-E4ED-4CB0-A742-EF794A38AE2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91213" y="2091564"/>
            <a:ext cx="3071738" cy="267168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941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354A6A7A-A926-48E2-99C2-E3C179B9910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81550" y="757312"/>
            <a:ext cx="4781550" cy="267168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4486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2F8F0A9-2664-4277-9C9D-3E486F7889D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57312" y="2"/>
            <a:ext cx="2669344" cy="23486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F9838587-E364-4D59-89A3-A89315EB3A3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26655" y="2"/>
            <a:ext cx="2669344" cy="23486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1359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ECB15-F748-C140-A5C3-CF0090C943B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5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889" r:id="rId2"/>
    <p:sldLayoutId id="2147483945" r:id="rId3"/>
    <p:sldLayoutId id="2147483944" r:id="rId4"/>
    <p:sldLayoutId id="2147483933" r:id="rId5"/>
    <p:sldLayoutId id="2147483924" r:id="rId6"/>
    <p:sldLayoutId id="2147483923" r:id="rId7"/>
    <p:sldLayoutId id="2147483921" r:id="rId8"/>
    <p:sldLayoutId id="2147483914" r:id="rId9"/>
    <p:sldLayoutId id="2147483909" r:id="rId10"/>
    <p:sldLayoutId id="2147483908" r:id="rId11"/>
    <p:sldLayoutId id="2147483873" r:id="rId12"/>
    <p:sldLayoutId id="2147483942" r:id="rId13"/>
    <p:sldLayoutId id="2147483943" r:id="rId14"/>
    <p:sldLayoutId id="2147483903" r:id="rId15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46072D2A-6EEE-413F-8340-7823B5C8987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t="23001" b="23001"/>
          <a:stretch>
            <a:fillRect/>
          </a:stretch>
        </p:blipFill>
        <p:spPr/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4AE92B1-3830-4A77-831A-07767265C610}"/>
              </a:ext>
            </a:extLst>
          </p:cNvPr>
          <p:cNvSpPr/>
          <p:nvPr/>
        </p:nvSpPr>
        <p:spPr>
          <a:xfrm>
            <a:off x="3758484" y="2491084"/>
            <a:ext cx="4675031" cy="18931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B3D9762-485B-4930-B000-A25D2670ED30}"/>
              </a:ext>
            </a:extLst>
          </p:cNvPr>
          <p:cNvGrpSpPr/>
          <p:nvPr/>
        </p:nvGrpSpPr>
        <p:grpSpPr>
          <a:xfrm>
            <a:off x="3933825" y="2870849"/>
            <a:ext cx="4324348" cy="1133664"/>
            <a:chOff x="3933825" y="2492444"/>
            <a:chExt cx="4324348" cy="1133664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6532879-2FCE-4062-9516-AA31CDC74051}"/>
                </a:ext>
              </a:extLst>
            </p:cNvPr>
            <p:cNvSpPr txBox="1"/>
            <p:nvPr/>
          </p:nvSpPr>
          <p:spPr>
            <a:xfrm>
              <a:off x="3933825" y="2492444"/>
              <a:ext cx="4324348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0" dirty="0">
                  <a:latin typeface="+mj-lt"/>
                </a:rPr>
                <a:t>Biz Plan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AA53770-8E11-4676-937F-C50F72ADC1F1}"/>
                </a:ext>
              </a:extLst>
            </p:cNvPr>
            <p:cNvSpPr txBox="1"/>
            <p:nvPr/>
          </p:nvSpPr>
          <p:spPr>
            <a:xfrm>
              <a:off x="4838161" y="3349109"/>
              <a:ext cx="25156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spc="500" dirty="0">
                  <a:latin typeface="Montserrat Light" panose="00000400000000000000" pitchFamily="50" charset="0"/>
                  <a:ea typeface="Bebas" charset="0"/>
                  <a:cs typeface="Bebas" charset="0"/>
                </a:rPr>
                <a:t>PRESENTATION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19233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Oval 45">
            <a:extLst>
              <a:ext uri="{FF2B5EF4-FFF2-40B4-BE49-F238E27FC236}">
                <a16:creationId xmlns:a16="http://schemas.microsoft.com/office/drawing/2014/main" id="{8C8E27AD-5027-4AEA-BCC5-C682522E4691}"/>
              </a:ext>
            </a:extLst>
          </p:cNvPr>
          <p:cNvSpPr/>
          <p:nvPr/>
        </p:nvSpPr>
        <p:spPr>
          <a:xfrm>
            <a:off x="3352514" y="1339970"/>
            <a:ext cx="1459398" cy="1459398"/>
          </a:xfrm>
          <a:prstGeom prst="ellipse">
            <a:avLst/>
          </a:prstGeom>
          <a:solidFill>
            <a:schemeClr val="accent5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95A1032-D305-41F4-9373-E46ACC87ED16}"/>
              </a:ext>
            </a:extLst>
          </p:cNvPr>
          <p:cNvSpPr/>
          <p:nvPr/>
        </p:nvSpPr>
        <p:spPr>
          <a:xfrm>
            <a:off x="3692522" y="1638782"/>
            <a:ext cx="779380" cy="86177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5000" dirty="0">
                <a:solidFill>
                  <a:schemeClr val="bg1"/>
                </a:solidFill>
                <a:latin typeface="FontAwesome" charset="0"/>
              </a:rPr>
              <a:t></a:t>
            </a:r>
            <a:endParaRPr lang="en-US" sz="5000" dirty="0">
              <a:solidFill>
                <a:schemeClr val="bg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1B19B73-A330-4EB7-B6E9-F4A36458CCEE}"/>
              </a:ext>
            </a:extLst>
          </p:cNvPr>
          <p:cNvSpPr/>
          <p:nvPr/>
        </p:nvSpPr>
        <p:spPr>
          <a:xfrm>
            <a:off x="7380088" y="1339970"/>
            <a:ext cx="1459398" cy="1459398"/>
          </a:xfrm>
          <a:prstGeom prst="ellipse">
            <a:avLst/>
          </a:prstGeom>
          <a:solidFill>
            <a:schemeClr val="accent5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3FC0D70-3FA6-4A8E-A83D-ADBF539983B3}"/>
              </a:ext>
            </a:extLst>
          </p:cNvPr>
          <p:cNvSpPr/>
          <p:nvPr/>
        </p:nvSpPr>
        <p:spPr>
          <a:xfrm>
            <a:off x="7651167" y="1634069"/>
            <a:ext cx="917238" cy="86177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5000" dirty="0">
                <a:solidFill>
                  <a:schemeClr val="bg1"/>
                </a:solidFill>
                <a:latin typeface="FontAwesome" charset="0"/>
              </a:rPr>
              <a:t></a:t>
            </a:r>
            <a:endParaRPr lang="en-US" sz="5000" dirty="0">
              <a:solidFill>
                <a:schemeClr val="bg1"/>
              </a:solidFill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D68809D5-5AD2-4A8E-B412-DF3A9D9696DF}"/>
              </a:ext>
            </a:extLst>
          </p:cNvPr>
          <p:cNvSpPr/>
          <p:nvPr/>
        </p:nvSpPr>
        <p:spPr>
          <a:xfrm>
            <a:off x="3352514" y="4058631"/>
            <a:ext cx="1459398" cy="1459398"/>
          </a:xfrm>
          <a:prstGeom prst="ellipse">
            <a:avLst/>
          </a:prstGeom>
          <a:solidFill>
            <a:schemeClr val="accent5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AB10EEA-B56C-4046-B792-AA2FD6A7BA21}"/>
              </a:ext>
            </a:extLst>
          </p:cNvPr>
          <p:cNvSpPr/>
          <p:nvPr/>
        </p:nvSpPr>
        <p:spPr>
          <a:xfrm>
            <a:off x="3669280" y="4352730"/>
            <a:ext cx="825867" cy="86177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5000" dirty="0">
                <a:solidFill>
                  <a:schemeClr val="bg1"/>
                </a:solidFill>
                <a:latin typeface="FontAwesome" charset="0"/>
              </a:rPr>
              <a:t></a:t>
            </a:r>
            <a:endParaRPr lang="en-US" sz="5000" dirty="0">
              <a:solidFill>
                <a:schemeClr val="bg1"/>
              </a:solidFill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CEB4BC17-15E1-45AD-B817-2F1334FEF854}"/>
              </a:ext>
            </a:extLst>
          </p:cNvPr>
          <p:cNvSpPr/>
          <p:nvPr/>
        </p:nvSpPr>
        <p:spPr>
          <a:xfrm>
            <a:off x="7380088" y="4058631"/>
            <a:ext cx="1459398" cy="1459398"/>
          </a:xfrm>
          <a:prstGeom prst="ellipse">
            <a:avLst/>
          </a:prstGeom>
          <a:solidFill>
            <a:schemeClr val="accent5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0B4227F-F154-43F2-AC85-B91CE6BD2D8E}"/>
              </a:ext>
            </a:extLst>
          </p:cNvPr>
          <p:cNvSpPr/>
          <p:nvPr/>
        </p:nvSpPr>
        <p:spPr>
          <a:xfrm>
            <a:off x="7720096" y="4352730"/>
            <a:ext cx="779380" cy="86177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5000" dirty="0">
                <a:solidFill>
                  <a:schemeClr val="bg1"/>
                </a:solidFill>
                <a:latin typeface="FontAwesome" charset="0"/>
              </a:rPr>
              <a:t></a:t>
            </a:r>
            <a:endParaRPr lang="en-US" sz="5000" dirty="0">
              <a:solidFill>
                <a:schemeClr val="bg1"/>
              </a:solidFill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43BABA82-9D98-4538-9432-929A0D7719F1}"/>
              </a:ext>
            </a:extLst>
          </p:cNvPr>
          <p:cNvCxnSpPr>
            <a:cxnSpLocks/>
          </p:cNvCxnSpPr>
          <p:nvPr/>
        </p:nvCxnSpPr>
        <p:spPr>
          <a:xfrm>
            <a:off x="8109787" y="2918903"/>
            <a:ext cx="0" cy="20320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95E7842-CC5C-4612-A1A5-30035AB15B4F}"/>
              </a:ext>
            </a:extLst>
          </p:cNvPr>
          <p:cNvGrpSpPr/>
          <p:nvPr/>
        </p:nvGrpSpPr>
        <p:grpSpPr>
          <a:xfrm>
            <a:off x="5908638" y="1877594"/>
            <a:ext cx="374724" cy="374724"/>
            <a:chOff x="2266076" y="4053416"/>
            <a:chExt cx="374724" cy="374724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BBEAB241-AA5C-4129-A2B2-B39AA3FFB7DB}"/>
                </a:ext>
              </a:extLst>
            </p:cNvPr>
            <p:cNvSpPr/>
            <p:nvPr/>
          </p:nvSpPr>
          <p:spPr>
            <a:xfrm>
              <a:off x="2266076" y="4053416"/>
              <a:ext cx="374724" cy="374724"/>
            </a:xfrm>
            <a:prstGeom prst="ellipse">
              <a:avLst/>
            </a:prstGeom>
            <a:noFill/>
            <a:ln w="127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7AF72A7B-AD78-4430-ABE8-4C6B8B80BB55}"/>
                </a:ext>
              </a:extLst>
            </p:cNvPr>
            <p:cNvSpPr txBox="1"/>
            <p:nvPr/>
          </p:nvSpPr>
          <p:spPr>
            <a:xfrm>
              <a:off x="2320760" y="4079196"/>
              <a:ext cx="26535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2"/>
                  </a:solidFill>
                  <a:latin typeface="Montserrat" charset="0"/>
                  <a:ea typeface="Montserrat" charset="0"/>
                  <a:cs typeface="Montserrat" charset="0"/>
                </a:rPr>
                <a:t>2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4FD49944-72E5-4761-9DAF-7E423693A977}"/>
              </a:ext>
            </a:extLst>
          </p:cNvPr>
          <p:cNvGrpSpPr/>
          <p:nvPr/>
        </p:nvGrpSpPr>
        <p:grpSpPr>
          <a:xfrm>
            <a:off x="7922424" y="3241638"/>
            <a:ext cx="374724" cy="374724"/>
            <a:chOff x="2266076" y="4053416"/>
            <a:chExt cx="374724" cy="374724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DCBE8B6-0738-4878-BEE2-962FAC852C85}"/>
                </a:ext>
              </a:extLst>
            </p:cNvPr>
            <p:cNvSpPr/>
            <p:nvPr/>
          </p:nvSpPr>
          <p:spPr>
            <a:xfrm>
              <a:off x="2266076" y="4053416"/>
              <a:ext cx="374724" cy="374724"/>
            </a:xfrm>
            <a:prstGeom prst="ellipse">
              <a:avLst/>
            </a:prstGeom>
            <a:noFill/>
            <a:ln w="127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2D20929C-BD03-4B56-99F1-30CD390C88F0}"/>
                </a:ext>
              </a:extLst>
            </p:cNvPr>
            <p:cNvSpPr txBox="1"/>
            <p:nvPr/>
          </p:nvSpPr>
          <p:spPr>
            <a:xfrm>
              <a:off x="2320760" y="4079196"/>
              <a:ext cx="26535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2"/>
                  </a:solidFill>
                  <a:latin typeface="Montserrat" charset="0"/>
                  <a:ea typeface="Montserrat" charset="0"/>
                  <a:cs typeface="Montserrat" charset="0"/>
                </a:rPr>
                <a:t>3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80C0C3E5-C2D1-4EDE-8D14-0B3D6F375717}"/>
              </a:ext>
            </a:extLst>
          </p:cNvPr>
          <p:cNvGrpSpPr/>
          <p:nvPr/>
        </p:nvGrpSpPr>
        <p:grpSpPr>
          <a:xfrm>
            <a:off x="5908638" y="4600968"/>
            <a:ext cx="374724" cy="374724"/>
            <a:chOff x="2266076" y="4053416"/>
            <a:chExt cx="374724" cy="374724"/>
          </a:xfrm>
        </p:grpSpPr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DEA2D7C3-5156-46CD-9492-C1A3E88BB7D2}"/>
                </a:ext>
              </a:extLst>
            </p:cNvPr>
            <p:cNvSpPr/>
            <p:nvPr/>
          </p:nvSpPr>
          <p:spPr>
            <a:xfrm>
              <a:off x="2266076" y="4053416"/>
              <a:ext cx="374724" cy="374724"/>
            </a:xfrm>
            <a:prstGeom prst="ellipse">
              <a:avLst/>
            </a:prstGeom>
            <a:noFill/>
            <a:ln w="127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57F37D27-83BA-45BF-B67F-C59A8E04E6B9}"/>
                </a:ext>
              </a:extLst>
            </p:cNvPr>
            <p:cNvSpPr txBox="1"/>
            <p:nvPr/>
          </p:nvSpPr>
          <p:spPr>
            <a:xfrm>
              <a:off x="2320760" y="4079196"/>
              <a:ext cx="26535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2"/>
                  </a:solidFill>
                  <a:latin typeface="Montserrat" charset="0"/>
                  <a:ea typeface="Montserrat" charset="0"/>
                  <a:cs typeface="Montserrat" charset="0"/>
                </a:rPr>
                <a:t>4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35639159-D49A-4689-85D6-9D5DD697373F}"/>
              </a:ext>
            </a:extLst>
          </p:cNvPr>
          <p:cNvGrpSpPr/>
          <p:nvPr/>
        </p:nvGrpSpPr>
        <p:grpSpPr>
          <a:xfrm>
            <a:off x="4951201" y="4788330"/>
            <a:ext cx="2289598" cy="0"/>
            <a:chOff x="4951201" y="4788330"/>
            <a:chExt cx="2289598" cy="0"/>
          </a:xfrm>
        </p:grpSpPr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19C108A6-80CD-4FC7-9087-C053D26CFD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22651" y="4788330"/>
              <a:ext cx="818148" cy="0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8E0C2C72-B515-427E-B99C-91DE23A536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51201" y="4788330"/>
              <a:ext cx="818148" cy="0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04620873-D8A4-4580-8552-FDA8D202E12B}"/>
              </a:ext>
            </a:extLst>
          </p:cNvPr>
          <p:cNvCxnSpPr>
            <a:cxnSpLocks/>
          </p:cNvCxnSpPr>
          <p:nvPr/>
        </p:nvCxnSpPr>
        <p:spPr>
          <a:xfrm flipH="1">
            <a:off x="6422651" y="2069669"/>
            <a:ext cx="818148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FCDC67B-C019-4800-9510-0461EB5E875F}"/>
              </a:ext>
            </a:extLst>
          </p:cNvPr>
          <p:cNvCxnSpPr>
            <a:cxnSpLocks/>
          </p:cNvCxnSpPr>
          <p:nvPr/>
        </p:nvCxnSpPr>
        <p:spPr>
          <a:xfrm flipH="1">
            <a:off x="4951201" y="2069669"/>
            <a:ext cx="818148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29AEF9F2-6AAC-4A5E-8C1B-0669644632D7}"/>
              </a:ext>
            </a:extLst>
          </p:cNvPr>
          <p:cNvCxnSpPr>
            <a:cxnSpLocks/>
          </p:cNvCxnSpPr>
          <p:nvPr/>
        </p:nvCxnSpPr>
        <p:spPr>
          <a:xfrm>
            <a:off x="8109787" y="3735897"/>
            <a:ext cx="0" cy="20320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DAC94EB-6B2A-439D-82B8-D9D69C734F58}"/>
              </a:ext>
            </a:extLst>
          </p:cNvPr>
          <p:cNvCxnSpPr>
            <a:cxnSpLocks/>
          </p:cNvCxnSpPr>
          <p:nvPr/>
        </p:nvCxnSpPr>
        <p:spPr>
          <a:xfrm>
            <a:off x="4082213" y="2918903"/>
            <a:ext cx="0" cy="20320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roup 63">
            <a:extLst>
              <a:ext uri="{FF2B5EF4-FFF2-40B4-BE49-F238E27FC236}">
                <a16:creationId xmlns:a16="http://schemas.microsoft.com/office/drawing/2014/main" id="{4C731C22-DEBA-4F76-8CD1-978B87118D6F}"/>
              </a:ext>
            </a:extLst>
          </p:cNvPr>
          <p:cNvGrpSpPr/>
          <p:nvPr/>
        </p:nvGrpSpPr>
        <p:grpSpPr>
          <a:xfrm>
            <a:off x="3894851" y="3241638"/>
            <a:ext cx="374724" cy="374724"/>
            <a:chOff x="2266076" y="4053416"/>
            <a:chExt cx="374724" cy="374724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F00F250D-00A1-497D-B1EF-777025343952}"/>
                </a:ext>
              </a:extLst>
            </p:cNvPr>
            <p:cNvSpPr/>
            <p:nvPr/>
          </p:nvSpPr>
          <p:spPr>
            <a:xfrm>
              <a:off x="2266076" y="4053416"/>
              <a:ext cx="374724" cy="374724"/>
            </a:xfrm>
            <a:prstGeom prst="ellipse">
              <a:avLst/>
            </a:prstGeom>
            <a:noFill/>
            <a:ln w="127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EACEA287-20DD-40DF-B440-F379BDC97D89}"/>
                </a:ext>
              </a:extLst>
            </p:cNvPr>
            <p:cNvSpPr txBox="1"/>
            <p:nvPr/>
          </p:nvSpPr>
          <p:spPr>
            <a:xfrm>
              <a:off x="2320760" y="4079196"/>
              <a:ext cx="26535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2"/>
                  </a:solidFill>
                  <a:latin typeface="Montserrat" charset="0"/>
                  <a:ea typeface="Montserrat" charset="0"/>
                  <a:cs typeface="Montserrat" charset="0"/>
                </a:rPr>
                <a:t>5</a:t>
              </a:r>
            </a:p>
          </p:txBody>
        </p:sp>
      </p:grp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C19AE1F3-42A4-4353-9819-F7E5122B0CF7}"/>
              </a:ext>
            </a:extLst>
          </p:cNvPr>
          <p:cNvCxnSpPr>
            <a:cxnSpLocks/>
          </p:cNvCxnSpPr>
          <p:nvPr/>
        </p:nvCxnSpPr>
        <p:spPr>
          <a:xfrm>
            <a:off x="4082213" y="3735897"/>
            <a:ext cx="0" cy="20320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166ED09B-F176-4810-ACF2-67CD43558725}"/>
              </a:ext>
            </a:extLst>
          </p:cNvPr>
          <p:cNvCxnSpPr>
            <a:cxnSpLocks/>
          </p:cNvCxnSpPr>
          <p:nvPr/>
        </p:nvCxnSpPr>
        <p:spPr>
          <a:xfrm>
            <a:off x="6096000" y="0"/>
            <a:ext cx="0" cy="1781491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Subtitle 6">
            <a:extLst>
              <a:ext uri="{FF2B5EF4-FFF2-40B4-BE49-F238E27FC236}">
                <a16:creationId xmlns:a16="http://schemas.microsoft.com/office/drawing/2014/main" id="{FDAD4C44-82CD-4A1A-883F-70AF4BC7C830}"/>
              </a:ext>
            </a:extLst>
          </p:cNvPr>
          <p:cNvSpPr txBox="1">
            <a:spLocks/>
          </p:cNvSpPr>
          <p:nvPr/>
        </p:nvSpPr>
        <p:spPr>
          <a:xfrm>
            <a:off x="9142021" y="4621074"/>
            <a:ext cx="2208492" cy="753157"/>
          </a:xfrm>
          <a:prstGeom prst="rect">
            <a:avLst/>
          </a:prstGeom>
        </p:spPr>
        <p:txBody>
          <a:bodyPr vert="horz" lIns="91440" tIns="45720" rIns="91440" bIns="45720" numCol="1" spcCol="36576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2000"/>
              </a:lnSpc>
            </a:pPr>
            <a:r>
              <a:rPr lang="en-US" sz="900" dirty="0">
                <a:solidFill>
                  <a:schemeClr val="bg2"/>
                </a:solidFill>
                <a:latin typeface="Montserrat Light" panose="00000400000000000000" pitchFamily="50" charset="0"/>
                <a:ea typeface="Montserrat" charset="0"/>
                <a:cs typeface="Montserrat" charset="0"/>
              </a:rPr>
              <a:t>There are many variations of passages of Lorem Ipsum available, which don't look even slightly.</a:t>
            </a:r>
          </a:p>
        </p:txBody>
      </p:sp>
      <p:sp>
        <p:nvSpPr>
          <p:cNvPr id="84" name="Right Triangle 83">
            <a:extLst>
              <a:ext uri="{FF2B5EF4-FFF2-40B4-BE49-F238E27FC236}">
                <a16:creationId xmlns:a16="http://schemas.microsoft.com/office/drawing/2014/main" id="{3A92A6A7-2CA4-451A-8FBE-614ED02489F5}"/>
              </a:ext>
            </a:extLst>
          </p:cNvPr>
          <p:cNvSpPr/>
          <p:nvPr/>
        </p:nvSpPr>
        <p:spPr>
          <a:xfrm>
            <a:off x="9232130" y="4202428"/>
            <a:ext cx="232228" cy="232228"/>
          </a:xfrm>
          <a:prstGeom prst="rt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1" name="Subtitle 6">
            <a:extLst>
              <a:ext uri="{FF2B5EF4-FFF2-40B4-BE49-F238E27FC236}">
                <a16:creationId xmlns:a16="http://schemas.microsoft.com/office/drawing/2014/main" id="{6F15AF36-2B41-4E06-92F5-43C28C1D0956}"/>
              </a:ext>
            </a:extLst>
          </p:cNvPr>
          <p:cNvSpPr txBox="1">
            <a:spLocks/>
          </p:cNvSpPr>
          <p:nvPr/>
        </p:nvSpPr>
        <p:spPr>
          <a:xfrm>
            <a:off x="9142021" y="1897700"/>
            <a:ext cx="2208492" cy="753157"/>
          </a:xfrm>
          <a:prstGeom prst="rect">
            <a:avLst/>
          </a:prstGeom>
        </p:spPr>
        <p:txBody>
          <a:bodyPr vert="horz" lIns="91440" tIns="45720" rIns="91440" bIns="45720" numCol="1" spcCol="36576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2000"/>
              </a:lnSpc>
            </a:pPr>
            <a:r>
              <a:rPr lang="en-US" sz="900" dirty="0">
                <a:solidFill>
                  <a:schemeClr val="bg2"/>
                </a:solidFill>
                <a:latin typeface="Montserrat Light" panose="00000400000000000000" pitchFamily="50" charset="0"/>
                <a:ea typeface="Montserrat" charset="0"/>
                <a:cs typeface="Montserrat" charset="0"/>
              </a:rPr>
              <a:t>There are many variations of passages of Lorem Ipsum available, which don't look even slightly.</a:t>
            </a:r>
          </a:p>
        </p:txBody>
      </p:sp>
      <p:sp>
        <p:nvSpPr>
          <p:cNvPr id="82" name="Right Triangle 81">
            <a:extLst>
              <a:ext uri="{FF2B5EF4-FFF2-40B4-BE49-F238E27FC236}">
                <a16:creationId xmlns:a16="http://schemas.microsoft.com/office/drawing/2014/main" id="{6678E2EE-6398-43ED-8C77-0D96A5873D86}"/>
              </a:ext>
            </a:extLst>
          </p:cNvPr>
          <p:cNvSpPr/>
          <p:nvPr/>
        </p:nvSpPr>
        <p:spPr>
          <a:xfrm>
            <a:off x="9232130" y="1479054"/>
            <a:ext cx="232228" cy="232228"/>
          </a:xfrm>
          <a:prstGeom prst="rt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9" name="Subtitle 6">
            <a:extLst>
              <a:ext uri="{FF2B5EF4-FFF2-40B4-BE49-F238E27FC236}">
                <a16:creationId xmlns:a16="http://schemas.microsoft.com/office/drawing/2014/main" id="{AC5BA8CA-BC25-49F7-9D6D-9041112EF9E3}"/>
              </a:ext>
            </a:extLst>
          </p:cNvPr>
          <p:cNvSpPr txBox="1">
            <a:spLocks/>
          </p:cNvSpPr>
          <p:nvPr/>
        </p:nvSpPr>
        <p:spPr>
          <a:xfrm>
            <a:off x="841486" y="4621074"/>
            <a:ext cx="2208492" cy="753157"/>
          </a:xfrm>
          <a:prstGeom prst="rect">
            <a:avLst/>
          </a:prstGeom>
        </p:spPr>
        <p:txBody>
          <a:bodyPr vert="horz" lIns="91440" tIns="45720" rIns="91440" bIns="45720" numCol="1" spcCol="36576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ts val="2000"/>
              </a:lnSpc>
            </a:pPr>
            <a:r>
              <a:rPr lang="en-US" sz="900" dirty="0">
                <a:solidFill>
                  <a:schemeClr val="bg2"/>
                </a:solidFill>
                <a:latin typeface="Montserrat Light" panose="00000400000000000000" pitchFamily="50" charset="0"/>
                <a:ea typeface="Montserrat" charset="0"/>
                <a:cs typeface="Montserrat" charset="0"/>
              </a:rPr>
              <a:t>There are many variations of passages of Lorem Ipsum available, which don't look even slightly.</a:t>
            </a:r>
          </a:p>
        </p:txBody>
      </p:sp>
      <p:sp>
        <p:nvSpPr>
          <p:cNvPr id="80" name="Right Triangle 79">
            <a:extLst>
              <a:ext uri="{FF2B5EF4-FFF2-40B4-BE49-F238E27FC236}">
                <a16:creationId xmlns:a16="http://schemas.microsoft.com/office/drawing/2014/main" id="{8D249AC5-2591-4C1C-82A3-67DE7FACAB09}"/>
              </a:ext>
            </a:extLst>
          </p:cNvPr>
          <p:cNvSpPr/>
          <p:nvPr/>
        </p:nvSpPr>
        <p:spPr>
          <a:xfrm rot="16200000">
            <a:off x="2728850" y="4202428"/>
            <a:ext cx="232228" cy="232228"/>
          </a:xfrm>
          <a:prstGeom prst="rt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7" name="Subtitle 6">
            <a:extLst>
              <a:ext uri="{FF2B5EF4-FFF2-40B4-BE49-F238E27FC236}">
                <a16:creationId xmlns:a16="http://schemas.microsoft.com/office/drawing/2014/main" id="{8E78DB8B-FA40-480B-9C3E-452E9F2DF677}"/>
              </a:ext>
            </a:extLst>
          </p:cNvPr>
          <p:cNvSpPr txBox="1">
            <a:spLocks/>
          </p:cNvSpPr>
          <p:nvPr/>
        </p:nvSpPr>
        <p:spPr>
          <a:xfrm>
            <a:off x="841486" y="1897700"/>
            <a:ext cx="2208492" cy="753157"/>
          </a:xfrm>
          <a:prstGeom prst="rect">
            <a:avLst/>
          </a:prstGeom>
        </p:spPr>
        <p:txBody>
          <a:bodyPr vert="horz" lIns="91440" tIns="45720" rIns="91440" bIns="45720" numCol="1" spcCol="36576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ts val="2000"/>
              </a:lnSpc>
            </a:pPr>
            <a:r>
              <a:rPr lang="en-US" sz="900" dirty="0">
                <a:solidFill>
                  <a:schemeClr val="bg2"/>
                </a:solidFill>
                <a:latin typeface="Montserrat Light" panose="00000400000000000000" pitchFamily="50" charset="0"/>
                <a:ea typeface="Montserrat" charset="0"/>
                <a:cs typeface="Montserrat" charset="0"/>
              </a:rPr>
              <a:t>There are many variations of passages of Lorem Ipsum available, which don't look even slightly.</a:t>
            </a:r>
          </a:p>
        </p:txBody>
      </p:sp>
      <p:sp>
        <p:nvSpPr>
          <p:cNvPr id="78" name="Right Triangle 77">
            <a:extLst>
              <a:ext uri="{FF2B5EF4-FFF2-40B4-BE49-F238E27FC236}">
                <a16:creationId xmlns:a16="http://schemas.microsoft.com/office/drawing/2014/main" id="{7506FBFB-1849-4825-9C0B-E8E19D67103D}"/>
              </a:ext>
            </a:extLst>
          </p:cNvPr>
          <p:cNvSpPr/>
          <p:nvPr/>
        </p:nvSpPr>
        <p:spPr>
          <a:xfrm rot="16200000">
            <a:off x="2728850" y="1479054"/>
            <a:ext cx="232228" cy="232228"/>
          </a:xfrm>
          <a:prstGeom prst="rt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7682E2F1-C1E7-4838-A026-A7D617D224C6}"/>
              </a:ext>
            </a:extLst>
          </p:cNvPr>
          <p:cNvCxnSpPr>
            <a:cxnSpLocks/>
          </p:cNvCxnSpPr>
          <p:nvPr/>
        </p:nvCxnSpPr>
        <p:spPr>
          <a:xfrm>
            <a:off x="6096000" y="5076509"/>
            <a:ext cx="0" cy="1781491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37864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tangle 78">
            <a:extLst>
              <a:ext uri="{FF2B5EF4-FFF2-40B4-BE49-F238E27FC236}">
                <a16:creationId xmlns:a16="http://schemas.microsoft.com/office/drawing/2014/main" id="{05D1446D-7795-4F3F-B3CA-E6084AA4A69A}"/>
              </a:ext>
            </a:extLst>
          </p:cNvPr>
          <p:cNvSpPr/>
          <p:nvPr/>
        </p:nvSpPr>
        <p:spPr>
          <a:xfrm>
            <a:off x="0" y="0"/>
            <a:ext cx="12191999" cy="685799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524DC51-E3B0-4170-B546-9E7D110E63EC}"/>
              </a:ext>
            </a:extLst>
          </p:cNvPr>
          <p:cNvCxnSpPr>
            <a:cxnSpLocks/>
          </p:cNvCxnSpPr>
          <p:nvPr/>
        </p:nvCxnSpPr>
        <p:spPr>
          <a:xfrm>
            <a:off x="6095999" y="0"/>
            <a:ext cx="0" cy="459581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8D98EA4-6596-42E4-AB76-77F74C1EF00F}"/>
              </a:ext>
            </a:extLst>
          </p:cNvPr>
          <p:cNvGrpSpPr/>
          <p:nvPr/>
        </p:nvGrpSpPr>
        <p:grpSpPr>
          <a:xfrm>
            <a:off x="5877634" y="555684"/>
            <a:ext cx="436728" cy="374724"/>
            <a:chOff x="2235074" y="4053416"/>
            <a:chExt cx="436728" cy="374724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B3CDD0B9-D98D-4EE0-9480-B274FCBFCD83}"/>
                </a:ext>
              </a:extLst>
            </p:cNvPr>
            <p:cNvSpPr/>
            <p:nvPr/>
          </p:nvSpPr>
          <p:spPr>
            <a:xfrm>
              <a:off x="2266076" y="4053416"/>
              <a:ext cx="374724" cy="374724"/>
            </a:xfrm>
            <a:prstGeom prst="ellipse">
              <a:avLst/>
            </a:prstGeom>
            <a:noFill/>
            <a:ln w="127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19A4DEEC-1933-475C-AA37-1E911532AF6E}"/>
                </a:ext>
              </a:extLst>
            </p:cNvPr>
            <p:cNvSpPr txBox="1"/>
            <p:nvPr/>
          </p:nvSpPr>
          <p:spPr>
            <a:xfrm>
              <a:off x="2235074" y="4079195"/>
              <a:ext cx="43672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10</a:t>
              </a:r>
            </a:p>
          </p:txBody>
        </p:sp>
      </p:grp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75F3DFC5-86F1-44CF-898C-E4E48DFD9EF1}"/>
              </a:ext>
            </a:extLst>
          </p:cNvPr>
          <p:cNvSpPr/>
          <p:nvPr/>
        </p:nvSpPr>
        <p:spPr>
          <a:xfrm rot="10800000">
            <a:off x="4028064" y="1646298"/>
            <a:ext cx="4135865" cy="3565401"/>
          </a:xfrm>
          <a:prstGeom prst="triangle">
            <a:avLst/>
          </a:prstGeom>
          <a:solidFill>
            <a:schemeClr val="bg2">
              <a:lumMod val="7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EB3F35DB-D633-4E7E-A5E3-CA178A733868}"/>
              </a:ext>
            </a:extLst>
          </p:cNvPr>
          <p:cNvCxnSpPr>
            <a:cxnSpLocks/>
          </p:cNvCxnSpPr>
          <p:nvPr/>
        </p:nvCxnSpPr>
        <p:spPr>
          <a:xfrm>
            <a:off x="6095999" y="1026511"/>
            <a:ext cx="0" cy="21735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AutoShape 23">
            <a:extLst>
              <a:ext uri="{FF2B5EF4-FFF2-40B4-BE49-F238E27FC236}">
                <a16:creationId xmlns:a16="http://schemas.microsoft.com/office/drawing/2014/main" id="{93E848F4-67DA-4FFF-A71C-37F13AC0F30C}"/>
              </a:ext>
            </a:extLst>
          </p:cNvPr>
          <p:cNvSpPr>
            <a:spLocks/>
          </p:cNvSpPr>
          <p:nvPr/>
        </p:nvSpPr>
        <p:spPr bwMode="auto">
          <a:xfrm>
            <a:off x="5475177" y="2238551"/>
            <a:ext cx="1241644" cy="144196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371" y="3866"/>
                </a:moveTo>
                <a:lnTo>
                  <a:pt x="19371" y="4855"/>
                </a:lnTo>
                <a:cubicBezTo>
                  <a:pt x="19371" y="5883"/>
                  <a:pt x="18402" y="6722"/>
                  <a:pt x="17208" y="6722"/>
                </a:cubicBezTo>
                <a:lnTo>
                  <a:pt x="17208" y="3866"/>
                </a:lnTo>
                <a:cubicBezTo>
                  <a:pt x="17208" y="3866"/>
                  <a:pt x="19371" y="3866"/>
                  <a:pt x="19371" y="3866"/>
                </a:cubicBezTo>
                <a:close/>
                <a:moveTo>
                  <a:pt x="13708" y="5371"/>
                </a:moveTo>
                <a:lnTo>
                  <a:pt x="12391" y="6329"/>
                </a:lnTo>
                <a:lnTo>
                  <a:pt x="12801" y="7772"/>
                </a:lnTo>
                <a:cubicBezTo>
                  <a:pt x="12878" y="8041"/>
                  <a:pt x="12535" y="8258"/>
                  <a:pt x="12258" y="8112"/>
                </a:cubicBezTo>
                <a:lnTo>
                  <a:pt x="10797" y="7327"/>
                </a:lnTo>
                <a:lnTo>
                  <a:pt x="9332" y="8108"/>
                </a:lnTo>
                <a:cubicBezTo>
                  <a:pt x="9055" y="8254"/>
                  <a:pt x="8711" y="8041"/>
                  <a:pt x="8788" y="7768"/>
                </a:cubicBezTo>
                <a:lnTo>
                  <a:pt x="9199" y="6325"/>
                </a:lnTo>
                <a:lnTo>
                  <a:pt x="7887" y="5371"/>
                </a:lnTo>
                <a:cubicBezTo>
                  <a:pt x="7640" y="5191"/>
                  <a:pt x="7769" y="4842"/>
                  <a:pt x="8092" y="4824"/>
                </a:cubicBezTo>
                <a:lnTo>
                  <a:pt x="9809" y="4718"/>
                </a:lnTo>
                <a:lnTo>
                  <a:pt x="10464" y="3341"/>
                </a:lnTo>
                <a:cubicBezTo>
                  <a:pt x="10587" y="3081"/>
                  <a:pt x="11013" y="3081"/>
                  <a:pt x="11136" y="3341"/>
                </a:cubicBezTo>
                <a:lnTo>
                  <a:pt x="11786" y="4714"/>
                </a:lnTo>
                <a:lnTo>
                  <a:pt x="13503" y="4820"/>
                </a:lnTo>
                <a:cubicBezTo>
                  <a:pt x="13826" y="4842"/>
                  <a:pt x="13954" y="5191"/>
                  <a:pt x="13708" y="5371"/>
                </a:cubicBezTo>
                <a:cubicBezTo>
                  <a:pt x="13708" y="5371"/>
                  <a:pt x="13708" y="5371"/>
                  <a:pt x="13708" y="5371"/>
                </a:cubicBezTo>
                <a:close/>
                <a:moveTo>
                  <a:pt x="4386" y="6722"/>
                </a:moveTo>
                <a:cubicBezTo>
                  <a:pt x="3193" y="6722"/>
                  <a:pt x="2219" y="5883"/>
                  <a:pt x="2219" y="4855"/>
                </a:cubicBezTo>
                <a:lnTo>
                  <a:pt x="2219" y="3866"/>
                </a:lnTo>
                <a:lnTo>
                  <a:pt x="4386" y="3866"/>
                </a:lnTo>
                <a:cubicBezTo>
                  <a:pt x="4386" y="3866"/>
                  <a:pt x="4386" y="6722"/>
                  <a:pt x="4386" y="6722"/>
                </a:cubicBezTo>
                <a:close/>
                <a:moveTo>
                  <a:pt x="17208" y="0"/>
                </a:moveTo>
                <a:lnTo>
                  <a:pt x="4386" y="0"/>
                </a:lnTo>
                <a:lnTo>
                  <a:pt x="4386" y="1955"/>
                </a:lnTo>
                <a:lnTo>
                  <a:pt x="0" y="1955"/>
                </a:lnTo>
                <a:lnTo>
                  <a:pt x="0" y="4855"/>
                </a:lnTo>
                <a:cubicBezTo>
                  <a:pt x="0" y="6938"/>
                  <a:pt x="1968" y="8633"/>
                  <a:pt x="4386" y="8633"/>
                </a:cubicBezTo>
                <a:lnTo>
                  <a:pt x="4463" y="8633"/>
                </a:lnTo>
                <a:cubicBezTo>
                  <a:pt x="4868" y="10897"/>
                  <a:pt x="6872" y="12702"/>
                  <a:pt x="9444" y="13179"/>
                </a:cubicBezTo>
                <a:lnTo>
                  <a:pt x="9444" y="16308"/>
                </a:lnTo>
                <a:lnTo>
                  <a:pt x="7871" y="16308"/>
                </a:lnTo>
                <a:cubicBezTo>
                  <a:pt x="7384" y="16308"/>
                  <a:pt x="6995" y="16648"/>
                  <a:pt x="6995" y="17062"/>
                </a:cubicBezTo>
                <a:lnTo>
                  <a:pt x="6995" y="18056"/>
                </a:lnTo>
                <a:lnTo>
                  <a:pt x="5652" y="18056"/>
                </a:lnTo>
                <a:lnTo>
                  <a:pt x="5652" y="21600"/>
                </a:lnTo>
                <a:lnTo>
                  <a:pt x="15948" y="21600"/>
                </a:lnTo>
                <a:lnTo>
                  <a:pt x="15948" y="18056"/>
                </a:lnTo>
                <a:lnTo>
                  <a:pt x="14605" y="18056"/>
                </a:lnTo>
                <a:lnTo>
                  <a:pt x="14605" y="17062"/>
                </a:lnTo>
                <a:cubicBezTo>
                  <a:pt x="14605" y="16643"/>
                  <a:pt x="14210" y="16308"/>
                  <a:pt x="13729" y="16308"/>
                </a:cubicBezTo>
                <a:lnTo>
                  <a:pt x="12155" y="16308"/>
                </a:lnTo>
                <a:lnTo>
                  <a:pt x="12155" y="13179"/>
                </a:lnTo>
                <a:cubicBezTo>
                  <a:pt x="14733" y="12702"/>
                  <a:pt x="16731" y="10893"/>
                  <a:pt x="17137" y="8633"/>
                </a:cubicBezTo>
                <a:lnTo>
                  <a:pt x="17214" y="8633"/>
                </a:lnTo>
                <a:cubicBezTo>
                  <a:pt x="19632" y="8633"/>
                  <a:pt x="21600" y="6938"/>
                  <a:pt x="21600" y="4855"/>
                </a:cubicBezTo>
                <a:lnTo>
                  <a:pt x="21600" y="1955"/>
                </a:lnTo>
                <a:lnTo>
                  <a:pt x="17214" y="1955"/>
                </a:lnTo>
                <a:lnTo>
                  <a:pt x="17214" y="0"/>
                </a:lnTo>
                <a:cubicBezTo>
                  <a:pt x="17214" y="0"/>
                  <a:pt x="17208" y="0"/>
                  <a:pt x="17208" y="0"/>
                </a:cubicBezTo>
                <a:close/>
                <a:moveTo>
                  <a:pt x="17208" y="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80" name="Isosceles Triangle 79">
            <a:extLst>
              <a:ext uri="{FF2B5EF4-FFF2-40B4-BE49-F238E27FC236}">
                <a16:creationId xmlns:a16="http://schemas.microsoft.com/office/drawing/2014/main" id="{5D1A0C58-978C-4889-B074-51383576BCEE}"/>
              </a:ext>
            </a:extLst>
          </p:cNvPr>
          <p:cNvSpPr/>
          <p:nvPr/>
        </p:nvSpPr>
        <p:spPr>
          <a:xfrm>
            <a:off x="3929364" y="2964624"/>
            <a:ext cx="1077350" cy="928750"/>
          </a:xfrm>
          <a:prstGeom prst="triangle">
            <a:avLst/>
          </a:prstGeom>
          <a:solidFill>
            <a:schemeClr val="bg2">
              <a:lumMod val="7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Isosceles Triangle 80">
            <a:extLst>
              <a:ext uri="{FF2B5EF4-FFF2-40B4-BE49-F238E27FC236}">
                <a16:creationId xmlns:a16="http://schemas.microsoft.com/office/drawing/2014/main" id="{5F6B0A16-490E-4CDB-9C83-8473809D9FDF}"/>
              </a:ext>
            </a:extLst>
          </p:cNvPr>
          <p:cNvSpPr/>
          <p:nvPr/>
        </p:nvSpPr>
        <p:spPr>
          <a:xfrm>
            <a:off x="7185284" y="2964624"/>
            <a:ext cx="1077350" cy="928750"/>
          </a:xfrm>
          <a:prstGeom prst="triangle">
            <a:avLst/>
          </a:prstGeom>
          <a:solidFill>
            <a:schemeClr val="bg2">
              <a:lumMod val="7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6383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TextBox 167">
            <a:extLst>
              <a:ext uri="{FF2B5EF4-FFF2-40B4-BE49-F238E27FC236}">
                <a16:creationId xmlns:a16="http://schemas.microsoft.com/office/drawing/2014/main" id="{F0E8186F-33C8-45F2-94FE-F0ED12A7B09A}"/>
              </a:ext>
            </a:extLst>
          </p:cNvPr>
          <p:cNvSpPr txBox="1"/>
          <p:nvPr/>
        </p:nvSpPr>
        <p:spPr>
          <a:xfrm>
            <a:off x="1382173" y="1466003"/>
            <a:ext cx="29430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spc="600" dirty="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Service</a:t>
            </a:r>
          </a:p>
        </p:txBody>
      </p:sp>
      <p:sp>
        <p:nvSpPr>
          <p:cNvPr id="223" name="Freeform 5">
            <a:extLst>
              <a:ext uri="{FF2B5EF4-FFF2-40B4-BE49-F238E27FC236}">
                <a16:creationId xmlns:a16="http://schemas.microsoft.com/office/drawing/2014/main" id="{6A21FA45-7FB4-4612-89E5-E06E4FFA26D2}"/>
              </a:ext>
            </a:extLst>
          </p:cNvPr>
          <p:cNvSpPr>
            <a:spLocks noEditPoints="1"/>
          </p:cNvSpPr>
          <p:nvPr/>
        </p:nvSpPr>
        <p:spPr bwMode="auto">
          <a:xfrm>
            <a:off x="1549107" y="3735081"/>
            <a:ext cx="396023" cy="329413"/>
          </a:xfrm>
          <a:custGeom>
            <a:avLst/>
            <a:gdLst>
              <a:gd name="T0" fmla="*/ 141 w 143"/>
              <a:gd name="T1" fmla="*/ 55 h 117"/>
              <a:gd name="T2" fmla="*/ 77 w 143"/>
              <a:gd name="T3" fmla="*/ 4 h 117"/>
              <a:gd name="T4" fmla="*/ 74 w 143"/>
              <a:gd name="T5" fmla="*/ 1 h 117"/>
              <a:gd name="T6" fmla="*/ 69 w 143"/>
              <a:gd name="T7" fmla="*/ 1 h 117"/>
              <a:gd name="T8" fmla="*/ 51 w 143"/>
              <a:gd name="T9" fmla="*/ 16 h 117"/>
              <a:gd name="T10" fmla="*/ 51 w 143"/>
              <a:gd name="T11" fmla="*/ 10 h 117"/>
              <a:gd name="T12" fmla="*/ 47 w 143"/>
              <a:gd name="T13" fmla="*/ 6 h 117"/>
              <a:gd name="T14" fmla="*/ 33 w 143"/>
              <a:gd name="T15" fmla="*/ 6 h 117"/>
              <a:gd name="T16" fmla="*/ 30 w 143"/>
              <a:gd name="T17" fmla="*/ 10 h 117"/>
              <a:gd name="T18" fmla="*/ 30 w 143"/>
              <a:gd name="T19" fmla="*/ 33 h 117"/>
              <a:gd name="T20" fmla="*/ 2 w 143"/>
              <a:gd name="T21" fmla="*/ 56 h 117"/>
              <a:gd name="T22" fmla="*/ 1 w 143"/>
              <a:gd name="T23" fmla="*/ 61 h 117"/>
              <a:gd name="T24" fmla="*/ 4 w 143"/>
              <a:gd name="T25" fmla="*/ 63 h 117"/>
              <a:gd name="T26" fmla="*/ 6 w 143"/>
              <a:gd name="T27" fmla="*/ 62 h 117"/>
              <a:gd name="T28" fmla="*/ 17 w 143"/>
              <a:gd name="T29" fmla="*/ 53 h 117"/>
              <a:gd name="T30" fmla="*/ 17 w 143"/>
              <a:gd name="T31" fmla="*/ 113 h 117"/>
              <a:gd name="T32" fmla="*/ 21 w 143"/>
              <a:gd name="T33" fmla="*/ 117 h 117"/>
              <a:gd name="T34" fmla="*/ 59 w 143"/>
              <a:gd name="T35" fmla="*/ 117 h 117"/>
              <a:gd name="T36" fmla="*/ 63 w 143"/>
              <a:gd name="T37" fmla="*/ 113 h 117"/>
              <a:gd name="T38" fmla="*/ 63 w 143"/>
              <a:gd name="T39" fmla="*/ 85 h 117"/>
              <a:gd name="T40" fmla="*/ 80 w 143"/>
              <a:gd name="T41" fmla="*/ 85 h 117"/>
              <a:gd name="T42" fmla="*/ 80 w 143"/>
              <a:gd name="T43" fmla="*/ 113 h 117"/>
              <a:gd name="T44" fmla="*/ 84 w 143"/>
              <a:gd name="T45" fmla="*/ 117 h 117"/>
              <a:gd name="T46" fmla="*/ 122 w 143"/>
              <a:gd name="T47" fmla="*/ 117 h 117"/>
              <a:gd name="T48" fmla="*/ 126 w 143"/>
              <a:gd name="T49" fmla="*/ 113 h 117"/>
              <a:gd name="T50" fmla="*/ 126 w 143"/>
              <a:gd name="T51" fmla="*/ 52 h 117"/>
              <a:gd name="T52" fmla="*/ 137 w 143"/>
              <a:gd name="T53" fmla="*/ 61 h 117"/>
              <a:gd name="T54" fmla="*/ 139 w 143"/>
              <a:gd name="T55" fmla="*/ 62 h 117"/>
              <a:gd name="T56" fmla="*/ 142 w 143"/>
              <a:gd name="T57" fmla="*/ 60 h 117"/>
              <a:gd name="T58" fmla="*/ 141 w 143"/>
              <a:gd name="T59" fmla="*/ 55 h 117"/>
              <a:gd name="T60" fmla="*/ 37 w 143"/>
              <a:gd name="T61" fmla="*/ 13 h 117"/>
              <a:gd name="T62" fmla="*/ 43 w 143"/>
              <a:gd name="T63" fmla="*/ 13 h 117"/>
              <a:gd name="T64" fmla="*/ 43 w 143"/>
              <a:gd name="T65" fmla="*/ 22 h 117"/>
              <a:gd name="T66" fmla="*/ 37 w 143"/>
              <a:gd name="T67" fmla="*/ 27 h 117"/>
              <a:gd name="T68" fmla="*/ 37 w 143"/>
              <a:gd name="T69" fmla="*/ 13 h 117"/>
              <a:gd name="T70" fmla="*/ 119 w 143"/>
              <a:gd name="T71" fmla="*/ 47 h 117"/>
              <a:gd name="T72" fmla="*/ 119 w 143"/>
              <a:gd name="T73" fmla="*/ 109 h 117"/>
              <a:gd name="T74" fmla="*/ 87 w 143"/>
              <a:gd name="T75" fmla="*/ 109 h 117"/>
              <a:gd name="T76" fmla="*/ 87 w 143"/>
              <a:gd name="T77" fmla="*/ 81 h 117"/>
              <a:gd name="T78" fmla="*/ 84 w 143"/>
              <a:gd name="T79" fmla="*/ 78 h 117"/>
              <a:gd name="T80" fmla="*/ 59 w 143"/>
              <a:gd name="T81" fmla="*/ 78 h 117"/>
              <a:gd name="T82" fmla="*/ 56 w 143"/>
              <a:gd name="T83" fmla="*/ 81 h 117"/>
              <a:gd name="T84" fmla="*/ 56 w 143"/>
              <a:gd name="T85" fmla="*/ 109 h 117"/>
              <a:gd name="T86" fmla="*/ 24 w 143"/>
              <a:gd name="T87" fmla="*/ 109 h 117"/>
              <a:gd name="T88" fmla="*/ 24 w 143"/>
              <a:gd name="T89" fmla="*/ 47 h 117"/>
              <a:gd name="T90" fmla="*/ 38 w 143"/>
              <a:gd name="T91" fmla="*/ 36 h 117"/>
              <a:gd name="T92" fmla="*/ 72 w 143"/>
              <a:gd name="T93" fmla="*/ 8 h 117"/>
              <a:gd name="T94" fmla="*/ 119 w 143"/>
              <a:gd name="T95" fmla="*/ 47 h 117"/>
              <a:gd name="T96" fmla="*/ 119 w 143"/>
              <a:gd name="T97" fmla="*/ 47 h 117"/>
              <a:gd name="T98" fmla="*/ 119 w 143"/>
              <a:gd name="T99" fmla="*/ 4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3" h="117">
                <a:moveTo>
                  <a:pt x="141" y="55"/>
                </a:moveTo>
                <a:cubicBezTo>
                  <a:pt x="77" y="4"/>
                  <a:pt x="77" y="4"/>
                  <a:pt x="77" y="4"/>
                </a:cubicBezTo>
                <a:cubicBezTo>
                  <a:pt x="74" y="1"/>
                  <a:pt x="74" y="1"/>
                  <a:pt x="74" y="1"/>
                </a:cubicBezTo>
                <a:cubicBezTo>
                  <a:pt x="72" y="0"/>
                  <a:pt x="71" y="0"/>
                  <a:pt x="69" y="1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8"/>
                  <a:pt x="49" y="6"/>
                  <a:pt x="47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1" y="6"/>
                  <a:pt x="30" y="8"/>
                  <a:pt x="30" y="10"/>
                </a:cubicBezTo>
                <a:cubicBezTo>
                  <a:pt x="30" y="33"/>
                  <a:pt x="30" y="33"/>
                  <a:pt x="30" y="33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58"/>
                  <a:pt x="0" y="60"/>
                  <a:pt x="1" y="61"/>
                </a:cubicBezTo>
                <a:cubicBezTo>
                  <a:pt x="2" y="62"/>
                  <a:pt x="3" y="63"/>
                  <a:pt x="4" y="63"/>
                </a:cubicBezTo>
                <a:cubicBezTo>
                  <a:pt x="5" y="63"/>
                  <a:pt x="5" y="63"/>
                  <a:pt x="6" y="62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113"/>
                  <a:pt x="17" y="113"/>
                  <a:pt x="17" y="113"/>
                </a:cubicBezTo>
                <a:cubicBezTo>
                  <a:pt x="17" y="115"/>
                  <a:pt x="19" y="117"/>
                  <a:pt x="21" y="117"/>
                </a:cubicBezTo>
                <a:cubicBezTo>
                  <a:pt x="59" y="117"/>
                  <a:pt x="59" y="117"/>
                  <a:pt x="59" y="117"/>
                </a:cubicBezTo>
                <a:cubicBezTo>
                  <a:pt x="61" y="117"/>
                  <a:pt x="63" y="115"/>
                  <a:pt x="63" y="113"/>
                </a:cubicBezTo>
                <a:cubicBezTo>
                  <a:pt x="63" y="85"/>
                  <a:pt x="63" y="85"/>
                  <a:pt x="63" y="85"/>
                </a:cubicBezTo>
                <a:cubicBezTo>
                  <a:pt x="80" y="85"/>
                  <a:pt x="80" y="85"/>
                  <a:pt x="80" y="85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0" y="115"/>
                  <a:pt x="82" y="117"/>
                  <a:pt x="84" y="117"/>
                </a:cubicBezTo>
                <a:cubicBezTo>
                  <a:pt x="122" y="117"/>
                  <a:pt x="122" y="117"/>
                  <a:pt x="122" y="117"/>
                </a:cubicBezTo>
                <a:cubicBezTo>
                  <a:pt x="124" y="117"/>
                  <a:pt x="126" y="115"/>
                  <a:pt x="126" y="113"/>
                </a:cubicBezTo>
                <a:cubicBezTo>
                  <a:pt x="126" y="52"/>
                  <a:pt x="126" y="52"/>
                  <a:pt x="126" y="52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2"/>
                  <a:pt x="138" y="62"/>
                  <a:pt x="139" y="62"/>
                </a:cubicBezTo>
                <a:cubicBezTo>
                  <a:pt x="140" y="62"/>
                  <a:pt x="141" y="61"/>
                  <a:pt x="142" y="60"/>
                </a:cubicBezTo>
                <a:cubicBezTo>
                  <a:pt x="143" y="59"/>
                  <a:pt x="143" y="57"/>
                  <a:pt x="141" y="55"/>
                </a:cubicBezTo>
                <a:close/>
                <a:moveTo>
                  <a:pt x="37" y="13"/>
                </a:moveTo>
                <a:cubicBezTo>
                  <a:pt x="43" y="13"/>
                  <a:pt x="43" y="13"/>
                  <a:pt x="43" y="13"/>
                </a:cubicBezTo>
                <a:cubicBezTo>
                  <a:pt x="43" y="22"/>
                  <a:pt x="43" y="22"/>
                  <a:pt x="43" y="22"/>
                </a:cubicBezTo>
                <a:cubicBezTo>
                  <a:pt x="37" y="27"/>
                  <a:pt x="37" y="27"/>
                  <a:pt x="37" y="27"/>
                </a:cubicBezTo>
                <a:lnTo>
                  <a:pt x="37" y="13"/>
                </a:lnTo>
                <a:close/>
                <a:moveTo>
                  <a:pt x="119" y="47"/>
                </a:moveTo>
                <a:cubicBezTo>
                  <a:pt x="119" y="109"/>
                  <a:pt x="119" y="109"/>
                  <a:pt x="119" y="10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87" y="81"/>
                  <a:pt x="87" y="81"/>
                  <a:pt x="87" y="81"/>
                </a:cubicBezTo>
                <a:cubicBezTo>
                  <a:pt x="87" y="79"/>
                  <a:pt x="86" y="78"/>
                  <a:pt x="84" y="78"/>
                </a:cubicBezTo>
                <a:cubicBezTo>
                  <a:pt x="59" y="78"/>
                  <a:pt x="59" y="78"/>
                  <a:pt x="59" y="78"/>
                </a:cubicBezTo>
                <a:cubicBezTo>
                  <a:pt x="57" y="78"/>
                  <a:pt x="56" y="79"/>
                  <a:pt x="56" y="81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4" y="47"/>
                  <a:pt x="24" y="47"/>
                  <a:pt x="24" y="47"/>
                </a:cubicBezTo>
                <a:cubicBezTo>
                  <a:pt x="38" y="36"/>
                  <a:pt x="38" y="36"/>
                  <a:pt x="38" y="36"/>
                </a:cubicBezTo>
                <a:cubicBezTo>
                  <a:pt x="38" y="36"/>
                  <a:pt x="71" y="9"/>
                  <a:pt x="72" y="8"/>
                </a:cubicBezTo>
                <a:lnTo>
                  <a:pt x="119" y="47"/>
                </a:lnTo>
                <a:close/>
                <a:moveTo>
                  <a:pt x="119" y="47"/>
                </a:moveTo>
                <a:cubicBezTo>
                  <a:pt x="119" y="47"/>
                  <a:pt x="119" y="47"/>
                  <a:pt x="119" y="47"/>
                </a:cubicBezTo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4" name="Oval 223">
            <a:extLst>
              <a:ext uri="{FF2B5EF4-FFF2-40B4-BE49-F238E27FC236}">
                <a16:creationId xmlns:a16="http://schemas.microsoft.com/office/drawing/2014/main" id="{3F955070-9EDA-421F-8F41-8D458D6D10FE}"/>
              </a:ext>
            </a:extLst>
          </p:cNvPr>
          <p:cNvSpPr/>
          <p:nvPr/>
        </p:nvSpPr>
        <p:spPr>
          <a:xfrm>
            <a:off x="1382173" y="3534842"/>
            <a:ext cx="729890" cy="729890"/>
          </a:xfrm>
          <a:prstGeom prst="ellipse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19" name="Group 218">
            <a:extLst>
              <a:ext uri="{FF2B5EF4-FFF2-40B4-BE49-F238E27FC236}">
                <a16:creationId xmlns:a16="http://schemas.microsoft.com/office/drawing/2014/main" id="{3A601CE3-4FA2-4FBE-8393-AB9268593EED}"/>
              </a:ext>
            </a:extLst>
          </p:cNvPr>
          <p:cNvGrpSpPr/>
          <p:nvPr/>
        </p:nvGrpSpPr>
        <p:grpSpPr>
          <a:xfrm>
            <a:off x="1291505" y="4386251"/>
            <a:ext cx="2577822" cy="1005745"/>
            <a:chOff x="1016180" y="4410169"/>
            <a:chExt cx="2577822" cy="1005745"/>
          </a:xfrm>
        </p:grpSpPr>
        <p:sp>
          <p:nvSpPr>
            <p:cNvPr id="220" name="TextBox 219">
              <a:extLst>
                <a:ext uri="{FF2B5EF4-FFF2-40B4-BE49-F238E27FC236}">
                  <a16:creationId xmlns:a16="http://schemas.microsoft.com/office/drawing/2014/main" id="{8AD9800D-83C7-461E-A7C9-337DF1ADA9E5}"/>
                </a:ext>
              </a:extLst>
            </p:cNvPr>
            <p:cNvSpPr txBox="1"/>
            <p:nvPr/>
          </p:nvSpPr>
          <p:spPr>
            <a:xfrm>
              <a:off x="1016180" y="4410169"/>
              <a:ext cx="238424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latin typeface="+mj-lt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Creative Template</a:t>
              </a:r>
            </a:p>
          </p:txBody>
        </p:sp>
        <p:sp>
          <p:nvSpPr>
            <p:cNvPr id="221" name="TextBox 220">
              <a:extLst>
                <a:ext uri="{FF2B5EF4-FFF2-40B4-BE49-F238E27FC236}">
                  <a16:creationId xmlns:a16="http://schemas.microsoft.com/office/drawing/2014/main" id="{8013CA49-6A13-4967-B4BA-3FA66D042807}"/>
                </a:ext>
              </a:extLst>
            </p:cNvPr>
            <p:cNvSpPr txBox="1"/>
            <p:nvPr/>
          </p:nvSpPr>
          <p:spPr>
            <a:xfrm>
              <a:off x="1016180" y="4689575"/>
              <a:ext cx="12918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Some text</a:t>
              </a:r>
            </a:p>
          </p:txBody>
        </p:sp>
        <p:sp>
          <p:nvSpPr>
            <p:cNvPr id="222" name="TextBox 221">
              <a:extLst>
                <a:ext uri="{FF2B5EF4-FFF2-40B4-BE49-F238E27FC236}">
                  <a16:creationId xmlns:a16="http://schemas.microsoft.com/office/drawing/2014/main" id="{428148BC-0AA8-43F8-8B2A-82DB6BAABB71}"/>
                </a:ext>
              </a:extLst>
            </p:cNvPr>
            <p:cNvSpPr txBox="1"/>
            <p:nvPr/>
          </p:nvSpPr>
          <p:spPr>
            <a:xfrm>
              <a:off x="1016180" y="4937385"/>
              <a:ext cx="2577822" cy="4785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classical literature dummy.</a:t>
              </a:r>
            </a:p>
          </p:txBody>
        </p:sp>
      </p:grpSp>
      <p:sp>
        <p:nvSpPr>
          <p:cNvPr id="216" name="Freeform 11">
            <a:extLst>
              <a:ext uri="{FF2B5EF4-FFF2-40B4-BE49-F238E27FC236}">
                <a16:creationId xmlns:a16="http://schemas.microsoft.com/office/drawing/2014/main" id="{B6C6A8CE-FAE8-43CD-B023-CD8CB261C528}"/>
              </a:ext>
            </a:extLst>
          </p:cNvPr>
          <p:cNvSpPr>
            <a:spLocks/>
          </p:cNvSpPr>
          <p:nvPr/>
        </p:nvSpPr>
        <p:spPr bwMode="auto">
          <a:xfrm>
            <a:off x="5037369" y="3753894"/>
            <a:ext cx="355221" cy="291786"/>
          </a:xfrm>
          <a:custGeom>
            <a:avLst/>
            <a:gdLst>
              <a:gd name="connsiteX0" fmla="*/ 63500 w 2667000"/>
              <a:gd name="connsiteY0" fmla="*/ 1381350 h 2190750"/>
              <a:gd name="connsiteX1" fmla="*/ 222018 w 2667000"/>
              <a:gd name="connsiteY1" fmla="*/ 1417577 h 2190750"/>
              <a:gd name="connsiteX2" fmla="*/ 1122426 w 2667000"/>
              <a:gd name="connsiteY2" fmla="*/ 1417577 h 2190750"/>
              <a:gd name="connsiteX3" fmla="*/ 1343024 w 2667000"/>
              <a:gd name="connsiteY3" fmla="*/ 1581987 h 2190750"/>
              <a:gd name="connsiteX4" fmla="*/ 1563506 w 2667000"/>
              <a:gd name="connsiteY4" fmla="*/ 1417577 h 2190750"/>
              <a:gd name="connsiteX5" fmla="*/ 2463912 w 2667000"/>
              <a:gd name="connsiteY5" fmla="*/ 1417577 h 2190750"/>
              <a:gd name="connsiteX6" fmla="*/ 2622550 w 2667000"/>
              <a:gd name="connsiteY6" fmla="*/ 1381542 h 2190750"/>
              <a:gd name="connsiteX7" fmla="*/ 2622550 w 2667000"/>
              <a:gd name="connsiteY7" fmla="*/ 1978661 h 2190750"/>
              <a:gd name="connsiteX8" fmla="*/ 2410244 w 2667000"/>
              <a:gd name="connsiteY8" fmla="*/ 2190750 h 2190750"/>
              <a:gd name="connsiteX9" fmla="*/ 275688 w 2667000"/>
              <a:gd name="connsiteY9" fmla="*/ 2190750 h 2190750"/>
              <a:gd name="connsiteX10" fmla="*/ 63500 w 2667000"/>
              <a:gd name="connsiteY10" fmla="*/ 1978661 h 2190750"/>
              <a:gd name="connsiteX11" fmla="*/ 1343024 w 2667000"/>
              <a:gd name="connsiteY11" fmla="*/ 1155700 h 2190750"/>
              <a:gd name="connsiteX12" fmla="*/ 1473820 w 2667000"/>
              <a:gd name="connsiteY12" fmla="*/ 1286088 h 2190750"/>
              <a:gd name="connsiteX13" fmla="*/ 1473820 w 2667000"/>
              <a:gd name="connsiteY13" fmla="*/ 1345363 h 2190750"/>
              <a:gd name="connsiteX14" fmla="*/ 1343024 w 2667000"/>
              <a:gd name="connsiteY14" fmla="*/ 1475895 h 2190750"/>
              <a:gd name="connsiteX15" fmla="*/ 1212466 w 2667000"/>
              <a:gd name="connsiteY15" fmla="*/ 1345363 h 2190750"/>
              <a:gd name="connsiteX16" fmla="*/ 1212466 w 2667000"/>
              <a:gd name="connsiteY16" fmla="*/ 1286088 h 2190750"/>
              <a:gd name="connsiteX17" fmla="*/ 1343024 w 2667000"/>
              <a:gd name="connsiteY17" fmla="*/ 1155700 h 2190750"/>
              <a:gd name="connsiteX18" fmla="*/ 1133626 w 2667000"/>
              <a:gd name="connsiteY18" fmla="*/ 203200 h 2190750"/>
              <a:gd name="connsiteX19" fmla="*/ 939800 w 2667000"/>
              <a:gd name="connsiteY19" fmla="*/ 342900 h 2190750"/>
              <a:gd name="connsiteX20" fmla="*/ 1735138 w 2667000"/>
              <a:gd name="connsiteY20" fmla="*/ 342900 h 2190750"/>
              <a:gd name="connsiteX21" fmla="*/ 1541348 w 2667000"/>
              <a:gd name="connsiteY21" fmla="*/ 203200 h 2190750"/>
              <a:gd name="connsiteX22" fmla="*/ 1129276 w 2667000"/>
              <a:gd name="connsiteY22" fmla="*/ 0 h 2190750"/>
              <a:gd name="connsiteX23" fmla="*/ 1537724 w 2667000"/>
              <a:gd name="connsiteY23" fmla="*/ 0 h 2190750"/>
              <a:gd name="connsiteX24" fmla="*/ 1936044 w 2667000"/>
              <a:gd name="connsiteY24" fmla="*/ 339833 h 2190750"/>
              <a:gd name="connsiteX25" fmla="*/ 2445862 w 2667000"/>
              <a:gd name="connsiteY25" fmla="*/ 339833 h 2190750"/>
              <a:gd name="connsiteX26" fmla="*/ 2667000 w 2667000"/>
              <a:gd name="connsiteY26" fmla="*/ 552163 h 2190750"/>
              <a:gd name="connsiteX27" fmla="*/ 2667000 w 2667000"/>
              <a:gd name="connsiteY27" fmla="*/ 1041969 h 2190750"/>
              <a:gd name="connsiteX28" fmla="*/ 2454752 w 2667000"/>
              <a:gd name="connsiteY28" fmla="*/ 1254125 h 2190750"/>
              <a:gd name="connsiteX29" fmla="*/ 1563900 w 2667000"/>
              <a:gd name="connsiteY29" fmla="*/ 1254125 h 2190750"/>
              <a:gd name="connsiteX30" fmla="*/ 1493150 w 2667000"/>
              <a:gd name="connsiteY30" fmla="*/ 1098462 h 2190750"/>
              <a:gd name="connsiteX31" fmla="*/ 1488952 w 2667000"/>
              <a:gd name="connsiteY31" fmla="*/ 1095095 h 2190750"/>
              <a:gd name="connsiteX32" fmla="*/ 1459936 w 2667000"/>
              <a:gd name="connsiteY32" fmla="*/ 1071696 h 2190750"/>
              <a:gd name="connsiteX33" fmla="*/ 1447958 w 2667000"/>
              <a:gd name="connsiteY33" fmla="*/ 1065368 h 2190750"/>
              <a:gd name="connsiteX34" fmla="*/ 1421660 w 2667000"/>
              <a:gd name="connsiteY34" fmla="*/ 1051607 h 2190750"/>
              <a:gd name="connsiteX35" fmla="*/ 1399064 w 2667000"/>
              <a:gd name="connsiteY35" fmla="*/ 1044582 h 2190750"/>
              <a:gd name="connsiteX36" fmla="*/ 1379432 w 2667000"/>
              <a:gd name="connsiteY36" fmla="*/ 1038601 h 2190750"/>
              <a:gd name="connsiteX37" fmla="*/ 1333500 w 2667000"/>
              <a:gd name="connsiteY37" fmla="*/ 1033956 h 2190750"/>
              <a:gd name="connsiteX38" fmla="*/ 1287568 w 2667000"/>
              <a:gd name="connsiteY38" fmla="*/ 1038601 h 2190750"/>
              <a:gd name="connsiteX39" fmla="*/ 1267812 w 2667000"/>
              <a:gd name="connsiteY39" fmla="*/ 1044582 h 2190750"/>
              <a:gd name="connsiteX40" fmla="*/ 1245094 w 2667000"/>
              <a:gd name="connsiteY40" fmla="*/ 1051607 h 2190750"/>
              <a:gd name="connsiteX41" fmla="*/ 1218918 w 2667000"/>
              <a:gd name="connsiteY41" fmla="*/ 1065368 h 2190750"/>
              <a:gd name="connsiteX42" fmla="*/ 1206940 w 2667000"/>
              <a:gd name="connsiteY42" fmla="*/ 1071696 h 2190750"/>
              <a:gd name="connsiteX43" fmla="*/ 1177678 w 2667000"/>
              <a:gd name="connsiteY43" fmla="*/ 1095095 h 2190750"/>
              <a:gd name="connsiteX44" fmla="*/ 1173728 w 2667000"/>
              <a:gd name="connsiteY44" fmla="*/ 1098462 h 2190750"/>
              <a:gd name="connsiteX45" fmla="*/ 1102978 w 2667000"/>
              <a:gd name="connsiteY45" fmla="*/ 1254125 h 2190750"/>
              <a:gd name="connsiteX46" fmla="*/ 212248 w 2667000"/>
              <a:gd name="connsiteY46" fmla="*/ 1254125 h 2190750"/>
              <a:gd name="connsiteX47" fmla="*/ 0 w 2667000"/>
              <a:gd name="connsiteY47" fmla="*/ 1041737 h 2190750"/>
              <a:gd name="connsiteX48" fmla="*/ 0 w 2667000"/>
              <a:gd name="connsiteY48" fmla="*/ 552163 h 2190750"/>
              <a:gd name="connsiteX49" fmla="*/ 221138 w 2667000"/>
              <a:gd name="connsiteY49" fmla="*/ 339833 h 2190750"/>
              <a:gd name="connsiteX50" fmla="*/ 730586 w 2667000"/>
              <a:gd name="connsiteY50" fmla="*/ 339833 h 2190750"/>
              <a:gd name="connsiteX51" fmla="*/ 1129276 w 2667000"/>
              <a:gd name="connsiteY51" fmla="*/ 0 h 2190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2667000" h="2190750">
                <a:moveTo>
                  <a:pt x="63500" y="1381350"/>
                </a:moveTo>
                <a:cubicBezTo>
                  <a:pt x="111720" y="1404352"/>
                  <a:pt x="165270" y="1417577"/>
                  <a:pt x="222018" y="1417577"/>
                </a:cubicBezTo>
                <a:lnTo>
                  <a:pt x="1122426" y="1417577"/>
                </a:lnTo>
                <a:cubicBezTo>
                  <a:pt x="1151570" y="1512265"/>
                  <a:pt x="1238768" y="1581987"/>
                  <a:pt x="1343024" y="1581987"/>
                </a:cubicBezTo>
                <a:cubicBezTo>
                  <a:pt x="1447164" y="1581987"/>
                  <a:pt x="1534480" y="1512265"/>
                  <a:pt x="1563506" y="1417577"/>
                </a:cubicBezTo>
                <a:cubicBezTo>
                  <a:pt x="1563506" y="1417577"/>
                  <a:pt x="2463912" y="1417577"/>
                  <a:pt x="2463912" y="1417577"/>
                </a:cubicBezTo>
                <a:cubicBezTo>
                  <a:pt x="2520780" y="1417577"/>
                  <a:pt x="2574330" y="1404352"/>
                  <a:pt x="2622550" y="1381542"/>
                </a:cubicBezTo>
                <a:lnTo>
                  <a:pt x="2622550" y="1978661"/>
                </a:lnTo>
                <a:cubicBezTo>
                  <a:pt x="2622550" y="2095248"/>
                  <a:pt x="2527178" y="2190750"/>
                  <a:pt x="2410244" y="2190750"/>
                </a:cubicBezTo>
                <a:lnTo>
                  <a:pt x="275688" y="2190750"/>
                </a:lnTo>
                <a:cubicBezTo>
                  <a:pt x="158754" y="2190750"/>
                  <a:pt x="63500" y="2095248"/>
                  <a:pt x="63500" y="1978661"/>
                </a:cubicBezTo>
                <a:close/>
                <a:moveTo>
                  <a:pt x="1343024" y="1155700"/>
                </a:moveTo>
                <a:cubicBezTo>
                  <a:pt x="1415294" y="1155700"/>
                  <a:pt x="1473820" y="1213826"/>
                  <a:pt x="1473820" y="1286088"/>
                </a:cubicBezTo>
                <a:lnTo>
                  <a:pt x="1473820" y="1345363"/>
                </a:lnTo>
                <a:cubicBezTo>
                  <a:pt x="1473820" y="1417290"/>
                  <a:pt x="1415294" y="1475895"/>
                  <a:pt x="1343024" y="1475895"/>
                </a:cubicBezTo>
                <a:cubicBezTo>
                  <a:pt x="1270636" y="1475895"/>
                  <a:pt x="1212466" y="1417290"/>
                  <a:pt x="1212466" y="1345363"/>
                </a:cubicBezTo>
                <a:lnTo>
                  <a:pt x="1212466" y="1286088"/>
                </a:lnTo>
                <a:cubicBezTo>
                  <a:pt x="1212466" y="1213826"/>
                  <a:pt x="1270636" y="1155700"/>
                  <a:pt x="1343024" y="1155700"/>
                </a:cubicBezTo>
                <a:close/>
                <a:moveTo>
                  <a:pt x="1133626" y="203200"/>
                </a:moveTo>
                <a:cubicBezTo>
                  <a:pt x="1042974" y="203200"/>
                  <a:pt x="966900" y="262204"/>
                  <a:pt x="939800" y="342900"/>
                </a:cubicBezTo>
                <a:cubicBezTo>
                  <a:pt x="939800" y="342900"/>
                  <a:pt x="1735138" y="342900"/>
                  <a:pt x="1735138" y="342900"/>
                </a:cubicBezTo>
                <a:cubicBezTo>
                  <a:pt x="1708038" y="262204"/>
                  <a:pt x="1631928" y="203200"/>
                  <a:pt x="1541348" y="203200"/>
                </a:cubicBezTo>
                <a:close/>
                <a:moveTo>
                  <a:pt x="1129276" y="0"/>
                </a:moveTo>
                <a:lnTo>
                  <a:pt x="1537724" y="0"/>
                </a:lnTo>
                <a:cubicBezTo>
                  <a:pt x="1738612" y="0"/>
                  <a:pt x="1905546" y="147650"/>
                  <a:pt x="1936044" y="339833"/>
                </a:cubicBezTo>
                <a:lnTo>
                  <a:pt x="2445862" y="339833"/>
                </a:lnTo>
                <a:cubicBezTo>
                  <a:pt x="2567482" y="339833"/>
                  <a:pt x="2667000" y="435402"/>
                  <a:pt x="2667000" y="552163"/>
                </a:cubicBezTo>
                <a:lnTo>
                  <a:pt x="2667000" y="1041969"/>
                </a:lnTo>
                <a:cubicBezTo>
                  <a:pt x="2667000" y="1159079"/>
                  <a:pt x="2571804" y="1254125"/>
                  <a:pt x="2454752" y="1254125"/>
                </a:cubicBezTo>
                <a:lnTo>
                  <a:pt x="1563900" y="1254125"/>
                </a:lnTo>
                <a:cubicBezTo>
                  <a:pt x="1560812" y="1192928"/>
                  <a:pt x="1534636" y="1138293"/>
                  <a:pt x="1493150" y="1098462"/>
                </a:cubicBezTo>
                <a:cubicBezTo>
                  <a:pt x="1491792" y="1097127"/>
                  <a:pt x="1490310" y="1096314"/>
                  <a:pt x="1488952" y="1095095"/>
                </a:cubicBezTo>
                <a:cubicBezTo>
                  <a:pt x="1479938" y="1086734"/>
                  <a:pt x="1470308" y="1078722"/>
                  <a:pt x="1459936" y="1071696"/>
                </a:cubicBezTo>
                <a:cubicBezTo>
                  <a:pt x="1455984" y="1069374"/>
                  <a:pt x="1451910" y="1067632"/>
                  <a:pt x="1447958" y="1065368"/>
                </a:cubicBezTo>
                <a:cubicBezTo>
                  <a:pt x="1439440" y="1060374"/>
                  <a:pt x="1430920" y="1055439"/>
                  <a:pt x="1421660" y="1051607"/>
                </a:cubicBezTo>
                <a:cubicBezTo>
                  <a:pt x="1414250" y="1048472"/>
                  <a:pt x="1406596" y="1046614"/>
                  <a:pt x="1399064" y="1044582"/>
                </a:cubicBezTo>
                <a:cubicBezTo>
                  <a:pt x="1392272" y="1042491"/>
                  <a:pt x="1386100" y="1039937"/>
                  <a:pt x="1379432" y="1038601"/>
                </a:cubicBezTo>
                <a:cubicBezTo>
                  <a:pt x="1364616" y="1035466"/>
                  <a:pt x="1349304" y="1033956"/>
                  <a:pt x="1333500" y="1033956"/>
                </a:cubicBezTo>
                <a:cubicBezTo>
                  <a:pt x="1317820" y="1033956"/>
                  <a:pt x="1302384" y="1035466"/>
                  <a:pt x="1287568" y="1038601"/>
                </a:cubicBezTo>
                <a:cubicBezTo>
                  <a:pt x="1280900" y="1039937"/>
                  <a:pt x="1274604" y="1042491"/>
                  <a:pt x="1267812" y="1044582"/>
                </a:cubicBezTo>
                <a:cubicBezTo>
                  <a:pt x="1260404" y="1046614"/>
                  <a:pt x="1252378" y="1048472"/>
                  <a:pt x="1245094" y="1051607"/>
                </a:cubicBezTo>
                <a:cubicBezTo>
                  <a:pt x="1236080" y="1055207"/>
                  <a:pt x="1227438" y="1060374"/>
                  <a:pt x="1218918" y="1065368"/>
                </a:cubicBezTo>
                <a:cubicBezTo>
                  <a:pt x="1214966" y="1067632"/>
                  <a:pt x="1210646" y="1069374"/>
                  <a:pt x="1206940" y="1071696"/>
                </a:cubicBezTo>
                <a:cubicBezTo>
                  <a:pt x="1196570" y="1078722"/>
                  <a:pt x="1187062" y="1086734"/>
                  <a:pt x="1177678" y="1095095"/>
                </a:cubicBezTo>
                <a:cubicBezTo>
                  <a:pt x="1176320" y="1096314"/>
                  <a:pt x="1174838" y="1097127"/>
                  <a:pt x="1173728" y="1098462"/>
                </a:cubicBezTo>
                <a:cubicBezTo>
                  <a:pt x="1132364" y="1137944"/>
                  <a:pt x="1105940" y="1192928"/>
                  <a:pt x="1102978" y="1254125"/>
                </a:cubicBezTo>
                <a:lnTo>
                  <a:pt x="212248" y="1254125"/>
                </a:lnTo>
                <a:cubicBezTo>
                  <a:pt x="95198" y="1254125"/>
                  <a:pt x="0" y="1159079"/>
                  <a:pt x="0" y="1041737"/>
                </a:cubicBezTo>
                <a:lnTo>
                  <a:pt x="0" y="552163"/>
                </a:lnTo>
                <a:cubicBezTo>
                  <a:pt x="0" y="435402"/>
                  <a:pt x="99518" y="339833"/>
                  <a:pt x="221138" y="339833"/>
                </a:cubicBezTo>
                <a:lnTo>
                  <a:pt x="730586" y="339833"/>
                </a:lnTo>
                <a:cubicBezTo>
                  <a:pt x="761454" y="147650"/>
                  <a:pt x="928388" y="0"/>
                  <a:pt x="112927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wrap="square" lIns="0" tIns="0" rIns="0" bIns="0">
            <a:noAutofit/>
          </a:bodyPr>
          <a:lstStyle/>
          <a:p>
            <a:endParaRPr lang="en-US"/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09224EC2-8D4F-433A-A594-6187909DEE43}"/>
              </a:ext>
            </a:extLst>
          </p:cNvPr>
          <p:cNvSpPr/>
          <p:nvPr/>
        </p:nvSpPr>
        <p:spPr>
          <a:xfrm rot="10800000">
            <a:off x="4850034" y="3534842"/>
            <a:ext cx="729890" cy="729890"/>
          </a:xfrm>
          <a:prstGeom prst="ellipse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5F95E548-B9E5-4508-BAA2-139D9778E644}"/>
              </a:ext>
            </a:extLst>
          </p:cNvPr>
          <p:cNvGrpSpPr/>
          <p:nvPr/>
        </p:nvGrpSpPr>
        <p:grpSpPr>
          <a:xfrm>
            <a:off x="4807089" y="4386251"/>
            <a:ext cx="2577822" cy="1005745"/>
            <a:chOff x="1016180" y="4410169"/>
            <a:chExt cx="2577822" cy="1005745"/>
          </a:xfrm>
        </p:grpSpPr>
        <p:sp>
          <p:nvSpPr>
            <p:cNvPr id="213" name="TextBox 212">
              <a:extLst>
                <a:ext uri="{FF2B5EF4-FFF2-40B4-BE49-F238E27FC236}">
                  <a16:creationId xmlns:a16="http://schemas.microsoft.com/office/drawing/2014/main" id="{E8D9B870-E4CB-4208-86D6-2DB33428D686}"/>
                </a:ext>
              </a:extLst>
            </p:cNvPr>
            <p:cNvSpPr txBox="1"/>
            <p:nvPr/>
          </p:nvSpPr>
          <p:spPr>
            <a:xfrm>
              <a:off x="1016180" y="4410169"/>
              <a:ext cx="238424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latin typeface="+mj-lt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Creative Template</a:t>
              </a:r>
            </a:p>
          </p:txBody>
        </p:sp>
        <p:sp>
          <p:nvSpPr>
            <p:cNvPr id="214" name="TextBox 213">
              <a:extLst>
                <a:ext uri="{FF2B5EF4-FFF2-40B4-BE49-F238E27FC236}">
                  <a16:creationId xmlns:a16="http://schemas.microsoft.com/office/drawing/2014/main" id="{A9851BB4-806D-49BF-8978-FC5F12900A88}"/>
                </a:ext>
              </a:extLst>
            </p:cNvPr>
            <p:cNvSpPr txBox="1"/>
            <p:nvPr/>
          </p:nvSpPr>
          <p:spPr>
            <a:xfrm>
              <a:off x="1016180" y="4689575"/>
              <a:ext cx="12918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Some text</a:t>
              </a:r>
            </a:p>
          </p:txBody>
        </p:sp>
        <p:sp>
          <p:nvSpPr>
            <p:cNvPr id="215" name="TextBox 214">
              <a:extLst>
                <a:ext uri="{FF2B5EF4-FFF2-40B4-BE49-F238E27FC236}">
                  <a16:creationId xmlns:a16="http://schemas.microsoft.com/office/drawing/2014/main" id="{ACC261B9-3B4E-49EA-A9E4-47752CB0C020}"/>
                </a:ext>
              </a:extLst>
            </p:cNvPr>
            <p:cNvSpPr txBox="1"/>
            <p:nvPr/>
          </p:nvSpPr>
          <p:spPr>
            <a:xfrm>
              <a:off x="1016180" y="4937385"/>
              <a:ext cx="2577822" cy="4785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classical literature dummy.</a:t>
              </a:r>
            </a:p>
          </p:txBody>
        </p:sp>
      </p:grpSp>
      <p:sp>
        <p:nvSpPr>
          <p:cNvPr id="209" name="AutoShape 9">
            <a:extLst>
              <a:ext uri="{FF2B5EF4-FFF2-40B4-BE49-F238E27FC236}">
                <a16:creationId xmlns:a16="http://schemas.microsoft.com/office/drawing/2014/main" id="{1AB363DC-4BA3-4FCB-8FE5-2572AB519555}"/>
              </a:ext>
            </a:extLst>
          </p:cNvPr>
          <p:cNvSpPr>
            <a:spLocks/>
          </p:cNvSpPr>
          <p:nvPr/>
        </p:nvSpPr>
        <p:spPr bwMode="auto">
          <a:xfrm>
            <a:off x="8597896" y="3735440"/>
            <a:ext cx="315431" cy="32869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210" name="Oval 209">
            <a:extLst>
              <a:ext uri="{FF2B5EF4-FFF2-40B4-BE49-F238E27FC236}">
                <a16:creationId xmlns:a16="http://schemas.microsoft.com/office/drawing/2014/main" id="{36B7DCCB-A6E1-4DCC-95CB-0916E7B2B768}"/>
              </a:ext>
            </a:extLst>
          </p:cNvPr>
          <p:cNvSpPr/>
          <p:nvPr/>
        </p:nvSpPr>
        <p:spPr>
          <a:xfrm>
            <a:off x="8390666" y="3534842"/>
            <a:ext cx="729890" cy="729890"/>
          </a:xfrm>
          <a:prstGeom prst="ellipse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60D8936C-4BB4-4BF4-BDB4-EAD9426D0963}"/>
              </a:ext>
            </a:extLst>
          </p:cNvPr>
          <p:cNvGrpSpPr/>
          <p:nvPr/>
        </p:nvGrpSpPr>
        <p:grpSpPr>
          <a:xfrm>
            <a:off x="8322673" y="4386251"/>
            <a:ext cx="2577822" cy="1005745"/>
            <a:chOff x="1016180" y="4410169"/>
            <a:chExt cx="2577822" cy="1005745"/>
          </a:xfrm>
        </p:grpSpPr>
        <p:sp>
          <p:nvSpPr>
            <p:cNvPr id="206" name="TextBox 205">
              <a:extLst>
                <a:ext uri="{FF2B5EF4-FFF2-40B4-BE49-F238E27FC236}">
                  <a16:creationId xmlns:a16="http://schemas.microsoft.com/office/drawing/2014/main" id="{66A4FF3B-2890-45CA-8379-D07A6F56C715}"/>
                </a:ext>
              </a:extLst>
            </p:cNvPr>
            <p:cNvSpPr txBox="1"/>
            <p:nvPr/>
          </p:nvSpPr>
          <p:spPr>
            <a:xfrm>
              <a:off x="1016180" y="4410169"/>
              <a:ext cx="238424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latin typeface="+mj-lt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Creative Template</a:t>
              </a:r>
            </a:p>
          </p:txBody>
        </p:sp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id="{9903E84E-7F90-487D-ABD1-9391283B23DE}"/>
                </a:ext>
              </a:extLst>
            </p:cNvPr>
            <p:cNvSpPr txBox="1"/>
            <p:nvPr/>
          </p:nvSpPr>
          <p:spPr>
            <a:xfrm>
              <a:off x="1016180" y="4689575"/>
              <a:ext cx="12918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Some text</a:t>
              </a:r>
            </a:p>
          </p:txBody>
        </p:sp>
        <p:sp>
          <p:nvSpPr>
            <p:cNvPr id="208" name="TextBox 207">
              <a:extLst>
                <a:ext uri="{FF2B5EF4-FFF2-40B4-BE49-F238E27FC236}">
                  <a16:creationId xmlns:a16="http://schemas.microsoft.com/office/drawing/2014/main" id="{69CB824D-0ACC-439C-9344-AD0CF7DA43E3}"/>
                </a:ext>
              </a:extLst>
            </p:cNvPr>
            <p:cNvSpPr txBox="1"/>
            <p:nvPr/>
          </p:nvSpPr>
          <p:spPr>
            <a:xfrm>
              <a:off x="1016180" y="4937385"/>
              <a:ext cx="2577822" cy="4785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classical literature dummy.</a:t>
              </a:r>
            </a:p>
          </p:txBody>
        </p:sp>
      </p:grpSp>
      <p:sp>
        <p:nvSpPr>
          <p:cNvPr id="239" name="TextBox 238">
            <a:extLst>
              <a:ext uri="{FF2B5EF4-FFF2-40B4-BE49-F238E27FC236}">
                <a16:creationId xmlns:a16="http://schemas.microsoft.com/office/drawing/2014/main" id="{BE59BA35-46A8-407C-8D6E-42A891BC1B33}"/>
              </a:ext>
            </a:extLst>
          </p:cNvPr>
          <p:cNvSpPr txBox="1"/>
          <p:nvPr/>
        </p:nvSpPr>
        <p:spPr>
          <a:xfrm>
            <a:off x="4960839" y="1535798"/>
            <a:ext cx="3694931" cy="568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</a:t>
            </a:r>
          </a:p>
        </p:txBody>
      </p:sp>
      <p:cxnSp>
        <p:nvCxnSpPr>
          <p:cNvPr id="242" name="Straight Connector 241">
            <a:extLst>
              <a:ext uri="{FF2B5EF4-FFF2-40B4-BE49-F238E27FC236}">
                <a16:creationId xmlns:a16="http://schemas.microsoft.com/office/drawing/2014/main" id="{46F06430-C82B-46C5-92EF-34BCD58200D7}"/>
              </a:ext>
            </a:extLst>
          </p:cNvPr>
          <p:cNvCxnSpPr>
            <a:cxnSpLocks/>
          </p:cNvCxnSpPr>
          <p:nvPr/>
        </p:nvCxnSpPr>
        <p:spPr>
          <a:xfrm>
            <a:off x="4499622" y="1545817"/>
            <a:ext cx="0" cy="548259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29356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52FEF24F-5510-40F6-8335-977C6BE8D42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t="10036" b="10036"/>
          <a:stretch>
            <a:fillRect/>
          </a:stretch>
        </p:blipFill>
        <p:spPr/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091009B-A99D-4A2C-A07C-9698873CCF3E}"/>
              </a:ext>
            </a:extLst>
          </p:cNvPr>
          <p:cNvSpPr/>
          <p:nvPr/>
        </p:nvSpPr>
        <p:spPr>
          <a:xfrm>
            <a:off x="842945" y="4119513"/>
            <a:ext cx="7920055" cy="1209774"/>
          </a:xfrm>
          <a:prstGeom prst="rect">
            <a:avLst/>
          </a:prstGeom>
          <a:solidFill>
            <a:schemeClr val="accent5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002643B-B400-4AF3-99CE-24EC791318EC}"/>
              </a:ext>
            </a:extLst>
          </p:cNvPr>
          <p:cNvSpPr txBox="1"/>
          <p:nvPr/>
        </p:nvSpPr>
        <p:spPr>
          <a:xfrm>
            <a:off x="2357513" y="1482804"/>
            <a:ext cx="3015590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300" dirty="0">
                <a:latin typeface="Montserrat "/>
                <a:ea typeface="Montserrat Black" charset="0"/>
                <a:cs typeface="Montserrat Black" charset="0"/>
              </a:rPr>
              <a:t>Our Creative</a:t>
            </a:r>
          </a:p>
          <a:p>
            <a:pPr algn="r"/>
            <a:r>
              <a:rPr lang="en-US" sz="3300" dirty="0">
                <a:latin typeface="Montserrat "/>
                <a:ea typeface="Montserrat Black" charset="0"/>
                <a:cs typeface="Montserrat Black" charset="0"/>
              </a:rPr>
              <a:t>Service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0FF8FEC-D8D7-4277-94EA-7BC929958496}"/>
              </a:ext>
            </a:extLst>
          </p:cNvPr>
          <p:cNvSpPr txBox="1"/>
          <p:nvPr/>
        </p:nvSpPr>
        <p:spPr>
          <a:xfrm>
            <a:off x="3253866" y="757312"/>
            <a:ext cx="2119237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00" spc="200" dirty="0">
                <a:solidFill>
                  <a:schemeClr val="bg2"/>
                </a:solidFill>
                <a:latin typeface="Montserrat "/>
                <a:ea typeface="Montserrat Black" charset="0"/>
                <a:cs typeface="Montserrat Black" charset="0"/>
              </a:rPr>
              <a:t>www.website.com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74810FA-DC61-4336-B016-242BF4C699A6}"/>
              </a:ext>
            </a:extLst>
          </p:cNvPr>
          <p:cNvGrpSpPr/>
          <p:nvPr/>
        </p:nvGrpSpPr>
        <p:grpSpPr>
          <a:xfrm>
            <a:off x="3576619" y="4450864"/>
            <a:ext cx="2452706" cy="547072"/>
            <a:chOff x="5181600" y="2857500"/>
            <a:chExt cx="5124450" cy="1143000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D330D540-7651-4187-BFF5-4FD171C46323}"/>
                </a:ext>
              </a:extLst>
            </p:cNvPr>
            <p:cNvSpPr/>
            <p:nvPr/>
          </p:nvSpPr>
          <p:spPr>
            <a:xfrm>
              <a:off x="5181600" y="2857500"/>
              <a:ext cx="1143000" cy="1143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99C36ED-8729-4DEC-B31D-5F9AD2646C5B}"/>
                </a:ext>
              </a:extLst>
            </p:cNvPr>
            <p:cNvSpPr/>
            <p:nvPr/>
          </p:nvSpPr>
          <p:spPr>
            <a:xfrm>
              <a:off x="7172325" y="2857500"/>
              <a:ext cx="1143000" cy="1143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6DBB585B-AC88-4A03-9DF1-AFE2E689723A}"/>
                </a:ext>
              </a:extLst>
            </p:cNvPr>
            <p:cNvSpPr/>
            <p:nvPr/>
          </p:nvSpPr>
          <p:spPr>
            <a:xfrm>
              <a:off x="9163050" y="2857500"/>
              <a:ext cx="1143000" cy="1143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Freeform 33">
              <a:extLst>
                <a:ext uri="{FF2B5EF4-FFF2-40B4-BE49-F238E27FC236}">
                  <a16:creationId xmlns:a16="http://schemas.microsoft.com/office/drawing/2014/main" id="{765EEC5F-F316-4582-97E5-EA6902D357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05214" y="3084785"/>
              <a:ext cx="695773" cy="688432"/>
            </a:xfrm>
            <a:custGeom>
              <a:avLst/>
              <a:gdLst>
                <a:gd name="T0" fmla="*/ 123 w 140"/>
                <a:gd name="T1" fmla="*/ 45 h 139"/>
                <a:gd name="T2" fmla="*/ 62 w 140"/>
                <a:gd name="T3" fmla="*/ 38 h 139"/>
                <a:gd name="T4" fmla="*/ 86 w 140"/>
                <a:gd name="T5" fmla="*/ 20 h 139"/>
                <a:gd name="T6" fmla="*/ 93 w 140"/>
                <a:gd name="T7" fmla="*/ 3 h 139"/>
                <a:gd name="T8" fmla="*/ 79 w 140"/>
                <a:gd name="T9" fmla="*/ 3 h 139"/>
                <a:gd name="T10" fmla="*/ 53 w 140"/>
                <a:gd name="T11" fmla="*/ 40 h 139"/>
                <a:gd name="T12" fmla="*/ 36 w 140"/>
                <a:gd name="T13" fmla="*/ 48 h 139"/>
                <a:gd name="T14" fmla="*/ 16 w 140"/>
                <a:gd name="T15" fmla="*/ 77 h 139"/>
                <a:gd name="T16" fmla="*/ 4 w 140"/>
                <a:gd name="T17" fmla="*/ 78 h 139"/>
                <a:gd name="T18" fmla="*/ 11 w 140"/>
                <a:gd name="T19" fmla="*/ 95 h 139"/>
                <a:gd name="T20" fmla="*/ 20 w 140"/>
                <a:gd name="T21" fmla="*/ 80 h 139"/>
                <a:gd name="T22" fmla="*/ 46 w 140"/>
                <a:gd name="T23" fmla="*/ 122 h 139"/>
                <a:gd name="T24" fmla="*/ 54 w 140"/>
                <a:gd name="T25" fmla="*/ 139 h 139"/>
                <a:gd name="T26" fmla="*/ 54 w 140"/>
                <a:gd name="T27" fmla="*/ 114 h 139"/>
                <a:gd name="T28" fmla="*/ 47 w 140"/>
                <a:gd name="T29" fmla="*/ 58 h 139"/>
                <a:gd name="T30" fmla="*/ 61 w 140"/>
                <a:gd name="T31" fmla="*/ 48 h 139"/>
                <a:gd name="T32" fmla="*/ 87 w 140"/>
                <a:gd name="T33" fmla="*/ 37 h 139"/>
                <a:gd name="T34" fmla="*/ 115 w 140"/>
                <a:gd name="T35" fmla="*/ 53 h 139"/>
                <a:gd name="T36" fmla="*/ 140 w 140"/>
                <a:gd name="T37" fmla="*/ 53 h 139"/>
                <a:gd name="T38" fmla="*/ 59 w 140"/>
                <a:gd name="T39" fmla="*/ 126 h 139"/>
                <a:gd name="T40" fmla="*/ 49 w 140"/>
                <a:gd name="T41" fmla="*/ 126 h 139"/>
                <a:gd name="T42" fmla="*/ 59 w 140"/>
                <a:gd name="T43" fmla="*/ 126 h 139"/>
                <a:gd name="T44" fmla="*/ 86 w 140"/>
                <a:gd name="T45" fmla="*/ 5 h 139"/>
                <a:gd name="T46" fmla="*/ 90 w 140"/>
                <a:gd name="T47" fmla="*/ 14 h 139"/>
                <a:gd name="T48" fmla="*/ 83 w 140"/>
                <a:gd name="T49" fmla="*/ 14 h 139"/>
                <a:gd name="T50" fmla="*/ 15 w 140"/>
                <a:gd name="T51" fmla="*/ 89 h 139"/>
                <a:gd name="T52" fmla="*/ 8 w 140"/>
                <a:gd name="T53" fmla="*/ 89 h 139"/>
                <a:gd name="T54" fmla="*/ 8 w 140"/>
                <a:gd name="T55" fmla="*/ 82 h 139"/>
                <a:gd name="T56" fmla="*/ 15 w 140"/>
                <a:gd name="T57" fmla="*/ 82 h 139"/>
                <a:gd name="T58" fmla="*/ 49 w 140"/>
                <a:gd name="T59" fmla="*/ 53 h 139"/>
                <a:gd name="T60" fmla="*/ 49 w 140"/>
                <a:gd name="T61" fmla="*/ 42 h 139"/>
                <a:gd name="T62" fmla="*/ 49 w 140"/>
                <a:gd name="T63" fmla="*/ 53 h 139"/>
                <a:gd name="T64" fmla="*/ 122 w 140"/>
                <a:gd name="T65" fmla="*/ 53 h 139"/>
                <a:gd name="T66" fmla="*/ 133 w 140"/>
                <a:gd name="T67" fmla="*/ 5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0" h="139">
                  <a:moveTo>
                    <a:pt x="127" y="41"/>
                  </a:moveTo>
                  <a:cubicBezTo>
                    <a:pt x="123" y="45"/>
                    <a:pt x="123" y="45"/>
                    <a:pt x="123" y="45"/>
                  </a:cubicBezTo>
                  <a:cubicBezTo>
                    <a:pt x="113" y="37"/>
                    <a:pt x="100" y="32"/>
                    <a:pt x="87" y="32"/>
                  </a:cubicBezTo>
                  <a:cubicBezTo>
                    <a:pt x="78" y="32"/>
                    <a:pt x="70" y="34"/>
                    <a:pt x="62" y="38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20"/>
                    <a:pt x="84" y="20"/>
                    <a:pt x="86" y="20"/>
                  </a:cubicBezTo>
                  <a:cubicBezTo>
                    <a:pt x="89" y="20"/>
                    <a:pt x="91" y="19"/>
                    <a:pt x="93" y="17"/>
                  </a:cubicBezTo>
                  <a:cubicBezTo>
                    <a:pt x="97" y="13"/>
                    <a:pt x="97" y="7"/>
                    <a:pt x="93" y="3"/>
                  </a:cubicBezTo>
                  <a:cubicBezTo>
                    <a:pt x="91" y="1"/>
                    <a:pt x="89" y="0"/>
                    <a:pt x="86" y="0"/>
                  </a:cubicBezTo>
                  <a:cubicBezTo>
                    <a:pt x="84" y="0"/>
                    <a:pt x="81" y="1"/>
                    <a:pt x="79" y="3"/>
                  </a:cubicBezTo>
                  <a:cubicBezTo>
                    <a:pt x="76" y="6"/>
                    <a:pt x="75" y="12"/>
                    <a:pt x="78" y="15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5" y="76"/>
                    <a:pt x="13" y="75"/>
                    <a:pt x="11" y="75"/>
                  </a:cubicBezTo>
                  <a:cubicBezTo>
                    <a:pt x="9" y="75"/>
                    <a:pt x="6" y="76"/>
                    <a:pt x="4" y="78"/>
                  </a:cubicBezTo>
                  <a:cubicBezTo>
                    <a:pt x="0" y="82"/>
                    <a:pt x="0" y="88"/>
                    <a:pt x="4" y="92"/>
                  </a:cubicBezTo>
                  <a:cubicBezTo>
                    <a:pt x="6" y="94"/>
                    <a:pt x="9" y="95"/>
                    <a:pt x="11" y="95"/>
                  </a:cubicBezTo>
                  <a:cubicBezTo>
                    <a:pt x="14" y="95"/>
                    <a:pt x="16" y="94"/>
                    <a:pt x="18" y="92"/>
                  </a:cubicBezTo>
                  <a:cubicBezTo>
                    <a:pt x="22" y="89"/>
                    <a:pt x="22" y="84"/>
                    <a:pt x="20" y="80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29" y="80"/>
                    <a:pt x="31" y="105"/>
                    <a:pt x="46" y="122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54" y="139"/>
                    <a:pt x="54" y="139"/>
                    <a:pt x="54" y="139"/>
                  </a:cubicBezTo>
                  <a:cubicBezTo>
                    <a:pt x="66" y="126"/>
                    <a:pt x="66" y="126"/>
                    <a:pt x="66" y="126"/>
                  </a:cubicBezTo>
                  <a:cubicBezTo>
                    <a:pt x="54" y="114"/>
                    <a:pt x="54" y="114"/>
                    <a:pt x="54" y="114"/>
                  </a:cubicBezTo>
                  <a:cubicBezTo>
                    <a:pt x="50" y="118"/>
                    <a:pt x="50" y="118"/>
                    <a:pt x="50" y="118"/>
                  </a:cubicBezTo>
                  <a:cubicBezTo>
                    <a:pt x="35" y="101"/>
                    <a:pt x="34" y="76"/>
                    <a:pt x="47" y="58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7" y="40"/>
                    <a:pt x="77" y="37"/>
                    <a:pt x="87" y="37"/>
                  </a:cubicBezTo>
                  <a:cubicBezTo>
                    <a:pt x="99" y="37"/>
                    <a:pt x="110" y="41"/>
                    <a:pt x="119" y="49"/>
                  </a:cubicBezTo>
                  <a:cubicBezTo>
                    <a:pt x="115" y="53"/>
                    <a:pt x="115" y="53"/>
                    <a:pt x="115" y="53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40" y="53"/>
                    <a:pt x="140" y="53"/>
                    <a:pt x="140" y="53"/>
                  </a:cubicBezTo>
                  <a:lnTo>
                    <a:pt x="127" y="41"/>
                  </a:lnTo>
                  <a:close/>
                  <a:moveTo>
                    <a:pt x="59" y="126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54" y="121"/>
                    <a:pt x="54" y="121"/>
                    <a:pt x="54" y="121"/>
                  </a:cubicBezTo>
                  <a:lnTo>
                    <a:pt x="59" y="126"/>
                  </a:lnTo>
                  <a:close/>
                  <a:moveTo>
                    <a:pt x="83" y="7"/>
                  </a:moveTo>
                  <a:cubicBezTo>
                    <a:pt x="84" y="6"/>
                    <a:pt x="85" y="5"/>
                    <a:pt x="86" y="5"/>
                  </a:cubicBezTo>
                  <a:cubicBezTo>
                    <a:pt x="88" y="5"/>
                    <a:pt x="89" y="6"/>
                    <a:pt x="90" y="7"/>
                  </a:cubicBezTo>
                  <a:cubicBezTo>
                    <a:pt x="92" y="9"/>
                    <a:pt x="92" y="12"/>
                    <a:pt x="90" y="14"/>
                  </a:cubicBezTo>
                  <a:cubicBezTo>
                    <a:pt x="89" y="15"/>
                    <a:pt x="88" y="15"/>
                    <a:pt x="86" y="15"/>
                  </a:cubicBezTo>
                  <a:cubicBezTo>
                    <a:pt x="85" y="15"/>
                    <a:pt x="84" y="15"/>
                    <a:pt x="83" y="14"/>
                  </a:cubicBezTo>
                  <a:cubicBezTo>
                    <a:pt x="81" y="12"/>
                    <a:pt x="81" y="9"/>
                    <a:pt x="83" y="7"/>
                  </a:cubicBezTo>
                  <a:close/>
                  <a:moveTo>
                    <a:pt x="15" y="89"/>
                  </a:moveTo>
                  <a:cubicBezTo>
                    <a:pt x="14" y="90"/>
                    <a:pt x="13" y="90"/>
                    <a:pt x="11" y="90"/>
                  </a:cubicBezTo>
                  <a:cubicBezTo>
                    <a:pt x="10" y="90"/>
                    <a:pt x="9" y="90"/>
                    <a:pt x="8" y="89"/>
                  </a:cubicBezTo>
                  <a:cubicBezTo>
                    <a:pt x="7" y="88"/>
                    <a:pt x="6" y="87"/>
                    <a:pt x="6" y="85"/>
                  </a:cubicBezTo>
                  <a:cubicBezTo>
                    <a:pt x="6" y="84"/>
                    <a:pt x="7" y="83"/>
                    <a:pt x="8" y="82"/>
                  </a:cubicBezTo>
                  <a:cubicBezTo>
                    <a:pt x="9" y="81"/>
                    <a:pt x="10" y="80"/>
                    <a:pt x="11" y="80"/>
                  </a:cubicBezTo>
                  <a:cubicBezTo>
                    <a:pt x="13" y="80"/>
                    <a:pt x="14" y="81"/>
                    <a:pt x="15" y="82"/>
                  </a:cubicBezTo>
                  <a:cubicBezTo>
                    <a:pt x="17" y="84"/>
                    <a:pt x="17" y="87"/>
                    <a:pt x="15" y="89"/>
                  </a:cubicBezTo>
                  <a:close/>
                  <a:moveTo>
                    <a:pt x="49" y="53"/>
                  </a:moveTo>
                  <a:cubicBezTo>
                    <a:pt x="43" y="48"/>
                    <a:pt x="43" y="48"/>
                    <a:pt x="43" y="48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54" y="48"/>
                    <a:pt x="54" y="48"/>
                    <a:pt x="54" y="48"/>
                  </a:cubicBezTo>
                  <a:lnTo>
                    <a:pt x="49" y="53"/>
                  </a:lnTo>
                  <a:close/>
                  <a:moveTo>
                    <a:pt x="127" y="58"/>
                  </a:moveTo>
                  <a:cubicBezTo>
                    <a:pt x="122" y="53"/>
                    <a:pt x="122" y="53"/>
                    <a:pt x="122" y="53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3" y="53"/>
                    <a:pt x="133" y="53"/>
                    <a:pt x="133" y="53"/>
                  </a:cubicBezTo>
                  <a:lnTo>
                    <a:pt x="127" y="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30" name="Freeform 34">
              <a:extLst>
                <a:ext uri="{FF2B5EF4-FFF2-40B4-BE49-F238E27FC236}">
                  <a16:creationId xmlns:a16="http://schemas.microsoft.com/office/drawing/2014/main" id="{BEC516BE-03AD-4069-B99C-46872B28B0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37618" y="3151573"/>
              <a:ext cx="612104" cy="554855"/>
            </a:xfrm>
            <a:custGeom>
              <a:avLst/>
              <a:gdLst>
                <a:gd name="T0" fmla="*/ 410 w 417"/>
                <a:gd name="T1" fmla="*/ 108 h 378"/>
                <a:gd name="T2" fmla="*/ 315 w 417"/>
                <a:gd name="T3" fmla="*/ 0 h 378"/>
                <a:gd name="T4" fmla="*/ 102 w 417"/>
                <a:gd name="T5" fmla="*/ 0 h 378"/>
                <a:gd name="T6" fmla="*/ 7 w 417"/>
                <a:gd name="T7" fmla="*/ 108 h 378"/>
                <a:gd name="T8" fmla="*/ 0 w 417"/>
                <a:gd name="T9" fmla="*/ 118 h 378"/>
                <a:gd name="T10" fmla="*/ 7 w 417"/>
                <a:gd name="T11" fmla="*/ 125 h 378"/>
                <a:gd name="T12" fmla="*/ 207 w 417"/>
                <a:gd name="T13" fmla="*/ 378 h 378"/>
                <a:gd name="T14" fmla="*/ 410 w 417"/>
                <a:gd name="T15" fmla="*/ 125 h 378"/>
                <a:gd name="T16" fmla="*/ 417 w 417"/>
                <a:gd name="T17" fmla="*/ 118 h 378"/>
                <a:gd name="T18" fmla="*/ 410 w 417"/>
                <a:gd name="T19" fmla="*/ 108 h 378"/>
                <a:gd name="T20" fmla="*/ 390 w 417"/>
                <a:gd name="T21" fmla="*/ 108 h 378"/>
                <a:gd name="T22" fmla="*/ 231 w 417"/>
                <a:gd name="T23" fmla="*/ 108 h 378"/>
                <a:gd name="T24" fmla="*/ 309 w 417"/>
                <a:gd name="T25" fmla="*/ 17 h 378"/>
                <a:gd name="T26" fmla="*/ 390 w 417"/>
                <a:gd name="T27" fmla="*/ 108 h 378"/>
                <a:gd name="T28" fmla="*/ 207 w 417"/>
                <a:gd name="T29" fmla="*/ 108 h 378"/>
                <a:gd name="T30" fmla="*/ 126 w 417"/>
                <a:gd name="T31" fmla="*/ 14 h 378"/>
                <a:gd name="T32" fmla="*/ 288 w 417"/>
                <a:gd name="T33" fmla="*/ 14 h 378"/>
                <a:gd name="T34" fmla="*/ 210 w 417"/>
                <a:gd name="T35" fmla="*/ 108 h 378"/>
                <a:gd name="T36" fmla="*/ 207 w 417"/>
                <a:gd name="T37" fmla="*/ 108 h 378"/>
                <a:gd name="T38" fmla="*/ 105 w 417"/>
                <a:gd name="T39" fmla="*/ 17 h 378"/>
                <a:gd name="T40" fmla="*/ 187 w 417"/>
                <a:gd name="T41" fmla="*/ 108 h 378"/>
                <a:gd name="T42" fmla="*/ 27 w 417"/>
                <a:gd name="T43" fmla="*/ 108 h 378"/>
                <a:gd name="T44" fmla="*/ 105 w 417"/>
                <a:gd name="T45" fmla="*/ 17 h 378"/>
                <a:gd name="T46" fmla="*/ 200 w 417"/>
                <a:gd name="T47" fmla="*/ 125 h 378"/>
                <a:gd name="T48" fmla="*/ 200 w 417"/>
                <a:gd name="T49" fmla="*/ 344 h 378"/>
                <a:gd name="T50" fmla="*/ 27 w 417"/>
                <a:gd name="T51" fmla="*/ 125 h 378"/>
                <a:gd name="T52" fmla="*/ 200 w 417"/>
                <a:gd name="T53" fmla="*/ 125 h 378"/>
                <a:gd name="T54" fmla="*/ 217 w 417"/>
                <a:gd name="T55" fmla="*/ 344 h 378"/>
                <a:gd name="T56" fmla="*/ 217 w 417"/>
                <a:gd name="T57" fmla="*/ 125 h 378"/>
                <a:gd name="T58" fmla="*/ 390 w 417"/>
                <a:gd name="T59" fmla="*/ 125 h 378"/>
                <a:gd name="T60" fmla="*/ 217 w 417"/>
                <a:gd name="T61" fmla="*/ 344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17" h="378">
                  <a:moveTo>
                    <a:pt x="410" y="108"/>
                  </a:moveTo>
                  <a:lnTo>
                    <a:pt x="315" y="0"/>
                  </a:lnTo>
                  <a:lnTo>
                    <a:pt x="102" y="0"/>
                  </a:lnTo>
                  <a:lnTo>
                    <a:pt x="7" y="108"/>
                  </a:lnTo>
                  <a:lnTo>
                    <a:pt x="0" y="118"/>
                  </a:lnTo>
                  <a:lnTo>
                    <a:pt x="7" y="125"/>
                  </a:lnTo>
                  <a:lnTo>
                    <a:pt x="207" y="378"/>
                  </a:lnTo>
                  <a:lnTo>
                    <a:pt x="410" y="125"/>
                  </a:lnTo>
                  <a:lnTo>
                    <a:pt x="417" y="118"/>
                  </a:lnTo>
                  <a:lnTo>
                    <a:pt x="410" y="108"/>
                  </a:lnTo>
                  <a:close/>
                  <a:moveTo>
                    <a:pt x="390" y="108"/>
                  </a:moveTo>
                  <a:lnTo>
                    <a:pt x="231" y="108"/>
                  </a:lnTo>
                  <a:lnTo>
                    <a:pt x="309" y="17"/>
                  </a:lnTo>
                  <a:lnTo>
                    <a:pt x="390" y="108"/>
                  </a:lnTo>
                  <a:close/>
                  <a:moveTo>
                    <a:pt x="207" y="108"/>
                  </a:moveTo>
                  <a:lnTo>
                    <a:pt x="126" y="14"/>
                  </a:lnTo>
                  <a:lnTo>
                    <a:pt x="288" y="14"/>
                  </a:lnTo>
                  <a:lnTo>
                    <a:pt x="210" y="108"/>
                  </a:lnTo>
                  <a:lnTo>
                    <a:pt x="207" y="108"/>
                  </a:lnTo>
                  <a:close/>
                  <a:moveTo>
                    <a:pt x="105" y="17"/>
                  </a:moveTo>
                  <a:lnTo>
                    <a:pt x="187" y="108"/>
                  </a:lnTo>
                  <a:lnTo>
                    <a:pt x="27" y="108"/>
                  </a:lnTo>
                  <a:lnTo>
                    <a:pt x="105" y="17"/>
                  </a:lnTo>
                  <a:close/>
                  <a:moveTo>
                    <a:pt x="200" y="125"/>
                  </a:moveTo>
                  <a:lnTo>
                    <a:pt x="200" y="344"/>
                  </a:lnTo>
                  <a:lnTo>
                    <a:pt x="27" y="125"/>
                  </a:lnTo>
                  <a:lnTo>
                    <a:pt x="200" y="125"/>
                  </a:lnTo>
                  <a:close/>
                  <a:moveTo>
                    <a:pt x="217" y="344"/>
                  </a:moveTo>
                  <a:lnTo>
                    <a:pt x="217" y="125"/>
                  </a:lnTo>
                  <a:lnTo>
                    <a:pt x="390" y="125"/>
                  </a:lnTo>
                  <a:lnTo>
                    <a:pt x="217" y="3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31" name="Freeform 35">
              <a:extLst>
                <a:ext uri="{FF2B5EF4-FFF2-40B4-BE49-F238E27FC236}">
                  <a16:creationId xmlns:a16="http://schemas.microsoft.com/office/drawing/2014/main" id="{A6C6D177-08AB-46EA-96E8-EA9BF71239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94003" y="3087720"/>
              <a:ext cx="681094" cy="682561"/>
            </a:xfrm>
            <a:custGeom>
              <a:avLst/>
              <a:gdLst>
                <a:gd name="T0" fmla="*/ 137 w 137"/>
                <a:gd name="T1" fmla="*/ 78 h 138"/>
                <a:gd name="T2" fmla="*/ 118 w 137"/>
                <a:gd name="T3" fmla="*/ 58 h 138"/>
                <a:gd name="T4" fmla="*/ 122 w 137"/>
                <a:gd name="T5" fmla="*/ 27 h 138"/>
                <a:gd name="T6" fmla="*/ 96 w 137"/>
                <a:gd name="T7" fmla="*/ 26 h 138"/>
                <a:gd name="T8" fmla="*/ 78 w 137"/>
                <a:gd name="T9" fmla="*/ 0 h 138"/>
                <a:gd name="T10" fmla="*/ 57 w 137"/>
                <a:gd name="T11" fmla="*/ 20 h 138"/>
                <a:gd name="T12" fmla="*/ 26 w 137"/>
                <a:gd name="T13" fmla="*/ 15 h 138"/>
                <a:gd name="T14" fmla="*/ 26 w 137"/>
                <a:gd name="T15" fmla="*/ 42 h 138"/>
                <a:gd name="T16" fmla="*/ 0 w 137"/>
                <a:gd name="T17" fmla="*/ 60 h 138"/>
                <a:gd name="T18" fmla="*/ 19 w 137"/>
                <a:gd name="T19" fmla="*/ 80 h 138"/>
                <a:gd name="T20" fmla="*/ 15 w 137"/>
                <a:gd name="T21" fmla="*/ 111 h 138"/>
                <a:gd name="T22" fmla="*/ 41 w 137"/>
                <a:gd name="T23" fmla="*/ 111 h 138"/>
                <a:gd name="T24" fmla="*/ 59 w 137"/>
                <a:gd name="T25" fmla="*/ 138 h 138"/>
                <a:gd name="T26" fmla="*/ 80 w 137"/>
                <a:gd name="T27" fmla="*/ 118 h 138"/>
                <a:gd name="T28" fmla="*/ 111 w 137"/>
                <a:gd name="T29" fmla="*/ 122 h 138"/>
                <a:gd name="T30" fmla="*/ 111 w 137"/>
                <a:gd name="T31" fmla="*/ 96 h 138"/>
                <a:gd name="T32" fmla="*/ 132 w 137"/>
                <a:gd name="T33" fmla="*/ 64 h 138"/>
                <a:gd name="T34" fmla="*/ 117 w 137"/>
                <a:gd name="T35" fmla="*/ 75 h 138"/>
                <a:gd name="T36" fmla="*/ 117 w 137"/>
                <a:gd name="T37" fmla="*/ 63 h 138"/>
                <a:gd name="T38" fmla="*/ 110 w 137"/>
                <a:gd name="T39" fmla="*/ 22 h 138"/>
                <a:gd name="T40" fmla="*/ 107 w 137"/>
                <a:gd name="T41" fmla="*/ 38 h 138"/>
                <a:gd name="T42" fmla="*/ 110 w 137"/>
                <a:gd name="T43" fmla="*/ 22 h 138"/>
                <a:gd name="T44" fmla="*/ 73 w 137"/>
                <a:gd name="T45" fmla="*/ 5 h 138"/>
                <a:gd name="T46" fmla="*/ 68 w 137"/>
                <a:gd name="T47" fmla="*/ 19 h 138"/>
                <a:gd name="T48" fmla="*/ 64 w 137"/>
                <a:gd name="T49" fmla="*/ 5 h 138"/>
                <a:gd name="T50" fmla="*/ 27 w 137"/>
                <a:gd name="T51" fmla="*/ 22 h 138"/>
                <a:gd name="T52" fmla="*/ 34 w 137"/>
                <a:gd name="T53" fmla="*/ 34 h 138"/>
                <a:gd name="T54" fmla="*/ 21 w 137"/>
                <a:gd name="T55" fmla="*/ 27 h 138"/>
                <a:gd name="T56" fmla="*/ 5 w 137"/>
                <a:gd name="T57" fmla="*/ 64 h 138"/>
                <a:gd name="T58" fmla="*/ 19 w 137"/>
                <a:gd name="T59" fmla="*/ 69 h 138"/>
                <a:gd name="T60" fmla="*/ 5 w 137"/>
                <a:gd name="T61" fmla="*/ 74 h 138"/>
                <a:gd name="T62" fmla="*/ 22 w 137"/>
                <a:gd name="T63" fmla="*/ 110 h 138"/>
                <a:gd name="T64" fmla="*/ 38 w 137"/>
                <a:gd name="T65" fmla="*/ 108 h 138"/>
                <a:gd name="T66" fmla="*/ 73 w 137"/>
                <a:gd name="T67" fmla="*/ 133 h 138"/>
                <a:gd name="T68" fmla="*/ 62 w 137"/>
                <a:gd name="T69" fmla="*/ 118 h 138"/>
                <a:gd name="T70" fmla="*/ 68 w 137"/>
                <a:gd name="T71" fmla="*/ 118 h 138"/>
                <a:gd name="T72" fmla="*/ 75 w 137"/>
                <a:gd name="T73" fmla="*/ 118 h 138"/>
                <a:gd name="T74" fmla="*/ 68 w 137"/>
                <a:gd name="T75" fmla="*/ 113 h 138"/>
                <a:gd name="T76" fmla="*/ 37 w 137"/>
                <a:gd name="T77" fmla="*/ 37 h 138"/>
                <a:gd name="T78" fmla="*/ 68 w 137"/>
                <a:gd name="T79" fmla="*/ 24 h 138"/>
                <a:gd name="T80" fmla="*/ 100 w 137"/>
                <a:gd name="T81" fmla="*/ 100 h 138"/>
                <a:gd name="T82" fmla="*/ 116 w 137"/>
                <a:gd name="T83" fmla="*/ 110 h 138"/>
                <a:gd name="T84" fmla="*/ 99 w 137"/>
                <a:gd name="T85" fmla="*/ 108 h 138"/>
                <a:gd name="T86" fmla="*/ 108 w 137"/>
                <a:gd name="T87" fmla="*/ 9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7" h="138">
                  <a:moveTo>
                    <a:pt x="118" y="80"/>
                  </a:moveTo>
                  <a:cubicBezTo>
                    <a:pt x="137" y="78"/>
                    <a:pt x="137" y="78"/>
                    <a:pt x="137" y="78"/>
                  </a:cubicBezTo>
                  <a:cubicBezTo>
                    <a:pt x="137" y="60"/>
                    <a:pt x="137" y="60"/>
                    <a:pt x="137" y="60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6" y="52"/>
                    <a:pt x="114" y="46"/>
                    <a:pt x="111" y="42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1" y="23"/>
                    <a:pt x="86" y="21"/>
                    <a:pt x="80" y="2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1" y="21"/>
                    <a:pt x="46" y="23"/>
                    <a:pt x="42" y="2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3" y="47"/>
                    <a:pt x="21" y="52"/>
                    <a:pt x="19" y="5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21" y="86"/>
                    <a:pt x="23" y="91"/>
                    <a:pt x="26" y="96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6" y="114"/>
                    <a:pt x="51" y="117"/>
                    <a:pt x="57" y="118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86" y="117"/>
                    <a:pt x="91" y="114"/>
                    <a:pt x="95" y="111"/>
                  </a:cubicBezTo>
                  <a:cubicBezTo>
                    <a:pt x="111" y="122"/>
                    <a:pt x="111" y="122"/>
                    <a:pt x="111" y="122"/>
                  </a:cubicBezTo>
                  <a:cubicBezTo>
                    <a:pt x="122" y="111"/>
                    <a:pt x="122" y="111"/>
                    <a:pt x="122" y="111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4" y="91"/>
                    <a:pt x="116" y="86"/>
                    <a:pt x="118" y="80"/>
                  </a:cubicBezTo>
                  <a:close/>
                  <a:moveTo>
                    <a:pt x="132" y="64"/>
                  </a:moveTo>
                  <a:cubicBezTo>
                    <a:pt x="132" y="74"/>
                    <a:pt x="132" y="74"/>
                    <a:pt x="132" y="74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8" y="73"/>
                    <a:pt x="118" y="71"/>
                    <a:pt x="118" y="69"/>
                  </a:cubicBezTo>
                  <a:cubicBezTo>
                    <a:pt x="118" y="67"/>
                    <a:pt x="118" y="65"/>
                    <a:pt x="117" y="63"/>
                  </a:cubicBezTo>
                  <a:lnTo>
                    <a:pt x="132" y="64"/>
                  </a:lnTo>
                  <a:close/>
                  <a:moveTo>
                    <a:pt x="110" y="22"/>
                  </a:moveTo>
                  <a:cubicBezTo>
                    <a:pt x="115" y="27"/>
                    <a:pt x="115" y="27"/>
                    <a:pt x="115" y="27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5" y="35"/>
                    <a:pt x="102" y="32"/>
                    <a:pt x="99" y="30"/>
                  </a:cubicBezTo>
                  <a:lnTo>
                    <a:pt x="110" y="22"/>
                  </a:lnTo>
                  <a:close/>
                  <a:moveTo>
                    <a:pt x="64" y="5"/>
                  </a:moveTo>
                  <a:cubicBezTo>
                    <a:pt x="73" y="5"/>
                    <a:pt x="73" y="5"/>
                    <a:pt x="73" y="5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3" y="20"/>
                    <a:pt x="71" y="19"/>
                    <a:pt x="68" y="19"/>
                  </a:cubicBezTo>
                  <a:cubicBezTo>
                    <a:pt x="66" y="19"/>
                    <a:pt x="64" y="20"/>
                    <a:pt x="62" y="20"/>
                  </a:cubicBezTo>
                  <a:lnTo>
                    <a:pt x="64" y="5"/>
                  </a:lnTo>
                  <a:close/>
                  <a:moveTo>
                    <a:pt x="21" y="27"/>
                  </a:moveTo>
                  <a:cubicBezTo>
                    <a:pt x="27" y="22"/>
                    <a:pt x="27" y="22"/>
                    <a:pt x="27" y="22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7" y="31"/>
                    <a:pt x="35" y="32"/>
                    <a:pt x="34" y="34"/>
                  </a:cubicBezTo>
                  <a:cubicBezTo>
                    <a:pt x="32" y="35"/>
                    <a:pt x="31" y="37"/>
                    <a:pt x="29" y="39"/>
                  </a:cubicBezTo>
                  <a:lnTo>
                    <a:pt x="21" y="27"/>
                  </a:lnTo>
                  <a:close/>
                  <a:moveTo>
                    <a:pt x="5" y="74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5"/>
                    <a:pt x="19" y="67"/>
                    <a:pt x="19" y="69"/>
                  </a:cubicBezTo>
                  <a:cubicBezTo>
                    <a:pt x="19" y="71"/>
                    <a:pt x="19" y="73"/>
                    <a:pt x="19" y="75"/>
                  </a:cubicBezTo>
                  <a:lnTo>
                    <a:pt x="5" y="74"/>
                  </a:lnTo>
                  <a:close/>
                  <a:moveTo>
                    <a:pt x="27" y="116"/>
                  </a:moveTo>
                  <a:cubicBezTo>
                    <a:pt x="22" y="110"/>
                    <a:pt x="22" y="110"/>
                    <a:pt x="22" y="110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2" y="103"/>
                    <a:pt x="35" y="105"/>
                    <a:pt x="38" y="108"/>
                  </a:cubicBezTo>
                  <a:lnTo>
                    <a:pt x="27" y="116"/>
                  </a:lnTo>
                  <a:close/>
                  <a:moveTo>
                    <a:pt x="73" y="133"/>
                  </a:moveTo>
                  <a:cubicBezTo>
                    <a:pt x="64" y="133"/>
                    <a:pt x="64" y="133"/>
                    <a:pt x="64" y="133"/>
                  </a:cubicBezTo>
                  <a:cubicBezTo>
                    <a:pt x="62" y="118"/>
                    <a:pt x="62" y="118"/>
                    <a:pt x="62" y="118"/>
                  </a:cubicBezTo>
                  <a:cubicBezTo>
                    <a:pt x="64" y="118"/>
                    <a:pt x="66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71" y="118"/>
                    <a:pt x="73" y="118"/>
                    <a:pt x="75" y="118"/>
                  </a:cubicBezTo>
                  <a:lnTo>
                    <a:pt x="73" y="133"/>
                  </a:lnTo>
                  <a:close/>
                  <a:moveTo>
                    <a:pt x="68" y="113"/>
                  </a:moveTo>
                  <a:cubicBezTo>
                    <a:pt x="44" y="113"/>
                    <a:pt x="24" y="93"/>
                    <a:pt x="24" y="69"/>
                  </a:cubicBezTo>
                  <a:cubicBezTo>
                    <a:pt x="24" y="57"/>
                    <a:pt x="29" y="46"/>
                    <a:pt x="37" y="37"/>
                  </a:cubicBezTo>
                  <a:cubicBezTo>
                    <a:pt x="45" y="29"/>
                    <a:pt x="57" y="24"/>
                    <a:pt x="68" y="24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93" y="24"/>
                    <a:pt x="113" y="44"/>
                    <a:pt x="113" y="69"/>
                  </a:cubicBezTo>
                  <a:cubicBezTo>
                    <a:pt x="113" y="81"/>
                    <a:pt x="108" y="92"/>
                    <a:pt x="100" y="100"/>
                  </a:cubicBezTo>
                  <a:cubicBezTo>
                    <a:pt x="92" y="109"/>
                    <a:pt x="80" y="113"/>
                    <a:pt x="68" y="113"/>
                  </a:cubicBezTo>
                  <a:close/>
                  <a:moveTo>
                    <a:pt x="116" y="110"/>
                  </a:moveTo>
                  <a:cubicBezTo>
                    <a:pt x="110" y="116"/>
                    <a:pt x="110" y="116"/>
                    <a:pt x="110" y="116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100" y="107"/>
                    <a:pt x="102" y="105"/>
                    <a:pt x="103" y="104"/>
                  </a:cubicBezTo>
                  <a:cubicBezTo>
                    <a:pt x="105" y="102"/>
                    <a:pt x="106" y="101"/>
                    <a:pt x="108" y="99"/>
                  </a:cubicBezTo>
                  <a:lnTo>
                    <a:pt x="116" y="1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53BB98AC-375B-40C4-83AE-2FC93DC3EF41}"/>
              </a:ext>
            </a:extLst>
          </p:cNvPr>
          <p:cNvSpPr txBox="1"/>
          <p:nvPr/>
        </p:nvSpPr>
        <p:spPr>
          <a:xfrm>
            <a:off x="6029325" y="668414"/>
            <a:ext cx="5405362" cy="1177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9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grass to for can't gathered waters had winged. Creepiest don't subdue which </a:t>
            </a:r>
            <a:r>
              <a:rPr lang="en-US" sz="9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</a:t>
            </a:r>
            <a:r>
              <a:rPr lang="en-US" sz="9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 two set had seasons. Fifth you'll, man wherein seas our creepingcreepingHave them for one. Living grass to for can't gathered waters had winged. Creepiest don't subdue which </a:t>
            </a:r>
            <a:r>
              <a:rPr lang="en-US" sz="9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</a:t>
            </a:r>
            <a:r>
              <a:rPr lang="en-US" sz="9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 two set had seasons.</a:t>
            </a:r>
          </a:p>
        </p:txBody>
      </p:sp>
    </p:spTree>
    <p:extLst>
      <p:ext uri="{BB962C8B-B14F-4D97-AF65-F5344CB8AC3E}">
        <p14:creationId xmlns:p14="http://schemas.microsoft.com/office/powerpoint/2010/main" val="21368230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>
            <a:extLst>
              <a:ext uri="{FF2B5EF4-FFF2-40B4-BE49-F238E27FC236}">
                <a16:creationId xmlns:a16="http://schemas.microsoft.com/office/drawing/2014/main" id="{A432D773-EFDD-4440-85D0-6A844301B06F}"/>
              </a:ext>
            </a:extLst>
          </p:cNvPr>
          <p:cNvSpPr/>
          <p:nvPr/>
        </p:nvSpPr>
        <p:spPr>
          <a:xfrm>
            <a:off x="0" y="0"/>
            <a:ext cx="12192000" cy="687536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166C4E11-3375-4BDB-AA05-662257162284}"/>
              </a:ext>
            </a:extLst>
          </p:cNvPr>
          <p:cNvGrpSpPr/>
          <p:nvPr/>
        </p:nvGrpSpPr>
        <p:grpSpPr>
          <a:xfrm>
            <a:off x="76200" y="821508"/>
            <a:ext cx="11849100" cy="5796314"/>
            <a:chOff x="29276675" y="4222750"/>
            <a:chExt cx="7700963" cy="3767138"/>
          </a:xfrm>
          <a:solidFill>
            <a:schemeClr val="bg1">
              <a:alpha val="18000"/>
            </a:schemeClr>
          </a:solidFill>
        </p:grpSpPr>
        <p:sp>
          <p:nvSpPr>
            <p:cNvPr id="63" name="Freeform 5">
              <a:extLst>
                <a:ext uri="{FF2B5EF4-FFF2-40B4-BE49-F238E27FC236}">
                  <a16:creationId xmlns:a16="http://schemas.microsoft.com/office/drawing/2014/main" id="{DADBB48C-0C58-4FC7-A00D-BB55AF4759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276675" y="4222750"/>
              <a:ext cx="3521075" cy="3767138"/>
            </a:xfrm>
            <a:custGeom>
              <a:avLst/>
              <a:gdLst>
                <a:gd name="T0" fmla="*/ 49 w 976"/>
                <a:gd name="T1" fmla="*/ 214 h 1045"/>
                <a:gd name="T2" fmla="*/ 764 w 976"/>
                <a:gd name="T3" fmla="*/ 645 h 1045"/>
                <a:gd name="T4" fmla="*/ 699 w 976"/>
                <a:gd name="T5" fmla="*/ 565 h 1045"/>
                <a:gd name="T6" fmla="*/ 620 w 976"/>
                <a:gd name="T7" fmla="*/ 563 h 1045"/>
                <a:gd name="T8" fmla="*/ 532 w 976"/>
                <a:gd name="T9" fmla="*/ 525 h 1045"/>
                <a:gd name="T10" fmla="*/ 492 w 976"/>
                <a:gd name="T11" fmla="*/ 435 h 1045"/>
                <a:gd name="T12" fmla="*/ 580 w 976"/>
                <a:gd name="T13" fmla="*/ 415 h 1045"/>
                <a:gd name="T14" fmla="*/ 657 w 976"/>
                <a:gd name="T15" fmla="*/ 326 h 1045"/>
                <a:gd name="T16" fmla="*/ 676 w 976"/>
                <a:gd name="T17" fmla="*/ 296 h 1045"/>
                <a:gd name="T18" fmla="*/ 717 w 976"/>
                <a:gd name="T19" fmla="*/ 274 h 1045"/>
                <a:gd name="T20" fmla="*/ 721 w 976"/>
                <a:gd name="T21" fmla="*/ 282 h 1045"/>
                <a:gd name="T22" fmla="*/ 634 w 976"/>
                <a:gd name="T23" fmla="*/ 204 h 1045"/>
                <a:gd name="T24" fmla="*/ 579 w 976"/>
                <a:gd name="T25" fmla="*/ 272 h 1045"/>
                <a:gd name="T26" fmla="*/ 524 w 976"/>
                <a:gd name="T27" fmla="*/ 186 h 1045"/>
                <a:gd name="T28" fmla="*/ 543 w 976"/>
                <a:gd name="T29" fmla="*/ 170 h 1045"/>
                <a:gd name="T30" fmla="*/ 600 w 976"/>
                <a:gd name="T31" fmla="*/ 159 h 1045"/>
                <a:gd name="T32" fmla="*/ 630 w 976"/>
                <a:gd name="T33" fmla="*/ 189 h 1045"/>
                <a:gd name="T34" fmla="*/ 692 w 976"/>
                <a:gd name="T35" fmla="*/ 174 h 1045"/>
                <a:gd name="T36" fmla="*/ 544 w 976"/>
                <a:gd name="T37" fmla="*/ 123 h 1045"/>
                <a:gd name="T38" fmla="*/ 508 w 976"/>
                <a:gd name="T39" fmla="*/ 139 h 1045"/>
                <a:gd name="T40" fmla="*/ 426 w 976"/>
                <a:gd name="T41" fmla="*/ 156 h 1045"/>
                <a:gd name="T42" fmla="*/ 373 w 976"/>
                <a:gd name="T43" fmla="*/ 118 h 1045"/>
                <a:gd name="T44" fmla="*/ 359 w 976"/>
                <a:gd name="T45" fmla="*/ 146 h 1045"/>
                <a:gd name="T46" fmla="*/ 239 w 976"/>
                <a:gd name="T47" fmla="*/ 147 h 1045"/>
                <a:gd name="T48" fmla="*/ 91 w 976"/>
                <a:gd name="T49" fmla="*/ 138 h 1045"/>
                <a:gd name="T50" fmla="*/ 52 w 976"/>
                <a:gd name="T51" fmla="*/ 181 h 1045"/>
                <a:gd name="T52" fmla="*/ 99 w 976"/>
                <a:gd name="T53" fmla="*/ 226 h 1045"/>
                <a:gd name="T54" fmla="*/ 131 w 976"/>
                <a:gd name="T55" fmla="*/ 227 h 1045"/>
                <a:gd name="T56" fmla="*/ 256 w 976"/>
                <a:gd name="T57" fmla="*/ 246 h 1045"/>
                <a:gd name="T58" fmla="*/ 310 w 976"/>
                <a:gd name="T59" fmla="*/ 346 h 1045"/>
                <a:gd name="T60" fmla="*/ 394 w 976"/>
                <a:gd name="T61" fmla="*/ 465 h 1045"/>
                <a:gd name="T62" fmla="*/ 474 w 976"/>
                <a:gd name="T63" fmla="*/ 530 h 1045"/>
                <a:gd name="T64" fmla="*/ 580 w 976"/>
                <a:gd name="T65" fmla="*/ 585 h 1045"/>
                <a:gd name="T66" fmla="*/ 619 w 976"/>
                <a:gd name="T67" fmla="*/ 760 h 1045"/>
                <a:gd name="T68" fmla="*/ 622 w 976"/>
                <a:gd name="T69" fmla="*/ 926 h 1045"/>
                <a:gd name="T70" fmla="*/ 637 w 976"/>
                <a:gd name="T71" fmla="*/ 1030 h 1045"/>
                <a:gd name="T72" fmla="*/ 662 w 976"/>
                <a:gd name="T73" fmla="*/ 972 h 1045"/>
                <a:gd name="T74" fmla="*/ 715 w 976"/>
                <a:gd name="T75" fmla="*/ 876 h 1045"/>
                <a:gd name="T76" fmla="*/ 828 w 976"/>
                <a:gd name="T77" fmla="*/ 778 h 1045"/>
                <a:gd name="T78" fmla="*/ 570 w 976"/>
                <a:gd name="T79" fmla="*/ 343 h 1045"/>
                <a:gd name="T80" fmla="*/ 545 w 976"/>
                <a:gd name="T81" fmla="*/ 336 h 1045"/>
                <a:gd name="T82" fmla="*/ 524 w 976"/>
                <a:gd name="T83" fmla="*/ 301 h 1045"/>
                <a:gd name="T84" fmla="*/ 559 w 976"/>
                <a:gd name="T85" fmla="*/ 195 h 1045"/>
                <a:gd name="T86" fmla="*/ 420 w 976"/>
                <a:gd name="T87" fmla="*/ 114 h 1045"/>
                <a:gd name="T88" fmla="*/ 329 w 976"/>
                <a:gd name="T89" fmla="*/ 96 h 1045"/>
                <a:gd name="T90" fmla="*/ 462 w 976"/>
                <a:gd name="T91" fmla="*/ 89 h 1045"/>
                <a:gd name="T92" fmla="*/ 472 w 976"/>
                <a:gd name="T93" fmla="*/ 100 h 1045"/>
                <a:gd name="T94" fmla="*/ 507 w 976"/>
                <a:gd name="T95" fmla="*/ 122 h 1045"/>
                <a:gd name="T96" fmla="*/ 530 w 976"/>
                <a:gd name="T97" fmla="*/ 110 h 1045"/>
                <a:gd name="T98" fmla="*/ 974 w 976"/>
                <a:gd name="T99" fmla="*/ 174 h 1045"/>
                <a:gd name="T100" fmla="*/ 903 w 976"/>
                <a:gd name="T101" fmla="*/ 125 h 1045"/>
                <a:gd name="T102" fmla="*/ 895 w 976"/>
                <a:gd name="T103" fmla="*/ 9 h 1045"/>
                <a:gd name="T104" fmla="*/ 769 w 976"/>
                <a:gd name="T105" fmla="*/ 14 h 1045"/>
                <a:gd name="T106" fmla="*/ 626 w 976"/>
                <a:gd name="T107" fmla="*/ 88 h 1045"/>
                <a:gd name="T108" fmla="*/ 747 w 976"/>
                <a:gd name="T109" fmla="*/ 144 h 1045"/>
                <a:gd name="T110" fmla="*/ 750 w 976"/>
                <a:gd name="T111" fmla="*/ 197 h 1045"/>
                <a:gd name="T112" fmla="*/ 868 w 976"/>
                <a:gd name="T113" fmla="*/ 157 h 1045"/>
                <a:gd name="T114" fmla="*/ 571 w 976"/>
                <a:gd name="T115" fmla="*/ 479 h 1045"/>
                <a:gd name="T116" fmla="*/ 664 w 976"/>
                <a:gd name="T117" fmla="*/ 510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76" h="1045">
                  <a:moveTo>
                    <a:pt x="55" y="254"/>
                  </a:moveTo>
                  <a:cubicBezTo>
                    <a:pt x="49" y="252"/>
                    <a:pt x="52" y="262"/>
                    <a:pt x="47" y="263"/>
                  </a:cubicBezTo>
                  <a:cubicBezTo>
                    <a:pt x="42" y="264"/>
                    <a:pt x="36" y="267"/>
                    <a:pt x="40" y="269"/>
                  </a:cubicBezTo>
                  <a:cubicBezTo>
                    <a:pt x="44" y="270"/>
                    <a:pt x="53" y="268"/>
                    <a:pt x="54" y="266"/>
                  </a:cubicBezTo>
                  <a:cubicBezTo>
                    <a:pt x="55" y="264"/>
                    <a:pt x="56" y="255"/>
                    <a:pt x="55" y="254"/>
                  </a:cubicBezTo>
                  <a:close/>
                  <a:moveTo>
                    <a:pt x="22" y="271"/>
                  </a:moveTo>
                  <a:cubicBezTo>
                    <a:pt x="21" y="270"/>
                    <a:pt x="15" y="267"/>
                    <a:pt x="15" y="267"/>
                  </a:cubicBezTo>
                  <a:cubicBezTo>
                    <a:pt x="9" y="267"/>
                    <a:pt x="3" y="267"/>
                    <a:pt x="2" y="270"/>
                  </a:cubicBezTo>
                  <a:cubicBezTo>
                    <a:pt x="0" y="272"/>
                    <a:pt x="7" y="274"/>
                    <a:pt x="11" y="274"/>
                  </a:cubicBezTo>
                  <a:cubicBezTo>
                    <a:pt x="15" y="274"/>
                    <a:pt x="24" y="271"/>
                    <a:pt x="22" y="271"/>
                  </a:cubicBezTo>
                  <a:close/>
                  <a:moveTo>
                    <a:pt x="56" y="213"/>
                  </a:moveTo>
                  <a:cubicBezTo>
                    <a:pt x="52" y="213"/>
                    <a:pt x="54" y="213"/>
                    <a:pt x="49" y="214"/>
                  </a:cubicBezTo>
                  <a:cubicBezTo>
                    <a:pt x="47" y="215"/>
                    <a:pt x="53" y="219"/>
                    <a:pt x="55" y="219"/>
                  </a:cubicBezTo>
                  <a:cubicBezTo>
                    <a:pt x="57" y="219"/>
                    <a:pt x="60" y="213"/>
                    <a:pt x="56" y="213"/>
                  </a:cubicBezTo>
                  <a:close/>
                  <a:moveTo>
                    <a:pt x="847" y="680"/>
                  </a:moveTo>
                  <a:cubicBezTo>
                    <a:pt x="844" y="678"/>
                    <a:pt x="836" y="677"/>
                    <a:pt x="833" y="673"/>
                  </a:cubicBezTo>
                  <a:cubicBezTo>
                    <a:pt x="830" y="668"/>
                    <a:pt x="821" y="663"/>
                    <a:pt x="818" y="664"/>
                  </a:cubicBezTo>
                  <a:cubicBezTo>
                    <a:pt x="815" y="665"/>
                    <a:pt x="810" y="666"/>
                    <a:pt x="806" y="663"/>
                  </a:cubicBezTo>
                  <a:cubicBezTo>
                    <a:pt x="801" y="660"/>
                    <a:pt x="795" y="657"/>
                    <a:pt x="792" y="654"/>
                  </a:cubicBezTo>
                  <a:cubicBezTo>
                    <a:pt x="790" y="652"/>
                    <a:pt x="783" y="650"/>
                    <a:pt x="780" y="650"/>
                  </a:cubicBezTo>
                  <a:cubicBezTo>
                    <a:pt x="777" y="650"/>
                    <a:pt x="777" y="648"/>
                    <a:pt x="772" y="655"/>
                  </a:cubicBezTo>
                  <a:cubicBezTo>
                    <a:pt x="768" y="662"/>
                    <a:pt x="772" y="665"/>
                    <a:pt x="764" y="663"/>
                  </a:cubicBezTo>
                  <a:cubicBezTo>
                    <a:pt x="756" y="662"/>
                    <a:pt x="765" y="662"/>
                    <a:pt x="770" y="654"/>
                  </a:cubicBezTo>
                  <a:cubicBezTo>
                    <a:pt x="775" y="647"/>
                    <a:pt x="769" y="643"/>
                    <a:pt x="764" y="645"/>
                  </a:cubicBezTo>
                  <a:cubicBezTo>
                    <a:pt x="759" y="646"/>
                    <a:pt x="763" y="650"/>
                    <a:pt x="754" y="652"/>
                  </a:cubicBezTo>
                  <a:cubicBezTo>
                    <a:pt x="746" y="654"/>
                    <a:pt x="746" y="648"/>
                    <a:pt x="751" y="646"/>
                  </a:cubicBezTo>
                  <a:cubicBezTo>
                    <a:pt x="756" y="645"/>
                    <a:pt x="766" y="640"/>
                    <a:pt x="766" y="637"/>
                  </a:cubicBezTo>
                  <a:cubicBezTo>
                    <a:pt x="766" y="635"/>
                    <a:pt x="765" y="628"/>
                    <a:pt x="761" y="628"/>
                  </a:cubicBezTo>
                  <a:cubicBezTo>
                    <a:pt x="756" y="628"/>
                    <a:pt x="757" y="622"/>
                    <a:pt x="751" y="614"/>
                  </a:cubicBezTo>
                  <a:cubicBezTo>
                    <a:pt x="745" y="606"/>
                    <a:pt x="736" y="597"/>
                    <a:pt x="730" y="598"/>
                  </a:cubicBezTo>
                  <a:cubicBezTo>
                    <a:pt x="724" y="600"/>
                    <a:pt x="720" y="605"/>
                    <a:pt x="717" y="599"/>
                  </a:cubicBezTo>
                  <a:cubicBezTo>
                    <a:pt x="714" y="592"/>
                    <a:pt x="711" y="591"/>
                    <a:pt x="708" y="587"/>
                  </a:cubicBezTo>
                  <a:cubicBezTo>
                    <a:pt x="706" y="584"/>
                    <a:pt x="701" y="587"/>
                    <a:pt x="700" y="585"/>
                  </a:cubicBezTo>
                  <a:cubicBezTo>
                    <a:pt x="698" y="584"/>
                    <a:pt x="698" y="584"/>
                    <a:pt x="698" y="584"/>
                  </a:cubicBezTo>
                  <a:cubicBezTo>
                    <a:pt x="698" y="584"/>
                    <a:pt x="691" y="585"/>
                    <a:pt x="695" y="580"/>
                  </a:cubicBezTo>
                  <a:cubicBezTo>
                    <a:pt x="699" y="574"/>
                    <a:pt x="700" y="564"/>
                    <a:pt x="699" y="565"/>
                  </a:cubicBezTo>
                  <a:cubicBezTo>
                    <a:pt x="697" y="565"/>
                    <a:pt x="694" y="574"/>
                    <a:pt x="692" y="573"/>
                  </a:cubicBezTo>
                  <a:cubicBezTo>
                    <a:pt x="689" y="573"/>
                    <a:pt x="691" y="571"/>
                    <a:pt x="686" y="568"/>
                  </a:cubicBezTo>
                  <a:cubicBezTo>
                    <a:pt x="681" y="564"/>
                    <a:pt x="673" y="567"/>
                    <a:pt x="673" y="570"/>
                  </a:cubicBezTo>
                  <a:cubicBezTo>
                    <a:pt x="673" y="573"/>
                    <a:pt x="670" y="576"/>
                    <a:pt x="670" y="576"/>
                  </a:cubicBezTo>
                  <a:cubicBezTo>
                    <a:pt x="670" y="576"/>
                    <a:pt x="669" y="574"/>
                    <a:pt x="667" y="570"/>
                  </a:cubicBezTo>
                  <a:cubicBezTo>
                    <a:pt x="666" y="566"/>
                    <a:pt x="658" y="566"/>
                    <a:pt x="655" y="569"/>
                  </a:cubicBezTo>
                  <a:cubicBezTo>
                    <a:pt x="651" y="573"/>
                    <a:pt x="649" y="560"/>
                    <a:pt x="646" y="560"/>
                  </a:cubicBezTo>
                  <a:cubicBezTo>
                    <a:pt x="644" y="560"/>
                    <a:pt x="639" y="563"/>
                    <a:pt x="636" y="569"/>
                  </a:cubicBezTo>
                  <a:cubicBezTo>
                    <a:pt x="634" y="574"/>
                    <a:pt x="635" y="582"/>
                    <a:pt x="633" y="582"/>
                  </a:cubicBezTo>
                  <a:cubicBezTo>
                    <a:pt x="630" y="581"/>
                    <a:pt x="630" y="571"/>
                    <a:pt x="630" y="567"/>
                  </a:cubicBezTo>
                  <a:cubicBezTo>
                    <a:pt x="631" y="563"/>
                    <a:pt x="637" y="557"/>
                    <a:pt x="633" y="556"/>
                  </a:cubicBezTo>
                  <a:cubicBezTo>
                    <a:pt x="628" y="555"/>
                    <a:pt x="622" y="562"/>
                    <a:pt x="620" y="563"/>
                  </a:cubicBezTo>
                  <a:cubicBezTo>
                    <a:pt x="617" y="563"/>
                    <a:pt x="612" y="568"/>
                    <a:pt x="609" y="573"/>
                  </a:cubicBezTo>
                  <a:cubicBezTo>
                    <a:pt x="606" y="577"/>
                    <a:pt x="604" y="580"/>
                    <a:pt x="601" y="582"/>
                  </a:cubicBezTo>
                  <a:cubicBezTo>
                    <a:pt x="598" y="584"/>
                    <a:pt x="593" y="582"/>
                    <a:pt x="594" y="580"/>
                  </a:cubicBezTo>
                  <a:cubicBezTo>
                    <a:pt x="595" y="579"/>
                    <a:pt x="586" y="572"/>
                    <a:pt x="584" y="574"/>
                  </a:cubicBezTo>
                  <a:cubicBezTo>
                    <a:pt x="582" y="577"/>
                    <a:pt x="578" y="579"/>
                    <a:pt x="573" y="581"/>
                  </a:cubicBezTo>
                  <a:cubicBezTo>
                    <a:pt x="568" y="584"/>
                    <a:pt x="564" y="578"/>
                    <a:pt x="563" y="576"/>
                  </a:cubicBezTo>
                  <a:cubicBezTo>
                    <a:pt x="562" y="573"/>
                    <a:pt x="560" y="573"/>
                    <a:pt x="560" y="565"/>
                  </a:cubicBezTo>
                  <a:cubicBezTo>
                    <a:pt x="559" y="557"/>
                    <a:pt x="561" y="548"/>
                    <a:pt x="562" y="543"/>
                  </a:cubicBezTo>
                  <a:cubicBezTo>
                    <a:pt x="564" y="538"/>
                    <a:pt x="555" y="529"/>
                    <a:pt x="551" y="529"/>
                  </a:cubicBezTo>
                  <a:cubicBezTo>
                    <a:pt x="547" y="530"/>
                    <a:pt x="544" y="534"/>
                    <a:pt x="540" y="533"/>
                  </a:cubicBezTo>
                  <a:cubicBezTo>
                    <a:pt x="536" y="533"/>
                    <a:pt x="538" y="532"/>
                    <a:pt x="532" y="532"/>
                  </a:cubicBezTo>
                  <a:cubicBezTo>
                    <a:pt x="527" y="532"/>
                    <a:pt x="531" y="530"/>
                    <a:pt x="532" y="525"/>
                  </a:cubicBezTo>
                  <a:cubicBezTo>
                    <a:pt x="533" y="519"/>
                    <a:pt x="530" y="512"/>
                    <a:pt x="536" y="507"/>
                  </a:cubicBezTo>
                  <a:cubicBezTo>
                    <a:pt x="542" y="502"/>
                    <a:pt x="540" y="491"/>
                    <a:pt x="536" y="490"/>
                  </a:cubicBezTo>
                  <a:cubicBezTo>
                    <a:pt x="532" y="490"/>
                    <a:pt x="526" y="492"/>
                    <a:pt x="521" y="491"/>
                  </a:cubicBezTo>
                  <a:cubicBezTo>
                    <a:pt x="516" y="491"/>
                    <a:pt x="513" y="496"/>
                    <a:pt x="514" y="501"/>
                  </a:cubicBezTo>
                  <a:cubicBezTo>
                    <a:pt x="516" y="507"/>
                    <a:pt x="512" y="510"/>
                    <a:pt x="510" y="510"/>
                  </a:cubicBezTo>
                  <a:cubicBezTo>
                    <a:pt x="509" y="509"/>
                    <a:pt x="507" y="506"/>
                    <a:pt x="501" y="511"/>
                  </a:cubicBezTo>
                  <a:cubicBezTo>
                    <a:pt x="495" y="516"/>
                    <a:pt x="493" y="514"/>
                    <a:pt x="487" y="508"/>
                  </a:cubicBezTo>
                  <a:cubicBezTo>
                    <a:pt x="482" y="503"/>
                    <a:pt x="476" y="497"/>
                    <a:pt x="475" y="489"/>
                  </a:cubicBezTo>
                  <a:cubicBezTo>
                    <a:pt x="473" y="480"/>
                    <a:pt x="473" y="472"/>
                    <a:pt x="475" y="467"/>
                  </a:cubicBezTo>
                  <a:cubicBezTo>
                    <a:pt x="477" y="462"/>
                    <a:pt x="477" y="454"/>
                    <a:pt x="474" y="452"/>
                  </a:cubicBezTo>
                  <a:cubicBezTo>
                    <a:pt x="471" y="451"/>
                    <a:pt x="478" y="445"/>
                    <a:pt x="481" y="444"/>
                  </a:cubicBezTo>
                  <a:cubicBezTo>
                    <a:pt x="485" y="443"/>
                    <a:pt x="491" y="437"/>
                    <a:pt x="492" y="435"/>
                  </a:cubicBezTo>
                  <a:cubicBezTo>
                    <a:pt x="493" y="432"/>
                    <a:pt x="498" y="433"/>
                    <a:pt x="503" y="433"/>
                  </a:cubicBezTo>
                  <a:cubicBezTo>
                    <a:pt x="509" y="433"/>
                    <a:pt x="510" y="433"/>
                    <a:pt x="516" y="436"/>
                  </a:cubicBezTo>
                  <a:cubicBezTo>
                    <a:pt x="522" y="440"/>
                    <a:pt x="523" y="435"/>
                    <a:pt x="523" y="433"/>
                  </a:cubicBezTo>
                  <a:cubicBezTo>
                    <a:pt x="523" y="431"/>
                    <a:pt x="526" y="430"/>
                    <a:pt x="532" y="430"/>
                  </a:cubicBezTo>
                  <a:cubicBezTo>
                    <a:pt x="538" y="431"/>
                    <a:pt x="546" y="426"/>
                    <a:pt x="547" y="427"/>
                  </a:cubicBezTo>
                  <a:cubicBezTo>
                    <a:pt x="549" y="429"/>
                    <a:pt x="552" y="436"/>
                    <a:pt x="555" y="434"/>
                  </a:cubicBezTo>
                  <a:cubicBezTo>
                    <a:pt x="558" y="432"/>
                    <a:pt x="559" y="427"/>
                    <a:pt x="560" y="435"/>
                  </a:cubicBezTo>
                  <a:cubicBezTo>
                    <a:pt x="561" y="442"/>
                    <a:pt x="564" y="453"/>
                    <a:pt x="568" y="455"/>
                  </a:cubicBezTo>
                  <a:cubicBezTo>
                    <a:pt x="573" y="457"/>
                    <a:pt x="571" y="464"/>
                    <a:pt x="575" y="465"/>
                  </a:cubicBezTo>
                  <a:cubicBezTo>
                    <a:pt x="580" y="465"/>
                    <a:pt x="582" y="453"/>
                    <a:pt x="580" y="449"/>
                  </a:cubicBezTo>
                  <a:cubicBezTo>
                    <a:pt x="579" y="444"/>
                    <a:pt x="576" y="432"/>
                    <a:pt x="573" y="429"/>
                  </a:cubicBezTo>
                  <a:cubicBezTo>
                    <a:pt x="571" y="426"/>
                    <a:pt x="575" y="418"/>
                    <a:pt x="580" y="415"/>
                  </a:cubicBezTo>
                  <a:cubicBezTo>
                    <a:pt x="585" y="413"/>
                    <a:pt x="593" y="400"/>
                    <a:pt x="597" y="397"/>
                  </a:cubicBezTo>
                  <a:cubicBezTo>
                    <a:pt x="601" y="393"/>
                    <a:pt x="612" y="392"/>
                    <a:pt x="609" y="387"/>
                  </a:cubicBezTo>
                  <a:cubicBezTo>
                    <a:pt x="606" y="382"/>
                    <a:pt x="603" y="377"/>
                    <a:pt x="603" y="374"/>
                  </a:cubicBezTo>
                  <a:cubicBezTo>
                    <a:pt x="603" y="370"/>
                    <a:pt x="606" y="371"/>
                    <a:pt x="608" y="374"/>
                  </a:cubicBezTo>
                  <a:cubicBezTo>
                    <a:pt x="609" y="376"/>
                    <a:pt x="615" y="370"/>
                    <a:pt x="614" y="367"/>
                  </a:cubicBezTo>
                  <a:cubicBezTo>
                    <a:pt x="612" y="364"/>
                    <a:pt x="613" y="360"/>
                    <a:pt x="617" y="360"/>
                  </a:cubicBezTo>
                  <a:cubicBezTo>
                    <a:pt x="620" y="361"/>
                    <a:pt x="621" y="357"/>
                    <a:pt x="620" y="355"/>
                  </a:cubicBezTo>
                  <a:cubicBezTo>
                    <a:pt x="618" y="352"/>
                    <a:pt x="623" y="349"/>
                    <a:pt x="627" y="350"/>
                  </a:cubicBezTo>
                  <a:cubicBezTo>
                    <a:pt x="630" y="352"/>
                    <a:pt x="642" y="353"/>
                    <a:pt x="644" y="350"/>
                  </a:cubicBezTo>
                  <a:cubicBezTo>
                    <a:pt x="645" y="348"/>
                    <a:pt x="638" y="343"/>
                    <a:pt x="638" y="338"/>
                  </a:cubicBezTo>
                  <a:cubicBezTo>
                    <a:pt x="638" y="333"/>
                    <a:pt x="644" y="329"/>
                    <a:pt x="648" y="328"/>
                  </a:cubicBezTo>
                  <a:cubicBezTo>
                    <a:pt x="652" y="327"/>
                    <a:pt x="656" y="328"/>
                    <a:pt x="657" y="326"/>
                  </a:cubicBezTo>
                  <a:cubicBezTo>
                    <a:pt x="657" y="324"/>
                    <a:pt x="662" y="319"/>
                    <a:pt x="663" y="324"/>
                  </a:cubicBezTo>
                  <a:cubicBezTo>
                    <a:pt x="664" y="328"/>
                    <a:pt x="663" y="335"/>
                    <a:pt x="667" y="335"/>
                  </a:cubicBezTo>
                  <a:cubicBezTo>
                    <a:pt x="671" y="335"/>
                    <a:pt x="676" y="330"/>
                    <a:pt x="678" y="329"/>
                  </a:cubicBezTo>
                  <a:cubicBezTo>
                    <a:pt x="680" y="329"/>
                    <a:pt x="689" y="326"/>
                    <a:pt x="691" y="325"/>
                  </a:cubicBezTo>
                  <a:cubicBezTo>
                    <a:pt x="693" y="325"/>
                    <a:pt x="706" y="324"/>
                    <a:pt x="704" y="319"/>
                  </a:cubicBezTo>
                  <a:cubicBezTo>
                    <a:pt x="703" y="315"/>
                    <a:pt x="701" y="311"/>
                    <a:pt x="700" y="309"/>
                  </a:cubicBezTo>
                  <a:cubicBezTo>
                    <a:pt x="698" y="307"/>
                    <a:pt x="697" y="310"/>
                    <a:pt x="694" y="313"/>
                  </a:cubicBezTo>
                  <a:cubicBezTo>
                    <a:pt x="692" y="316"/>
                    <a:pt x="689" y="316"/>
                    <a:pt x="688" y="313"/>
                  </a:cubicBezTo>
                  <a:cubicBezTo>
                    <a:pt x="687" y="311"/>
                    <a:pt x="688" y="303"/>
                    <a:pt x="685" y="306"/>
                  </a:cubicBezTo>
                  <a:cubicBezTo>
                    <a:pt x="681" y="308"/>
                    <a:pt x="681" y="311"/>
                    <a:pt x="678" y="310"/>
                  </a:cubicBezTo>
                  <a:cubicBezTo>
                    <a:pt x="676" y="308"/>
                    <a:pt x="674" y="304"/>
                    <a:pt x="674" y="304"/>
                  </a:cubicBezTo>
                  <a:cubicBezTo>
                    <a:pt x="674" y="304"/>
                    <a:pt x="680" y="301"/>
                    <a:pt x="676" y="296"/>
                  </a:cubicBezTo>
                  <a:cubicBezTo>
                    <a:pt x="672" y="290"/>
                    <a:pt x="667" y="291"/>
                    <a:pt x="662" y="294"/>
                  </a:cubicBezTo>
                  <a:cubicBezTo>
                    <a:pt x="657" y="297"/>
                    <a:pt x="657" y="297"/>
                    <a:pt x="651" y="299"/>
                  </a:cubicBezTo>
                  <a:cubicBezTo>
                    <a:pt x="645" y="300"/>
                    <a:pt x="642" y="302"/>
                    <a:pt x="642" y="302"/>
                  </a:cubicBezTo>
                  <a:cubicBezTo>
                    <a:pt x="642" y="302"/>
                    <a:pt x="644" y="293"/>
                    <a:pt x="647" y="289"/>
                  </a:cubicBezTo>
                  <a:cubicBezTo>
                    <a:pt x="651" y="285"/>
                    <a:pt x="662" y="287"/>
                    <a:pt x="665" y="283"/>
                  </a:cubicBezTo>
                  <a:cubicBezTo>
                    <a:pt x="668" y="280"/>
                    <a:pt x="676" y="285"/>
                    <a:pt x="676" y="285"/>
                  </a:cubicBezTo>
                  <a:cubicBezTo>
                    <a:pt x="676" y="285"/>
                    <a:pt x="681" y="280"/>
                    <a:pt x="681" y="283"/>
                  </a:cubicBezTo>
                  <a:cubicBezTo>
                    <a:pt x="681" y="286"/>
                    <a:pt x="680" y="294"/>
                    <a:pt x="683" y="294"/>
                  </a:cubicBezTo>
                  <a:cubicBezTo>
                    <a:pt x="686" y="294"/>
                    <a:pt x="694" y="289"/>
                    <a:pt x="691" y="288"/>
                  </a:cubicBezTo>
                  <a:cubicBezTo>
                    <a:pt x="687" y="287"/>
                    <a:pt x="693" y="285"/>
                    <a:pt x="697" y="282"/>
                  </a:cubicBezTo>
                  <a:cubicBezTo>
                    <a:pt x="700" y="279"/>
                    <a:pt x="707" y="282"/>
                    <a:pt x="709" y="281"/>
                  </a:cubicBezTo>
                  <a:cubicBezTo>
                    <a:pt x="712" y="280"/>
                    <a:pt x="713" y="274"/>
                    <a:pt x="717" y="274"/>
                  </a:cubicBezTo>
                  <a:cubicBezTo>
                    <a:pt x="720" y="274"/>
                    <a:pt x="722" y="280"/>
                    <a:pt x="717" y="283"/>
                  </a:cubicBezTo>
                  <a:cubicBezTo>
                    <a:pt x="712" y="287"/>
                    <a:pt x="711" y="296"/>
                    <a:pt x="708" y="299"/>
                  </a:cubicBezTo>
                  <a:cubicBezTo>
                    <a:pt x="706" y="301"/>
                    <a:pt x="707" y="304"/>
                    <a:pt x="712" y="303"/>
                  </a:cubicBezTo>
                  <a:cubicBezTo>
                    <a:pt x="716" y="303"/>
                    <a:pt x="719" y="304"/>
                    <a:pt x="723" y="303"/>
                  </a:cubicBezTo>
                  <a:cubicBezTo>
                    <a:pt x="727" y="302"/>
                    <a:pt x="729" y="304"/>
                    <a:pt x="730" y="306"/>
                  </a:cubicBezTo>
                  <a:cubicBezTo>
                    <a:pt x="731" y="308"/>
                    <a:pt x="734" y="304"/>
                    <a:pt x="734" y="304"/>
                  </a:cubicBezTo>
                  <a:cubicBezTo>
                    <a:pt x="734" y="304"/>
                    <a:pt x="740" y="302"/>
                    <a:pt x="742" y="305"/>
                  </a:cubicBezTo>
                  <a:cubicBezTo>
                    <a:pt x="745" y="308"/>
                    <a:pt x="746" y="303"/>
                    <a:pt x="745" y="300"/>
                  </a:cubicBezTo>
                  <a:cubicBezTo>
                    <a:pt x="743" y="297"/>
                    <a:pt x="741" y="294"/>
                    <a:pt x="739" y="291"/>
                  </a:cubicBezTo>
                  <a:cubicBezTo>
                    <a:pt x="738" y="287"/>
                    <a:pt x="736" y="286"/>
                    <a:pt x="732" y="287"/>
                  </a:cubicBezTo>
                  <a:cubicBezTo>
                    <a:pt x="728" y="288"/>
                    <a:pt x="727" y="286"/>
                    <a:pt x="724" y="284"/>
                  </a:cubicBezTo>
                  <a:cubicBezTo>
                    <a:pt x="721" y="282"/>
                    <a:pt x="719" y="286"/>
                    <a:pt x="721" y="282"/>
                  </a:cubicBezTo>
                  <a:cubicBezTo>
                    <a:pt x="723" y="278"/>
                    <a:pt x="724" y="277"/>
                    <a:pt x="726" y="273"/>
                  </a:cubicBezTo>
                  <a:cubicBezTo>
                    <a:pt x="728" y="269"/>
                    <a:pt x="734" y="263"/>
                    <a:pt x="728" y="261"/>
                  </a:cubicBezTo>
                  <a:cubicBezTo>
                    <a:pt x="721" y="259"/>
                    <a:pt x="719" y="258"/>
                    <a:pt x="718" y="254"/>
                  </a:cubicBezTo>
                  <a:cubicBezTo>
                    <a:pt x="717" y="250"/>
                    <a:pt x="709" y="244"/>
                    <a:pt x="707" y="244"/>
                  </a:cubicBezTo>
                  <a:cubicBezTo>
                    <a:pt x="705" y="244"/>
                    <a:pt x="695" y="246"/>
                    <a:pt x="694" y="243"/>
                  </a:cubicBezTo>
                  <a:cubicBezTo>
                    <a:pt x="694" y="240"/>
                    <a:pt x="691" y="231"/>
                    <a:pt x="689" y="228"/>
                  </a:cubicBezTo>
                  <a:cubicBezTo>
                    <a:pt x="686" y="225"/>
                    <a:pt x="676" y="211"/>
                    <a:pt x="675" y="210"/>
                  </a:cubicBezTo>
                  <a:cubicBezTo>
                    <a:pt x="673" y="209"/>
                    <a:pt x="671" y="210"/>
                    <a:pt x="667" y="217"/>
                  </a:cubicBezTo>
                  <a:cubicBezTo>
                    <a:pt x="662" y="224"/>
                    <a:pt x="658" y="225"/>
                    <a:pt x="654" y="224"/>
                  </a:cubicBezTo>
                  <a:cubicBezTo>
                    <a:pt x="651" y="222"/>
                    <a:pt x="647" y="224"/>
                    <a:pt x="643" y="219"/>
                  </a:cubicBezTo>
                  <a:cubicBezTo>
                    <a:pt x="639" y="214"/>
                    <a:pt x="650" y="212"/>
                    <a:pt x="649" y="209"/>
                  </a:cubicBezTo>
                  <a:cubicBezTo>
                    <a:pt x="647" y="206"/>
                    <a:pt x="639" y="205"/>
                    <a:pt x="634" y="204"/>
                  </a:cubicBezTo>
                  <a:cubicBezTo>
                    <a:pt x="628" y="203"/>
                    <a:pt x="625" y="197"/>
                    <a:pt x="617" y="196"/>
                  </a:cubicBezTo>
                  <a:cubicBezTo>
                    <a:pt x="609" y="195"/>
                    <a:pt x="600" y="197"/>
                    <a:pt x="597" y="197"/>
                  </a:cubicBezTo>
                  <a:cubicBezTo>
                    <a:pt x="595" y="197"/>
                    <a:pt x="595" y="202"/>
                    <a:pt x="594" y="208"/>
                  </a:cubicBezTo>
                  <a:cubicBezTo>
                    <a:pt x="593" y="215"/>
                    <a:pt x="597" y="217"/>
                    <a:pt x="593" y="218"/>
                  </a:cubicBezTo>
                  <a:cubicBezTo>
                    <a:pt x="588" y="219"/>
                    <a:pt x="586" y="220"/>
                    <a:pt x="591" y="222"/>
                  </a:cubicBezTo>
                  <a:cubicBezTo>
                    <a:pt x="595" y="225"/>
                    <a:pt x="602" y="235"/>
                    <a:pt x="602" y="235"/>
                  </a:cubicBezTo>
                  <a:cubicBezTo>
                    <a:pt x="602" y="235"/>
                    <a:pt x="602" y="240"/>
                    <a:pt x="598" y="243"/>
                  </a:cubicBezTo>
                  <a:cubicBezTo>
                    <a:pt x="594" y="246"/>
                    <a:pt x="591" y="249"/>
                    <a:pt x="589" y="246"/>
                  </a:cubicBezTo>
                  <a:cubicBezTo>
                    <a:pt x="587" y="242"/>
                    <a:pt x="581" y="242"/>
                    <a:pt x="582" y="246"/>
                  </a:cubicBezTo>
                  <a:cubicBezTo>
                    <a:pt x="584" y="250"/>
                    <a:pt x="587" y="252"/>
                    <a:pt x="587" y="255"/>
                  </a:cubicBezTo>
                  <a:cubicBezTo>
                    <a:pt x="587" y="259"/>
                    <a:pt x="592" y="268"/>
                    <a:pt x="589" y="271"/>
                  </a:cubicBezTo>
                  <a:cubicBezTo>
                    <a:pt x="586" y="274"/>
                    <a:pt x="582" y="272"/>
                    <a:pt x="579" y="272"/>
                  </a:cubicBezTo>
                  <a:cubicBezTo>
                    <a:pt x="577" y="273"/>
                    <a:pt x="574" y="267"/>
                    <a:pt x="576" y="266"/>
                  </a:cubicBezTo>
                  <a:cubicBezTo>
                    <a:pt x="578" y="265"/>
                    <a:pt x="576" y="256"/>
                    <a:pt x="576" y="256"/>
                  </a:cubicBezTo>
                  <a:cubicBezTo>
                    <a:pt x="576" y="256"/>
                    <a:pt x="570" y="266"/>
                    <a:pt x="570" y="261"/>
                  </a:cubicBezTo>
                  <a:cubicBezTo>
                    <a:pt x="571" y="255"/>
                    <a:pt x="567" y="255"/>
                    <a:pt x="567" y="250"/>
                  </a:cubicBezTo>
                  <a:cubicBezTo>
                    <a:pt x="567" y="246"/>
                    <a:pt x="563" y="240"/>
                    <a:pt x="558" y="241"/>
                  </a:cubicBezTo>
                  <a:cubicBezTo>
                    <a:pt x="554" y="243"/>
                    <a:pt x="549" y="244"/>
                    <a:pt x="541" y="242"/>
                  </a:cubicBezTo>
                  <a:cubicBezTo>
                    <a:pt x="532" y="240"/>
                    <a:pt x="528" y="239"/>
                    <a:pt x="521" y="235"/>
                  </a:cubicBezTo>
                  <a:cubicBezTo>
                    <a:pt x="514" y="230"/>
                    <a:pt x="511" y="233"/>
                    <a:pt x="508" y="234"/>
                  </a:cubicBezTo>
                  <a:cubicBezTo>
                    <a:pt x="504" y="235"/>
                    <a:pt x="505" y="225"/>
                    <a:pt x="501" y="224"/>
                  </a:cubicBezTo>
                  <a:cubicBezTo>
                    <a:pt x="496" y="223"/>
                    <a:pt x="499" y="222"/>
                    <a:pt x="498" y="214"/>
                  </a:cubicBezTo>
                  <a:cubicBezTo>
                    <a:pt x="497" y="206"/>
                    <a:pt x="494" y="208"/>
                    <a:pt x="505" y="199"/>
                  </a:cubicBezTo>
                  <a:cubicBezTo>
                    <a:pt x="517" y="191"/>
                    <a:pt x="515" y="187"/>
                    <a:pt x="524" y="186"/>
                  </a:cubicBezTo>
                  <a:cubicBezTo>
                    <a:pt x="533" y="184"/>
                    <a:pt x="536" y="191"/>
                    <a:pt x="536" y="188"/>
                  </a:cubicBezTo>
                  <a:cubicBezTo>
                    <a:pt x="536" y="185"/>
                    <a:pt x="539" y="169"/>
                    <a:pt x="539" y="175"/>
                  </a:cubicBezTo>
                  <a:cubicBezTo>
                    <a:pt x="539" y="181"/>
                    <a:pt x="549" y="181"/>
                    <a:pt x="545" y="186"/>
                  </a:cubicBezTo>
                  <a:cubicBezTo>
                    <a:pt x="540" y="190"/>
                    <a:pt x="543" y="191"/>
                    <a:pt x="546" y="191"/>
                  </a:cubicBezTo>
                  <a:cubicBezTo>
                    <a:pt x="550" y="191"/>
                    <a:pt x="557" y="186"/>
                    <a:pt x="557" y="186"/>
                  </a:cubicBezTo>
                  <a:cubicBezTo>
                    <a:pt x="557" y="186"/>
                    <a:pt x="565" y="182"/>
                    <a:pt x="567" y="186"/>
                  </a:cubicBezTo>
                  <a:cubicBezTo>
                    <a:pt x="569" y="189"/>
                    <a:pt x="569" y="193"/>
                    <a:pt x="573" y="193"/>
                  </a:cubicBezTo>
                  <a:cubicBezTo>
                    <a:pt x="576" y="193"/>
                    <a:pt x="584" y="188"/>
                    <a:pt x="577" y="184"/>
                  </a:cubicBezTo>
                  <a:cubicBezTo>
                    <a:pt x="571" y="180"/>
                    <a:pt x="566" y="180"/>
                    <a:pt x="562" y="175"/>
                  </a:cubicBezTo>
                  <a:cubicBezTo>
                    <a:pt x="558" y="170"/>
                    <a:pt x="559" y="172"/>
                    <a:pt x="555" y="174"/>
                  </a:cubicBezTo>
                  <a:cubicBezTo>
                    <a:pt x="550" y="175"/>
                    <a:pt x="550" y="172"/>
                    <a:pt x="548" y="172"/>
                  </a:cubicBezTo>
                  <a:cubicBezTo>
                    <a:pt x="547" y="172"/>
                    <a:pt x="544" y="173"/>
                    <a:pt x="543" y="170"/>
                  </a:cubicBezTo>
                  <a:cubicBezTo>
                    <a:pt x="542" y="168"/>
                    <a:pt x="544" y="167"/>
                    <a:pt x="549" y="167"/>
                  </a:cubicBezTo>
                  <a:cubicBezTo>
                    <a:pt x="554" y="167"/>
                    <a:pt x="560" y="169"/>
                    <a:pt x="560" y="169"/>
                  </a:cubicBezTo>
                  <a:cubicBezTo>
                    <a:pt x="560" y="169"/>
                    <a:pt x="566" y="167"/>
                    <a:pt x="568" y="166"/>
                  </a:cubicBezTo>
                  <a:cubicBezTo>
                    <a:pt x="570" y="166"/>
                    <a:pt x="578" y="164"/>
                    <a:pt x="576" y="159"/>
                  </a:cubicBezTo>
                  <a:cubicBezTo>
                    <a:pt x="575" y="153"/>
                    <a:pt x="570" y="153"/>
                    <a:pt x="568" y="152"/>
                  </a:cubicBezTo>
                  <a:cubicBezTo>
                    <a:pt x="566" y="150"/>
                    <a:pt x="571" y="147"/>
                    <a:pt x="574" y="146"/>
                  </a:cubicBezTo>
                  <a:cubicBezTo>
                    <a:pt x="576" y="145"/>
                    <a:pt x="583" y="146"/>
                    <a:pt x="583" y="146"/>
                  </a:cubicBezTo>
                  <a:cubicBezTo>
                    <a:pt x="583" y="146"/>
                    <a:pt x="588" y="147"/>
                    <a:pt x="588" y="144"/>
                  </a:cubicBezTo>
                  <a:cubicBezTo>
                    <a:pt x="588" y="142"/>
                    <a:pt x="587" y="139"/>
                    <a:pt x="590" y="141"/>
                  </a:cubicBezTo>
                  <a:cubicBezTo>
                    <a:pt x="593" y="142"/>
                    <a:pt x="590" y="148"/>
                    <a:pt x="595" y="147"/>
                  </a:cubicBezTo>
                  <a:cubicBezTo>
                    <a:pt x="599" y="145"/>
                    <a:pt x="601" y="147"/>
                    <a:pt x="603" y="149"/>
                  </a:cubicBezTo>
                  <a:cubicBezTo>
                    <a:pt x="606" y="150"/>
                    <a:pt x="603" y="158"/>
                    <a:pt x="600" y="159"/>
                  </a:cubicBezTo>
                  <a:cubicBezTo>
                    <a:pt x="597" y="160"/>
                    <a:pt x="593" y="163"/>
                    <a:pt x="599" y="163"/>
                  </a:cubicBezTo>
                  <a:cubicBezTo>
                    <a:pt x="605" y="164"/>
                    <a:pt x="609" y="164"/>
                    <a:pt x="609" y="164"/>
                  </a:cubicBezTo>
                  <a:cubicBezTo>
                    <a:pt x="609" y="164"/>
                    <a:pt x="612" y="160"/>
                    <a:pt x="614" y="156"/>
                  </a:cubicBezTo>
                  <a:cubicBezTo>
                    <a:pt x="615" y="152"/>
                    <a:pt x="618" y="155"/>
                    <a:pt x="620" y="156"/>
                  </a:cubicBezTo>
                  <a:cubicBezTo>
                    <a:pt x="622" y="157"/>
                    <a:pt x="630" y="159"/>
                    <a:pt x="623" y="161"/>
                  </a:cubicBezTo>
                  <a:cubicBezTo>
                    <a:pt x="615" y="164"/>
                    <a:pt x="614" y="167"/>
                    <a:pt x="612" y="170"/>
                  </a:cubicBezTo>
                  <a:cubicBezTo>
                    <a:pt x="611" y="173"/>
                    <a:pt x="610" y="175"/>
                    <a:pt x="604" y="173"/>
                  </a:cubicBezTo>
                  <a:cubicBezTo>
                    <a:pt x="597" y="171"/>
                    <a:pt x="593" y="172"/>
                    <a:pt x="592" y="175"/>
                  </a:cubicBezTo>
                  <a:cubicBezTo>
                    <a:pt x="590" y="178"/>
                    <a:pt x="591" y="188"/>
                    <a:pt x="594" y="186"/>
                  </a:cubicBezTo>
                  <a:cubicBezTo>
                    <a:pt x="596" y="185"/>
                    <a:pt x="599" y="185"/>
                    <a:pt x="602" y="184"/>
                  </a:cubicBezTo>
                  <a:cubicBezTo>
                    <a:pt x="605" y="183"/>
                    <a:pt x="618" y="185"/>
                    <a:pt x="621" y="184"/>
                  </a:cubicBezTo>
                  <a:cubicBezTo>
                    <a:pt x="624" y="184"/>
                    <a:pt x="629" y="191"/>
                    <a:pt x="630" y="189"/>
                  </a:cubicBezTo>
                  <a:cubicBezTo>
                    <a:pt x="632" y="188"/>
                    <a:pt x="635" y="192"/>
                    <a:pt x="638" y="194"/>
                  </a:cubicBezTo>
                  <a:cubicBezTo>
                    <a:pt x="641" y="197"/>
                    <a:pt x="640" y="189"/>
                    <a:pt x="646" y="194"/>
                  </a:cubicBezTo>
                  <a:cubicBezTo>
                    <a:pt x="652" y="199"/>
                    <a:pt x="649" y="199"/>
                    <a:pt x="652" y="199"/>
                  </a:cubicBezTo>
                  <a:cubicBezTo>
                    <a:pt x="655" y="199"/>
                    <a:pt x="661" y="199"/>
                    <a:pt x="661" y="199"/>
                  </a:cubicBezTo>
                  <a:cubicBezTo>
                    <a:pt x="661" y="199"/>
                    <a:pt x="662" y="193"/>
                    <a:pt x="667" y="194"/>
                  </a:cubicBezTo>
                  <a:cubicBezTo>
                    <a:pt x="672" y="195"/>
                    <a:pt x="677" y="202"/>
                    <a:pt x="676" y="197"/>
                  </a:cubicBezTo>
                  <a:cubicBezTo>
                    <a:pt x="676" y="192"/>
                    <a:pt x="677" y="189"/>
                    <a:pt x="673" y="185"/>
                  </a:cubicBezTo>
                  <a:cubicBezTo>
                    <a:pt x="669" y="181"/>
                    <a:pt x="662" y="179"/>
                    <a:pt x="661" y="177"/>
                  </a:cubicBezTo>
                  <a:cubicBezTo>
                    <a:pt x="660" y="175"/>
                    <a:pt x="659" y="173"/>
                    <a:pt x="660" y="172"/>
                  </a:cubicBezTo>
                  <a:cubicBezTo>
                    <a:pt x="662" y="170"/>
                    <a:pt x="669" y="172"/>
                    <a:pt x="673" y="175"/>
                  </a:cubicBezTo>
                  <a:cubicBezTo>
                    <a:pt x="677" y="178"/>
                    <a:pt x="681" y="181"/>
                    <a:pt x="684" y="179"/>
                  </a:cubicBezTo>
                  <a:cubicBezTo>
                    <a:pt x="687" y="177"/>
                    <a:pt x="691" y="175"/>
                    <a:pt x="692" y="174"/>
                  </a:cubicBezTo>
                  <a:cubicBezTo>
                    <a:pt x="694" y="172"/>
                    <a:pt x="698" y="166"/>
                    <a:pt x="698" y="166"/>
                  </a:cubicBezTo>
                  <a:cubicBezTo>
                    <a:pt x="698" y="166"/>
                    <a:pt x="682" y="164"/>
                    <a:pt x="680" y="161"/>
                  </a:cubicBezTo>
                  <a:cubicBezTo>
                    <a:pt x="678" y="158"/>
                    <a:pt x="671" y="153"/>
                    <a:pt x="669" y="153"/>
                  </a:cubicBezTo>
                  <a:cubicBezTo>
                    <a:pt x="667" y="153"/>
                    <a:pt x="661" y="158"/>
                    <a:pt x="659" y="152"/>
                  </a:cubicBezTo>
                  <a:cubicBezTo>
                    <a:pt x="657" y="145"/>
                    <a:pt x="657" y="138"/>
                    <a:pt x="655" y="138"/>
                  </a:cubicBezTo>
                  <a:cubicBezTo>
                    <a:pt x="653" y="137"/>
                    <a:pt x="631" y="133"/>
                    <a:pt x="628" y="131"/>
                  </a:cubicBezTo>
                  <a:cubicBezTo>
                    <a:pt x="625" y="130"/>
                    <a:pt x="612" y="125"/>
                    <a:pt x="608" y="122"/>
                  </a:cubicBezTo>
                  <a:cubicBezTo>
                    <a:pt x="603" y="119"/>
                    <a:pt x="596" y="115"/>
                    <a:pt x="592" y="115"/>
                  </a:cubicBezTo>
                  <a:cubicBezTo>
                    <a:pt x="588" y="115"/>
                    <a:pt x="571" y="117"/>
                    <a:pt x="568" y="117"/>
                  </a:cubicBezTo>
                  <a:cubicBezTo>
                    <a:pt x="565" y="116"/>
                    <a:pt x="556" y="118"/>
                    <a:pt x="552" y="119"/>
                  </a:cubicBezTo>
                  <a:cubicBezTo>
                    <a:pt x="548" y="119"/>
                    <a:pt x="557" y="127"/>
                    <a:pt x="549" y="129"/>
                  </a:cubicBezTo>
                  <a:cubicBezTo>
                    <a:pt x="541" y="131"/>
                    <a:pt x="542" y="132"/>
                    <a:pt x="544" y="123"/>
                  </a:cubicBezTo>
                  <a:cubicBezTo>
                    <a:pt x="545" y="114"/>
                    <a:pt x="539" y="111"/>
                    <a:pt x="532" y="115"/>
                  </a:cubicBezTo>
                  <a:cubicBezTo>
                    <a:pt x="525" y="119"/>
                    <a:pt x="514" y="121"/>
                    <a:pt x="517" y="125"/>
                  </a:cubicBezTo>
                  <a:cubicBezTo>
                    <a:pt x="519" y="130"/>
                    <a:pt x="516" y="133"/>
                    <a:pt x="522" y="137"/>
                  </a:cubicBezTo>
                  <a:cubicBezTo>
                    <a:pt x="527" y="141"/>
                    <a:pt x="529" y="142"/>
                    <a:pt x="535" y="142"/>
                  </a:cubicBezTo>
                  <a:cubicBezTo>
                    <a:pt x="542" y="141"/>
                    <a:pt x="549" y="143"/>
                    <a:pt x="549" y="143"/>
                  </a:cubicBezTo>
                  <a:cubicBezTo>
                    <a:pt x="549" y="143"/>
                    <a:pt x="549" y="150"/>
                    <a:pt x="546" y="152"/>
                  </a:cubicBezTo>
                  <a:cubicBezTo>
                    <a:pt x="544" y="153"/>
                    <a:pt x="540" y="153"/>
                    <a:pt x="539" y="156"/>
                  </a:cubicBezTo>
                  <a:cubicBezTo>
                    <a:pt x="538" y="160"/>
                    <a:pt x="532" y="162"/>
                    <a:pt x="532" y="160"/>
                  </a:cubicBezTo>
                  <a:cubicBezTo>
                    <a:pt x="532" y="158"/>
                    <a:pt x="535" y="152"/>
                    <a:pt x="531" y="149"/>
                  </a:cubicBezTo>
                  <a:cubicBezTo>
                    <a:pt x="528" y="146"/>
                    <a:pt x="527" y="145"/>
                    <a:pt x="523" y="149"/>
                  </a:cubicBezTo>
                  <a:cubicBezTo>
                    <a:pt x="518" y="152"/>
                    <a:pt x="518" y="153"/>
                    <a:pt x="516" y="148"/>
                  </a:cubicBezTo>
                  <a:cubicBezTo>
                    <a:pt x="514" y="143"/>
                    <a:pt x="508" y="139"/>
                    <a:pt x="508" y="139"/>
                  </a:cubicBezTo>
                  <a:cubicBezTo>
                    <a:pt x="508" y="139"/>
                    <a:pt x="503" y="133"/>
                    <a:pt x="500" y="130"/>
                  </a:cubicBezTo>
                  <a:cubicBezTo>
                    <a:pt x="497" y="127"/>
                    <a:pt x="492" y="127"/>
                    <a:pt x="491" y="130"/>
                  </a:cubicBezTo>
                  <a:cubicBezTo>
                    <a:pt x="491" y="133"/>
                    <a:pt x="492" y="136"/>
                    <a:pt x="494" y="142"/>
                  </a:cubicBezTo>
                  <a:cubicBezTo>
                    <a:pt x="496" y="147"/>
                    <a:pt x="497" y="154"/>
                    <a:pt x="493" y="155"/>
                  </a:cubicBezTo>
                  <a:cubicBezTo>
                    <a:pt x="490" y="155"/>
                    <a:pt x="491" y="160"/>
                    <a:pt x="487" y="161"/>
                  </a:cubicBezTo>
                  <a:cubicBezTo>
                    <a:pt x="483" y="162"/>
                    <a:pt x="482" y="159"/>
                    <a:pt x="482" y="154"/>
                  </a:cubicBezTo>
                  <a:cubicBezTo>
                    <a:pt x="482" y="149"/>
                    <a:pt x="480" y="145"/>
                    <a:pt x="481" y="143"/>
                  </a:cubicBezTo>
                  <a:cubicBezTo>
                    <a:pt x="482" y="141"/>
                    <a:pt x="477" y="144"/>
                    <a:pt x="472" y="143"/>
                  </a:cubicBezTo>
                  <a:cubicBezTo>
                    <a:pt x="467" y="142"/>
                    <a:pt x="463" y="145"/>
                    <a:pt x="468" y="147"/>
                  </a:cubicBezTo>
                  <a:cubicBezTo>
                    <a:pt x="473" y="149"/>
                    <a:pt x="474" y="156"/>
                    <a:pt x="469" y="158"/>
                  </a:cubicBezTo>
                  <a:cubicBezTo>
                    <a:pt x="465" y="160"/>
                    <a:pt x="447" y="158"/>
                    <a:pt x="441" y="158"/>
                  </a:cubicBezTo>
                  <a:cubicBezTo>
                    <a:pt x="436" y="158"/>
                    <a:pt x="428" y="160"/>
                    <a:pt x="426" y="156"/>
                  </a:cubicBezTo>
                  <a:cubicBezTo>
                    <a:pt x="424" y="153"/>
                    <a:pt x="431" y="150"/>
                    <a:pt x="434" y="150"/>
                  </a:cubicBezTo>
                  <a:cubicBezTo>
                    <a:pt x="438" y="150"/>
                    <a:pt x="449" y="151"/>
                    <a:pt x="453" y="144"/>
                  </a:cubicBezTo>
                  <a:cubicBezTo>
                    <a:pt x="457" y="138"/>
                    <a:pt x="448" y="136"/>
                    <a:pt x="444" y="136"/>
                  </a:cubicBezTo>
                  <a:cubicBezTo>
                    <a:pt x="439" y="136"/>
                    <a:pt x="436" y="134"/>
                    <a:pt x="432" y="129"/>
                  </a:cubicBezTo>
                  <a:cubicBezTo>
                    <a:pt x="427" y="124"/>
                    <a:pt x="435" y="120"/>
                    <a:pt x="434" y="117"/>
                  </a:cubicBezTo>
                  <a:cubicBezTo>
                    <a:pt x="433" y="115"/>
                    <a:pt x="428" y="117"/>
                    <a:pt x="423" y="117"/>
                  </a:cubicBezTo>
                  <a:cubicBezTo>
                    <a:pt x="418" y="117"/>
                    <a:pt x="411" y="113"/>
                    <a:pt x="411" y="117"/>
                  </a:cubicBezTo>
                  <a:cubicBezTo>
                    <a:pt x="411" y="122"/>
                    <a:pt x="417" y="136"/>
                    <a:pt x="413" y="133"/>
                  </a:cubicBezTo>
                  <a:cubicBezTo>
                    <a:pt x="409" y="130"/>
                    <a:pt x="410" y="126"/>
                    <a:pt x="407" y="122"/>
                  </a:cubicBezTo>
                  <a:cubicBezTo>
                    <a:pt x="405" y="119"/>
                    <a:pt x="401" y="119"/>
                    <a:pt x="396" y="120"/>
                  </a:cubicBezTo>
                  <a:cubicBezTo>
                    <a:pt x="390" y="120"/>
                    <a:pt x="382" y="122"/>
                    <a:pt x="379" y="122"/>
                  </a:cubicBezTo>
                  <a:cubicBezTo>
                    <a:pt x="376" y="121"/>
                    <a:pt x="378" y="121"/>
                    <a:pt x="373" y="118"/>
                  </a:cubicBezTo>
                  <a:cubicBezTo>
                    <a:pt x="367" y="115"/>
                    <a:pt x="365" y="116"/>
                    <a:pt x="360" y="113"/>
                  </a:cubicBezTo>
                  <a:cubicBezTo>
                    <a:pt x="356" y="109"/>
                    <a:pt x="360" y="108"/>
                    <a:pt x="353" y="108"/>
                  </a:cubicBezTo>
                  <a:cubicBezTo>
                    <a:pt x="345" y="107"/>
                    <a:pt x="346" y="112"/>
                    <a:pt x="339" y="111"/>
                  </a:cubicBezTo>
                  <a:cubicBezTo>
                    <a:pt x="331" y="109"/>
                    <a:pt x="329" y="111"/>
                    <a:pt x="322" y="111"/>
                  </a:cubicBezTo>
                  <a:cubicBezTo>
                    <a:pt x="315" y="110"/>
                    <a:pt x="311" y="109"/>
                    <a:pt x="310" y="114"/>
                  </a:cubicBezTo>
                  <a:cubicBezTo>
                    <a:pt x="309" y="118"/>
                    <a:pt x="307" y="125"/>
                    <a:pt x="304" y="125"/>
                  </a:cubicBezTo>
                  <a:cubicBezTo>
                    <a:pt x="301" y="125"/>
                    <a:pt x="297" y="130"/>
                    <a:pt x="307" y="130"/>
                  </a:cubicBezTo>
                  <a:cubicBezTo>
                    <a:pt x="317" y="131"/>
                    <a:pt x="311" y="136"/>
                    <a:pt x="320" y="136"/>
                  </a:cubicBezTo>
                  <a:cubicBezTo>
                    <a:pt x="329" y="135"/>
                    <a:pt x="337" y="135"/>
                    <a:pt x="339" y="130"/>
                  </a:cubicBezTo>
                  <a:cubicBezTo>
                    <a:pt x="341" y="125"/>
                    <a:pt x="342" y="125"/>
                    <a:pt x="343" y="127"/>
                  </a:cubicBezTo>
                  <a:cubicBezTo>
                    <a:pt x="344" y="129"/>
                    <a:pt x="352" y="140"/>
                    <a:pt x="352" y="140"/>
                  </a:cubicBezTo>
                  <a:cubicBezTo>
                    <a:pt x="352" y="140"/>
                    <a:pt x="357" y="145"/>
                    <a:pt x="359" y="146"/>
                  </a:cubicBezTo>
                  <a:cubicBezTo>
                    <a:pt x="361" y="147"/>
                    <a:pt x="357" y="153"/>
                    <a:pt x="353" y="150"/>
                  </a:cubicBezTo>
                  <a:cubicBezTo>
                    <a:pt x="349" y="147"/>
                    <a:pt x="341" y="147"/>
                    <a:pt x="338" y="144"/>
                  </a:cubicBezTo>
                  <a:cubicBezTo>
                    <a:pt x="335" y="141"/>
                    <a:pt x="327" y="140"/>
                    <a:pt x="323" y="141"/>
                  </a:cubicBezTo>
                  <a:cubicBezTo>
                    <a:pt x="320" y="141"/>
                    <a:pt x="308" y="140"/>
                    <a:pt x="306" y="140"/>
                  </a:cubicBezTo>
                  <a:cubicBezTo>
                    <a:pt x="304" y="140"/>
                    <a:pt x="297" y="146"/>
                    <a:pt x="297" y="146"/>
                  </a:cubicBezTo>
                  <a:cubicBezTo>
                    <a:pt x="297" y="146"/>
                    <a:pt x="294" y="141"/>
                    <a:pt x="293" y="139"/>
                  </a:cubicBezTo>
                  <a:cubicBezTo>
                    <a:pt x="291" y="136"/>
                    <a:pt x="289" y="141"/>
                    <a:pt x="287" y="142"/>
                  </a:cubicBezTo>
                  <a:cubicBezTo>
                    <a:pt x="284" y="142"/>
                    <a:pt x="278" y="137"/>
                    <a:pt x="272" y="139"/>
                  </a:cubicBezTo>
                  <a:cubicBezTo>
                    <a:pt x="266" y="142"/>
                    <a:pt x="268" y="144"/>
                    <a:pt x="259" y="144"/>
                  </a:cubicBezTo>
                  <a:cubicBezTo>
                    <a:pt x="250" y="143"/>
                    <a:pt x="248" y="141"/>
                    <a:pt x="245" y="142"/>
                  </a:cubicBezTo>
                  <a:cubicBezTo>
                    <a:pt x="242" y="142"/>
                    <a:pt x="242" y="142"/>
                    <a:pt x="242" y="142"/>
                  </a:cubicBezTo>
                  <a:cubicBezTo>
                    <a:pt x="242" y="142"/>
                    <a:pt x="243" y="145"/>
                    <a:pt x="239" y="147"/>
                  </a:cubicBezTo>
                  <a:cubicBezTo>
                    <a:pt x="235" y="150"/>
                    <a:pt x="233" y="153"/>
                    <a:pt x="230" y="149"/>
                  </a:cubicBezTo>
                  <a:cubicBezTo>
                    <a:pt x="228" y="145"/>
                    <a:pt x="226" y="145"/>
                    <a:pt x="225" y="145"/>
                  </a:cubicBezTo>
                  <a:cubicBezTo>
                    <a:pt x="223" y="144"/>
                    <a:pt x="220" y="141"/>
                    <a:pt x="213" y="143"/>
                  </a:cubicBezTo>
                  <a:cubicBezTo>
                    <a:pt x="207" y="145"/>
                    <a:pt x="199" y="134"/>
                    <a:pt x="197" y="134"/>
                  </a:cubicBezTo>
                  <a:cubicBezTo>
                    <a:pt x="195" y="134"/>
                    <a:pt x="173" y="139"/>
                    <a:pt x="169" y="138"/>
                  </a:cubicBezTo>
                  <a:cubicBezTo>
                    <a:pt x="165" y="137"/>
                    <a:pt x="153" y="132"/>
                    <a:pt x="149" y="132"/>
                  </a:cubicBezTo>
                  <a:cubicBezTo>
                    <a:pt x="145" y="133"/>
                    <a:pt x="137" y="134"/>
                    <a:pt x="137" y="134"/>
                  </a:cubicBezTo>
                  <a:cubicBezTo>
                    <a:pt x="137" y="134"/>
                    <a:pt x="128" y="132"/>
                    <a:pt x="126" y="132"/>
                  </a:cubicBezTo>
                  <a:cubicBezTo>
                    <a:pt x="125" y="132"/>
                    <a:pt x="119" y="135"/>
                    <a:pt x="117" y="132"/>
                  </a:cubicBezTo>
                  <a:cubicBezTo>
                    <a:pt x="114" y="129"/>
                    <a:pt x="109" y="127"/>
                    <a:pt x="109" y="127"/>
                  </a:cubicBezTo>
                  <a:cubicBezTo>
                    <a:pt x="109" y="127"/>
                    <a:pt x="107" y="134"/>
                    <a:pt x="104" y="135"/>
                  </a:cubicBezTo>
                  <a:cubicBezTo>
                    <a:pt x="100" y="136"/>
                    <a:pt x="92" y="139"/>
                    <a:pt x="91" y="138"/>
                  </a:cubicBezTo>
                  <a:cubicBezTo>
                    <a:pt x="89" y="136"/>
                    <a:pt x="76" y="142"/>
                    <a:pt x="76" y="142"/>
                  </a:cubicBezTo>
                  <a:cubicBezTo>
                    <a:pt x="76" y="142"/>
                    <a:pt x="68" y="144"/>
                    <a:pt x="66" y="144"/>
                  </a:cubicBezTo>
                  <a:cubicBezTo>
                    <a:pt x="64" y="143"/>
                    <a:pt x="55" y="148"/>
                    <a:pt x="56" y="150"/>
                  </a:cubicBezTo>
                  <a:cubicBezTo>
                    <a:pt x="57" y="153"/>
                    <a:pt x="56" y="158"/>
                    <a:pt x="65" y="158"/>
                  </a:cubicBezTo>
                  <a:cubicBezTo>
                    <a:pt x="73" y="158"/>
                    <a:pt x="73" y="161"/>
                    <a:pt x="76" y="162"/>
                  </a:cubicBezTo>
                  <a:cubicBezTo>
                    <a:pt x="79" y="163"/>
                    <a:pt x="81" y="162"/>
                    <a:pt x="84" y="166"/>
                  </a:cubicBezTo>
                  <a:cubicBezTo>
                    <a:pt x="88" y="169"/>
                    <a:pt x="88" y="173"/>
                    <a:pt x="83" y="172"/>
                  </a:cubicBezTo>
                  <a:cubicBezTo>
                    <a:pt x="78" y="172"/>
                    <a:pt x="73" y="170"/>
                    <a:pt x="70" y="167"/>
                  </a:cubicBezTo>
                  <a:cubicBezTo>
                    <a:pt x="67" y="164"/>
                    <a:pt x="67" y="164"/>
                    <a:pt x="67" y="164"/>
                  </a:cubicBezTo>
                  <a:cubicBezTo>
                    <a:pt x="61" y="167"/>
                    <a:pt x="61" y="167"/>
                    <a:pt x="61" y="167"/>
                  </a:cubicBezTo>
                  <a:cubicBezTo>
                    <a:pt x="54" y="168"/>
                    <a:pt x="45" y="172"/>
                    <a:pt x="45" y="172"/>
                  </a:cubicBezTo>
                  <a:cubicBezTo>
                    <a:pt x="45" y="172"/>
                    <a:pt x="47" y="178"/>
                    <a:pt x="52" y="181"/>
                  </a:cubicBezTo>
                  <a:cubicBezTo>
                    <a:pt x="57" y="185"/>
                    <a:pt x="68" y="185"/>
                    <a:pt x="68" y="185"/>
                  </a:cubicBezTo>
                  <a:cubicBezTo>
                    <a:pt x="68" y="185"/>
                    <a:pt x="76" y="186"/>
                    <a:pt x="79" y="183"/>
                  </a:cubicBezTo>
                  <a:cubicBezTo>
                    <a:pt x="82" y="180"/>
                    <a:pt x="86" y="180"/>
                    <a:pt x="88" y="181"/>
                  </a:cubicBezTo>
                  <a:cubicBezTo>
                    <a:pt x="90" y="181"/>
                    <a:pt x="86" y="189"/>
                    <a:pt x="81" y="189"/>
                  </a:cubicBezTo>
                  <a:cubicBezTo>
                    <a:pt x="75" y="188"/>
                    <a:pt x="68" y="189"/>
                    <a:pt x="63" y="194"/>
                  </a:cubicBezTo>
                  <a:cubicBezTo>
                    <a:pt x="59" y="198"/>
                    <a:pt x="55" y="199"/>
                    <a:pt x="57" y="203"/>
                  </a:cubicBezTo>
                  <a:cubicBezTo>
                    <a:pt x="59" y="208"/>
                    <a:pt x="67" y="214"/>
                    <a:pt x="67" y="217"/>
                  </a:cubicBezTo>
                  <a:cubicBezTo>
                    <a:pt x="68" y="221"/>
                    <a:pt x="76" y="216"/>
                    <a:pt x="77" y="213"/>
                  </a:cubicBezTo>
                  <a:cubicBezTo>
                    <a:pt x="78" y="210"/>
                    <a:pt x="84" y="210"/>
                    <a:pt x="82" y="216"/>
                  </a:cubicBezTo>
                  <a:cubicBezTo>
                    <a:pt x="81" y="223"/>
                    <a:pt x="87" y="224"/>
                    <a:pt x="87" y="224"/>
                  </a:cubicBezTo>
                  <a:cubicBezTo>
                    <a:pt x="87" y="224"/>
                    <a:pt x="90" y="218"/>
                    <a:pt x="92" y="219"/>
                  </a:cubicBezTo>
                  <a:cubicBezTo>
                    <a:pt x="93" y="221"/>
                    <a:pt x="99" y="226"/>
                    <a:pt x="99" y="226"/>
                  </a:cubicBezTo>
                  <a:cubicBezTo>
                    <a:pt x="99" y="226"/>
                    <a:pt x="105" y="221"/>
                    <a:pt x="107" y="224"/>
                  </a:cubicBezTo>
                  <a:cubicBezTo>
                    <a:pt x="109" y="228"/>
                    <a:pt x="104" y="231"/>
                    <a:pt x="101" y="233"/>
                  </a:cubicBezTo>
                  <a:cubicBezTo>
                    <a:pt x="98" y="235"/>
                    <a:pt x="87" y="239"/>
                    <a:pt x="84" y="241"/>
                  </a:cubicBezTo>
                  <a:cubicBezTo>
                    <a:pt x="82" y="243"/>
                    <a:pt x="72" y="249"/>
                    <a:pt x="69" y="249"/>
                  </a:cubicBezTo>
                  <a:cubicBezTo>
                    <a:pt x="67" y="249"/>
                    <a:pt x="66" y="256"/>
                    <a:pt x="70" y="255"/>
                  </a:cubicBezTo>
                  <a:cubicBezTo>
                    <a:pt x="75" y="255"/>
                    <a:pt x="88" y="249"/>
                    <a:pt x="91" y="247"/>
                  </a:cubicBezTo>
                  <a:cubicBezTo>
                    <a:pt x="95" y="246"/>
                    <a:pt x="96" y="253"/>
                    <a:pt x="106" y="248"/>
                  </a:cubicBezTo>
                  <a:cubicBezTo>
                    <a:pt x="115" y="242"/>
                    <a:pt x="118" y="234"/>
                    <a:pt x="120" y="235"/>
                  </a:cubicBezTo>
                  <a:cubicBezTo>
                    <a:pt x="123" y="235"/>
                    <a:pt x="123" y="239"/>
                    <a:pt x="128" y="241"/>
                  </a:cubicBezTo>
                  <a:cubicBezTo>
                    <a:pt x="132" y="242"/>
                    <a:pt x="135" y="237"/>
                    <a:pt x="138" y="235"/>
                  </a:cubicBezTo>
                  <a:cubicBezTo>
                    <a:pt x="140" y="233"/>
                    <a:pt x="142" y="226"/>
                    <a:pt x="140" y="227"/>
                  </a:cubicBezTo>
                  <a:cubicBezTo>
                    <a:pt x="137" y="227"/>
                    <a:pt x="131" y="227"/>
                    <a:pt x="131" y="227"/>
                  </a:cubicBezTo>
                  <a:cubicBezTo>
                    <a:pt x="131" y="227"/>
                    <a:pt x="138" y="222"/>
                    <a:pt x="138" y="219"/>
                  </a:cubicBezTo>
                  <a:cubicBezTo>
                    <a:pt x="138" y="216"/>
                    <a:pt x="139" y="211"/>
                    <a:pt x="143" y="209"/>
                  </a:cubicBezTo>
                  <a:cubicBezTo>
                    <a:pt x="147" y="207"/>
                    <a:pt x="147" y="208"/>
                    <a:pt x="145" y="216"/>
                  </a:cubicBezTo>
                  <a:cubicBezTo>
                    <a:pt x="142" y="223"/>
                    <a:pt x="150" y="220"/>
                    <a:pt x="153" y="217"/>
                  </a:cubicBezTo>
                  <a:cubicBezTo>
                    <a:pt x="156" y="214"/>
                    <a:pt x="160" y="222"/>
                    <a:pt x="165" y="218"/>
                  </a:cubicBezTo>
                  <a:cubicBezTo>
                    <a:pt x="171" y="214"/>
                    <a:pt x="169" y="205"/>
                    <a:pt x="172" y="205"/>
                  </a:cubicBezTo>
                  <a:cubicBezTo>
                    <a:pt x="176" y="205"/>
                    <a:pt x="181" y="212"/>
                    <a:pt x="184" y="210"/>
                  </a:cubicBezTo>
                  <a:cubicBezTo>
                    <a:pt x="187" y="207"/>
                    <a:pt x="195" y="215"/>
                    <a:pt x="200" y="215"/>
                  </a:cubicBezTo>
                  <a:cubicBezTo>
                    <a:pt x="206" y="215"/>
                    <a:pt x="223" y="221"/>
                    <a:pt x="226" y="221"/>
                  </a:cubicBezTo>
                  <a:cubicBezTo>
                    <a:pt x="229" y="221"/>
                    <a:pt x="239" y="225"/>
                    <a:pt x="239" y="233"/>
                  </a:cubicBezTo>
                  <a:cubicBezTo>
                    <a:pt x="240" y="241"/>
                    <a:pt x="243" y="240"/>
                    <a:pt x="246" y="240"/>
                  </a:cubicBezTo>
                  <a:cubicBezTo>
                    <a:pt x="249" y="240"/>
                    <a:pt x="256" y="243"/>
                    <a:pt x="256" y="246"/>
                  </a:cubicBezTo>
                  <a:cubicBezTo>
                    <a:pt x="256" y="249"/>
                    <a:pt x="254" y="261"/>
                    <a:pt x="259" y="264"/>
                  </a:cubicBezTo>
                  <a:cubicBezTo>
                    <a:pt x="264" y="267"/>
                    <a:pt x="269" y="272"/>
                    <a:pt x="271" y="271"/>
                  </a:cubicBezTo>
                  <a:cubicBezTo>
                    <a:pt x="273" y="270"/>
                    <a:pt x="271" y="260"/>
                    <a:pt x="268" y="259"/>
                  </a:cubicBezTo>
                  <a:cubicBezTo>
                    <a:pt x="266" y="258"/>
                    <a:pt x="267" y="253"/>
                    <a:pt x="266" y="251"/>
                  </a:cubicBezTo>
                  <a:cubicBezTo>
                    <a:pt x="265" y="249"/>
                    <a:pt x="270" y="249"/>
                    <a:pt x="271" y="253"/>
                  </a:cubicBezTo>
                  <a:cubicBezTo>
                    <a:pt x="273" y="257"/>
                    <a:pt x="277" y="265"/>
                    <a:pt x="279" y="265"/>
                  </a:cubicBezTo>
                  <a:cubicBezTo>
                    <a:pt x="282" y="265"/>
                    <a:pt x="288" y="272"/>
                    <a:pt x="286" y="277"/>
                  </a:cubicBezTo>
                  <a:cubicBezTo>
                    <a:pt x="284" y="281"/>
                    <a:pt x="287" y="290"/>
                    <a:pt x="291" y="290"/>
                  </a:cubicBezTo>
                  <a:cubicBezTo>
                    <a:pt x="296" y="290"/>
                    <a:pt x="303" y="296"/>
                    <a:pt x="305" y="296"/>
                  </a:cubicBezTo>
                  <a:cubicBezTo>
                    <a:pt x="307" y="297"/>
                    <a:pt x="308" y="302"/>
                    <a:pt x="308" y="304"/>
                  </a:cubicBezTo>
                  <a:cubicBezTo>
                    <a:pt x="308" y="306"/>
                    <a:pt x="312" y="314"/>
                    <a:pt x="312" y="318"/>
                  </a:cubicBezTo>
                  <a:cubicBezTo>
                    <a:pt x="312" y="322"/>
                    <a:pt x="310" y="339"/>
                    <a:pt x="310" y="346"/>
                  </a:cubicBezTo>
                  <a:cubicBezTo>
                    <a:pt x="309" y="353"/>
                    <a:pt x="314" y="364"/>
                    <a:pt x="319" y="371"/>
                  </a:cubicBezTo>
                  <a:cubicBezTo>
                    <a:pt x="324" y="377"/>
                    <a:pt x="323" y="390"/>
                    <a:pt x="326" y="393"/>
                  </a:cubicBezTo>
                  <a:cubicBezTo>
                    <a:pt x="329" y="395"/>
                    <a:pt x="337" y="400"/>
                    <a:pt x="342" y="399"/>
                  </a:cubicBezTo>
                  <a:cubicBezTo>
                    <a:pt x="346" y="399"/>
                    <a:pt x="350" y="403"/>
                    <a:pt x="354" y="411"/>
                  </a:cubicBezTo>
                  <a:cubicBezTo>
                    <a:pt x="358" y="420"/>
                    <a:pt x="362" y="434"/>
                    <a:pt x="365" y="435"/>
                  </a:cubicBezTo>
                  <a:cubicBezTo>
                    <a:pt x="368" y="436"/>
                    <a:pt x="373" y="441"/>
                    <a:pt x="371" y="444"/>
                  </a:cubicBezTo>
                  <a:cubicBezTo>
                    <a:pt x="368" y="447"/>
                    <a:pt x="364" y="454"/>
                    <a:pt x="369" y="454"/>
                  </a:cubicBezTo>
                  <a:cubicBezTo>
                    <a:pt x="373" y="454"/>
                    <a:pt x="375" y="451"/>
                    <a:pt x="378" y="456"/>
                  </a:cubicBezTo>
                  <a:cubicBezTo>
                    <a:pt x="382" y="462"/>
                    <a:pt x="387" y="465"/>
                    <a:pt x="386" y="468"/>
                  </a:cubicBezTo>
                  <a:cubicBezTo>
                    <a:pt x="386" y="472"/>
                    <a:pt x="390" y="473"/>
                    <a:pt x="392" y="474"/>
                  </a:cubicBezTo>
                  <a:cubicBezTo>
                    <a:pt x="394" y="474"/>
                    <a:pt x="399" y="485"/>
                    <a:pt x="404" y="480"/>
                  </a:cubicBezTo>
                  <a:cubicBezTo>
                    <a:pt x="408" y="476"/>
                    <a:pt x="398" y="468"/>
                    <a:pt x="394" y="465"/>
                  </a:cubicBezTo>
                  <a:cubicBezTo>
                    <a:pt x="391" y="462"/>
                    <a:pt x="394" y="455"/>
                    <a:pt x="387" y="449"/>
                  </a:cubicBezTo>
                  <a:cubicBezTo>
                    <a:pt x="380" y="442"/>
                    <a:pt x="381" y="437"/>
                    <a:pt x="376" y="432"/>
                  </a:cubicBezTo>
                  <a:cubicBezTo>
                    <a:pt x="371" y="427"/>
                    <a:pt x="367" y="423"/>
                    <a:pt x="372" y="419"/>
                  </a:cubicBezTo>
                  <a:cubicBezTo>
                    <a:pt x="377" y="415"/>
                    <a:pt x="377" y="423"/>
                    <a:pt x="379" y="429"/>
                  </a:cubicBezTo>
                  <a:cubicBezTo>
                    <a:pt x="382" y="434"/>
                    <a:pt x="392" y="445"/>
                    <a:pt x="397" y="450"/>
                  </a:cubicBezTo>
                  <a:cubicBezTo>
                    <a:pt x="402" y="455"/>
                    <a:pt x="410" y="472"/>
                    <a:pt x="413" y="472"/>
                  </a:cubicBezTo>
                  <a:cubicBezTo>
                    <a:pt x="415" y="472"/>
                    <a:pt x="422" y="482"/>
                    <a:pt x="422" y="482"/>
                  </a:cubicBezTo>
                  <a:cubicBezTo>
                    <a:pt x="422" y="482"/>
                    <a:pt x="426" y="490"/>
                    <a:pt x="425" y="492"/>
                  </a:cubicBezTo>
                  <a:cubicBezTo>
                    <a:pt x="423" y="494"/>
                    <a:pt x="427" y="504"/>
                    <a:pt x="431" y="506"/>
                  </a:cubicBezTo>
                  <a:cubicBezTo>
                    <a:pt x="434" y="508"/>
                    <a:pt x="450" y="509"/>
                    <a:pt x="451" y="518"/>
                  </a:cubicBezTo>
                  <a:cubicBezTo>
                    <a:pt x="451" y="520"/>
                    <a:pt x="454" y="532"/>
                    <a:pt x="459" y="532"/>
                  </a:cubicBezTo>
                  <a:cubicBezTo>
                    <a:pt x="465" y="532"/>
                    <a:pt x="472" y="529"/>
                    <a:pt x="474" y="530"/>
                  </a:cubicBezTo>
                  <a:cubicBezTo>
                    <a:pt x="476" y="532"/>
                    <a:pt x="480" y="540"/>
                    <a:pt x="483" y="535"/>
                  </a:cubicBezTo>
                  <a:cubicBezTo>
                    <a:pt x="486" y="531"/>
                    <a:pt x="487" y="529"/>
                    <a:pt x="492" y="529"/>
                  </a:cubicBezTo>
                  <a:cubicBezTo>
                    <a:pt x="496" y="529"/>
                    <a:pt x="498" y="533"/>
                    <a:pt x="501" y="537"/>
                  </a:cubicBezTo>
                  <a:cubicBezTo>
                    <a:pt x="503" y="540"/>
                    <a:pt x="511" y="548"/>
                    <a:pt x="514" y="547"/>
                  </a:cubicBezTo>
                  <a:cubicBezTo>
                    <a:pt x="518" y="546"/>
                    <a:pt x="523" y="552"/>
                    <a:pt x="525" y="550"/>
                  </a:cubicBezTo>
                  <a:cubicBezTo>
                    <a:pt x="528" y="548"/>
                    <a:pt x="532" y="551"/>
                    <a:pt x="534" y="552"/>
                  </a:cubicBezTo>
                  <a:cubicBezTo>
                    <a:pt x="536" y="554"/>
                    <a:pt x="540" y="558"/>
                    <a:pt x="540" y="565"/>
                  </a:cubicBezTo>
                  <a:cubicBezTo>
                    <a:pt x="539" y="573"/>
                    <a:pt x="547" y="574"/>
                    <a:pt x="550" y="576"/>
                  </a:cubicBezTo>
                  <a:cubicBezTo>
                    <a:pt x="553" y="578"/>
                    <a:pt x="557" y="582"/>
                    <a:pt x="560" y="585"/>
                  </a:cubicBezTo>
                  <a:cubicBezTo>
                    <a:pt x="562" y="588"/>
                    <a:pt x="568" y="589"/>
                    <a:pt x="570" y="591"/>
                  </a:cubicBezTo>
                  <a:cubicBezTo>
                    <a:pt x="571" y="593"/>
                    <a:pt x="572" y="596"/>
                    <a:pt x="577" y="593"/>
                  </a:cubicBezTo>
                  <a:cubicBezTo>
                    <a:pt x="581" y="590"/>
                    <a:pt x="580" y="585"/>
                    <a:pt x="580" y="585"/>
                  </a:cubicBezTo>
                  <a:cubicBezTo>
                    <a:pt x="580" y="585"/>
                    <a:pt x="586" y="584"/>
                    <a:pt x="588" y="586"/>
                  </a:cubicBezTo>
                  <a:cubicBezTo>
                    <a:pt x="591" y="588"/>
                    <a:pt x="592" y="596"/>
                    <a:pt x="594" y="598"/>
                  </a:cubicBezTo>
                  <a:cubicBezTo>
                    <a:pt x="595" y="599"/>
                    <a:pt x="598" y="608"/>
                    <a:pt x="596" y="615"/>
                  </a:cubicBezTo>
                  <a:cubicBezTo>
                    <a:pt x="594" y="621"/>
                    <a:pt x="595" y="628"/>
                    <a:pt x="593" y="628"/>
                  </a:cubicBezTo>
                  <a:cubicBezTo>
                    <a:pt x="591" y="628"/>
                    <a:pt x="585" y="634"/>
                    <a:pt x="582" y="636"/>
                  </a:cubicBezTo>
                  <a:cubicBezTo>
                    <a:pt x="579" y="638"/>
                    <a:pt x="574" y="648"/>
                    <a:pt x="574" y="651"/>
                  </a:cubicBezTo>
                  <a:cubicBezTo>
                    <a:pt x="575" y="654"/>
                    <a:pt x="576" y="664"/>
                    <a:pt x="575" y="668"/>
                  </a:cubicBezTo>
                  <a:cubicBezTo>
                    <a:pt x="574" y="673"/>
                    <a:pt x="571" y="677"/>
                    <a:pt x="572" y="684"/>
                  </a:cubicBezTo>
                  <a:cubicBezTo>
                    <a:pt x="574" y="690"/>
                    <a:pt x="585" y="692"/>
                    <a:pt x="585" y="698"/>
                  </a:cubicBezTo>
                  <a:cubicBezTo>
                    <a:pt x="586" y="704"/>
                    <a:pt x="593" y="718"/>
                    <a:pt x="594" y="724"/>
                  </a:cubicBezTo>
                  <a:cubicBezTo>
                    <a:pt x="595" y="730"/>
                    <a:pt x="601" y="737"/>
                    <a:pt x="601" y="746"/>
                  </a:cubicBezTo>
                  <a:cubicBezTo>
                    <a:pt x="601" y="754"/>
                    <a:pt x="617" y="759"/>
                    <a:pt x="619" y="760"/>
                  </a:cubicBezTo>
                  <a:cubicBezTo>
                    <a:pt x="622" y="760"/>
                    <a:pt x="626" y="766"/>
                    <a:pt x="630" y="768"/>
                  </a:cubicBezTo>
                  <a:cubicBezTo>
                    <a:pt x="634" y="770"/>
                    <a:pt x="637" y="773"/>
                    <a:pt x="639" y="778"/>
                  </a:cubicBezTo>
                  <a:cubicBezTo>
                    <a:pt x="642" y="783"/>
                    <a:pt x="641" y="790"/>
                    <a:pt x="641" y="792"/>
                  </a:cubicBezTo>
                  <a:cubicBezTo>
                    <a:pt x="641" y="794"/>
                    <a:pt x="640" y="813"/>
                    <a:pt x="638" y="824"/>
                  </a:cubicBezTo>
                  <a:cubicBezTo>
                    <a:pt x="637" y="835"/>
                    <a:pt x="642" y="845"/>
                    <a:pt x="639" y="848"/>
                  </a:cubicBezTo>
                  <a:cubicBezTo>
                    <a:pt x="636" y="851"/>
                    <a:pt x="630" y="853"/>
                    <a:pt x="633" y="856"/>
                  </a:cubicBezTo>
                  <a:cubicBezTo>
                    <a:pt x="636" y="860"/>
                    <a:pt x="629" y="862"/>
                    <a:pt x="629" y="864"/>
                  </a:cubicBezTo>
                  <a:cubicBezTo>
                    <a:pt x="629" y="866"/>
                    <a:pt x="634" y="876"/>
                    <a:pt x="631" y="880"/>
                  </a:cubicBezTo>
                  <a:cubicBezTo>
                    <a:pt x="629" y="884"/>
                    <a:pt x="628" y="890"/>
                    <a:pt x="626" y="894"/>
                  </a:cubicBezTo>
                  <a:cubicBezTo>
                    <a:pt x="625" y="898"/>
                    <a:pt x="621" y="901"/>
                    <a:pt x="622" y="907"/>
                  </a:cubicBezTo>
                  <a:cubicBezTo>
                    <a:pt x="623" y="912"/>
                    <a:pt x="618" y="911"/>
                    <a:pt x="618" y="916"/>
                  </a:cubicBezTo>
                  <a:cubicBezTo>
                    <a:pt x="618" y="921"/>
                    <a:pt x="623" y="919"/>
                    <a:pt x="622" y="926"/>
                  </a:cubicBezTo>
                  <a:cubicBezTo>
                    <a:pt x="621" y="933"/>
                    <a:pt x="618" y="934"/>
                    <a:pt x="618" y="939"/>
                  </a:cubicBezTo>
                  <a:cubicBezTo>
                    <a:pt x="618" y="944"/>
                    <a:pt x="621" y="951"/>
                    <a:pt x="621" y="953"/>
                  </a:cubicBezTo>
                  <a:cubicBezTo>
                    <a:pt x="621" y="954"/>
                    <a:pt x="618" y="961"/>
                    <a:pt x="614" y="965"/>
                  </a:cubicBezTo>
                  <a:cubicBezTo>
                    <a:pt x="611" y="970"/>
                    <a:pt x="608" y="973"/>
                    <a:pt x="609" y="976"/>
                  </a:cubicBezTo>
                  <a:cubicBezTo>
                    <a:pt x="609" y="979"/>
                    <a:pt x="613" y="983"/>
                    <a:pt x="612" y="985"/>
                  </a:cubicBezTo>
                  <a:cubicBezTo>
                    <a:pt x="612" y="987"/>
                    <a:pt x="607" y="993"/>
                    <a:pt x="608" y="997"/>
                  </a:cubicBezTo>
                  <a:cubicBezTo>
                    <a:pt x="608" y="1001"/>
                    <a:pt x="613" y="1000"/>
                    <a:pt x="614" y="1003"/>
                  </a:cubicBezTo>
                  <a:cubicBezTo>
                    <a:pt x="615" y="1006"/>
                    <a:pt x="608" y="1008"/>
                    <a:pt x="611" y="1011"/>
                  </a:cubicBezTo>
                  <a:cubicBezTo>
                    <a:pt x="614" y="1014"/>
                    <a:pt x="618" y="1014"/>
                    <a:pt x="617" y="1021"/>
                  </a:cubicBezTo>
                  <a:cubicBezTo>
                    <a:pt x="616" y="1028"/>
                    <a:pt x="623" y="1030"/>
                    <a:pt x="624" y="1032"/>
                  </a:cubicBezTo>
                  <a:cubicBezTo>
                    <a:pt x="626" y="1034"/>
                    <a:pt x="629" y="1038"/>
                    <a:pt x="631" y="1038"/>
                  </a:cubicBezTo>
                  <a:cubicBezTo>
                    <a:pt x="634" y="1038"/>
                    <a:pt x="636" y="1036"/>
                    <a:pt x="637" y="1030"/>
                  </a:cubicBezTo>
                  <a:cubicBezTo>
                    <a:pt x="638" y="1023"/>
                    <a:pt x="645" y="1028"/>
                    <a:pt x="640" y="1033"/>
                  </a:cubicBezTo>
                  <a:cubicBezTo>
                    <a:pt x="635" y="1038"/>
                    <a:pt x="633" y="1040"/>
                    <a:pt x="634" y="1040"/>
                  </a:cubicBezTo>
                  <a:cubicBezTo>
                    <a:pt x="636" y="1040"/>
                    <a:pt x="643" y="1045"/>
                    <a:pt x="648" y="1045"/>
                  </a:cubicBezTo>
                  <a:cubicBezTo>
                    <a:pt x="652" y="1045"/>
                    <a:pt x="660" y="1043"/>
                    <a:pt x="661" y="1042"/>
                  </a:cubicBezTo>
                  <a:cubicBezTo>
                    <a:pt x="663" y="1042"/>
                    <a:pt x="674" y="1040"/>
                    <a:pt x="675" y="1038"/>
                  </a:cubicBezTo>
                  <a:cubicBezTo>
                    <a:pt x="676" y="1036"/>
                    <a:pt x="667" y="1037"/>
                    <a:pt x="662" y="1035"/>
                  </a:cubicBezTo>
                  <a:cubicBezTo>
                    <a:pt x="657" y="1033"/>
                    <a:pt x="649" y="1024"/>
                    <a:pt x="648" y="1020"/>
                  </a:cubicBezTo>
                  <a:cubicBezTo>
                    <a:pt x="647" y="1017"/>
                    <a:pt x="647" y="1009"/>
                    <a:pt x="651" y="1007"/>
                  </a:cubicBezTo>
                  <a:cubicBezTo>
                    <a:pt x="654" y="1004"/>
                    <a:pt x="663" y="996"/>
                    <a:pt x="665" y="994"/>
                  </a:cubicBezTo>
                  <a:cubicBezTo>
                    <a:pt x="667" y="992"/>
                    <a:pt x="670" y="984"/>
                    <a:pt x="669" y="983"/>
                  </a:cubicBezTo>
                  <a:cubicBezTo>
                    <a:pt x="667" y="981"/>
                    <a:pt x="659" y="983"/>
                    <a:pt x="658" y="981"/>
                  </a:cubicBezTo>
                  <a:cubicBezTo>
                    <a:pt x="657" y="979"/>
                    <a:pt x="657" y="976"/>
                    <a:pt x="662" y="972"/>
                  </a:cubicBezTo>
                  <a:cubicBezTo>
                    <a:pt x="668" y="968"/>
                    <a:pt x="670" y="962"/>
                    <a:pt x="672" y="960"/>
                  </a:cubicBezTo>
                  <a:cubicBezTo>
                    <a:pt x="674" y="958"/>
                    <a:pt x="678" y="954"/>
                    <a:pt x="680" y="950"/>
                  </a:cubicBezTo>
                  <a:cubicBezTo>
                    <a:pt x="682" y="946"/>
                    <a:pt x="678" y="948"/>
                    <a:pt x="675" y="948"/>
                  </a:cubicBezTo>
                  <a:cubicBezTo>
                    <a:pt x="672" y="948"/>
                    <a:pt x="671" y="942"/>
                    <a:pt x="671" y="939"/>
                  </a:cubicBezTo>
                  <a:cubicBezTo>
                    <a:pt x="671" y="936"/>
                    <a:pt x="678" y="940"/>
                    <a:pt x="684" y="941"/>
                  </a:cubicBezTo>
                  <a:cubicBezTo>
                    <a:pt x="690" y="942"/>
                    <a:pt x="687" y="938"/>
                    <a:pt x="687" y="934"/>
                  </a:cubicBezTo>
                  <a:cubicBezTo>
                    <a:pt x="686" y="931"/>
                    <a:pt x="688" y="925"/>
                    <a:pt x="691" y="926"/>
                  </a:cubicBezTo>
                  <a:cubicBezTo>
                    <a:pt x="694" y="928"/>
                    <a:pt x="710" y="926"/>
                    <a:pt x="712" y="925"/>
                  </a:cubicBezTo>
                  <a:cubicBezTo>
                    <a:pt x="714" y="925"/>
                    <a:pt x="720" y="914"/>
                    <a:pt x="722" y="911"/>
                  </a:cubicBezTo>
                  <a:cubicBezTo>
                    <a:pt x="724" y="907"/>
                    <a:pt x="724" y="904"/>
                    <a:pt x="722" y="903"/>
                  </a:cubicBezTo>
                  <a:cubicBezTo>
                    <a:pt x="719" y="901"/>
                    <a:pt x="712" y="894"/>
                    <a:pt x="711" y="892"/>
                  </a:cubicBezTo>
                  <a:cubicBezTo>
                    <a:pt x="710" y="890"/>
                    <a:pt x="714" y="879"/>
                    <a:pt x="715" y="876"/>
                  </a:cubicBezTo>
                  <a:cubicBezTo>
                    <a:pt x="716" y="873"/>
                    <a:pt x="715" y="894"/>
                    <a:pt x="722" y="896"/>
                  </a:cubicBezTo>
                  <a:cubicBezTo>
                    <a:pt x="729" y="899"/>
                    <a:pt x="733" y="900"/>
                    <a:pt x="740" y="893"/>
                  </a:cubicBezTo>
                  <a:cubicBezTo>
                    <a:pt x="747" y="886"/>
                    <a:pt x="752" y="881"/>
                    <a:pt x="752" y="876"/>
                  </a:cubicBezTo>
                  <a:cubicBezTo>
                    <a:pt x="753" y="871"/>
                    <a:pt x="754" y="866"/>
                    <a:pt x="757" y="864"/>
                  </a:cubicBezTo>
                  <a:cubicBezTo>
                    <a:pt x="760" y="862"/>
                    <a:pt x="762" y="864"/>
                    <a:pt x="765" y="856"/>
                  </a:cubicBezTo>
                  <a:cubicBezTo>
                    <a:pt x="768" y="848"/>
                    <a:pt x="770" y="854"/>
                    <a:pt x="773" y="847"/>
                  </a:cubicBezTo>
                  <a:cubicBezTo>
                    <a:pt x="777" y="840"/>
                    <a:pt x="768" y="832"/>
                    <a:pt x="775" y="827"/>
                  </a:cubicBezTo>
                  <a:cubicBezTo>
                    <a:pt x="781" y="822"/>
                    <a:pt x="792" y="816"/>
                    <a:pt x="792" y="816"/>
                  </a:cubicBezTo>
                  <a:cubicBezTo>
                    <a:pt x="792" y="816"/>
                    <a:pt x="795" y="814"/>
                    <a:pt x="801" y="812"/>
                  </a:cubicBezTo>
                  <a:cubicBezTo>
                    <a:pt x="807" y="810"/>
                    <a:pt x="814" y="812"/>
                    <a:pt x="816" y="808"/>
                  </a:cubicBezTo>
                  <a:cubicBezTo>
                    <a:pt x="818" y="804"/>
                    <a:pt x="820" y="796"/>
                    <a:pt x="823" y="792"/>
                  </a:cubicBezTo>
                  <a:cubicBezTo>
                    <a:pt x="826" y="788"/>
                    <a:pt x="830" y="781"/>
                    <a:pt x="828" y="778"/>
                  </a:cubicBezTo>
                  <a:cubicBezTo>
                    <a:pt x="827" y="775"/>
                    <a:pt x="832" y="762"/>
                    <a:pt x="832" y="758"/>
                  </a:cubicBezTo>
                  <a:cubicBezTo>
                    <a:pt x="831" y="754"/>
                    <a:pt x="827" y="746"/>
                    <a:pt x="834" y="738"/>
                  </a:cubicBezTo>
                  <a:cubicBezTo>
                    <a:pt x="842" y="731"/>
                    <a:pt x="850" y="720"/>
                    <a:pt x="851" y="717"/>
                  </a:cubicBezTo>
                  <a:cubicBezTo>
                    <a:pt x="851" y="714"/>
                    <a:pt x="858" y="701"/>
                    <a:pt x="857" y="695"/>
                  </a:cubicBezTo>
                  <a:cubicBezTo>
                    <a:pt x="857" y="689"/>
                    <a:pt x="851" y="682"/>
                    <a:pt x="847" y="680"/>
                  </a:cubicBezTo>
                  <a:close/>
                  <a:moveTo>
                    <a:pt x="592" y="323"/>
                  </a:moveTo>
                  <a:cubicBezTo>
                    <a:pt x="594" y="324"/>
                    <a:pt x="605" y="321"/>
                    <a:pt x="607" y="324"/>
                  </a:cubicBezTo>
                  <a:cubicBezTo>
                    <a:pt x="609" y="327"/>
                    <a:pt x="605" y="328"/>
                    <a:pt x="599" y="330"/>
                  </a:cubicBezTo>
                  <a:cubicBezTo>
                    <a:pt x="594" y="333"/>
                    <a:pt x="593" y="332"/>
                    <a:pt x="591" y="335"/>
                  </a:cubicBezTo>
                  <a:cubicBezTo>
                    <a:pt x="589" y="338"/>
                    <a:pt x="582" y="339"/>
                    <a:pt x="579" y="343"/>
                  </a:cubicBezTo>
                  <a:cubicBezTo>
                    <a:pt x="576" y="347"/>
                    <a:pt x="570" y="349"/>
                    <a:pt x="569" y="346"/>
                  </a:cubicBezTo>
                  <a:cubicBezTo>
                    <a:pt x="567" y="343"/>
                    <a:pt x="570" y="344"/>
                    <a:pt x="570" y="343"/>
                  </a:cubicBezTo>
                  <a:cubicBezTo>
                    <a:pt x="571" y="341"/>
                    <a:pt x="580" y="336"/>
                    <a:pt x="580" y="336"/>
                  </a:cubicBezTo>
                  <a:cubicBezTo>
                    <a:pt x="580" y="336"/>
                    <a:pt x="591" y="322"/>
                    <a:pt x="592" y="323"/>
                  </a:cubicBezTo>
                  <a:close/>
                  <a:moveTo>
                    <a:pt x="564" y="309"/>
                  </a:moveTo>
                  <a:cubicBezTo>
                    <a:pt x="566" y="308"/>
                    <a:pt x="573" y="308"/>
                    <a:pt x="577" y="309"/>
                  </a:cubicBezTo>
                  <a:cubicBezTo>
                    <a:pt x="580" y="310"/>
                    <a:pt x="586" y="321"/>
                    <a:pt x="583" y="321"/>
                  </a:cubicBezTo>
                  <a:cubicBezTo>
                    <a:pt x="580" y="322"/>
                    <a:pt x="576" y="319"/>
                    <a:pt x="576" y="314"/>
                  </a:cubicBezTo>
                  <a:cubicBezTo>
                    <a:pt x="576" y="310"/>
                    <a:pt x="573" y="322"/>
                    <a:pt x="575" y="326"/>
                  </a:cubicBezTo>
                  <a:cubicBezTo>
                    <a:pt x="577" y="330"/>
                    <a:pt x="571" y="334"/>
                    <a:pt x="568" y="334"/>
                  </a:cubicBezTo>
                  <a:cubicBezTo>
                    <a:pt x="566" y="334"/>
                    <a:pt x="565" y="329"/>
                    <a:pt x="565" y="323"/>
                  </a:cubicBezTo>
                  <a:cubicBezTo>
                    <a:pt x="566" y="318"/>
                    <a:pt x="562" y="313"/>
                    <a:pt x="557" y="313"/>
                  </a:cubicBezTo>
                  <a:cubicBezTo>
                    <a:pt x="551" y="314"/>
                    <a:pt x="548" y="319"/>
                    <a:pt x="546" y="321"/>
                  </a:cubicBezTo>
                  <a:cubicBezTo>
                    <a:pt x="544" y="323"/>
                    <a:pt x="544" y="333"/>
                    <a:pt x="545" y="336"/>
                  </a:cubicBezTo>
                  <a:cubicBezTo>
                    <a:pt x="545" y="338"/>
                    <a:pt x="545" y="347"/>
                    <a:pt x="540" y="346"/>
                  </a:cubicBezTo>
                  <a:cubicBezTo>
                    <a:pt x="535" y="346"/>
                    <a:pt x="536" y="335"/>
                    <a:pt x="537" y="332"/>
                  </a:cubicBezTo>
                  <a:cubicBezTo>
                    <a:pt x="538" y="328"/>
                    <a:pt x="535" y="319"/>
                    <a:pt x="538" y="314"/>
                  </a:cubicBezTo>
                  <a:cubicBezTo>
                    <a:pt x="540" y="309"/>
                    <a:pt x="546" y="307"/>
                    <a:pt x="550" y="307"/>
                  </a:cubicBezTo>
                  <a:cubicBezTo>
                    <a:pt x="554" y="306"/>
                    <a:pt x="563" y="310"/>
                    <a:pt x="564" y="309"/>
                  </a:cubicBezTo>
                  <a:close/>
                  <a:moveTo>
                    <a:pt x="524" y="293"/>
                  </a:moveTo>
                  <a:cubicBezTo>
                    <a:pt x="531" y="289"/>
                    <a:pt x="538" y="281"/>
                    <a:pt x="541" y="285"/>
                  </a:cubicBezTo>
                  <a:cubicBezTo>
                    <a:pt x="544" y="288"/>
                    <a:pt x="550" y="293"/>
                    <a:pt x="554" y="293"/>
                  </a:cubicBezTo>
                  <a:cubicBezTo>
                    <a:pt x="557" y="294"/>
                    <a:pt x="553" y="301"/>
                    <a:pt x="551" y="302"/>
                  </a:cubicBezTo>
                  <a:cubicBezTo>
                    <a:pt x="549" y="302"/>
                    <a:pt x="544" y="300"/>
                    <a:pt x="539" y="300"/>
                  </a:cubicBezTo>
                  <a:cubicBezTo>
                    <a:pt x="534" y="300"/>
                    <a:pt x="535" y="297"/>
                    <a:pt x="533" y="297"/>
                  </a:cubicBezTo>
                  <a:cubicBezTo>
                    <a:pt x="531" y="298"/>
                    <a:pt x="527" y="299"/>
                    <a:pt x="524" y="301"/>
                  </a:cubicBezTo>
                  <a:cubicBezTo>
                    <a:pt x="520" y="303"/>
                    <a:pt x="515" y="303"/>
                    <a:pt x="515" y="299"/>
                  </a:cubicBezTo>
                  <a:cubicBezTo>
                    <a:pt x="515" y="294"/>
                    <a:pt x="517" y="296"/>
                    <a:pt x="524" y="293"/>
                  </a:cubicBezTo>
                  <a:close/>
                  <a:moveTo>
                    <a:pt x="321" y="303"/>
                  </a:moveTo>
                  <a:cubicBezTo>
                    <a:pt x="318" y="303"/>
                    <a:pt x="316" y="296"/>
                    <a:pt x="316" y="293"/>
                  </a:cubicBezTo>
                  <a:cubicBezTo>
                    <a:pt x="315" y="290"/>
                    <a:pt x="310" y="290"/>
                    <a:pt x="308" y="288"/>
                  </a:cubicBezTo>
                  <a:cubicBezTo>
                    <a:pt x="305" y="286"/>
                    <a:pt x="299" y="277"/>
                    <a:pt x="304" y="279"/>
                  </a:cubicBezTo>
                  <a:cubicBezTo>
                    <a:pt x="305" y="280"/>
                    <a:pt x="308" y="283"/>
                    <a:pt x="310" y="283"/>
                  </a:cubicBezTo>
                  <a:cubicBezTo>
                    <a:pt x="311" y="283"/>
                    <a:pt x="319" y="291"/>
                    <a:pt x="321" y="293"/>
                  </a:cubicBezTo>
                  <a:cubicBezTo>
                    <a:pt x="323" y="296"/>
                    <a:pt x="323" y="302"/>
                    <a:pt x="321" y="303"/>
                  </a:cubicBezTo>
                  <a:close/>
                  <a:moveTo>
                    <a:pt x="559" y="195"/>
                  </a:moveTo>
                  <a:cubicBezTo>
                    <a:pt x="557" y="197"/>
                    <a:pt x="565" y="200"/>
                    <a:pt x="566" y="197"/>
                  </a:cubicBezTo>
                  <a:cubicBezTo>
                    <a:pt x="568" y="195"/>
                    <a:pt x="562" y="191"/>
                    <a:pt x="559" y="195"/>
                  </a:cubicBezTo>
                  <a:close/>
                  <a:moveTo>
                    <a:pt x="579" y="199"/>
                  </a:moveTo>
                  <a:cubicBezTo>
                    <a:pt x="573" y="201"/>
                    <a:pt x="578" y="205"/>
                    <a:pt x="582" y="204"/>
                  </a:cubicBezTo>
                  <a:cubicBezTo>
                    <a:pt x="585" y="202"/>
                    <a:pt x="583" y="197"/>
                    <a:pt x="579" y="199"/>
                  </a:cubicBezTo>
                  <a:close/>
                  <a:moveTo>
                    <a:pt x="329" y="102"/>
                  </a:moveTo>
                  <a:cubicBezTo>
                    <a:pt x="334" y="102"/>
                    <a:pt x="341" y="102"/>
                    <a:pt x="343" y="101"/>
                  </a:cubicBezTo>
                  <a:cubicBezTo>
                    <a:pt x="345" y="100"/>
                    <a:pt x="356" y="97"/>
                    <a:pt x="355" y="101"/>
                  </a:cubicBezTo>
                  <a:cubicBezTo>
                    <a:pt x="355" y="104"/>
                    <a:pt x="359" y="110"/>
                    <a:pt x="362" y="109"/>
                  </a:cubicBezTo>
                  <a:cubicBezTo>
                    <a:pt x="364" y="108"/>
                    <a:pt x="369" y="103"/>
                    <a:pt x="371" y="105"/>
                  </a:cubicBezTo>
                  <a:cubicBezTo>
                    <a:pt x="374" y="107"/>
                    <a:pt x="374" y="112"/>
                    <a:pt x="377" y="113"/>
                  </a:cubicBezTo>
                  <a:cubicBezTo>
                    <a:pt x="379" y="114"/>
                    <a:pt x="386" y="114"/>
                    <a:pt x="389" y="113"/>
                  </a:cubicBezTo>
                  <a:cubicBezTo>
                    <a:pt x="392" y="112"/>
                    <a:pt x="400" y="112"/>
                    <a:pt x="404" y="113"/>
                  </a:cubicBezTo>
                  <a:cubicBezTo>
                    <a:pt x="408" y="114"/>
                    <a:pt x="419" y="116"/>
                    <a:pt x="420" y="114"/>
                  </a:cubicBezTo>
                  <a:cubicBezTo>
                    <a:pt x="421" y="111"/>
                    <a:pt x="424" y="111"/>
                    <a:pt x="424" y="108"/>
                  </a:cubicBezTo>
                  <a:cubicBezTo>
                    <a:pt x="425" y="106"/>
                    <a:pt x="426" y="98"/>
                    <a:pt x="426" y="98"/>
                  </a:cubicBezTo>
                  <a:cubicBezTo>
                    <a:pt x="426" y="98"/>
                    <a:pt x="424" y="94"/>
                    <a:pt x="421" y="96"/>
                  </a:cubicBezTo>
                  <a:cubicBezTo>
                    <a:pt x="418" y="98"/>
                    <a:pt x="416" y="99"/>
                    <a:pt x="413" y="98"/>
                  </a:cubicBezTo>
                  <a:cubicBezTo>
                    <a:pt x="410" y="97"/>
                    <a:pt x="410" y="91"/>
                    <a:pt x="405" y="92"/>
                  </a:cubicBezTo>
                  <a:cubicBezTo>
                    <a:pt x="399" y="93"/>
                    <a:pt x="398" y="97"/>
                    <a:pt x="397" y="98"/>
                  </a:cubicBezTo>
                  <a:cubicBezTo>
                    <a:pt x="395" y="100"/>
                    <a:pt x="391" y="101"/>
                    <a:pt x="390" y="101"/>
                  </a:cubicBezTo>
                  <a:cubicBezTo>
                    <a:pt x="388" y="100"/>
                    <a:pt x="380" y="94"/>
                    <a:pt x="380" y="94"/>
                  </a:cubicBezTo>
                  <a:cubicBezTo>
                    <a:pt x="380" y="94"/>
                    <a:pt x="364" y="94"/>
                    <a:pt x="363" y="91"/>
                  </a:cubicBezTo>
                  <a:cubicBezTo>
                    <a:pt x="362" y="89"/>
                    <a:pt x="360" y="85"/>
                    <a:pt x="352" y="85"/>
                  </a:cubicBezTo>
                  <a:cubicBezTo>
                    <a:pt x="345" y="86"/>
                    <a:pt x="331" y="92"/>
                    <a:pt x="329" y="92"/>
                  </a:cubicBezTo>
                  <a:cubicBezTo>
                    <a:pt x="327" y="92"/>
                    <a:pt x="332" y="96"/>
                    <a:pt x="329" y="96"/>
                  </a:cubicBezTo>
                  <a:cubicBezTo>
                    <a:pt x="326" y="96"/>
                    <a:pt x="323" y="96"/>
                    <a:pt x="322" y="100"/>
                  </a:cubicBezTo>
                  <a:cubicBezTo>
                    <a:pt x="321" y="102"/>
                    <a:pt x="325" y="102"/>
                    <a:pt x="329" y="102"/>
                  </a:cubicBezTo>
                  <a:close/>
                  <a:moveTo>
                    <a:pt x="380" y="89"/>
                  </a:moveTo>
                  <a:cubicBezTo>
                    <a:pt x="383" y="89"/>
                    <a:pt x="390" y="86"/>
                    <a:pt x="392" y="88"/>
                  </a:cubicBezTo>
                  <a:cubicBezTo>
                    <a:pt x="394" y="90"/>
                    <a:pt x="399" y="89"/>
                    <a:pt x="399" y="87"/>
                  </a:cubicBezTo>
                  <a:cubicBezTo>
                    <a:pt x="398" y="85"/>
                    <a:pt x="401" y="77"/>
                    <a:pt x="397" y="76"/>
                  </a:cubicBezTo>
                  <a:cubicBezTo>
                    <a:pt x="392" y="76"/>
                    <a:pt x="387" y="81"/>
                    <a:pt x="380" y="83"/>
                  </a:cubicBezTo>
                  <a:cubicBezTo>
                    <a:pt x="376" y="85"/>
                    <a:pt x="377" y="89"/>
                    <a:pt x="380" y="89"/>
                  </a:cubicBezTo>
                  <a:close/>
                  <a:moveTo>
                    <a:pt x="434" y="83"/>
                  </a:moveTo>
                  <a:cubicBezTo>
                    <a:pt x="438" y="83"/>
                    <a:pt x="447" y="81"/>
                    <a:pt x="447" y="83"/>
                  </a:cubicBezTo>
                  <a:cubicBezTo>
                    <a:pt x="448" y="85"/>
                    <a:pt x="447" y="86"/>
                    <a:pt x="452" y="87"/>
                  </a:cubicBezTo>
                  <a:cubicBezTo>
                    <a:pt x="457" y="88"/>
                    <a:pt x="459" y="89"/>
                    <a:pt x="462" y="89"/>
                  </a:cubicBezTo>
                  <a:cubicBezTo>
                    <a:pt x="464" y="89"/>
                    <a:pt x="463" y="83"/>
                    <a:pt x="461" y="80"/>
                  </a:cubicBezTo>
                  <a:cubicBezTo>
                    <a:pt x="459" y="76"/>
                    <a:pt x="459" y="77"/>
                    <a:pt x="453" y="74"/>
                  </a:cubicBezTo>
                  <a:cubicBezTo>
                    <a:pt x="447" y="72"/>
                    <a:pt x="441" y="72"/>
                    <a:pt x="436" y="73"/>
                  </a:cubicBezTo>
                  <a:cubicBezTo>
                    <a:pt x="432" y="73"/>
                    <a:pt x="428" y="72"/>
                    <a:pt x="427" y="78"/>
                  </a:cubicBezTo>
                  <a:cubicBezTo>
                    <a:pt x="426" y="81"/>
                    <a:pt x="430" y="83"/>
                    <a:pt x="434" y="83"/>
                  </a:cubicBezTo>
                  <a:close/>
                  <a:moveTo>
                    <a:pt x="434" y="96"/>
                  </a:moveTo>
                  <a:cubicBezTo>
                    <a:pt x="431" y="99"/>
                    <a:pt x="434" y="107"/>
                    <a:pt x="433" y="108"/>
                  </a:cubicBezTo>
                  <a:cubicBezTo>
                    <a:pt x="432" y="109"/>
                    <a:pt x="433" y="113"/>
                    <a:pt x="436" y="112"/>
                  </a:cubicBezTo>
                  <a:cubicBezTo>
                    <a:pt x="439" y="111"/>
                    <a:pt x="440" y="103"/>
                    <a:pt x="442" y="103"/>
                  </a:cubicBezTo>
                  <a:cubicBezTo>
                    <a:pt x="444" y="103"/>
                    <a:pt x="455" y="101"/>
                    <a:pt x="456" y="105"/>
                  </a:cubicBezTo>
                  <a:cubicBezTo>
                    <a:pt x="458" y="109"/>
                    <a:pt x="458" y="107"/>
                    <a:pt x="463" y="108"/>
                  </a:cubicBezTo>
                  <a:cubicBezTo>
                    <a:pt x="468" y="108"/>
                    <a:pt x="472" y="102"/>
                    <a:pt x="472" y="100"/>
                  </a:cubicBezTo>
                  <a:cubicBezTo>
                    <a:pt x="472" y="98"/>
                    <a:pt x="470" y="94"/>
                    <a:pt x="463" y="95"/>
                  </a:cubicBezTo>
                  <a:cubicBezTo>
                    <a:pt x="456" y="96"/>
                    <a:pt x="436" y="94"/>
                    <a:pt x="434" y="96"/>
                  </a:cubicBezTo>
                  <a:close/>
                  <a:moveTo>
                    <a:pt x="460" y="117"/>
                  </a:moveTo>
                  <a:cubicBezTo>
                    <a:pt x="457" y="118"/>
                    <a:pt x="450" y="115"/>
                    <a:pt x="446" y="118"/>
                  </a:cubicBezTo>
                  <a:cubicBezTo>
                    <a:pt x="444" y="120"/>
                    <a:pt x="445" y="126"/>
                    <a:pt x="449" y="126"/>
                  </a:cubicBezTo>
                  <a:cubicBezTo>
                    <a:pt x="453" y="127"/>
                    <a:pt x="460" y="123"/>
                    <a:pt x="460" y="126"/>
                  </a:cubicBezTo>
                  <a:cubicBezTo>
                    <a:pt x="461" y="128"/>
                    <a:pt x="463" y="139"/>
                    <a:pt x="470" y="136"/>
                  </a:cubicBezTo>
                  <a:cubicBezTo>
                    <a:pt x="476" y="132"/>
                    <a:pt x="475" y="129"/>
                    <a:pt x="477" y="128"/>
                  </a:cubicBezTo>
                  <a:cubicBezTo>
                    <a:pt x="479" y="128"/>
                    <a:pt x="477" y="119"/>
                    <a:pt x="474" y="117"/>
                  </a:cubicBezTo>
                  <a:cubicBezTo>
                    <a:pt x="471" y="115"/>
                    <a:pt x="462" y="116"/>
                    <a:pt x="460" y="117"/>
                  </a:cubicBezTo>
                  <a:close/>
                  <a:moveTo>
                    <a:pt x="493" y="124"/>
                  </a:moveTo>
                  <a:cubicBezTo>
                    <a:pt x="497" y="123"/>
                    <a:pt x="504" y="122"/>
                    <a:pt x="507" y="122"/>
                  </a:cubicBezTo>
                  <a:cubicBezTo>
                    <a:pt x="510" y="122"/>
                    <a:pt x="511" y="116"/>
                    <a:pt x="507" y="115"/>
                  </a:cubicBezTo>
                  <a:cubicBezTo>
                    <a:pt x="504" y="115"/>
                    <a:pt x="501" y="111"/>
                    <a:pt x="498" y="112"/>
                  </a:cubicBezTo>
                  <a:cubicBezTo>
                    <a:pt x="495" y="114"/>
                    <a:pt x="484" y="119"/>
                    <a:pt x="485" y="122"/>
                  </a:cubicBezTo>
                  <a:cubicBezTo>
                    <a:pt x="486" y="123"/>
                    <a:pt x="488" y="125"/>
                    <a:pt x="493" y="124"/>
                  </a:cubicBezTo>
                  <a:close/>
                  <a:moveTo>
                    <a:pt x="496" y="106"/>
                  </a:moveTo>
                  <a:cubicBezTo>
                    <a:pt x="495" y="101"/>
                    <a:pt x="486" y="100"/>
                    <a:pt x="484" y="105"/>
                  </a:cubicBezTo>
                  <a:cubicBezTo>
                    <a:pt x="483" y="109"/>
                    <a:pt x="498" y="111"/>
                    <a:pt x="496" y="106"/>
                  </a:cubicBezTo>
                  <a:close/>
                  <a:moveTo>
                    <a:pt x="477" y="88"/>
                  </a:moveTo>
                  <a:cubicBezTo>
                    <a:pt x="481" y="90"/>
                    <a:pt x="487" y="93"/>
                    <a:pt x="492" y="95"/>
                  </a:cubicBezTo>
                  <a:cubicBezTo>
                    <a:pt x="496" y="97"/>
                    <a:pt x="505" y="98"/>
                    <a:pt x="507" y="102"/>
                  </a:cubicBezTo>
                  <a:cubicBezTo>
                    <a:pt x="510" y="106"/>
                    <a:pt x="519" y="109"/>
                    <a:pt x="519" y="109"/>
                  </a:cubicBezTo>
                  <a:cubicBezTo>
                    <a:pt x="530" y="110"/>
                    <a:pt x="530" y="110"/>
                    <a:pt x="530" y="110"/>
                  </a:cubicBezTo>
                  <a:cubicBezTo>
                    <a:pt x="530" y="110"/>
                    <a:pt x="538" y="108"/>
                    <a:pt x="546" y="109"/>
                  </a:cubicBezTo>
                  <a:cubicBezTo>
                    <a:pt x="554" y="110"/>
                    <a:pt x="566" y="111"/>
                    <a:pt x="572" y="111"/>
                  </a:cubicBezTo>
                  <a:cubicBezTo>
                    <a:pt x="579" y="110"/>
                    <a:pt x="580" y="108"/>
                    <a:pt x="580" y="106"/>
                  </a:cubicBezTo>
                  <a:cubicBezTo>
                    <a:pt x="581" y="105"/>
                    <a:pt x="568" y="101"/>
                    <a:pt x="565" y="102"/>
                  </a:cubicBezTo>
                  <a:cubicBezTo>
                    <a:pt x="562" y="102"/>
                    <a:pt x="545" y="102"/>
                    <a:pt x="539" y="102"/>
                  </a:cubicBezTo>
                  <a:cubicBezTo>
                    <a:pt x="534" y="101"/>
                    <a:pt x="528" y="101"/>
                    <a:pt x="524" y="102"/>
                  </a:cubicBezTo>
                  <a:cubicBezTo>
                    <a:pt x="519" y="102"/>
                    <a:pt x="516" y="98"/>
                    <a:pt x="513" y="96"/>
                  </a:cubicBezTo>
                  <a:cubicBezTo>
                    <a:pt x="510" y="94"/>
                    <a:pt x="503" y="88"/>
                    <a:pt x="499" y="87"/>
                  </a:cubicBezTo>
                  <a:cubicBezTo>
                    <a:pt x="495" y="86"/>
                    <a:pt x="496" y="86"/>
                    <a:pt x="487" y="84"/>
                  </a:cubicBezTo>
                  <a:cubicBezTo>
                    <a:pt x="483" y="83"/>
                    <a:pt x="475" y="81"/>
                    <a:pt x="475" y="80"/>
                  </a:cubicBezTo>
                  <a:cubicBezTo>
                    <a:pt x="475" y="79"/>
                    <a:pt x="473" y="85"/>
                    <a:pt x="477" y="88"/>
                  </a:cubicBezTo>
                  <a:close/>
                  <a:moveTo>
                    <a:pt x="974" y="174"/>
                  </a:moveTo>
                  <a:cubicBezTo>
                    <a:pt x="971" y="171"/>
                    <a:pt x="964" y="169"/>
                    <a:pt x="961" y="168"/>
                  </a:cubicBezTo>
                  <a:cubicBezTo>
                    <a:pt x="958" y="168"/>
                    <a:pt x="955" y="171"/>
                    <a:pt x="948" y="171"/>
                  </a:cubicBezTo>
                  <a:cubicBezTo>
                    <a:pt x="941" y="171"/>
                    <a:pt x="937" y="175"/>
                    <a:pt x="934" y="171"/>
                  </a:cubicBezTo>
                  <a:cubicBezTo>
                    <a:pt x="931" y="168"/>
                    <a:pt x="920" y="166"/>
                    <a:pt x="919" y="168"/>
                  </a:cubicBezTo>
                  <a:cubicBezTo>
                    <a:pt x="918" y="171"/>
                    <a:pt x="915" y="171"/>
                    <a:pt x="918" y="177"/>
                  </a:cubicBezTo>
                  <a:cubicBezTo>
                    <a:pt x="920" y="183"/>
                    <a:pt x="922" y="186"/>
                    <a:pt x="925" y="186"/>
                  </a:cubicBezTo>
                  <a:cubicBezTo>
                    <a:pt x="927" y="185"/>
                    <a:pt x="936" y="185"/>
                    <a:pt x="937" y="188"/>
                  </a:cubicBezTo>
                  <a:cubicBezTo>
                    <a:pt x="938" y="191"/>
                    <a:pt x="940" y="194"/>
                    <a:pt x="946" y="192"/>
                  </a:cubicBezTo>
                  <a:cubicBezTo>
                    <a:pt x="952" y="190"/>
                    <a:pt x="957" y="189"/>
                    <a:pt x="958" y="186"/>
                  </a:cubicBezTo>
                  <a:cubicBezTo>
                    <a:pt x="960" y="184"/>
                    <a:pt x="969" y="184"/>
                    <a:pt x="969" y="184"/>
                  </a:cubicBezTo>
                  <a:cubicBezTo>
                    <a:pt x="969" y="184"/>
                    <a:pt x="976" y="177"/>
                    <a:pt x="974" y="174"/>
                  </a:cubicBezTo>
                  <a:close/>
                  <a:moveTo>
                    <a:pt x="903" y="125"/>
                  </a:moveTo>
                  <a:cubicBezTo>
                    <a:pt x="901" y="122"/>
                    <a:pt x="898" y="114"/>
                    <a:pt x="905" y="113"/>
                  </a:cubicBezTo>
                  <a:cubicBezTo>
                    <a:pt x="912" y="112"/>
                    <a:pt x="924" y="121"/>
                    <a:pt x="924" y="115"/>
                  </a:cubicBezTo>
                  <a:cubicBezTo>
                    <a:pt x="923" y="108"/>
                    <a:pt x="924" y="101"/>
                    <a:pt x="926" y="98"/>
                  </a:cubicBezTo>
                  <a:cubicBezTo>
                    <a:pt x="928" y="94"/>
                    <a:pt x="932" y="92"/>
                    <a:pt x="929" y="90"/>
                  </a:cubicBezTo>
                  <a:cubicBezTo>
                    <a:pt x="927" y="89"/>
                    <a:pt x="924" y="92"/>
                    <a:pt x="922" y="86"/>
                  </a:cubicBezTo>
                  <a:cubicBezTo>
                    <a:pt x="920" y="80"/>
                    <a:pt x="924" y="75"/>
                    <a:pt x="927" y="73"/>
                  </a:cubicBezTo>
                  <a:cubicBezTo>
                    <a:pt x="929" y="70"/>
                    <a:pt x="942" y="55"/>
                    <a:pt x="950" y="52"/>
                  </a:cubicBezTo>
                  <a:cubicBezTo>
                    <a:pt x="957" y="50"/>
                    <a:pt x="962" y="40"/>
                    <a:pt x="957" y="38"/>
                  </a:cubicBezTo>
                  <a:cubicBezTo>
                    <a:pt x="952" y="36"/>
                    <a:pt x="942" y="33"/>
                    <a:pt x="935" y="39"/>
                  </a:cubicBezTo>
                  <a:cubicBezTo>
                    <a:pt x="928" y="46"/>
                    <a:pt x="925" y="52"/>
                    <a:pt x="917" y="50"/>
                  </a:cubicBezTo>
                  <a:cubicBezTo>
                    <a:pt x="910" y="48"/>
                    <a:pt x="908" y="37"/>
                    <a:pt x="904" y="31"/>
                  </a:cubicBezTo>
                  <a:cubicBezTo>
                    <a:pt x="898" y="23"/>
                    <a:pt x="902" y="7"/>
                    <a:pt x="895" y="9"/>
                  </a:cubicBezTo>
                  <a:cubicBezTo>
                    <a:pt x="888" y="10"/>
                    <a:pt x="888" y="10"/>
                    <a:pt x="888" y="10"/>
                  </a:cubicBezTo>
                  <a:cubicBezTo>
                    <a:pt x="888" y="10"/>
                    <a:pt x="881" y="8"/>
                    <a:pt x="876" y="9"/>
                  </a:cubicBezTo>
                  <a:cubicBezTo>
                    <a:pt x="870" y="11"/>
                    <a:pt x="866" y="15"/>
                    <a:pt x="862" y="15"/>
                  </a:cubicBezTo>
                  <a:cubicBezTo>
                    <a:pt x="855" y="13"/>
                    <a:pt x="849" y="17"/>
                    <a:pt x="847" y="17"/>
                  </a:cubicBezTo>
                  <a:cubicBezTo>
                    <a:pt x="831" y="21"/>
                    <a:pt x="819" y="16"/>
                    <a:pt x="817" y="16"/>
                  </a:cubicBezTo>
                  <a:cubicBezTo>
                    <a:pt x="815" y="15"/>
                    <a:pt x="828" y="17"/>
                    <a:pt x="837" y="16"/>
                  </a:cubicBezTo>
                  <a:cubicBezTo>
                    <a:pt x="845" y="14"/>
                    <a:pt x="857" y="11"/>
                    <a:pt x="864" y="10"/>
                  </a:cubicBezTo>
                  <a:cubicBezTo>
                    <a:pt x="870" y="9"/>
                    <a:pt x="865" y="6"/>
                    <a:pt x="863" y="6"/>
                  </a:cubicBezTo>
                  <a:cubicBezTo>
                    <a:pt x="855" y="5"/>
                    <a:pt x="843" y="1"/>
                    <a:pt x="833" y="0"/>
                  </a:cubicBezTo>
                  <a:cubicBezTo>
                    <a:pt x="825" y="0"/>
                    <a:pt x="821" y="2"/>
                    <a:pt x="813" y="3"/>
                  </a:cubicBezTo>
                  <a:cubicBezTo>
                    <a:pt x="804" y="3"/>
                    <a:pt x="792" y="2"/>
                    <a:pt x="785" y="8"/>
                  </a:cubicBezTo>
                  <a:cubicBezTo>
                    <a:pt x="778" y="12"/>
                    <a:pt x="770" y="13"/>
                    <a:pt x="769" y="14"/>
                  </a:cubicBezTo>
                  <a:cubicBezTo>
                    <a:pt x="765" y="19"/>
                    <a:pt x="762" y="31"/>
                    <a:pt x="758" y="28"/>
                  </a:cubicBezTo>
                  <a:cubicBezTo>
                    <a:pt x="755" y="24"/>
                    <a:pt x="754" y="16"/>
                    <a:pt x="750" y="20"/>
                  </a:cubicBezTo>
                  <a:cubicBezTo>
                    <a:pt x="745" y="23"/>
                    <a:pt x="749" y="31"/>
                    <a:pt x="746" y="37"/>
                  </a:cubicBezTo>
                  <a:cubicBezTo>
                    <a:pt x="742" y="42"/>
                    <a:pt x="731" y="42"/>
                    <a:pt x="728" y="40"/>
                  </a:cubicBezTo>
                  <a:cubicBezTo>
                    <a:pt x="725" y="38"/>
                    <a:pt x="722" y="36"/>
                    <a:pt x="709" y="37"/>
                  </a:cubicBezTo>
                  <a:cubicBezTo>
                    <a:pt x="696" y="38"/>
                    <a:pt x="683" y="42"/>
                    <a:pt x="685" y="47"/>
                  </a:cubicBezTo>
                  <a:cubicBezTo>
                    <a:pt x="688" y="52"/>
                    <a:pt x="680" y="55"/>
                    <a:pt x="678" y="53"/>
                  </a:cubicBezTo>
                  <a:cubicBezTo>
                    <a:pt x="675" y="50"/>
                    <a:pt x="665" y="55"/>
                    <a:pt x="666" y="60"/>
                  </a:cubicBezTo>
                  <a:cubicBezTo>
                    <a:pt x="667" y="65"/>
                    <a:pt x="664" y="71"/>
                    <a:pt x="659" y="70"/>
                  </a:cubicBezTo>
                  <a:cubicBezTo>
                    <a:pt x="654" y="68"/>
                    <a:pt x="650" y="72"/>
                    <a:pt x="650" y="77"/>
                  </a:cubicBezTo>
                  <a:cubicBezTo>
                    <a:pt x="649" y="81"/>
                    <a:pt x="637" y="83"/>
                    <a:pt x="636" y="83"/>
                  </a:cubicBezTo>
                  <a:cubicBezTo>
                    <a:pt x="635" y="83"/>
                    <a:pt x="620" y="83"/>
                    <a:pt x="626" y="88"/>
                  </a:cubicBezTo>
                  <a:cubicBezTo>
                    <a:pt x="629" y="91"/>
                    <a:pt x="632" y="89"/>
                    <a:pt x="636" y="90"/>
                  </a:cubicBezTo>
                  <a:cubicBezTo>
                    <a:pt x="641" y="92"/>
                    <a:pt x="645" y="101"/>
                    <a:pt x="647" y="102"/>
                  </a:cubicBezTo>
                  <a:cubicBezTo>
                    <a:pt x="650" y="103"/>
                    <a:pt x="653" y="102"/>
                    <a:pt x="655" y="99"/>
                  </a:cubicBezTo>
                  <a:cubicBezTo>
                    <a:pt x="657" y="97"/>
                    <a:pt x="659" y="88"/>
                    <a:pt x="659" y="88"/>
                  </a:cubicBezTo>
                  <a:cubicBezTo>
                    <a:pt x="659" y="88"/>
                    <a:pt x="659" y="96"/>
                    <a:pt x="663" y="98"/>
                  </a:cubicBezTo>
                  <a:cubicBezTo>
                    <a:pt x="666" y="100"/>
                    <a:pt x="676" y="97"/>
                    <a:pt x="678" y="97"/>
                  </a:cubicBezTo>
                  <a:cubicBezTo>
                    <a:pt x="681" y="98"/>
                    <a:pt x="696" y="100"/>
                    <a:pt x="700" y="103"/>
                  </a:cubicBezTo>
                  <a:cubicBezTo>
                    <a:pt x="704" y="105"/>
                    <a:pt x="714" y="107"/>
                    <a:pt x="717" y="112"/>
                  </a:cubicBezTo>
                  <a:cubicBezTo>
                    <a:pt x="719" y="117"/>
                    <a:pt x="720" y="135"/>
                    <a:pt x="721" y="138"/>
                  </a:cubicBezTo>
                  <a:cubicBezTo>
                    <a:pt x="723" y="140"/>
                    <a:pt x="728" y="131"/>
                    <a:pt x="730" y="129"/>
                  </a:cubicBezTo>
                  <a:cubicBezTo>
                    <a:pt x="731" y="127"/>
                    <a:pt x="737" y="128"/>
                    <a:pt x="740" y="131"/>
                  </a:cubicBezTo>
                  <a:cubicBezTo>
                    <a:pt x="742" y="134"/>
                    <a:pt x="747" y="141"/>
                    <a:pt x="747" y="144"/>
                  </a:cubicBezTo>
                  <a:cubicBezTo>
                    <a:pt x="746" y="146"/>
                    <a:pt x="745" y="151"/>
                    <a:pt x="743" y="149"/>
                  </a:cubicBezTo>
                  <a:cubicBezTo>
                    <a:pt x="742" y="148"/>
                    <a:pt x="738" y="148"/>
                    <a:pt x="740" y="145"/>
                  </a:cubicBezTo>
                  <a:cubicBezTo>
                    <a:pt x="741" y="142"/>
                    <a:pt x="742" y="135"/>
                    <a:pt x="739" y="135"/>
                  </a:cubicBezTo>
                  <a:cubicBezTo>
                    <a:pt x="736" y="135"/>
                    <a:pt x="734" y="135"/>
                    <a:pt x="734" y="135"/>
                  </a:cubicBezTo>
                  <a:cubicBezTo>
                    <a:pt x="734" y="135"/>
                    <a:pt x="730" y="133"/>
                    <a:pt x="726" y="139"/>
                  </a:cubicBezTo>
                  <a:cubicBezTo>
                    <a:pt x="723" y="145"/>
                    <a:pt x="726" y="151"/>
                    <a:pt x="728" y="151"/>
                  </a:cubicBezTo>
                  <a:cubicBezTo>
                    <a:pt x="730" y="151"/>
                    <a:pt x="735" y="151"/>
                    <a:pt x="735" y="153"/>
                  </a:cubicBezTo>
                  <a:cubicBezTo>
                    <a:pt x="735" y="155"/>
                    <a:pt x="730" y="160"/>
                    <a:pt x="730" y="162"/>
                  </a:cubicBezTo>
                  <a:cubicBezTo>
                    <a:pt x="731" y="165"/>
                    <a:pt x="735" y="175"/>
                    <a:pt x="736" y="177"/>
                  </a:cubicBezTo>
                  <a:cubicBezTo>
                    <a:pt x="737" y="179"/>
                    <a:pt x="744" y="181"/>
                    <a:pt x="746" y="181"/>
                  </a:cubicBezTo>
                  <a:cubicBezTo>
                    <a:pt x="748" y="182"/>
                    <a:pt x="741" y="182"/>
                    <a:pt x="743" y="185"/>
                  </a:cubicBezTo>
                  <a:cubicBezTo>
                    <a:pt x="744" y="188"/>
                    <a:pt x="747" y="195"/>
                    <a:pt x="750" y="197"/>
                  </a:cubicBezTo>
                  <a:cubicBezTo>
                    <a:pt x="754" y="198"/>
                    <a:pt x="764" y="205"/>
                    <a:pt x="765" y="209"/>
                  </a:cubicBezTo>
                  <a:cubicBezTo>
                    <a:pt x="766" y="212"/>
                    <a:pt x="774" y="206"/>
                    <a:pt x="775" y="206"/>
                  </a:cubicBezTo>
                  <a:cubicBezTo>
                    <a:pt x="777" y="205"/>
                    <a:pt x="776" y="214"/>
                    <a:pt x="781" y="215"/>
                  </a:cubicBezTo>
                  <a:cubicBezTo>
                    <a:pt x="785" y="215"/>
                    <a:pt x="787" y="214"/>
                    <a:pt x="791" y="210"/>
                  </a:cubicBezTo>
                  <a:cubicBezTo>
                    <a:pt x="794" y="207"/>
                    <a:pt x="793" y="202"/>
                    <a:pt x="794" y="198"/>
                  </a:cubicBezTo>
                  <a:cubicBezTo>
                    <a:pt x="794" y="194"/>
                    <a:pt x="794" y="192"/>
                    <a:pt x="798" y="193"/>
                  </a:cubicBezTo>
                  <a:cubicBezTo>
                    <a:pt x="802" y="194"/>
                    <a:pt x="804" y="192"/>
                    <a:pt x="804" y="188"/>
                  </a:cubicBezTo>
                  <a:cubicBezTo>
                    <a:pt x="804" y="184"/>
                    <a:pt x="800" y="179"/>
                    <a:pt x="807" y="178"/>
                  </a:cubicBezTo>
                  <a:cubicBezTo>
                    <a:pt x="813" y="177"/>
                    <a:pt x="817" y="171"/>
                    <a:pt x="821" y="171"/>
                  </a:cubicBezTo>
                  <a:cubicBezTo>
                    <a:pt x="825" y="171"/>
                    <a:pt x="836" y="173"/>
                    <a:pt x="838" y="171"/>
                  </a:cubicBezTo>
                  <a:cubicBezTo>
                    <a:pt x="839" y="169"/>
                    <a:pt x="844" y="157"/>
                    <a:pt x="848" y="157"/>
                  </a:cubicBezTo>
                  <a:cubicBezTo>
                    <a:pt x="851" y="156"/>
                    <a:pt x="860" y="158"/>
                    <a:pt x="868" y="157"/>
                  </a:cubicBezTo>
                  <a:cubicBezTo>
                    <a:pt x="877" y="155"/>
                    <a:pt x="885" y="149"/>
                    <a:pt x="888" y="149"/>
                  </a:cubicBezTo>
                  <a:cubicBezTo>
                    <a:pt x="891" y="150"/>
                    <a:pt x="898" y="150"/>
                    <a:pt x="896" y="147"/>
                  </a:cubicBezTo>
                  <a:cubicBezTo>
                    <a:pt x="894" y="145"/>
                    <a:pt x="890" y="139"/>
                    <a:pt x="886" y="139"/>
                  </a:cubicBezTo>
                  <a:cubicBezTo>
                    <a:pt x="881" y="139"/>
                    <a:pt x="880" y="127"/>
                    <a:pt x="881" y="127"/>
                  </a:cubicBezTo>
                  <a:cubicBezTo>
                    <a:pt x="883" y="127"/>
                    <a:pt x="894" y="131"/>
                    <a:pt x="894" y="135"/>
                  </a:cubicBezTo>
                  <a:cubicBezTo>
                    <a:pt x="894" y="140"/>
                    <a:pt x="896" y="145"/>
                    <a:pt x="902" y="143"/>
                  </a:cubicBezTo>
                  <a:cubicBezTo>
                    <a:pt x="908" y="142"/>
                    <a:pt x="907" y="135"/>
                    <a:pt x="906" y="134"/>
                  </a:cubicBezTo>
                  <a:cubicBezTo>
                    <a:pt x="905" y="132"/>
                    <a:pt x="904" y="128"/>
                    <a:pt x="903" y="125"/>
                  </a:cubicBezTo>
                  <a:close/>
                  <a:moveTo>
                    <a:pt x="610" y="500"/>
                  </a:moveTo>
                  <a:cubicBezTo>
                    <a:pt x="611" y="497"/>
                    <a:pt x="605" y="491"/>
                    <a:pt x="601" y="491"/>
                  </a:cubicBezTo>
                  <a:cubicBezTo>
                    <a:pt x="597" y="492"/>
                    <a:pt x="590" y="487"/>
                    <a:pt x="586" y="483"/>
                  </a:cubicBezTo>
                  <a:cubicBezTo>
                    <a:pt x="581" y="479"/>
                    <a:pt x="574" y="479"/>
                    <a:pt x="571" y="479"/>
                  </a:cubicBezTo>
                  <a:cubicBezTo>
                    <a:pt x="567" y="479"/>
                    <a:pt x="555" y="483"/>
                    <a:pt x="555" y="483"/>
                  </a:cubicBezTo>
                  <a:cubicBezTo>
                    <a:pt x="555" y="489"/>
                    <a:pt x="560" y="487"/>
                    <a:pt x="566" y="487"/>
                  </a:cubicBezTo>
                  <a:cubicBezTo>
                    <a:pt x="572" y="487"/>
                    <a:pt x="583" y="486"/>
                    <a:pt x="585" y="489"/>
                  </a:cubicBezTo>
                  <a:cubicBezTo>
                    <a:pt x="587" y="492"/>
                    <a:pt x="596" y="497"/>
                    <a:pt x="599" y="499"/>
                  </a:cubicBezTo>
                  <a:cubicBezTo>
                    <a:pt x="602" y="502"/>
                    <a:pt x="610" y="502"/>
                    <a:pt x="610" y="500"/>
                  </a:cubicBezTo>
                  <a:close/>
                  <a:moveTo>
                    <a:pt x="595" y="472"/>
                  </a:moveTo>
                  <a:cubicBezTo>
                    <a:pt x="601" y="471"/>
                    <a:pt x="597" y="465"/>
                    <a:pt x="593" y="466"/>
                  </a:cubicBezTo>
                  <a:cubicBezTo>
                    <a:pt x="588" y="466"/>
                    <a:pt x="589" y="473"/>
                    <a:pt x="595" y="472"/>
                  </a:cubicBezTo>
                  <a:close/>
                  <a:moveTo>
                    <a:pt x="595" y="516"/>
                  </a:moveTo>
                  <a:cubicBezTo>
                    <a:pt x="591" y="517"/>
                    <a:pt x="592" y="528"/>
                    <a:pt x="597" y="526"/>
                  </a:cubicBezTo>
                  <a:cubicBezTo>
                    <a:pt x="603" y="524"/>
                    <a:pt x="600" y="515"/>
                    <a:pt x="595" y="516"/>
                  </a:cubicBezTo>
                  <a:close/>
                  <a:moveTo>
                    <a:pt x="664" y="510"/>
                  </a:moveTo>
                  <a:cubicBezTo>
                    <a:pt x="659" y="511"/>
                    <a:pt x="660" y="521"/>
                    <a:pt x="666" y="519"/>
                  </a:cubicBezTo>
                  <a:cubicBezTo>
                    <a:pt x="671" y="518"/>
                    <a:pt x="668" y="509"/>
                    <a:pt x="664" y="510"/>
                  </a:cubicBezTo>
                  <a:close/>
                  <a:moveTo>
                    <a:pt x="640" y="502"/>
                  </a:moveTo>
                  <a:cubicBezTo>
                    <a:pt x="636" y="501"/>
                    <a:pt x="631" y="502"/>
                    <a:pt x="628" y="502"/>
                  </a:cubicBezTo>
                  <a:cubicBezTo>
                    <a:pt x="625" y="503"/>
                    <a:pt x="617" y="512"/>
                    <a:pt x="617" y="512"/>
                  </a:cubicBezTo>
                  <a:cubicBezTo>
                    <a:pt x="617" y="512"/>
                    <a:pt x="622" y="513"/>
                    <a:pt x="626" y="513"/>
                  </a:cubicBezTo>
                  <a:cubicBezTo>
                    <a:pt x="629" y="513"/>
                    <a:pt x="631" y="516"/>
                    <a:pt x="635" y="518"/>
                  </a:cubicBezTo>
                  <a:cubicBezTo>
                    <a:pt x="638" y="519"/>
                    <a:pt x="643" y="515"/>
                    <a:pt x="645" y="515"/>
                  </a:cubicBezTo>
                  <a:cubicBezTo>
                    <a:pt x="648" y="515"/>
                    <a:pt x="650" y="522"/>
                    <a:pt x="651" y="515"/>
                  </a:cubicBezTo>
                  <a:cubicBezTo>
                    <a:pt x="651" y="507"/>
                    <a:pt x="644" y="503"/>
                    <a:pt x="640" y="5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">
              <a:extLst>
                <a:ext uri="{FF2B5EF4-FFF2-40B4-BE49-F238E27FC236}">
                  <a16:creationId xmlns:a16="http://schemas.microsoft.com/office/drawing/2014/main" id="{820D662D-9DB7-48B0-8F30-235C9698D7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616775" y="5564188"/>
              <a:ext cx="1525588" cy="1892300"/>
            </a:xfrm>
            <a:custGeom>
              <a:avLst/>
              <a:gdLst>
                <a:gd name="T0" fmla="*/ 363 w 423"/>
                <a:gd name="T1" fmla="*/ 283 h 525"/>
                <a:gd name="T2" fmla="*/ 400 w 423"/>
                <a:gd name="T3" fmla="*/ 243 h 525"/>
                <a:gd name="T4" fmla="*/ 420 w 423"/>
                <a:gd name="T5" fmla="*/ 188 h 525"/>
                <a:gd name="T6" fmla="*/ 377 w 423"/>
                <a:gd name="T7" fmla="*/ 201 h 525"/>
                <a:gd name="T8" fmla="*/ 360 w 423"/>
                <a:gd name="T9" fmla="*/ 170 h 525"/>
                <a:gd name="T10" fmla="*/ 332 w 423"/>
                <a:gd name="T11" fmla="*/ 137 h 525"/>
                <a:gd name="T12" fmla="*/ 317 w 423"/>
                <a:gd name="T13" fmla="*/ 79 h 525"/>
                <a:gd name="T14" fmla="*/ 297 w 423"/>
                <a:gd name="T15" fmla="*/ 47 h 525"/>
                <a:gd name="T16" fmla="*/ 270 w 423"/>
                <a:gd name="T17" fmla="*/ 61 h 525"/>
                <a:gd name="T18" fmla="*/ 261 w 423"/>
                <a:gd name="T19" fmla="*/ 44 h 525"/>
                <a:gd name="T20" fmla="*/ 231 w 423"/>
                <a:gd name="T21" fmla="*/ 55 h 525"/>
                <a:gd name="T22" fmla="*/ 200 w 423"/>
                <a:gd name="T23" fmla="*/ 44 h 525"/>
                <a:gd name="T24" fmla="*/ 175 w 423"/>
                <a:gd name="T25" fmla="*/ 32 h 525"/>
                <a:gd name="T26" fmla="*/ 180 w 423"/>
                <a:gd name="T27" fmla="*/ 13 h 525"/>
                <a:gd name="T28" fmla="*/ 127 w 423"/>
                <a:gd name="T29" fmla="*/ 5 h 525"/>
                <a:gd name="T30" fmla="*/ 90 w 423"/>
                <a:gd name="T31" fmla="*/ 21 h 525"/>
                <a:gd name="T32" fmla="*/ 59 w 423"/>
                <a:gd name="T33" fmla="*/ 32 h 525"/>
                <a:gd name="T34" fmla="*/ 45 w 423"/>
                <a:gd name="T35" fmla="*/ 65 h 525"/>
                <a:gd name="T36" fmla="*/ 10 w 423"/>
                <a:gd name="T37" fmla="*/ 110 h 525"/>
                <a:gd name="T38" fmla="*/ 10 w 423"/>
                <a:gd name="T39" fmla="*/ 152 h 525"/>
                <a:gd name="T40" fmla="*/ 6 w 423"/>
                <a:gd name="T41" fmla="*/ 175 h 525"/>
                <a:gd name="T42" fmla="*/ 32 w 423"/>
                <a:gd name="T43" fmla="*/ 206 h 525"/>
                <a:gd name="T44" fmla="*/ 58 w 423"/>
                <a:gd name="T45" fmla="*/ 244 h 525"/>
                <a:gd name="T46" fmla="*/ 79 w 423"/>
                <a:gd name="T47" fmla="*/ 237 h 525"/>
                <a:gd name="T48" fmla="*/ 114 w 423"/>
                <a:gd name="T49" fmla="*/ 224 h 525"/>
                <a:gd name="T50" fmla="*/ 143 w 423"/>
                <a:gd name="T51" fmla="*/ 242 h 525"/>
                <a:gd name="T52" fmla="*/ 166 w 423"/>
                <a:gd name="T53" fmla="*/ 241 h 525"/>
                <a:gd name="T54" fmla="*/ 164 w 423"/>
                <a:gd name="T55" fmla="*/ 276 h 525"/>
                <a:gd name="T56" fmla="*/ 186 w 423"/>
                <a:gd name="T57" fmla="*/ 320 h 525"/>
                <a:gd name="T58" fmla="*/ 190 w 423"/>
                <a:gd name="T59" fmla="*/ 359 h 525"/>
                <a:gd name="T60" fmla="*/ 184 w 423"/>
                <a:gd name="T61" fmla="*/ 407 h 525"/>
                <a:gd name="T62" fmla="*/ 206 w 423"/>
                <a:gd name="T63" fmla="*/ 446 h 525"/>
                <a:gd name="T64" fmla="*/ 210 w 423"/>
                <a:gd name="T65" fmla="*/ 481 h 525"/>
                <a:gd name="T66" fmla="*/ 219 w 423"/>
                <a:gd name="T67" fmla="*/ 507 h 525"/>
                <a:gd name="T68" fmla="*/ 236 w 423"/>
                <a:gd name="T69" fmla="*/ 522 h 525"/>
                <a:gd name="T70" fmla="*/ 280 w 423"/>
                <a:gd name="T71" fmla="*/ 510 h 525"/>
                <a:gd name="T72" fmla="*/ 311 w 423"/>
                <a:gd name="T73" fmla="*/ 468 h 525"/>
                <a:gd name="T74" fmla="*/ 326 w 423"/>
                <a:gd name="T75" fmla="*/ 445 h 525"/>
                <a:gd name="T76" fmla="*/ 328 w 423"/>
                <a:gd name="T77" fmla="*/ 409 h 525"/>
                <a:gd name="T78" fmla="*/ 356 w 423"/>
                <a:gd name="T79" fmla="*/ 375 h 525"/>
                <a:gd name="T80" fmla="*/ 352 w 423"/>
                <a:gd name="T81" fmla="*/ 340 h 525"/>
                <a:gd name="T82" fmla="*/ 349 w 423"/>
                <a:gd name="T83" fmla="*/ 302 h 525"/>
                <a:gd name="T84" fmla="*/ 304 w 423"/>
                <a:gd name="T85" fmla="*/ 273 h 525"/>
                <a:gd name="T86" fmla="*/ 305 w 423"/>
                <a:gd name="T87" fmla="*/ 291 h 525"/>
                <a:gd name="T88" fmla="*/ 397 w 423"/>
                <a:gd name="T89" fmla="*/ 376 h 525"/>
                <a:gd name="T90" fmla="*/ 375 w 423"/>
                <a:gd name="T91" fmla="*/ 401 h 525"/>
                <a:gd name="T92" fmla="*/ 376 w 423"/>
                <a:gd name="T93" fmla="*/ 447 h 525"/>
                <a:gd name="T94" fmla="*/ 398 w 423"/>
                <a:gd name="T95" fmla="*/ 447 h 525"/>
                <a:gd name="T96" fmla="*/ 412 w 423"/>
                <a:gd name="T97" fmla="*/ 400 h 525"/>
                <a:gd name="T98" fmla="*/ 410 w 423"/>
                <a:gd name="T99" fmla="*/ 362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23" h="525">
                  <a:moveTo>
                    <a:pt x="349" y="302"/>
                  </a:moveTo>
                  <a:cubicBezTo>
                    <a:pt x="352" y="301"/>
                    <a:pt x="359" y="288"/>
                    <a:pt x="363" y="283"/>
                  </a:cubicBezTo>
                  <a:cubicBezTo>
                    <a:pt x="367" y="277"/>
                    <a:pt x="379" y="260"/>
                    <a:pt x="385" y="259"/>
                  </a:cubicBezTo>
                  <a:cubicBezTo>
                    <a:pt x="391" y="258"/>
                    <a:pt x="399" y="248"/>
                    <a:pt x="400" y="243"/>
                  </a:cubicBezTo>
                  <a:cubicBezTo>
                    <a:pt x="400" y="237"/>
                    <a:pt x="415" y="216"/>
                    <a:pt x="416" y="212"/>
                  </a:cubicBezTo>
                  <a:cubicBezTo>
                    <a:pt x="416" y="208"/>
                    <a:pt x="423" y="192"/>
                    <a:pt x="420" y="188"/>
                  </a:cubicBezTo>
                  <a:cubicBezTo>
                    <a:pt x="417" y="185"/>
                    <a:pt x="397" y="194"/>
                    <a:pt x="395" y="195"/>
                  </a:cubicBezTo>
                  <a:cubicBezTo>
                    <a:pt x="392" y="196"/>
                    <a:pt x="385" y="201"/>
                    <a:pt x="377" y="201"/>
                  </a:cubicBezTo>
                  <a:cubicBezTo>
                    <a:pt x="368" y="200"/>
                    <a:pt x="372" y="192"/>
                    <a:pt x="371" y="188"/>
                  </a:cubicBezTo>
                  <a:cubicBezTo>
                    <a:pt x="371" y="185"/>
                    <a:pt x="362" y="171"/>
                    <a:pt x="360" y="170"/>
                  </a:cubicBezTo>
                  <a:cubicBezTo>
                    <a:pt x="358" y="169"/>
                    <a:pt x="352" y="162"/>
                    <a:pt x="349" y="155"/>
                  </a:cubicBezTo>
                  <a:cubicBezTo>
                    <a:pt x="347" y="147"/>
                    <a:pt x="336" y="143"/>
                    <a:pt x="332" y="137"/>
                  </a:cubicBezTo>
                  <a:cubicBezTo>
                    <a:pt x="328" y="132"/>
                    <a:pt x="332" y="115"/>
                    <a:pt x="328" y="106"/>
                  </a:cubicBezTo>
                  <a:cubicBezTo>
                    <a:pt x="324" y="97"/>
                    <a:pt x="320" y="86"/>
                    <a:pt x="317" y="79"/>
                  </a:cubicBezTo>
                  <a:cubicBezTo>
                    <a:pt x="313" y="71"/>
                    <a:pt x="308" y="64"/>
                    <a:pt x="307" y="60"/>
                  </a:cubicBezTo>
                  <a:cubicBezTo>
                    <a:pt x="306" y="57"/>
                    <a:pt x="303" y="45"/>
                    <a:pt x="297" y="47"/>
                  </a:cubicBezTo>
                  <a:cubicBezTo>
                    <a:pt x="291" y="49"/>
                    <a:pt x="283" y="49"/>
                    <a:pt x="278" y="56"/>
                  </a:cubicBezTo>
                  <a:cubicBezTo>
                    <a:pt x="273" y="63"/>
                    <a:pt x="271" y="64"/>
                    <a:pt x="270" y="61"/>
                  </a:cubicBezTo>
                  <a:cubicBezTo>
                    <a:pt x="269" y="59"/>
                    <a:pt x="285" y="49"/>
                    <a:pt x="283" y="46"/>
                  </a:cubicBezTo>
                  <a:cubicBezTo>
                    <a:pt x="281" y="43"/>
                    <a:pt x="268" y="44"/>
                    <a:pt x="261" y="44"/>
                  </a:cubicBezTo>
                  <a:cubicBezTo>
                    <a:pt x="255" y="44"/>
                    <a:pt x="249" y="39"/>
                    <a:pt x="244" y="38"/>
                  </a:cubicBezTo>
                  <a:cubicBezTo>
                    <a:pt x="239" y="36"/>
                    <a:pt x="236" y="49"/>
                    <a:pt x="231" y="55"/>
                  </a:cubicBezTo>
                  <a:cubicBezTo>
                    <a:pt x="226" y="61"/>
                    <a:pt x="218" y="52"/>
                    <a:pt x="213" y="52"/>
                  </a:cubicBezTo>
                  <a:cubicBezTo>
                    <a:pt x="209" y="52"/>
                    <a:pt x="200" y="44"/>
                    <a:pt x="200" y="44"/>
                  </a:cubicBezTo>
                  <a:cubicBezTo>
                    <a:pt x="200" y="44"/>
                    <a:pt x="191" y="39"/>
                    <a:pt x="188" y="39"/>
                  </a:cubicBezTo>
                  <a:cubicBezTo>
                    <a:pt x="184" y="39"/>
                    <a:pt x="177" y="32"/>
                    <a:pt x="175" y="32"/>
                  </a:cubicBezTo>
                  <a:cubicBezTo>
                    <a:pt x="173" y="32"/>
                    <a:pt x="167" y="26"/>
                    <a:pt x="171" y="24"/>
                  </a:cubicBezTo>
                  <a:cubicBezTo>
                    <a:pt x="175" y="21"/>
                    <a:pt x="184" y="26"/>
                    <a:pt x="180" y="13"/>
                  </a:cubicBezTo>
                  <a:cubicBezTo>
                    <a:pt x="176" y="0"/>
                    <a:pt x="162" y="2"/>
                    <a:pt x="158" y="4"/>
                  </a:cubicBezTo>
                  <a:cubicBezTo>
                    <a:pt x="155" y="6"/>
                    <a:pt x="129" y="5"/>
                    <a:pt x="127" y="5"/>
                  </a:cubicBezTo>
                  <a:cubicBezTo>
                    <a:pt x="125" y="5"/>
                    <a:pt x="110" y="11"/>
                    <a:pt x="105" y="14"/>
                  </a:cubicBezTo>
                  <a:cubicBezTo>
                    <a:pt x="100" y="16"/>
                    <a:pt x="92" y="19"/>
                    <a:pt x="90" y="21"/>
                  </a:cubicBezTo>
                  <a:cubicBezTo>
                    <a:pt x="88" y="22"/>
                    <a:pt x="77" y="18"/>
                    <a:pt x="73" y="21"/>
                  </a:cubicBezTo>
                  <a:cubicBezTo>
                    <a:pt x="66" y="25"/>
                    <a:pt x="61" y="32"/>
                    <a:pt x="59" y="32"/>
                  </a:cubicBezTo>
                  <a:cubicBezTo>
                    <a:pt x="58" y="32"/>
                    <a:pt x="53" y="36"/>
                    <a:pt x="50" y="45"/>
                  </a:cubicBezTo>
                  <a:cubicBezTo>
                    <a:pt x="47" y="54"/>
                    <a:pt x="50" y="62"/>
                    <a:pt x="45" y="65"/>
                  </a:cubicBezTo>
                  <a:cubicBezTo>
                    <a:pt x="39" y="68"/>
                    <a:pt x="27" y="73"/>
                    <a:pt x="23" y="78"/>
                  </a:cubicBezTo>
                  <a:cubicBezTo>
                    <a:pt x="18" y="83"/>
                    <a:pt x="15" y="102"/>
                    <a:pt x="10" y="110"/>
                  </a:cubicBezTo>
                  <a:cubicBezTo>
                    <a:pt x="5" y="118"/>
                    <a:pt x="10" y="125"/>
                    <a:pt x="11" y="130"/>
                  </a:cubicBezTo>
                  <a:cubicBezTo>
                    <a:pt x="12" y="135"/>
                    <a:pt x="16" y="144"/>
                    <a:pt x="10" y="152"/>
                  </a:cubicBezTo>
                  <a:cubicBezTo>
                    <a:pt x="4" y="161"/>
                    <a:pt x="5" y="165"/>
                    <a:pt x="2" y="166"/>
                  </a:cubicBezTo>
                  <a:cubicBezTo>
                    <a:pt x="0" y="166"/>
                    <a:pt x="5" y="169"/>
                    <a:pt x="6" y="175"/>
                  </a:cubicBezTo>
                  <a:cubicBezTo>
                    <a:pt x="7" y="181"/>
                    <a:pt x="1" y="187"/>
                    <a:pt x="11" y="193"/>
                  </a:cubicBezTo>
                  <a:cubicBezTo>
                    <a:pt x="21" y="198"/>
                    <a:pt x="30" y="198"/>
                    <a:pt x="32" y="206"/>
                  </a:cubicBezTo>
                  <a:cubicBezTo>
                    <a:pt x="35" y="213"/>
                    <a:pt x="44" y="230"/>
                    <a:pt x="44" y="230"/>
                  </a:cubicBezTo>
                  <a:cubicBezTo>
                    <a:pt x="44" y="230"/>
                    <a:pt x="53" y="240"/>
                    <a:pt x="58" y="244"/>
                  </a:cubicBezTo>
                  <a:cubicBezTo>
                    <a:pt x="62" y="248"/>
                    <a:pt x="64" y="246"/>
                    <a:pt x="65" y="241"/>
                  </a:cubicBezTo>
                  <a:cubicBezTo>
                    <a:pt x="66" y="237"/>
                    <a:pt x="72" y="237"/>
                    <a:pt x="79" y="237"/>
                  </a:cubicBezTo>
                  <a:cubicBezTo>
                    <a:pt x="86" y="237"/>
                    <a:pt x="92" y="238"/>
                    <a:pt x="99" y="237"/>
                  </a:cubicBezTo>
                  <a:cubicBezTo>
                    <a:pt x="106" y="236"/>
                    <a:pt x="111" y="225"/>
                    <a:pt x="114" y="224"/>
                  </a:cubicBezTo>
                  <a:cubicBezTo>
                    <a:pt x="116" y="223"/>
                    <a:pt x="127" y="221"/>
                    <a:pt x="134" y="226"/>
                  </a:cubicBezTo>
                  <a:cubicBezTo>
                    <a:pt x="141" y="231"/>
                    <a:pt x="140" y="238"/>
                    <a:pt x="143" y="242"/>
                  </a:cubicBezTo>
                  <a:cubicBezTo>
                    <a:pt x="147" y="246"/>
                    <a:pt x="153" y="244"/>
                    <a:pt x="158" y="240"/>
                  </a:cubicBezTo>
                  <a:cubicBezTo>
                    <a:pt x="162" y="235"/>
                    <a:pt x="160" y="237"/>
                    <a:pt x="166" y="241"/>
                  </a:cubicBezTo>
                  <a:cubicBezTo>
                    <a:pt x="172" y="244"/>
                    <a:pt x="174" y="248"/>
                    <a:pt x="169" y="254"/>
                  </a:cubicBezTo>
                  <a:cubicBezTo>
                    <a:pt x="164" y="259"/>
                    <a:pt x="167" y="268"/>
                    <a:pt x="164" y="276"/>
                  </a:cubicBezTo>
                  <a:cubicBezTo>
                    <a:pt x="161" y="285"/>
                    <a:pt x="167" y="285"/>
                    <a:pt x="173" y="288"/>
                  </a:cubicBezTo>
                  <a:cubicBezTo>
                    <a:pt x="178" y="292"/>
                    <a:pt x="183" y="316"/>
                    <a:pt x="186" y="320"/>
                  </a:cubicBezTo>
                  <a:cubicBezTo>
                    <a:pt x="189" y="324"/>
                    <a:pt x="185" y="337"/>
                    <a:pt x="189" y="344"/>
                  </a:cubicBezTo>
                  <a:cubicBezTo>
                    <a:pt x="192" y="351"/>
                    <a:pt x="194" y="356"/>
                    <a:pt x="190" y="359"/>
                  </a:cubicBezTo>
                  <a:cubicBezTo>
                    <a:pt x="186" y="363"/>
                    <a:pt x="180" y="370"/>
                    <a:pt x="180" y="382"/>
                  </a:cubicBezTo>
                  <a:cubicBezTo>
                    <a:pt x="179" y="395"/>
                    <a:pt x="182" y="403"/>
                    <a:pt x="184" y="407"/>
                  </a:cubicBezTo>
                  <a:cubicBezTo>
                    <a:pt x="186" y="412"/>
                    <a:pt x="191" y="423"/>
                    <a:pt x="194" y="427"/>
                  </a:cubicBezTo>
                  <a:cubicBezTo>
                    <a:pt x="196" y="432"/>
                    <a:pt x="205" y="440"/>
                    <a:pt x="206" y="446"/>
                  </a:cubicBezTo>
                  <a:cubicBezTo>
                    <a:pt x="206" y="453"/>
                    <a:pt x="199" y="463"/>
                    <a:pt x="202" y="467"/>
                  </a:cubicBezTo>
                  <a:cubicBezTo>
                    <a:pt x="204" y="471"/>
                    <a:pt x="206" y="476"/>
                    <a:pt x="210" y="481"/>
                  </a:cubicBezTo>
                  <a:cubicBezTo>
                    <a:pt x="215" y="486"/>
                    <a:pt x="217" y="496"/>
                    <a:pt x="217" y="496"/>
                  </a:cubicBezTo>
                  <a:cubicBezTo>
                    <a:pt x="217" y="496"/>
                    <a:pt x="218" y="501"/>
                    <a:pt x="219" y="507"/>
                  </a:cubicBezTo>
                  <a:cubicBezTo>
                    <a:pt x="219" y="514"/>
                    <a:pt x="220" y="518"/>
                    <a:pt x="225" y="521"/>
                  </a:cubicBezTo>
                  <a:cubicBezTo>
                    <a:pt x="230" y="524"/>
                    <a:pt x="234" y="525"/>
                    <a:pt x="236" y="522"/>
                  </a:cubicBezTo>
                  <a:cubicBezTo>
                    <a:pt x="239" y="519"/>
                    <a:pt x="250" y="513"/>
                    <a:pt x="256" y="514"/>
                  </a:cubicBezTo>
                  <a:cubicBezTo>
                    <a:pt x="263" y="514"/>
                    <a:pt x="273" y="515"/>
                    <a:pt x="280" y="510"/>
                  </a:cubicBezTo>
                  <a:cubicBezTo>
                    <a:pt x="286" y="504"/>
                    <a:pt x="296" y="490"/>
                    <a:pt x="300" y="485"/>
                  </a:cubicBezTo>
                  <a:cubicBezTo>
                    <a:pt x="303" y="481"/>
                    <a:pt x="312" y="473"/>
                    <a:pt x="311" y="468"/>
                  </a:cubicBezTo>
                  <a:cubicBezTo>
                    <a:pt x="310" y="463"/>
                    <a:pt x="304" y="456"/>
                    <a:pt x="308" y="453"/>
                  </a:cubicBezTo>
                  <a:cubicBezTo>
                    <a:pt x="312" y="451"/>
                    <a:pt x="326" y="449"/>
                    <a:pt x="326" y="445"/>
                  </a:cubicBezTo>
                  <a:cubicBezTo>
                    <a:pt x="327" y="442"/>
                    <a:pt x="322" y="426"/>
                    <a:pt x="321" y="423"/>
                  </a:cubicBezTo>
                  <a:cubicBezTo>
                    <a:pt x="320" y="420"/>
                    <a:pt x="324" y="415"/>
                    <a:pt x="328" y="409"/>
                  </a:cubicBezTo>
                  <a:cubicBezTo>
                    <a:pt x="332" y="402"/>
                    <a:pt x="342" y="396"/>
                    <a:pt x="344" y="393"/>
                  </a:cubicBezTo>
                  <a:cubicBezTo>
                    <a:pt x="346" y="391"/>
                    <a:pt x="355" y="383"/>
                    <a:pt x="356" y="375"/>
                  </a:cubicBezTo>
                  <a:cubicBezTo>
                    <a:pt x="357" y="367"/>
                    <a:pt x="354" y="357"/>
                    <a:pt x="356" y="353"/>
                  </a:cubicBezTo>
                  <a:cubicBezTo>
                    <a:pt x="358" y="349"/>
                    <a:pt x="357" y="345"/>
                    <a:pt x="352" y="340"/>
                  </a:cubicBezTo>
                  <a:cubicBezTo>
                    <a:pt x="347" y="335"/>
                    <a:pt x="347" y="324"/>
                    <a:pt x="345" y="322"/>
                  </a:cubicBezTo>
                  <a:cubicBezTo>
                    <a:pt x="344" y="319"/>
                    <a:pt x="346" y="303"/>
                    <a:pt x="349" y="302"/>
                  </a:cubicBezTo>
                  <a:close/>
                  <a:moveTo>
                    <a:pt x="305" y="291"/>
                  </a:moveTo>
                  <a:cubicBezTo>
                    <a:pt x="301" y="290"/>
                    <a:pt x="302" y="276"/>
                    <a:pt x="304" y="273"/>
                  </a:cubicBezTo>
                  <a:cubicBezTo>
                    <a:pt x="305" y="269"/>
                    <a:pt x="314" y="269"/>
                    <a:pt x="316" y="271"/>
                  </a:cubicBezTo>
                  <a:cubicBezTo>
                    <a:pt x="318" y="276"/>
                    <a:pt x="310" y="292"/>
                    <a:pt x="305" y="291"/>
                  </a:cubicBezTo>
                  <a:close/>
                  <a:moveTo>
                    <a:pt x="410" y="362"/>
                  </a:moveTo>
                  <a:cubicBezTo>
                    <a:pt x="403" y="359"/>
                    <a:pt x="402" y="370"/>
                    <a:pt x="397" y="376"/>
                  </a:cubicBezTo>
                  <a:cubicBezTo>
                    <a:pt x="392" y="383"/>
                    <a:pt x="386" y="388"/>
                    <a:pt x="384" y="388"/>
                  </a:cubicBezTo>
                  <a:cubicBezTo>
                    <a:pt x="382" y="387"/>
                    <a:pt x="371" y="392"/>
                    <a:pt x="375" y="401"/>
                  </a:cubicBezTo>
                  <a:cubicBezTo>
                    <a:pt x="378" y="410"/>
                    <a:pt x="378" y="420"/>
                    <a:pt x="374" y="424"/>
                  </a:cubicBezTo>
                  <a:cubicBezTo>
                    <a:pt x="370" y="428"/>
                    <a:pt x="377" y="440"/>
                    <a:pt x="376" y="447"/>
                  </a:cubicBezTo>
                  <a:cubicBezTo>
                    <a:pt x="375" y="454"/>
                    <a:pt x="378" y="458"/>
                    <a:pt x="385" y="458"/>
                  </a:cubicBezTo>
                  <a:cubicBezTo>
                    <a:pt x="392" y="458"/>
                    <a:pt x="395" y="455"/>
                    <a:pt x="398" y="447"/>
                  </a:cubicBezTo>
                  <a:cubicBezTo>
                    <a:pt x="401" y="439"/>
                    <a:pt x="401" y="431"/>
                    <a:pt x="405" y="424"/>
                  </a:cubicBezTo>
                  <a:cubicBezTo>
                    <a:pt x="408" y="418"/>
                    <a:pt x="410" y="404"/>
                    <a:pt x="412" y="400"/>
                  </a:cubicBezTo>
                  <a:cubicBezTo>
                    <a:pt x="413" y="396"/>
                    <a:pt x="416" y="385"/>
                    <a:pt x="416" y="378"/>
                  </a:cubicBezTo>
                  <a:cubicBezTo>
                    <a:pt x="415" y="371"/>
                    <a:pt x="413" y="363"/>
                    <a:pt x="410" y="3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7">
              <a:extLst>
                <a:ext uri="{FF2B5EF4-FFF2-40B4-BE49-F238E27FC236}">
                  <a16:creationId xmlns:a16="http://schemas.microsoft.com/office/drawing/2014/main" id="{752D72B6-D0BD-484D-85FF-40B3AC1BEB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463163" y="6818313"/>
              <a:ext cx="1514475" cy="947738"/>
            </a:xfrm>
            <a:custGeom>
              <a:avLst/>
              <a:gdLst>
                <a:gd name="T0" fmla="*/ 393 w 420"/>
                <a:gd name="T1" fmla="*/ 196 h 263"/>
                <a:gd name="T2" fmla="*/ 377 w 420"/>
                <a:gd name="T3" fmla="*/ 177 h 263"/>
                <a:gd name="T4" fmla="*/ 382 w 420"/>
                <a:gd name="T5" fmla="*/ 201 h 263"/>
                <a:gd name="T6" fmla="*/ 387 w 420"/>
                <a:gd name="T7" fmla="*/ 213 h 263"/>
                <a:gd name="T8" fmla="*/ 395 w 420"/>
                <a:gd name="T9" fmla="*/ 214 h 263"/>
                <a:gd name="T10" fmla="*/ 400 w 420"/>
                <a:gd name="T11" fmla="*/ 196 h 263"/>
                <a:gd name="T12" fmla="*/ 365 w 420"/>
                <a:gd name="T13" fmla="*/ 223 h 263"/>
                <a:gd name="T14" fmla="*/ 334 w 420"/>
                <a:gd name="T15" fmla="*/ 252 h 263"/>
                <a:gd name="T16" fmla="*/ 357 w 420"/>
                <a:gd name="T17" fmla="*/ 256 h 263"/>
                <a:gd name="T18" fmla="*/ 381 w 420"/>
                <a:gd name="T19" fmla="*/ 223 h 263"/>
                <a:gd name="T20" fmla="*/ 209 w 420"/>
                <a:gd name="T21" fmla="*/ 224 h 263"/>
                <a:gd name="T22" fmla="*/ 205 w 420"/>
                <a:gd name="T23" fmla="*/ 234 h 263"/>
                <a:gd name="T24" fmla="*/ 223 w 420"/>
                <a:gd name="T25" fmla="*/ 219 h 263"/>
                <a:gd name="T26" fmla="*/ 237 w 420"/>
                <a:gd name="T27" fmla="*/ 74 h 263"/>
                <a:gd name="T28" fmla="*/ 207 w 420"/>
                <a:gd name="T29" fmla="*/ 40 h 263"/>
                <a:gd name="T30" fmla="*/ 185 w 420"/>
                <a:gd name="T31" fmla="*/ 1 h 263"/>
                <a:gd name="T32" fmla="*/ 178 w 420"/>
                <a:gd name="T33" fmla="*/ 49 h 263"/>
                <a:gd name="T34" fmla="*/ 148 w 420"/>
                <a:gd name="T35" fmla="*/ 34 h 263"/>
                <a:gd name="T36" fmla="*/ 133 w 420"/>
                <a:gd name="T37" fmla="*/ 13 h 263"/>
                <a:gd name="T38" fmla="*/ 123 w 420"/>
                <a:gd name="T39" fmla="*/ 19 h 263"/>
                <a:gd name="T40" fmla="*/ 111 w 420"/>
                <a:gd name="T41" fmla="*/ 18 h 263"/>
                <a:gd name="T42" fmla="*/ 95 w 420"/>
                <a:gd name="T43" fmla="*/ 26 h 263"/>
                <a:gd name="T44" fmla="*/ 77 w 420"/>
                <a:gd name="T45" fmla="*/ 40 h 263"/>
                <a:gd name="T46" fmla="*/ 59 w 420"/>
                <a:gd name="T47" fmla="*/ 64 h 263"/>
                <a:gd name="T48" fmla="*/ 31 w 420"/>
                <a:gd name="T49" fmla="*/ 70 h 263"/>
                <a:gd name="T50" fmla="*/ 2 w 420"/>
                <a:gd name="T51" fmla="*/ 101 h 263"/>
                <a:gd name="T52" fmla="*/ 15 w 420"/>
                <a:gd name="T53" fmla="*/ 130 h 263"/>
                <a:gd name="T54" fmla="*/ 27 w 420"/>
                <a:gd name="T55" fmla="*/ 154 h 263"/>
                <a:gd name="T56" fmla="*/ 24 w 420"/>
                <a:gd name="T57" fmla="*/ 181 h 263"/>
                <a:gd name="T58" fmla="*/ 53 w 420"/>
                <a:gd name="T59" fmla="*/ 173 h 263"/>
                <a:gd name="T60" fmla="*/ 79 w 420"/>
                <a:gd name="T61" fmla="*/ 158 h 263"/>
                <a:gd name="T62" fmla="*/ 111 w 420"/>
                <a:gd name="T63" fmla="*/ 150 h 263"/>
                <a:gd name="T64" fmla="*/ 138 w 420"/>
                <a:gd name="T65" fmla="*/ 161 h 263"/>
                <a:gd name="T66" fmla="*/ 146 w 420"/>
                <a:gd name="T67" fmla="*/ 173 h 263"/>
                <a:gd name="T68" fmla="*/ 158 w 420"/>
                <a:gd name="T69" fmla="*/ 175 h 263"/>
                <a:gd name="T70" fmla="*/ 165 w 420"/>
                <a:gd name="T71" fmla="*/ 179 h 263"/>
                <a:gd name="T72" fmla="*/ 174 w 420"/>
                <a:gd name="T73" fmla="*/ 198 h 263"/>
                <a:gd name="T74" fmla="*/ 195 w 420"/>
                <a:gd name="T75" fmla="*/ 203 h 263"/>
                <a:gd name="T76" fmla="*/ 222 w 420"/>
                <a:gd name="T77" fmla="*/ 200 h 263"/>
                <a:gd name="T78" fmla="*/ 239 w 420"/>
                <a:gd name="T79" fmla="*/ 173 h 263"/>
                <a:gd name="T80" fmla="*/ 244 w 420"/>
                <a:gd name="T81" fmla="*/ 101 h 263"/>
                <a:gd name="T82" fmla="*/ 415 w 420"/>
                <a:gd name="T83" fmla="*/ 41 h 263"/>
                <a:gd name="T84" fmla="*/ 415 w 420"/>
                <a:gd name="T85" fmla="*/ 41 h 263"/>
                <a:gd name="T86" fmla="*/ 325 w 420"/>
                <a:gd name="T87" fmla="*/ 75 h 263"/>
                <a:gd name="T88" fmla="*/ 335 w 420"/>
                <a:gd name="T89" fmla="*/ 8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0" h="263">
                  <a:moveTo>
                    <a:pt x="400" y="196"/>
                  </a:moveTo>
                  <a:cubicBezTo>
                    <a:pt x="398" y="196"/>
                    <a:pt x="397" y="199"/>
                    <a:pt x="393" y="196"/>
                  </a:cubicBezTo>
                  <a:cubicBezTo>
                    <a:pt x="388" y="193"/>
                    <a:pt x="389" y="194"/>
                    <a:pt x="386" y="188"/>
                  </a:cubicBezTo>
                  <a:cubicBezTo>
                    <a:pt x="383" y="182"/>
                    <a:pt x="382" y="174"/>
                    <a:pt x="377" y="177"/>
                  </a:cubicBezTo>
                  <a:cubicBezTo>
                    <a:pt x="375" y="178"/>
                    <a:pt x="377" y="185"/>
                    <a:pt x="379" y="187"/>
                  </a:cubicBezTo>
                  <a:cubicBezTo>
                    <a:pt x="381" y="190"/>
                    <a:pt x="382" y="198"/>
                    <a:pt x="382" y="201"/>
                  </a:cubicBezTo>
                  <a:cubicBezTo>
                    <a:pt x="381" y="203"/>
                    <a:pt x="373" y="206"/>
                    <a:pt x="377" y="209"/>
                  </a:cubicBezTo>
                  <a:cubicBezTo>
                    <a:pt x="381" y="213"/>
                    <a:pt x="389" y="209"/>
                    <a:pt x="387" y="213"/>
                  </a:cubicBezTo>
                  <a:cubicBezTo>
                    <a:pt x="386" y="217"/>
                    <a:pt x="382" y="222"/>
                    <a:pt x="387" y="223"/>
                  </a:cubicBezTo>
                  <a:cubicBezTo>
                    <a:pt x="392" y="224"/>
                    <a:pt x="393" y="219"/>
                    <a:pt x="395" y="214"/>
                  </a:cubicBezTo>
                  <a:cubicBezTo>
                    <a:pt x="397" y="210"/>
                    <a:pt x="399" y="206"/>
                    <a:pt x="402" y="204"/>
                  </a:cubicBezTo>
                  <a:cubicBezTo>
                    <a:pt x="406" y="201"/>
                    <a:pt x="402" y="196"/>
                    <a:pt x="400" y="196"/>
                  </a:cubicBezTo>
                  <a:close/>
                  <a:moveTo>
                    <a:pt x="373" y="216"/>
                  </a:moveTo>
                  <a:cubicBezTo>
                    <a:pt x="372" y="219"/>
                    <a:pt x="368" y="220"/>
                    <a:pt x="365" y="223"/>
                  </a:cubicBezTo>
                  <a:cubicBezTo>
                    <a:pt x="362" y="226"/>
                    <a:pt x="365" y="227"/>
                    <a:pt x="356" y="233"/>
                  </a:cubicBezTo>
                  <a:cubicBezTo>
                    <a:pt x="347" y="239"/>
                    <a:pt x="336" y="246"/>
                    <a:pt x="334" y="252"/>
                  </a:cubicBezTo>
                  <a:cubicBezTo>
                    <a:pt x="332" y="257"/>
                    <a:pt x="336" y="260"/>
                    <a:pt x="345" y="261"/>
                  </a:cubicBezTo>
                  <a:cubicBezTo>
                    <a:pt x="353" y="261"/>
                    <a:pt x="351" y="263"/>
                    <a:pt x="357" y="256"/>
                  </a:cubicBezTo>
                  <a:cubicBezTo>
                    <a:pt x="362" y="248"/>
                    <a:pt x="367" y="244"/>
                    <a:pt x="374" y="238"/>
                  </a:cubicBezTo>
                  <a:cubicBezTo>
                    <a:pt x="381" y="232"/>
                    <a:pt x="381" y="223"/>
                    <a:pt x="381" y="223"/>
                  </a:cubicBezTo>
                  <a:cubicBezTo>
                    <a:pt x="381" y="223"/>
                    <a:pt x="374" y="214"/>
                    <a:pt x="373" y="216"/>
                  </a:cubicBezTo>
                  <a:close/>
                  <a:moveTo>
                    <a:pt x="209" y="224"/>
                  </a:moveTo>
                  <a:cubicBezTo>
                    <a:pt x="206" y="223"/>
                    <a:pt x="201" y="221"/>
                    <a:pt x="201" y="221"/>
                  </a:cubicBezTo>
                  <a:cubicBezTo>
                    <a:pt x="195" y="228"/>
                    <a:pt x="206" y="228"/>
                    <a:pt x="205" y="234"/>
                  </a:cubicBezTo>
                  <a:cubicBezTo>
                    <a:pt x="203" y="241"/>
                    <a:pt x="212" y="239"/>
                    <a:pt x="215" y="238"/>
                  </a:cubicBezTo>
                  <a:cubicBezTo>
                    <a:pt x="218" y="236"/>
                    <a:pt x="224" y="222"/>
                    <a:pt x="223" y="219"/>
                  </a:cubicBezTo>
                  <a:cubicBezTo>
                    <a:pt x="222" y="215"/>
                    <a:pt x="211" y="225"/>
                    <a:pt x="209" y="224"/>
                  </a:cubicBezTo>
                  <a:close/>
                  <a:moveTo>
                    <a:pt x="237" y="74"/>
                  </a:moveTo>
                  <a:cubicBezTo>
                    <a:pt x="237" y="69"/>
                    <a:pt x="219" y="69"/>
                    <a:pt x="214" y="65"/>
                  </a:cubicBezTo>
                  <a:cubicBezTo>
                    <a:pt x="210" y="61"/>
                    <a:pt x="209" y="48"/>
                    <a:pt x="207" y="40"/>
                  </a:cubicBezTo>
                  <a:cubicBezTo>
                    <a:pt x="204" y="33"/>
                    <a:pt x="199" y="28"/>
                    <a:pt x="194" y="22"/>
                  </a:cubicBezTo>
                  <a:cubicBezTo>
                    <a:pt x="189" y="15"/>
                    <a:pt x="186" y="0"/>
                    <a:pt x="185" y="1"/>
                  </a:cubicBezTo>
                  <a:cubicBezTo>
                    <a:pt x="183" y="2"/>
                    <a:pt x="178" y="20"/>
                    <a:pt x="182" y="25"/>
                  </a:cubicBezTo>
                  <a:cubicBezTo>
                    <a:pt x="186" y="31"/>
                    <a:pt x="180" y="42"/>
                    <a:pt x="178" y="49"/>
                  </a:cubicBezTo>
                  <a:cubicBezTo>
                    <a:pt x="175" y="56"/>
                    <a:pt x="169" y="48"/>
                    <a:pt x="164" y="44"/>
                  </a:cubicBezTo>
                  <a:cubicBezTo>
                    <a:pt x="159" y="40"/>
                    <a:pt x="152" y="38"/>
                    <a:pt x="148" y="34"/>
                  </a:cubicBezTo>
                  <a:cubicBezTo>
                    <a:pt x="144" y="29"/>
                    <a:pt x="154" y="18"/>
                    <a:pt x="152" y="14"/>
                  </a:cubicBezTo>
                  <a:cubicBezTo>
                    <a:pt x="149" y="9"/>
                    <a:pt x="135" y="13"/>
                    <a:pt x="133" y="13"/>
                  </a:cubicBezTo>
                  <a:cubicBezTo>
                    <a:pt x="132" y="13"/>
                    <a:pt x="129" y="7"/>
                    <a:pt x="126" y="7"/>
                  </a:cubicBezTo>
                  <a:cubicBezTo>
                    <a:pt x="123" y="7"/>
                    <a:pt x="123" y="19"/>
                    <a:pt x="123" y="19"/>
                  </a:cubicBezTo>
                  <a:cubicBezTo>
                    <a:pt x="123" y="19"/>
                    <a:pt x="120" y="15"/>
                    <a:pt x="115" y="9"/>
                  </a:cubicBezTo>
                  <a:cubicBezTo>
                    <a:pt x="111" y="4"/>
                    <a:pt x="116" y="13"/>
                    <a:pt x="111" y="18"/>
                  </a:cubicBezTo>
                  <a:cubicBezTo>
                    <a:pt x="107" y="24"/>
                    <a:pt x="108" y="22"/>
                    <a:pt x="106" y="28"/>
                  </a:cubicBezTo>
                  <a:cubicBezTo>
                    <a:pt x="104" y="34"/>
                    <a:pt x="99" y="32"/>
                    <a:pt x="95" y="26"/>
                  </a:cubicBezTo>
                  <a:cubicBezTo>
                    <a:pt x="90" y="20"/>
                    <a:pt x="87" y="24"/>
                    <a:pt x="84" y="26"/>
                  </a:cubicBezTo>
                  <a:cubicBezTo>
                    <a:pt x="81" y="28"/>
                    <a:pt x="79" y="38"/>
                    <a:pt x="77" y="40"/>
                  </a:cubicBezTo>
                  <a:cubicBezTo>
                    <a:pt x="76" y="43"/>
                    <a:pt x="61" y="36"/>
                    <a:pt x="58" y="39"/>
                  </a:cubicBezTo>
                  <a:cubicBezTo>
                    <a:pt x="56" y="42"/>
                    <a:pt x="59" y="62"/>
                    <a:pt x="59" y="64"/>
                  </a:cubicBezTo>
                  <a:cubicBezTo>
                    <a:pt x="59" y="67"/>
                    <a:pt x="48" y="65"/>
                    <a:pt x="44" y="69"/>
                  </a:cubicBezTo>
                  <a:cubicBezTo>
                    <a:pt x="40" y="72"/>
                    <a:pt x="35" y="70"/>
                    <a:pt x="31" y="70"/>
                  </a:cubicBezTo>
                  <a:cubicBezTo>
                    <a:pt x="28" y="70"/>
                    <a:pt x="15" y="81"/>
                    <a:pt x="11" y="84"/>
                  </a:cubicBezTo>
                  <a:cubicBezTo>
                    <a:pt x="7" y="87"/>
                    <a:pt x="0" y="98"/>
                    <a:pt x="2" y="101"/>
                  </a:cubicBezTo>
                  <a:cubicBezTo>
                    <a:pt x="4" y="104"/>
                    <a:pt x="15" y="112"/>
                    <a:pt x="13" y="113"/>
                  </a:cubicBezTo>
                  <a:cubicBezTo>
                    <a:pt x="10" y="114"/>
                    <a:pt x="8" y="123"/>
                    <a:pt x="15" y="130"/>
                  </a:cubicBezTo>
                  <a:cubicBezTo>
                    <a:pt x="21" y="137"/>
                    <a:pt x="19" y="139"/>
                    <a:pt x="19" y="143"/>
                  </a:cubicBezTo>
                  <a:cubicBezTo>
                    <a:pt x="20" y="147"/>
                    <a:pt x="22" y="148"/>
                    <a:pt x="27" y="154"/>
                  </a:cubicBezTo>
                  <a:cubicBezTo>
                    <a:pt x="31" y="160"/>
                    <a:pt x="19" y="165"/>
                    <a:pt x="18" y="169"/>
                  </a:cubicBezTo>
                  <a:cubicBezTo>
                    <a:pt x="16" y="172"/>
                    <a:pt x="21" y="178"/>
                    <a:pt x="24" y="181"/>
                  </a:cubicBezTo>
                  <a:cubicBezTo>
                    <a:pt x="28" y="184"/>
                    <a:pt x="35" y="182"/>
                    <a:pt x="40" y="180"/>
                  </a:cubicBezTo>
                  <a:cubicBezTo>
                    <a:pt x="45" y="178"/>
                    <a:pt x="50" y="173"/>
                    <a:pt x="53" y="173"/>
                  </a:cubicBezTo>
                  <a:cubicBezTo>
                    <a:pt x="56" y="172"/>
                    <a:pt x="74" y="178"/>
                    <a:pt x="74" y="178"/>
                  </a:cubicBezTo>
                  <a:cubicBezTo>
                    <a:pt x="74" y="178"/>
                    <a:pt x="76" y="162"/>
                    <a:pt x="79" y="158"/>
                  </a:cubicBezTo>
                  <a:cubicBezTo>
                    <a:pt x="83" y="153"/>
                    <a:pt x="94" y="157"/>
                    <a:pt x="94" y="157"/>
                  </a:cubicBezTo>
                  <a:cubicBezTo>
                    <a:pt x="94" y="157"/>
                    <a:pt x="99" y="153"/>
                    <a:pt x="111" y="150"/>
                  </a:cubicBezTo>
                  <a:cubicBezTo>
                    <a:pt x="124" y="147"/>
                    <a:pt x="118" y="153"/>
                    <a:pt x="123" y="155"/>
                  </a:cubicBezTo>
                  <a:cubicBezTo>
                    <a:pt x="128" y="157"/>
                    <a:pt x="134" y="158"/>
                    <a:pt x="138" y="161"/>
                  </a:cubicBezTo>
                  <a:cubicBezTo>
                    <a:pt x="141" y="164"/>
                    <a:pt x="138" y="172"/>
                    <a:pt x="137" y="175"/>
                  </a:cubicBezTo>
                  <a:cubicBezTo>
                    <a:pt x="137" y="178"/>
                    <a:pt x="146" y="176"/>
                    <a:pt x="146" y="173"/>
                  </a:cubicBezTo>
                  <a:cubicBezTo>
                    <a:pt x="147" y="170"/>
                    <a:pt x="149" y="167"/>
                    <a:pt x="155" y="164"/>
                  </a:cubicBezTo>
                  <a:cubicBezTo>
                    <a:pt x="160" y="160"/>
                    <a:pt x="156" y="169"/>
                    <a:pt x="158" y="175"/>
                  </a:cubicBezTo>
                  <a:cubicBezTo>
                    <a:pt x="160" y="180"/>
                    <a:pt x="163" y="167"/>
                    <a:pt x="163" y="173"/>
                  </a:cubicBezTo>
                  <a:cubicBezTo>
                    <a:pt x="163" y="175"/>
                    <a:pt x="164" y="177"/>
                    <a:pt x="165" y="179"/>
                  </a:cubicBezTo>
                  <a:cubicBezTo>
                    <a:pt x="165" y="181"/>
                    <a:pt x="172" y="181"/>
                    <a:pt x="172" y="187"/>
                  </a:cubicBezTo>
                  <a:cubicBezTo>
                    <a:pt x="172" y="194"/>
                    <a:pt x="172" y="197"/>
                    <a:pt x="174" y="198"/>
                  </a:cubicBezTo>
                  <a:cubicBezTo>
                    <a:pt x="175" y="200"/>
                    <a:pt x="184" y="198"/>
                    <a:pt x="187" y="206"/>
                  </a:cubicBezTo>
                  <a:cubicBezTo>
                    <a:pt x="191" y="213"/>
                    <a:pt x="193" y="206"/>
                    <a:pt x="195" y="203"/>
                  </a:cubicBezTo>
                  <a:cubicBezTo>
                    <a:pt x="197" y="200"/>
                    <a:pt x="205" y="205"/>
                    <a:pt x="207" y="207"/>
                  </a:cubicBezTo>
                  <a:cubicBezTo>
                    <a:pt x="209" y="209"/>
                    <a:pt x="214" y="202"/>
                    <a:pt x="222" y="200"/>
                  </a:cubicBezTo>
                  <a:cubicBezTo>
                    <a:pt x="230" y="197"/>
                    <a:pt x="229" y="198"/>
                    <a:pt x="231" y="194"/>
                  </a:cubicBezTo>
                  <a:cubicBezTo>
                    <a:pt x="233" y="191"/>
                    <a:pt x="235" y="181"/>
                    <a:pt x="239" y="173"/>
                  </a:cubicBezTo>
                  <a:cubicBezTo>
                    <a:pt x="244" y="166"/>
                    <a:pt x="261" y="155"/>
                    <a:pt x="261" y="145"/>
                  </a:cubicBezTo>
                  <a:cubicBezTo>
                    <a:pt x="261" y="136"/>
                    <a:pt x="250" y="111"/>
                    <a:pt x="244" y="101"/>
                  </a:cubicBezTo>
                  <a:cubicBezTo>
                    <a:pt x="238" y="90"/>
                    <a:pt x="236" y="80"/>
                    <a:pt x="237" y="74"/>
                  </a:cubicBezTo>
                  <a:close/>
                  <a:moveTo>
                    <a:pt x="415" y="41"/>
                  </a:moveTo>
                  <a:cubicBezTo>
                    <a:pt x="410" y="39"/>
                    <a:pt x="401" y="54"/>
                    <a:pt x="401" y="54"/>
                  </a:cubicBezTo>
                  <a:cubicBezTo>
                    <a:pt x="408" y="57"/>
                    <a:pt x="420" y="43"/>
                    <a:pt x="415" y="41"/>
                  </a:cubicBezTo>
                  <a:close/>
                  <a:moveTo>
                    <a:pt x="335" y="84"/>
                  </a:moveTo>
                  <a:cubicBezTo>
                    <a:pt x="336" y="81"/>
                    <a:pt x="334" y="77"/>
                    <a:pt x="325" y="75"/>
                  </a:cubicBezTo>
                  <a:cubicBezTo>
                    <a:pt x="316" y="72"/>
                    <a:pt x="322" y="76"/>
                    <a:pt x="325" y="82"/>
                  </a:cubicBezTo>
                  <a:cubicBezTo>
                    <a:pt x="328" y="87"/>
                    <a:pt x="334" y="90"/>
                    <a:pt x="335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8">
              <a:extLst>
                <a:ext uri="{FF2B5EF4-FFF2-40B4-BE49-F238E27FC236}">
                  <a16:creationId xmlns:a16="http://schemas.microsoft.com/office/drawing/2014/main" id="{F226F16F-DD94-4477-BCC5-A5D40565A3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775525" y="4503738"/>
              <a:ext cx="4191000" cy="2332038"/>
            </a:xfrm>
            <a:custGeom>
              <a:avLst/>
              <a:gdLst>
                <a:gd name="T0" fmla="*/ 84 w 1162"/>
                <a:gd name="T1" fmla="*/ 282 h 647"/>
                <a:gd name="T2" fmla="*/ 29 w 1162"/>
                <a:gd name="T3" fmla="*/ 183 h 647"/>
                <a:gd name="T4" fmla="*/ 41 w 1162"/>
                <a:gd name="T5" fmla="*/ 200 h 647"/>
                <a:gd name="T6" fmla="*/ 23 w 1162"/>
                <a:gd name="T7" fmla="*/ 150 h 647"/>
                <a:gd name="T8" fmla="*/ 1094 w 1162"/>
                <a:gd name="T9" fmla="*/ 68 h 647"/>
                <a:gd name="T10" fmla="*/ 931 w 1162"/>
                <a:gd name="T11" fmla="*/ 38 h 647"/>
                <a:gd name="T12" fmla="*/ 909 w 1162"/>
                <a:gd name="T13" fmla="*/ 49 h 647"/>
                <a:gd name="T14" fmla="*/ 785 w 1162"/>
                <a:gd name="T15" fmla="*/ 38 h 647"/>
                <a:gd name="T16" fmla="*/ 680 w 1162"/>
                <a:gd name="T17" fmla="*/ 14 h 647"/>
                <a:gd name="T18" fmla="*/ 573 w 1162"/>
                <a:gd name="T19" fmla="*/ 53 h 647"/>
                <a:gd name="T20" fmla="*/ 516 w 1162"/>
                <a:gd name="T21" fmla="*/ 64 h 647"/>
                <a:gd name="T22" fmla="*/ 509 w 1162"/>
                <a:gd name="T23" fmla="*/ 72 h 647"/>
                <a:gd name="T24" fmla="*/ 447 w 1162"/>
                <a:gd name="T25" fmla="*/ 66 h 647"/>
                <a:gd name="T26" fmla="*/ 332 w 1162"/>
                <a:gd name="T27" fmla="*/ 73 h 647"/>
                <a:gd name="T28" fmla="*/ 276 w 1162"/>
                <a:gd name="T29" fmla="*/ 92 h 647"/>
                <a:gd name="T30" fmla="*/ 118 w 1162"/>
                <a:gd name="T31" fmla="*/ 102 h 647"/>
                <a:gd name="T32" fmla="*/ 176 w 1162"/>
                <a:gd name="T33" fmla="*/ 141 h 647"/>
                <a:gd name="T34" fmla="*/ 236 w 1162"/>
                <a:gd name="T35" fmla="*/ 131 h 647"/>
                <a:gd name="T36" fmla="*/ 145 w 1162"/>
                <a:gd name="T37" fmla="*/ 176 h 647"/>
                <a:gd name="T38" fmla="*/ 75 w 1162"/>
                <a:gd name="T39" fmla="*/ 200 h 647"/>
                <a:gd name="T40" fmla="*/ 6 w 1162"/>
                <a:gd name="T41" fmla="*/ 283 h 647"/>
                <a:gd name="T42" fmla="*/ 83 w 1162"/>
                <a:gd name="T43" fmla="*/ 268 h 647"/>
                <a:gd name="T44" fmla="*/ 177 w 1162"/>
                <a:gd name="T45" fmla="*/ 277 h 647"/>
                <a:gd name="T46" fmla="*/ 213 w 1162"/>
                <a:gd name="T47" fmla="*/ 294 h 647"/>
                <a:gd name="T48" fmla="*/ 275 w 1162"/>
                <a:gd name="T49" fmla="*/ 335 h 647"/>
                <a:gd name="T50" fmla="*/ 331 w 1162"/>
                <a:gd name="T51" fmla="*/ 476 h 647"/>
                <a:gd name="T52" fmla="*/ 384 w 1162"/>
                <a:gd name="T53" fmla="*/ 398 h 647"/>
                <a:gd name="T54" fmla="*/ 461 w 1162"/>
                <a:gd name="T55" fmla="*/ 387 h 647"/>
                <a:gd name="T56" fmla="*/ 536 w 1162"/>
                <a:gd name="T57" fmla="*/ 516 h 647"/>
                <a:gd name="T58" fmla="*/ 639 w 1162"/>
                <a:gd name="T59" fmla="*/ 444 h 647"/>
                <a:gd name="T60" fmla="*/ 713 w 1162"/>
                <a:gd name="T61" fmla="*/ 499 h 647"/>
                <a:gd name="T62" fmla="*/ 740 w 1162"/>
                <a:gd name="T63" fmla="*/ 429 h 647"/>
                <a:gd name="T64" fmla="*/ 793 w 1162"/>
                <a:gd name="T65" fmla="*/ 299 h 647"/>
                <a:gd name="T66" fmla="*/ 835 w 1162"/>
                <a:gd name="T67" fmla="*/ 307 h 647"/>
                <a:gd name="T68" fmla="*/ 921 w 1162"/>
                <a:gd name="T69" fmla="*/ 209 h 647"/>
                <a:gd name="T70" fmla="*/ 934 w 1162"/>
                <a:gd name="T71" fmla="*/ 181 h 647"/>
                <a:gd name="T72" fmla="*/ 997 w 1162"/>
                <a:gd name="T73" fmla="*/ 146 h 647"/>
                <a:gd name="T74" fmla="*/ 1014 w 1162"/>
                <a:gd name="T75" fmla="*/ 196 h 647"/>
                <a:gd name="T76" fmla="*/ 1152 w 1162"/>
                <a:gd name="T77" fmla="*/ 118 h 647"/>
                <a:gd name="T78" fmla="*/ 244 w 1162"/>
                <a:gd name="T79" fmla="*/ 271 h 647"/>
                <a:gd name="T80" fmla="*/ 289 w 1162"/>
                <a:gd name="T81" fmla="*/ 237 h 647"/>
                <a:gd name="T82" fmla="*/ 388 w 1162"/>
                <a:gd name="T83" fmla="*/ 278 h 647"/>
                <a:gd name="T84" fmla="*/ 378 w 1162"/>
                <a:gd name="T85" fmla="*/ 224 h 647"/>
                <a:gd name="T86" fmla="*/ 434 w 1162"/>
                <a:gd name="T87" fmla="*/ 28 h 647"/>
                <a:gd name="T88" fmla="*/ 945 w 1162"/>
                <a:gd name="T89" fmla="*/ 260 h 647"/>
                <a:gd name="T90" fmla="*/ 885 w 1162"/>
                <a:gd name="T91" fmla="*/ 321 h 647"/>
                <a:gd name="T92" fmla="*/ 889 w 1162"/>
                <a:gd name="T93" fmla="*/ 310 h 647"/>
                <a:gd name="T94" fmla="*/ 709 w 1162"/>
                <a:gd name="T95" fmla="*/ 581 h 647"/>
                <a:gd name="T96" fmla="*/ 711 w 1162"/>
                <a:gd name="T97" fmla="*/ 589 h 647"/>
                <a:gd name="T98" fmla="*/ 672 w 1162"/>
                <a:gd name="T99" fmla="*/ 520 h 647"/>
                <a:gd name="T100" fmla="*/ 733 w 1162"/>
                <a:gd name="T101" fmla="*/ 623 h 647"/>
                <a:gd name="T102" fmla="*/ 836 w 1162"/>
                <a:gd name="T103" fmla="*/ 631 h 647"/>
                <a:gd name="T104" fmla="*/ 816 w 1162"/>
                <a:gd name="T105" fmla="*/ 606 h 647"/>
                <a:gd name="T106" fmla="*/ 842 w 1162"/>
                <a:gd name="T107" fmla="*/ 573 h 647"/>
                <a:gd name="T108" fmla="*/ 729 w 1162"/>
                <a:gd name="T109" fmla="*/ 552 h 647"/>
                <a:gd name="T110" fmla="*/ 792 w 1162"/>
                <a:gd name="T111" fmla="*/ 487 h 647"/>
                <a:gd name="T112" fmla="*/ 808 w 1162"/>
                <a:gd name="T113" fmla="*/ 497 h 647"/>
                <a:gd name="T114" fmla="*/ 804 w 1162"/>
                <a:gd name="T115" fmla="*/ 513 h 647"/>
                <a:gd name="T116" fmla="*/ 885 w 1162"/>
                <a:gd name="T117" fmla="*/ 575 h 647"/>
                <a:gd name="T118" fmla="*/ 905 w 1162"/>
                <a:gd name="T119" fmla="*/ 626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62" h="647">
                  <a:moveTo>
                    <a:pt x="553" y="499"/>
                  </a:moveTo>
                  <a:cubicBezTo>
                    <a:pt x="550" y="501"/>
                    <a:pt x="546" y="530"/>
                    <a:pt x="553" y="532"/>
                  </a:cubicBezTo>
                  <a:cubicBezTo>
                    <a:pt x="559" y="535"/>
                    <a:pt x="563" y="514"/>
                    <a:pt x="561" y="511"/>
                  </a:cubicBezTo>
                  <a:cubicBezTo>
                    <a:pt x="559" y="508"/>
                    <a:pt x="558" y="496"/>
                    <a:pt x="553" y="499"/>
                  </a:cubicBezTo>
                  <a:close/>
                  <a:moveTo>
                    <a:pt x="118" y="271"/>
                  </a:moveTo>
                  <a:cubicBezTo>
                    <a:pt x="113" y="271"/>
                    <a:pt x="111" y="280"/>
                    <a:pt x="114" y="283"/>
                  </a:cubicBezTo>
                  <a:cubicBezTo>
                    <a:pt x="117" y="286"/>
                    <a:pt x="120" y="286"/>
                    <a:pt x="123" y="282"/>
                  </a:cubicBezTo>
                  <a:cubicBezTo>
                    <a:pt x="126" y="277"/>
                    <a:pt x="121" y="271"/>
                    <a:pt x="118" y="271"/>
                  </a:cubicBezTo>
                  <a:close/>
                  <a:moveTo>
                    <a:pt x="79" y="281"/>
                  </a:moveTo>
                  <a:cubicBezTo>
                    <a:pt x="78" y="283"/>
                    <a:pt x="83" y="284"/>
                    <a:pt x="84" y="282"/>
                  </a:cubicBezTo>
                  <a:cubicBezTo>
                    <a:pt x="85" y="279"/>
                    <a:pt x="83" y="274"/>
                    <a:pt x="79" y="281"/>
                  </a:cubicBezTo>
                  <a:close/>
                  <a:moveTo>
                    <a:pt x="151" y="291"/>
                  </a:moveTo>
                  <a:cubicBezTo>
                    <a:pt x="150" y="291"/>
                    <a:pt x="143" y="290"/>
                    <a:pt x="141" y="291"/>
                  </a:cubicBezTo>
                  <a:cubicBezTo>
                    <a:pt x="139" y="293"/>
                    <a:pt x="144" y="297"/>
                    <a:pt x="146" y="298"/>
                  </a:cubicBezTo>
                  <a:cubicBezTo>
                    <a:pt x="149" y="299"/>
                    <a:pt x="151" y="303"/>
                    <a:pt x="153" y="304"/>
                  </a:cubicBezTo>
                  <a:cubicBezTo>
                    <a:pt x="155" y="304"/>
                    <a:pt x="162" y="304"/>
                    <a:pt x="160" y="297"/>
                  </a:cubicBezTo>
                  <a:cubicBezTo>
                    <a:pt x="158" y="291"/>
                    <a:pt x="153" y="291"/>
                    <a:pt x="151" y="291"/>
                  </a:cubicBezTo>
                  <a:close/>
                  <a:moveTo>
                    <a:pt x="8" y="199"/>
                  </a:moveTo>
                  <a:cubicBezTo>
                    <a:pt x="12" y="200"/>
                    <a:pt x="17" y="196"/>
                    <a:pt x="20" y="194"/>
                  </a:cubicBezTo>
                  <a:cubicBezTo>
                    <a:pt x="24" y="193"/>
                    <a:pt x="29" y="189"/>
                    <a:pt x="29" y="183"/>
                  </a:cubicBezTo>
                  <a:cubicBezTo>
                    <a:pt x="29" y="178"/>
                    <a:pt x="28" y="173"/>
                    <a:pt x="26" y="171"/>
                  </a:cubicBezTo>
                  <a:cubicBezTo>
                    <a:pt x="24" y="168"/>
                    <a:pt x="20" y="168"/>
                    <a:pt x="17" y="168"/>
                  </a:cubicBezTo>
                  <a:cubicBezTo>
                    <a:pt x="12" y="169"/>
                    <a:pt x="12" y="175"/>
                    <a:pt x="9" y="175"/>
                  </a:cubicBezTo>
                  <a:cubicBezTo>
                    <a:pt x="6" y="175"/>
                    <a:pt x="2" y="176"/>
                    <a:pt x="3" y="180"/>
                  </a:cubicBezTo>
                  <a:cubicBezTo>
                    <a:pt x="4" y="185"/>
                    <a:pt x="6" y="188"/>
                    <a:pt x="3" y="189"/>
                  </a:cubicBezTo>
                  <a:cubicBezTo>
                    <a:pt x="0" y="191"/>
                    <a:pt x="4" y="199"/>
                    <a:pt x="8" y="199"/>
                  </a:cubicBezTo>
                  <a:close/>
                  <a:moveTo>
                    <a:pt x="33" y="173"/>
                  </a:moveTo>
                  <a:cubicBezTo>
                    <a:pt x="38" y="175"/>
                    <a:pt x="49" y="178"/>
                    <a:pt x="45" y="180"/>
                  </a:cubicBezTo>
                  <a:cubicBezTo>
                    <a:pt x="41" y="183"/>
                    <a:pt x="29" y="195"/>
                    <a:pt x="28" y="198"/>
                  </a:cubicBezTo>
                  <a:cubicBezTo>
                    <a:pt x="27" y="202"/>
                    <a:pt x="41" y="200"/>
                    <a:pt x="41" y="200"/>
                  </a:cubicBezTo>
                  <a:cubicBezTo>
                    <a:pt x="41" y="200"/>
                    <a:pt x="38" y="205"/>
                    <a:pt x="41" y="206"/>
                  </a:cubicBezTo>
                  <a:cubicBezTo>
                    <a:pt x="43" y="207"/>
                    <a:pt x="45" y="202"/>
                    <a:pt x="49" y="202"/>
                  </a:cubicBezTo>
                  <a:cubicBezTo>
                    <a:pt x="53" y="202"/>
                    <a:pt x="62" y="205"/>
                    <a:pt x="66" y="205"/>
                  </a:cubicBezTo>
                  <a:cubicBezTo>
                    <a:pt x="70" y="205"/>
                    <a:pt x="77" y="198"/>
                    <a:pt x="76" y="194"/>
                  </a:cubicBezTo>
                  <a:cubicBezTo>
                    <a:pt x="75" y="189"/>
                    <a:pt x="70" y="183"/>
                    <a:pt x="66" y="180"/>
                  </a:cubicBezTo>
                  <a:cubicBezTo>
                    <a:pt x="61" y="178"/>
                    <a:pt x="56" y="167"/>
                    <a:pt x="53" y="164"/>
                  </a:cubicBezTo>
                  <a:cubicBezTo>
                    <a:pt x="50" y="162"/>
                    <a:pt x="64" y="154"/>
                    <a:pt x="61" y="150"/>
                  </a:cubicBezTo>
                  <a:cubicBezTo>
                    <a:pt x="57" y="145"/>
                    <a:pt x="46" y="148"/>
                    <a:pt x="42" y="145"/>
                  </a:cubicBezTo>
                  <a:cubicBezTo>
                    <a:pt x="38" y="142"/>
                    <a:pt x="34" y="146"/>
                    <a:pt x="32" y="149"/>
                  </a:cubicBezTo>
                  <a:cubicBezTo>
                    <a:pt x="29" y="153"/>
                    <a:pt x="26" y="149"/>
                    <a:pt x="23" y="150"/>
                  </a:cubicBezTo>
                  <a:cubicBezTo>
                    <a:pt x="19" y="151"/>
                    <a:pt x="20" y="158"/>
                    <a:pt x="22" y="161"/>
                  </a:cubicBezTo>
                  <a:cubicBezTo>
                    <a:pt x="24" y="164"/>
                    <a:pt x="28" y="171"/>
                    <a:pt x="33" y="173"/>
                  </a:cubicBezTo>
                  <a:close/>
                  <a:moveTo>
                    <a:pt x="1150" y="103"/>
                  </a:moveTo>
                  <a:cubicBezTo>
                    <a:pt x="1154" y="102"/>
                    <a:pt x="1158" y="101"/>
                    <a:pt x="1159" y="96"/>
                  </a:cubicBezTo>
                  <a:cubicBezTo>
                    <a:pt x="1161" y="91"/>
                    <a:pt x="1154" y="83"/>
                    <a:pt x="1158" y="78"/>
                  </a:cubicBezTo>
                  <a:cubicBezTo>
                    <a:pt x="1162" y="73"/>
                    <a:pt x="1155" y="67"/>
                    <a:pt x="1150" y="66"/>
                  </a:cubicBezTo>
                  <a:cubicBezTo>
                    <a:pt x="1144" y="64"/>
                    <a:pt x="1124" y="67"/>
                    <a:pt x="1120" y="64"/>
                  </a:cubicBezTo>
                  <a:cubicBezTo>
                    <a:pt x="1116" y="62"/>
                    <a:pt x="1109" y="59"/>
                    <a:pt x="1107" y="61"/>
                  </a:cubicBezTo>
                  <a:cubicBezTo>
                    <a:pt x="1105" y="63"/>
                    <a:pt x="1100" y="72"/>
                    <a:pt x="1100" y="72"/>
                  </a:cubicBezTo>
                  <a:cubicBezTo>
                    <a:pt x="1100" y="72"/>
                    <a:pt x="1097" y="74"/>
                    <a:pt x="1094" y="68"/>
                  </a:cubicBezTo>
                  <a:cubicBezTo>
                    <a:pt x="1091" y="63"/>
                    <a:pt x="1074" y="63"/>
                    <a:pt x="1068" y="63"/>
                  </a:cubicBezTo>
                  <a:cubicBezTo>
                    <a:pt x="1063" y="63"/>
                    <a:pt x="1058" y="64"/>
                    <a:pt x="1052" y="65"/>
                  </a:cubicBezTo>
                  <a:cubicBezTo>
                    <a:pt x="1046" y="66"/>
                    <a:pt x="1043" y="67"/>
                    <a:pt x="1039" y="63"/>
                  </a:cubicBezTo>
                  <a:cubicBezTo>
                    <a:pt x="1035" y="59"/>
                    <a:pt x="1029" y="57"/>
                    <a:pt x="1027" y="55"/>
                  </a:cubicBezTo>
                  <a:cubicBezTo>
                    <a:pt x="1025" y="53"/>
                    <a:pt x="1014" y="53"/>
                    <a:pt x="1005" y="55"/>
                  </a:cubicBezTo>
                  <a:cubicBezTo>
                    <a:pt x="996" y="56"/>
                    <a:pt x="987" y="56"/>
                    <a:pt x="987" y="56"/>
                  </a:cubicBezTo>
                  <a:cubicBezTo>
                    <a:pt x="987" y="56"/>
                    <a:pt x="983" y="54"/>
                    <a:pt x="977" y="50"/>
                  </a:cubicBezTo>
                  <a:cubicBezTo>
                    <a:pt x="971" y="46"/>
                    <a:pt x="965" y="42"/>
                    <a:pt x="963" y="42"/>
                  </a:cubicBezTo>
                  <a:cubicBezTo>
                    <a:pt x="961" y="42"/>
                    <a:pt x="945" y="46"/>
                    <a:pt x="941" y="42"/>
                  </a:cubicBezTo>
                  <a:cubicBezTo>
                    <a:pt x="937" y="39"/>
                    <a:pt x="934" y="38"/>
                    <a:pt x="931" y="38"/>
                  </a:cubicBezTo>
                  <a:cubicBezTo>
                    <a:pt x="929" y="38"/>
                    <a:pt x="926" y="33"/>
                    <a:pt x="930" y="33"/>
                  </a:cubicBezTo>
                  <a:cubicBezTo>
                    <a:pt x="933" y="33"/>
                    <a:pt x="947" y="28"/>
                    <a:pt x="947" y="28"/>
                  </a:cubicBezTo>
                  <a:cubicBezTo>
                    <a:pt x="947" y="28"/>
                    <a:pt x="943" y="21"/>
                    <a:pt x="938" y="21"/>
                  </a:cubicBezTo>
                  <a:cubicBezTo>
                    <a:pt x="933" y="21"/>
                    <a:pt x="923" y="18"/>
                    <a:pt x="921" y="18"/>
                  </a:cubicBezTo>
                  <a:cubicBezTo>
                    <a:pt x="918" y="18"/>
                    <a:pt x="920" y="21"/>
                    <a:pt x="915" y="20"/>
                  </a:cubicBezTo>
                  <a:cubicBezTo>
                    <a:pt x="910" y="19"/>
                    <a:pt x="903" y="22"/>
                    <a:pt x="902" y="19"/>
                  </a:cubicBezTo>
                  <a:cubicBezTo>
                    <a:pt x="899" y="12"/>
                    <a:pt x="891" y="25"/>
                    <a:pt x="899" y="27"/>
                  </a:cubicBezTo>
                  <a:cubicBezTo>
                    <a:pt x="907" y="30"/>
                    <a:pt x="914" y="27"/>
                    <a:pt x="916" y="31"/>
                  </a:cubicBezTo>
                  <a:cubicBezTo>
                    <a:pt x="918" y="35"/>
                    <a:pt x="916" y="36"/>
                    <a:pt x="916" y="39"/>
                  </a:cubicBezTo>
                  <a:cubicBezTo>
                    <a:pt x="916" y="41"/>
                    <a:pt x="912" y="48"/>
                    <a:pt x="909" y="49"/>
                  </a:cubicBezTo>
                  <a:cubicBezTo>
                    <a:pt x="907" y="50"/>
                    <a:pt x="904" y="47"/>
                    <a:pt x="899" y="50"/>
                  </a:cubicBezTo>
                  <a:cubicBezTo>
                    <a:pt x="893" y="53"/>
                    <a:pt x="881" y="51"/>
                    <a:pt x="879" y="53"/>
                  </a:cubicBezTo>
                  <a:cubicBezTo>
                    <a:pt x="877" y="55"/>
                    <a:pt x="874" y="48"/>
                    <a:pt x="872" y="49"/>
                  </a:cubicBezTo>
                  <a:cubicBezTo>
                    <a:pt x="869" y="50"/>
                    <a:pt x="862" y="58"/>
                    <a:pt x="859" y="58"/>
                  </a:cubicBezTo>
                  <a:cubicBezTo>
                    <a:pt x="855" y="57"/>
                    <a:pt x="851" y="53"/>
                    <a:pt x="851" y="48"/>
                  </a:cubicBezTo>
                  <a:cubicBezTo>
                    <a:pt x="851" y="43"/>
                    <a:pt x="849" y="37"/>
                    <a:pt x="847" y="36"/>
                  </a:cubicBezTo>
                  <a:cubicBezTo>
                    <a:pt x="846" y="35"/>
                    <a:pt x="835" y="34"/>
                    <a:pt x="830" y="35"/>
                  </a:cubicBezTo>
                  <a:cubicBezTo>
                    <a:pt x="826" y="35"/>
                    <a:pt x="813" y="36"/>
                    <a:pt x="811" y="39"/>
                  </a:cubicBezTo>
                  <a:cubicBezTo>
                    <a:pt x="809" y="41"/>
                    <a:pt x="804" y="43"/>
                    <a:pt x="800" y="43"/>
                  </a:cubicBezTo>
                  <a:cubicBezTo>
                    <a:pt x="796" y="43"/>
                    <a:pt x="793" y="39"/>
                    <a:pt x="785" y="38"/>
                  </a:cubicBezTo>
                  <a:cubicBezTo>
                    <a:pt x="778" y="36"/>
                    <a:pt x="761" y="36"/>
                    <a:pt x="759" y="36"/>
                  </a:cubicBezTo>
                  <a:cubicBezTo>
                    <a:pt x="757" y="37"/>
                    <a:pt x="750" y="35"/>
                    <a:pt x="752" y="33"/>
                  </a:cubicBezTo>
                  <a:cubicBezTo>
                    <a:pt x="755" y="30"/>
                    <a:pt x="763" y="22"/>
                    <a:pt x="758" y="19"/>
                  </a:cubicBezTo>
                  <a:cubicBezTo>
                    <a:pt x="753" y="15"/>
                    <a:pt x="743" y="15"/>
                    <a:pt x="738" y="14"/>
                  </a:cubicBezTo>
                  <a:cubicBezTo>
                    <a:pt x="734" y="14"/>
                    <a:pt x="729" y="13"/>
                    <a:pt x="722" y="14"/>
                  </a:cubicBezTo>
                  <a:cubicBezTo>
                    <a:pt x="715" y="15"/>
                    <a:pt x="713" y="19"/>
                    <a:pt x="710" y="16"/>
                  </a:cubicBezTo>
                  <a:cubicBezTo>
                    <a:pt x="707" y="12"/>
                    <a:pt x="718" y="17"/>
                    <a:pt x="707" y="12"/>
                  </a:cubicBezTo>
                  <a:cubicBezTo>
                    <a:pt x="696" y="6"/>
                    <a:pt x="690" y="12"/>
                    <a:pt x="688" y="9"/>
                  </a:cubicBezTo>
                  <a:cubicBezTo>
                    <a:pt x="688" y="8"/>
                    <a:pt x="687" y="8"/>
                    <a:pt x="687" y="8"/>
                  </a:cubicBezTo>
                  <a:cubicBezTo>
                    <a:pt x="686" y="9"/>
                    <a:pt x="684" y="11"/>
                    <a:pt x="680" y="14"/>
                  </a:cubicBezTo>
                  <a:cubicBezTo>
                    <a:pt x="672" y="18"/>
                    <a:pt x="667" y="19"/>
                    <a:pt x="665" y="20"/>
                  </a:cubicBezTo>
                  <a:cubicBezTo>
                    <a:pt x="663" y="20"/>
                    <a:pt x="649" y="18"/>
                    <a:pt x="649" y="16"/>
                  </a:cubicBezTo>
                  <a:cubicBezTo>
                    <a:pt x="648" y="0"/>
                    <a:pt x="641" y="16"/>
                    <a:pt x="636" y="19"/>
                  </a:cubicBezTo>
                  <a:cubicBezTo>
                    <a:pt x="631" y="21"/>
                    <a:pt x="627" y="25"/>
                    <a:pt x="622" y="24"/>
                  </a:cubicBezTo>
                  <a:cubicBezTo>
                    <a:pt x="617" y="22"/>
                    <a:pt x="609" y="22"/>
                    <a:pt x="604" y="25"/>
                  </a:cubicBezTo>
                  <a:cubicBezTo>
                    <a:pt x="599" y="27"/>
                    <a:pt x="595" y="27"/>
                    <a:pt x="590" y="31"/>
                  </a:cubicBezTo>
                  <a:cubicBezTo>
                    <a:pt x="585" y="36"/>
                    <a:pt x="575" y="38"/>
                    <a:pt x="575" y="38"/>
                  </a:cubicBezTo>
                  <a:cubicBezTo>
                    <a:pt x="575" y="38"/>
                    <a:pt x="566" y="38"/>
                    <a:pt x="561" y="38"/>
                  </a:cubicBezTo>
                  <a:cubicBezTo>
                    <a:pt x="557" y="38"/>
                    <a:pt x="551" y="38"/>
                    <a:pt x="555" y="42"/>
                  </a:cubicBezTo>
                  <a:cubicBezTo>
                    <a:pt x="559" y="46"/>
                    <a:pt x="571" y="50"/>
                    <a:pt x="573" y="53"/>
                  </a:cubicBezTo>
                  <a:cubicBezTo>
                    <a:pt x="574" y="55"/>
                    <a:pt x="576" y="63"/>
                    <a:pt x="574" y="64"/>
                  </a:cubicBezTo>
                  <a:cubicBezTo>
                    <a:pt x="571" y="66"/>
                    <a:pt x="567" y="66"/>
                    <a:pt x="567" y="60"/>
                  </a:cubicBezTo>
                  <a:cubicBezTo>
                    <a:pt x="566" y="55"/>
                    <a:pt x="566" y="54"/>
                    <a:pt x="559" y="52"/>
                  </a:cubicBezTo>
                  <a:cubicBezTo>
                    <a:pt x="553" y="49"/>
                    <a:pt x="554" y="51"/>
                    <a:pt x="548" y="46"/>
                  </a:cubicBezTo>
                  <a:cubicBezTo>
                    <a:pt x="543" y="40"/>
                    <a:pt x="538" y="41"/>
                    <a:pt x="535" y="44"/>
                  </a:cubicBezTo>
                  <a:cubicBezTo>
                    <a:pt x="532" y="48"/>
                    <a:pt x="534" y="55"/>
                    <a:pt x="531" y="56"/>
                  </a:cubicBezTo>
                  <a:cubicBezTo>
                    <a:pt x="528" y="56"/>
                    <a:pt x="524" y="59"/>
                    <a:pt x="524" y="53"/>
                  </a:cubicBezTo>
                  <a:cubicBezTo>
                    <a:pt x="523" y="48"/>
                    <a:pt x="523" y="38"/>
                    <a:pt x="520" y="44"/>
                  </a:cubicBezTo>
                  <a:cubicBezTo>
                    <a:pt x="516" y="50"/>
                    <a:pt x="514" y="50"/>
                    <a:pt x="514" y="53"/>
                  </a:cubicBezTo>
                  <a:cubicBezTo>
                    <a:pt x="514" y="56"/>
                    <a:pt x="517" y="59"/>
                    <a:pt x="516" y="64"/>
                  </a:cubicBezTo>
                  <a:cubicBezTo>
                    <a:pt x="515" y="70"/>
                    <a:pt x="515" y="74"/>
                    <a:pt x="517" y="74"/>
                  </a:cubicBezTo>
                  <a:cubicBezTo>
                    <a:pt x="519" y="74"/>
                    <a:pt x="522" y="68"/>
                    <a:pt x="527" y="67"/>
                  </a:cubicBezTo>
                  <a:cubicBezTo>
                    <a:pt x="531" y="66"/>
                    <a:pt x="540" y="63"/>
                    <a:pt x="540" y="68"/>
                  </a:cubicBezTo>
                  <a:cubicBezTo>
                    <a:pt x="541" y="74"/>
                    <a:pt x="546" y="75"/>
                    <a:pt x="541" y="78"/>
                  </a:cubicBezTo>
                  <a:cubicBezTo>
                    <a:pt x="536" y="80"/>
                    <a:pt x="530" y="79"/>
                    <a:pt x="529" y="75"/>
                  </a:cubicBezTo>
                  <a:cubicBezTo>
                    <a:pt x="528" y="72"/>
                    <a:pt x="524" y="72"/>
                    <a:pt x="521" y="75"/>
                  </a:cubicBezTo>
                  <a:cubicBezTo>
                    <a:pt x="517" y="78"/>
                    <a:pt x="509" y="89"/>
                    <a:pt x="509" y="89"/>
                  </a:cubicBezTo>
                  <a:cubicBezTo>
                    <a:pt x="509" y="89"/>
                    <a:pt x="497" y="96"/>
                    <a:pt x="495" y="94"/>
                  </a:cubicBezTo>
                  <a:cubicBezTo>
                    <a:pt x="494" y="93"/>
                    <a:pt x="499" y="86"/>
                    <a:pt x="504" y="83"/>
                  </a:cubicBezTo>
                  <a:cubicBezTo>
                    <a:pt x="508" y="80"/>
                    <a:pt x="511" y="74"/>
                    <a:pt x="509" y="72"/>
                  </a:cubicBezTo>
                  <a:cubicBezTo>
                    <a:pt x="508" y="70"/>
                    <a:pt x="506" y="58"/>
                    <a:pt x="507" y="55"/>
                  </a:cubicBezTo>
                  <a:cubicBezTo>
                    <a:pt x="508" y="52"/>
                    <a:pt x="512" y="48"/>
                    <a:pt x="507" y="45"/>
                  </a:cubicBezTo>
                  <a:cubicBezTo>
                    <a:pt x="502" y="42"/>
                    <a:pt x="498" y="38"/>
                    <a:pt x="494" y="36"/>
                  </a:cubicBezTo>
                  <a:cubicBezTo>
                    <a:pt x="490" y="35"/>
                    <a:pt x="485" y="44"/>
                    <a:pt x="482" y="46"/>
                  </a:cubicBezTo>
                  <a:cubicBezTo>
                    <a:pt x="478" y="49"/>
                    <a:pt x="479" y="52"/>
                    <a:pt x="474" y="52"/>
                  </a:cubicBezTo>
                  <a:cubicBezTo>
                    <a:pt x="469" y="53"/>
                    <a:pt x="466" y="60"/>
                    <a:pt x="474" y="64"/>
                  </a:cubicBezTo>
                  <a:cubicBezTo>
                    <a:pt x="482" y="69"/>
                    <a:pt x="484" y="72"/>
                    <a:pt x="482" y="74"/>
                  </a:cubicBezTo>
                  <a:cubicBezTo>
                    <a:pt x="480" y="77"/>
                    <a:pt x="472" y="73"/>
                    <a:pt x="472" y="73"/>
                  </a:cubicBezTo>
                  <a:cubicBezTo>
                    <a:pt x="472" y="73"/>
                    <a:pt x="465" y="69"/>
                    <a:pt x="461" y="69"/>
                  </a:cubicBezTo>
                  <a:cubicBezTo>
                    <a:pt x="457" y="69"/>
                    <a:pt x="451" y="66"/>
                    <a:pt x="447" y="66"/>
                  </a:cubicBezTo>
                  <a:cubicBezTo>
                    <a:pt x="443" y="65"/>
                    <a:pt x="435" y="65"/>
                    <a:pt x="433" y="67"/>
                  </a:cubicBezTo>
                  <a:cubicBezTo>
                    <a:pt x="431" y="70"/>
                    <a:pt x="426" y="77"/>
                    <a:pt x="421" y="75"/>
                  </a:cubicBezTo>
                  <a:cubicBezTo>
                    <a:pt x="417" y="72"/>
                    <a:pt x="417" y="70"/>
                    <a:pt x="412" y="72"/>
                  </a:cubicBezTo>
                  <a:cubicBezTo>
                    <a:pt x="406" y="75"/>
                    <a:pt x="400" y="71"/>
                    <a:pt x="397" y="74"/>
                  </a:cubicBezTo>
                  <a:cubicBezTo>
                    <a:pt x="394" y="78"/>
                    <a:pt x="397" y="78"/>
                    <a:pt x="387" y="74"/>
                  </a:cubicBezTo>
                  <a:cubicBezTo>
                    <a:pt x="377" y="71"/>
                    <a:pt x="379" y="77"/>
                    <a:pt x="370" y="78"/>
                  </a:cubicBezTo>
                  <a:cubicBezTo>
                    <a:pt x="361" y="80"/>
                    <a:pt x="355" y="77"/>
                    <a:pt x="352" y="80"/>
                  </a:cubicBezTo>
                  <a:cubicBezTo>
                    <a:pt x="350" y="84"/>
                    <a:pt x="346" y="91"/>
                    <a:pt x="345" y="86"/>
                  </a:cubicBezTo>
                  <a:cubicBezTo>
                    <a:pt x="343" y="82"/>
                    <a:pt x="350" y="75"/>
                    <a:pt x="347" y="72"/>
                  </a:cubicBezTo>
                  <a:cubicBezTo>
                    <a:pt x="345" y="70"/>
                    <a:pt x="334" y="71"/>
                    <a:pt x="332" y="73"/>
                  </a:cubicBezTo>
                  <a:cubicBezTo>
                    <a:pt x="331" y="75"/>
                    <a:pt x="332" y="82"/>
                    <a:pt x="333" y="84"/>
                  </a:cubicBezTo>
                  <a:cubicBezTo>
                    <a:pt x="334" y="86"/>
                    <a:pt x="335" y="96"/>
                    <a:pt x="332" y="94"/>
                  </a:cubicBezTo>
                  <a:cubicBezTo>
                    <a:pt x="329" y="92"/>
                    <a:pt x="330" y="86"/>
                    <a:pt x="326" y="87"/>
                  </a:cubicBezTo>
                  <a:cubicBezTo>
                    <a:pt x="323" y="88"/>
                    <a:pt x="320" y="89"/>
                    <a:pt x="318" y="91"/>
                  </a:cubicBezTo>
                  <a:cubicBezTo>
                    <a:pt x="317" y="92"/>
                    <a:pt x="310" y="92"/>
                    <a:pt x="309" y="94"/>
                  </a:cubicBezTo>
                  <a:cubicBezTo>
                    <a:pt x="307" y="97"/>
                    <a:pt x="309" y="103"/>
                    <a:pt x="307" y="104"/>
                  </a:cubicBezTo>
                  <a:cubicBezTo>
                    <a:pt x="304" y="105"/>
                    <a:pt x="302" y="107"/>
                    <a:pt x="297" y="103"/>
                  </a:cubicBezTo>
                  <a:cubicBezTo>
                    <a:pt x="291" y="99"/>
                    <a:pt x="291" y="101"/>
                    <a:pt x="289" y="102"/>
                  </a:cubicBezTo>
                  <a:cubicBezTo>
                    <a:pt x="288" y="103"/>
                    <a:pt x="280" y="108"/>
                    <a:pt x="280" y="103"/>
                  </a:cubicBezTo>
                  <a:cubicBezTo>
                    <a:pt x="279" y="97"/>
                    <a:pt x="281" y="96"/>
                    <a:pt x="276" y="92"/>
                  </a:cubicBezTo>
                  <a:cubicBezTo>
                    <a:pt x="272" y="88"/>
                    <a:pt x="275" y="88"/>
                    <a:pt x="282" y="91"/>
                  </a:cubicBezTo>
                  <a:cubicBezTo>
                    <a:pt x="288" y="93"/>
                    <a:pt x="295" y="94"/>
                    <a:pt x="307" y="90"/>
                  </a:cubicBezTo>
                  <a:cubicBezTo>
                    <a:pt x="318" y="86"/>
                    <a:pt x="323" y="84"/>
                    <a:pt x="318" y="82"/>
                  </a:cubicBezTo>
                  <a:cubicBezTo>
                    <a:pt x="314" y="79"/>
                    <a:pt x="310" y="71"/>
                    <a:pt x="303" y="70"/>
                  </a:cubicBezTo>
                  <a:cubicBezTo>
                    <a:pt x="295" y="69"/>
                    <a:pt x="285" y="74"/>
                    <a:pt x="273" y="69"/>
                  </a:cubicBezTo>
                  <a:cubicBezTo>
                    <a:pt x="262" y="64"/>
                    <a:pt x="259" y="63"/>
                    <a:pt x="255" y="61"/>
                  </a:cubicBezTo>
                  <a:cubicBezTo>
                    <a:pt x="250" y="60"/>
                    <a:pt x="222" y="45"/>
                    <a:pt x="209" y="48"/>
                  </a:cubicBezTo>
                  <a:cubicBezTo>
                    <a:pt x="196" y="50"/>
                    <a:pt x="160" y="71"/>
                    <a:pt x="158" y="72"/>
                  </a:cubicBezTo>
                  <a:cubicBezTo>
                    <a:pt x="156" y="74"/>
                    <a:pt x="153" y="82"/>
                    <a:pt x="146" y="88"/>
                  </a:cubicBezTo>
                  <a:cubicBezTo>
                    <a:pt x="140" y="94"/>
                    <a:pt x="128" y="100"/>
                    <a:pt x="118" y="102"/>
                  </a:cubicBezTo>
                  <a:cubicBezTo>
                    <a:pt x="108" y="105"/>
                    <a:pt x="96" y="122"/>
                    <a:pt x="96" y="125"/>
                  </a:cubicBezTo>
                  <a:cubicBezTo>
                    <a:pt x="96" y="127"/>
                    <a:pt x="100" y="136"/>
                    <a:pt x="99" y="138"/>
                  </a:cubicBezTo>
                  <a:cubicBezTo>
                    <a:pt x="98" y="140"/>
                    <a:pt x="101" y="149"/>
                    <a:pt x="107" y="152"/>
                  </a:cubicBezTo>
                  <a:cubicBezTo>
                    <a:pt x="113" y="154"/>
                    <a:pt x="122" y="153"/>
                    <a:pt x="123" y="150"/>
                  </a:cubicBezTo>
                  <a:cubicBezTo>
                    <a:pt x="124" y="146"/>
                    <a:pt x="131" y="138"/>
                    <a:pt x="132" y="144"/>
                  </a:cubicBezTo>
                  <a:cubicBezTo>
                    <a:pt x="132" y="149"/>
                    <a:pt x="137" y="158"/>
                    <a:pt x="136" y="161"/>
                  </a:cubicBezTo>
                  <a:cubicBezTo>
                    <a:pt x="135" y="165"/>
                    <a:pt x="136" y="169"/>
                    <a:pt x="140" y="168"/>
                  </a:cubicBezTo>
                  <a:cubicBezTo>
                    <a:pt x="144" y="168"/>
                    <a:pt x="163" y="163"/>
                    <a:pt x="163" y="163"/>
                  </a:cubicBezTo>
                  <a:cubicBezTo>
                    <a:pt x="163" y="163"/>
                    <a:pt x="169" y="160"/>
                    <a:pt x="168" y="155"/>
                  </a:cubicBezTo>
                  <a:cubicBezTo>
                    <a:pt x="167" y="150"/>
                    <a:pt x="175" y="143"/>
                    <a:pt x="176" y="141"/>
                  </a:cubicBezTo>
                  <a:cubicBezTo>
                    <a:pt x="178" y="139"/>
                    <a:pt x="183" y="132"/>
                    <a:pt x="177" y="130"/>
                  </a:cubicBezTo>
                  <a:cubicBezTo>
                    <a:pt x="170" y="127"/>
                    <a:pt x="165" y="127"/>
                    <a:pt x="172" y="119"/>
                  </a:cubicBezTo>
                  <a:cubicBezTo>
                    <a:pt x="179" y="112"/>
                    <a:pt x="184" y="119"/>
                    <a:pt x="193" y="108"/>
                  </a:cubicBezTo>
                  <a:cubicBezTo>
                    <a:pt x="203" y="97"/>
                    <a:pt x="191" y="94"/>
                    <a:pt x="201" y="94"/>
                  </a:cubicBezTo>
                  <a:cubicBezTo>
                    <a:pt x="211" y="93"/>
                    <a:pt x="221" y="92"/>
                    <a:pt x="219" y="96"/>
                  </a:cubicBezTo>
                  <a:cubicBezTo>
                    <a:pt x="217" y="100"/>
                    <a:pt x="205" y="108"/>
                    <a:pt x="198" y="111"/>
                  </a:cubicBezTo>
                  <a:cubicBezTo>
                    <a:pt x="192" y="115"/>
                    <a:pt x="193" y="122"/>
                    <a:pt x="195" y="125"/>
                  </a:cubicBezTo>
                  <a:cubicBezTo>
                    <a:pt x="198" y="129"/>
                    <a:pt x="199" y="138"/>
                    <a:pt x="204" y="136"/>
                  </a:cubicBezTo>
                  <a:cubicBezTo>
                    <a:pt x="208" y="135"/>
                    <a:pt x="214" y="131"/>
                    <a:pt x="219" y="132"/>
                  </a:cubicBezTo>
                  <a:cubicBezTo>
                    <a:pt x="224" y="132"/>
                    <a:pt x="235" y="131"/>
                    <a:pt x="236" y="131"/>
                  </a:cubicBezTo>
                  <a:cubicBezTo>
                    <a:pt x="238" y="131"/>
                    <a:pt x="245" y="139"/>
                    <a:pt x="241" y="141"/>
                  </a:cubicBezTo>
                  <a:cubicBezTo>
                    <a:pt x="237" y="142"/>
                    <a:pt x="231" y="141"/>
                    <a:pt x="223" y="142"/>
                  </a:cubicBezTo>
                  <a:cubicBezTo>
                    <a:pt x="214" y="143"/>
                    <a:pt x="204" y="143"/>
                    <a:pt x="204" y="144"/>
                  </a:cubicBezTo>
                  <a:cubicBezTo>
                    <a:pt x="204" y="146"/>
                    <a:pt x="216" y="150"/>
                    <a:pt x="212" y="153"/>
                  </a:cubicBezTo>
                  <a:cubicBezTo>
                    <a:pt x="208" y="157"/>
                    <a:pt x="204" y="153"/>
                    <a:pt x="198" y="152"/>
                  </a:cubicBezTo>
                  <a:cubicBezTo>
                    <a:pt x="193" y="152"/>
                    <a:pt x="190" y="160"/>
                    <a:pt x="189" y="165"/>
                  </a:cubicBezTo>
                  <a:cubicBezTo>
                    <a:pt x="187" y="170"/>
                    <a:pt x="191" y="179"/>
                    <a:pt x="183" y="175"/>
                  </a:cubicBezTo>
                  <a:cubicBezTo>
                    <a:pt x="176" y="172"/>
                    <a:pt x="170" y="172"/>
                    <a:pt x="168" y="174"/>
                  </a:cubicBezTo>
                  <a:cubicBezTo>
                    <a:pt x="166" y="175"/>
                    <a:pt x="162" y="173"/>
                    <a:pt x="157" y="174"/>
                  </a:cubicBezTo>
                  <a:cubicBezTo>
                    <a:pt x="152" y="176"/>
                    <a:pt x="151" y="176"/>
                    <a:pt x="145" y="176"/>
                  </a:cubicBezTo>
                  <a:cubicBezTo>
                    <a:pt x="138" y="176"/>
                    <a:pt x="138" y="176"/>
                    <a:pt x="138" y="176"/>
                  </a:cubicBezTo>
                  <a:cubicBezTo>
                    <a:pt x="134" y="177"/>
                    <a:pt x="134" y="177"/>
                    <a:pt x="134" y="177"/>
                  </a:cubicBezTo>
                  <a:cubicBezTo>
                    <a:pt x="134" y="177"/>
                    <a:pt x="130" y="174"/>
                    <a:pt x="129" y="169"/>
                  </a:cubicBezTo>
                  <a:cubicBezTo>
                    <a:pt x="129" y="164"/>
                    <a:pt x="131" y="158"/>
                    <a:pt x="129" y="157"/>
                  </a:cubicBezTo>
                  <a:cubicBezTo>
                    <a:pt x="126" y="156"/>
                    <a:pt x="117" y="158"/>
                    <a:pt x="115" y="161"/>
                  </a:cubicBezTo>
                  <a:cubicBezTo>
                    <a:pt x="114" y="165"/>
                    <a:pt x="112" y="172"/>
                    <a:pt x="114" y="175"/>
                  </a:cubicBezTo>
                  <a:cubicBezTo>
                    <a:pt x="116" y="178"/>
                    <a:pt x="122" y="184"/>
                    <a:pt x="117" y="182"/>
                  </a:cubicBezTo>
                  <a:cubicBezTo>
                    <a:pt x="111" y="180"/>
                    <a:pt x="104" y="180"/>
                    <a:pt x="100" y="183"/>
                  </a:cubicBezTo>
                  <a:cubicBezTo>
                    <a:pt x="96" y="187"/>
                    <a:pt x="88" y="195"/>
                    <a:pt x="88" y="195"/>
                  </a:cubicBezTo>
                  <a:cubicBezTo>
                    <a:pt x="88" y="195"/>
                    <a:pt x="75" y="196"/>
                    <a:pt x="75" y="200"/>
                  </a:cubicBezTo>
                  <a:cubicBezTo>
                    <a:pt x="75" y="204"/>
                    <a:pt x="75" y="208"/>
                    <a:pt x="71" y="209"/>
                  </a:cubicBezTo>
                  <a:cubicBezTo>
                    <a:pt x="66" y="210"/>
                    <a:pt x="60" y="211"/>
                    <a:pt x="54" y="213"/>
                  </a:cubicBezTo>
                  <a:cubicBezTo>
                    <a:pt x="48" y="214"/>
                    <a:pt x="48" y="217"/>
                    <a:pt x="41" y="218"/>
                  </a:cubicBezTo>
                  <a:cubicBezTo>
                    <a:pt x="34" y="218"/>
                    <a:pt x="33" y="222"/>
                    <a:pt x="39" y="223"/>
                  </a:cubicBezTo>
                  <a:cubicBezTo>
                    <a:pt x="46" y="224"/>
                    <a:pt x="56" y="229"/>
                    <a:pt x="57" y="235"/>
                  </a:cubicBezTo>
                  <a:cubicBezTo>
                    <a:pt x="57" y="240"/>
                    <a:pt x="56" y="246"/>
                    <a:pt x="54" y="252"/>
                  </a:cubicBezTo>
                  <a:cubicBezTo>
                    <a:pt x="52" y="255"/>
                    <a:pt x="41" y="253"/>
                    <a:pt x="35" y="253"/>
                  </a:cubicBezTo>
                  <a:cubicBezTo>
                    <a:pt x="29" y="253"/>
                    <a:pt x="17" y="251"/>
                    <a:pt x="11" y="253"/>
                  </a:cubicBezTo>
                  <a:cubicBezTo>
                    <a:pt x="6" y="255"/>
                    <a:pt x="7" y="268"/>
                    <a:pt x="9" y="273"/>
                  </a:cubicBezTo>
                  <a:cubicBezTo>
                    <a:pt x="10" y="279"/>
                    <a:pt x="8" y="282"/>
                    <a:pt x="6" y="283"/>
                  </a:cubicBezTo>
                  <a:cubicBezTo>
                    <a:pt x="4" y="285"/>
                    <a:pt x="4" y="291"/>
                    <a:pt x="6" y="293"/>
                  </a:cubicBezTo>
                  <a:cubicBezTo>
                    <a:pt x="9" y="296"/>
                    <a:pt x="11" y="301"/>
                    <a:pt x="13" y="302"/>
                  </a:cubicBezTo>
                  <a:cubicBezTo>
                    <a:pt x="15" y="302"/>
                    <a:pt x="22" y="300"/>
                    <a:pt x="24" y="303"/>
                  </a:cubicBezTo>
                  <a:cubicBezTo>
                    <a:pt x="27" y="306"/>
                    <a:pt x="30" y="313"/>
                    <a:pt x="31" y="312"/>
                  </a:cubicBezTo>
                  <a:cubicBezTo>
                    <a:pt x="33" y="310"/>
                    <a:pt x="35" y="302"/>
                    <a:pt x="37" y="304"/>
                  </a:cubicBezTo>
                  <a:cubicBezTo>
                    <a:pt x="40" y="305"/>
                    <a:pt x="46" y="303"/>
                    <a:pt x="51" y="302"/>
                  </a:cubicBezTo>
                  <a:cubicBezTo>
                    <a:pt x="55" y="302"/>
                    <a:pt x="58" y="296"/>
                    <a:pt x="63" y="293"/>
                  </a:cubicBezTo>
                  <a:cubicBezTo>
                    <a:pt x="67" y="290"/>
                    <a:pt x="65" y="290"/>
                    <a:pt x="63" y="286"/>
                  </a:cubicBezTo>
                  <a:cubicBezTo>
                    <a:pt x="62" y="282"/>
                    <a:pt x="68" y="278"/>
                    <a:pt x="71" y="274"/>
                  </a:cubicBezTo>
                  <a:cubicBezTo>
                    <a:pt x="75" y="269"/>
                    <a:pt x="82" y="273"/>
                    <a:pt x="83" y="268"/>
                  </a:cubicBezTo>
                  <a:cubicBezTo>
                    <a:pt x="85" y="263"/>
                    <a:pt x="85" y="255"/>
                    <a:pt x="89" y="255"/>
                  </a:cubicBezTo>
                  <a:cubicBezTo>
                    <a:pt x="94" y="256"/>
                    <a:pt x="99" y="259"/>
                    <a:pt x="103" y="259"/>
                  </a:cubicBezTo>
                  <a:cubicBezTo>
                    <a:pt x="106" y="259"/>
                    <a:pt x="114" y="252"/>
                    <a:pt x="116" y="251"/>
                  </a:cubicBezTo>
                  <a:cubicBezTo>
                    <a:pt x="118" y="250"/>
                    <a:pt x="126" y="251"/>
                    <a:pt x="127" y="256"/>
                  </a:cubicBezTo>
                  <a:cubicBezTo>
                    <a:pt x="128" y="261"/>
                    <a:pt x="137" y="268"/>
                    <a:pt x="139" y="269"/>
                  </a:cubicBezTo>
                  <a:cubicBezTo>
                    <a:pt x="141" y="271"/>
                    <a:pt x="155" y="276"/>
                    <a:pt x="157" y="277"/>
                  </a:cubicBezTo>
                  <a:cubicBezTo>
                    <a:pt x="159" y="279"/>
                    <a:pt x="162" y="285"/>
                    <a:pt x="163" y="290"/>
                  </a:cubicBezTo>
                  <a:cubicBezTo>
                    <a:pt x="164" y="294"/>
                    <a:pt x="170" y="300"/>
                    <a:pt x="170" y="296"/>
                  </a:cubicBezTo>
                  <a:cubicBezTo>
                    <a:pt x="171" y="292"/>
                    <a:pt x="165" y="278"/>
                    <a:pt x="169" y="279"/>
                  </a:cubicBezTo>
                  <a:cubicBezTo>
                    <a:pt x="173" y="279"/>
                    <a:pt x="177" y="277"/>
                    <a:pt x="177" y="277"/>
                  </a:cubicBezTo>
                  <a:cubicBezTo>
                    <a:pt x="177" y="277"/>
                    <a:pt x="167" y="269"/>
                    <a:pt x="163" y="268"/>
                  </a:cubicBezTo>
                  <a:cubicBezTo>
                    <a:pt x="160" y="266"/>
                    <a:pt x="153" y="262"/>
                    <a:pt x="150" y="256"/>
                  </a:cubicBezTo>
                  <a:cubicBezTo>
                    <a:pt x="147" y="250"/>
                    <a:pt x="139" y="249"/>
                    <a:pt x="140" y="243"/>
                  </a:cubicBezTo>
                  <a:cubicBezTo>
                    <a:pt x="140" y="236"/>
                    <a:pt x="147" y="240"/>
                    <a:pt x="151" y="245"/>
                  </a:cubicBezTo>
                  <a:cubicBezTo>
                    <a:pt x="156" y="250"/>
                    <a:pt x="166" y="257"/>
                    <a:pt x="169" y="261"/>
                  </a:cubicBezTo>
                  <a:cubicBezTo>
                    <a:pt x="173" y="265"/>
                    <a:pt x="179" y="267"/>
                    <a:pt x="180" y="272"/>
                  </a:cubicBezTo>
                  <a:cubicBezTo>
                    <a:pt x="182" y="278"/>
                    <a:pt x="186" y="284"/>
                    <a:pt x="188" y="286"/>
                  </a:cubicBezTo>
                  <a:cubicBezTo>
                    <a:pt x="190" y="289"/>
                    <a:pt x="191" y="308"/>
                    <a:pt x="192" y="311"/>
                  </a:cubicBezTo>
                  <a:cubicBezTo>
                    <a:pt x="194" y="314"/>
                    <a:pt x="203" y="305"/>
                    <a:pt x="206" y="302"/>
                  </a:cubicBezTo>
                  <a:cubicBezTo>
                    <a:pt x="208" y="300"/>
                    <a:pt x="213" y="299"/>
                    <a:pt x="213" y="294"/>
                  </a:cubicBezTo>
                  <a:cubicBezTo>
                    <a:pt x="214" y="289"/>
                    <a:pt x="207" y="285"/>
                    <a:pt x="205" y="283"/>
                  </a:cubicBezTo>
                  <a:cubicBezTo>
                    <a:pt x="203" y="282"/>
                    <a:pt x="210" y="280"/>
                    <a:pt x="213" y="277"/>
                  </a:cubicBezTo>
                  <a:cubicBezTo>
                    <a:pt x="215" y="275"/>
                    <a:pt x="220" y="271"/>
                    <a:pt x="222" y="274"/>
                  </a:cubicBezTo>
                  <a:cubicBezTo>
                    <a:pt x="224" y="278"/>
                    <a:pt x="223" y="293"/>
                    <a:pt x="224" y="295"/>
                  </a:cubicBezTo>
                  <a:cubicBezTo>
                    <a:pt x="225" y="297"/>
                    <a:pt x="236" y="301"/>
                    <a:pt x="238" y="304"/>
                  </a:cubicBezTo>
                  <a:cubicBezTo>
                    <a:pt x="240" y="307"/>
                    <a:pt x="248" y="308"/>
                    <a:pt x="250" y="307"/>
                  </a:cubicBezTo>
                  <a:cubicBezTo>
                    <a:pt x="252" y="305"/>
                    <a:pt x="260" y="308"/>
                    <a:pt x="262" y="308"/>
                  </a:cubicBezTo>
                  <a:cubicBezTo>
                    <a:pt x="264" y="309"/>
                    <a:pt x="270" y="307"/>
                    <a:pt x="274" y="306"/>
                  </a:cubicBezTo>
                  <a:cubicBezTo>
                    <a:pt x="278" y="305"/>
                    <a:pt x="283" y="301"/>
                    <a:pt x="282" y="309"/>
                  </a:cubicBezTo>
                  <a:cubicBezTo>
                    <a:pt x="282" y="317"/>
                    <a:pt x="280" y="329"/>
                    <a:pt x="275" y="335"/>
                  </a:cubicBezTo>
                  <a:cubicBezTo>
                    <a:pt x="270" y="341"/>
                    <a:pt x="272" y="344"/>
                    <a:pt x="267" y="344"/>
                  </a:cubicBezTo>
                  <a:cubicBezTo>
                    <a:pt x="261" y="344"/>
                    <a:pt x="257" y="344"/>
                    <a:pt x="256" y="354"/>
                  </a:cubicBezTo>
                  <a:cubicBezTo>
                    <a:pt x="255" y="364"/>
                    <a:pt x="263" y="368"/>
                    <a:pt x="267" y="368"/>
                  </a:cubicBezTo>
                  <a:cubicBezTo>
                    <a:pt x="271" y="367"/>
                    <a:pt x="282" y="362"/>
                    <a:pt x="283" y="366"/>
                  </a:cubicBezTo>
                  <a:cubicBezTo>
                    <a:pt x="284" y="371"/>
                    <a:pt x="289" y="380"/>
                    <a:pt x="290" y="387"/>
                  </a:cubicBezTo>
                  <a:cubicBezTo>
                    <a:pt x="291" y="393"/>
                    <a:pt x="297" y="391"/>
                    <a:pt x="298" y="397"/>
                  </a:cubicBezTo>
                  <a:cubicBezTo>
                    <a:pt x="298" y="403"/>
                    <a:pt x="303" y="418"/>
                    <a:pt x="305" y="419"/>
                  </a:cubicBezTo>
                  <a:cubicBezTo>
                    <a:pt x="307" y="421"/>
                    <a:pt x="317" y="431"/>
                    <a:pt x="318" y="435"/>
                  </a:cubicBezTo>
                  <a:cubicBezTo>
                    <a:pt x="320" y="438"/>
                    <a:pt x="322" y="443"/>
                    <a:pt x="323" y="452"/>
                  </a:cubicBezTo>
                  <a:cubicBezTo>
                    <a:pt x="325" y="462"/>
                    <a:pt x="326" y="474"/>
                    <a:pt x="331" y="476"/>
                  </a:cubicBezTo>
                  <a:cubicBezTo>
                    <a:pt x="335" y="477"/>
                    <a:pt x="349" y="473"/>
                    <a:pt x="351" y="471"/>
                  </a:cubicBezTo>
                  <a:cubicBezTo>
                    <a:pt x="354" y="469"/>
                    <a:pt x="371" y="459"/>
                    <a:pt x="377" y="459"/>
                  </a:cubicBezTo>
                  <a:cubicBezTo>
                    <a:pt x="383" y="458"/>
                    <a:pt x="384" y="453"/>
                    <a:pt x="392" y="451"/>
                  </a:cubicBezTo>
                  <a:cubicBezTo>
                    <a:pt x="400" y="449"/>
                    <a:pt x="405" y="443"/>
                    <a:pt x="411" y="438"/>
                  </a:cubicBezTo>
                  <a:cubicBezTo>
                    <a:pt x="416" y="433"/>
                    <a:pt x="422" y="421"/>
                    <a:pt x="424" y="416"/>
                  </a:cubicBezTo>
                  <a:cubicBezTo>
                    <a:pt x="426" y="412"/>
                    <a:pt x="431" y="409"/>
                    <a:pt x="429" y="404"/>
                  </a:cubicBezTo>
                  <a:cubicBezTo>
                    <a:pt x="426" y="399"/>
                    <a:pt x="415" y="392"/>
                    <a:pt x="411" y="391"/>
                  </a:cubicBezTo>
                  <a:cubicBezTo>
                    <a:pt x="407" y="391"/>
                    <a:pt x="408" y="383"/>
                    <a:pt x="405" y="383"/>
                  </a:cubicBezTo>
                  <a:cubicBezTo>
                    <a:pt x="402" y="383"/>
                    <a:pt x="403" y="387"/>
                    <a:pt x="398" y="390"/>
                  </a:cubicBezTo>
                  <a:cubicBezTo>
                    <a:pt x="393" y="393"/>
                    <a:pt x="387" y="399"/>
                    <a:pt x="384" y="398"/>
                  </a:cubicBezTo>
                  <a:cubicBezTo>
                    <a:pt x="380" y="397"/>
                    <a:pt x="385" y="394"/>
                    <a:pt x="379" y="388"/>
                  </a:cubicBezTo>
                  <a:cubicBezTo>
                    <a:pt x="373" y="383"/>
                    <a:pt x="371" y="382"/>
                    <a:pt x="371" y="377"/>
                  </a:cubicBezTo>
                  <a:cubicBezTo>
                    <a:pt x="371" y="373"/>
                    <a:pt x="360" y="365"/>
                    <a:pt x="359" y="359"/>
                  </a:cubicBezTo>
                  <a:cubicBezTo>
                    <a:pt x="358" y="353"/>
                    <a:pt x="367" y="344"/>
                    <a:pt x="369" y="350"/>
                  </a:cubicBezTo>
                  <a:cubicBezTo>
                    <a:pt x="372" y="355"/>
                    <a:pt x="374" y="364"/>
                    <a:pt x="381" y="368"/>
                  </a:cubicBezTo>
                  <a:cubicBezTo>
                    <a:pt x="387" y="371"/>
                    <a:pt x="394" y="377"/>
                    <a:pt x="397" y="379"/>
                  </a:cubicBezTo>
                  <a:cubicBezTo>
                    <a:pt x="400" y="380"/>
                    <a:pt x="408" y="372"/>
                    <a:pt x="410" y="373"/>
                  </a:cubicBezTo>
                  <a:cubicBezTo>
                    <a:pt x="413" y="374"/>
                    <a:pt x="418" y="385"/>
                    <a:pt x="422" y="387"/>
                  </a:cubicBezTo>
                  <a:cubicBezTo>
                    <a:pt x="427" y="389"/>
                    <a:pt x="443" y="390"/>
                    <a:pt x="445" y="390"/>
                  </a:cubicBezTo>
                  <a:cubicBezTo>
                    <a:pt x="448" y="390"/>
                    <a:pt x="459" y="390"/>
                    <a:pt x="461" y="387"/>
                  </a:cubicBezTo>
                  <a:cubicBezTo>
                    <a:pt x="463" y="383"/>
                    <a:pt x="464" y="383"/>
                    <a:pt x="467" y="383"/>
                  </a:cubicBezTo>
                  <a:cubicBezTo>
                    <a:pt x="469" y="383"/>
                    <a:pt x="474" y="394"/>
                    <a:pt x="478" y="395"/>
                  </a:cubicBezTo>
                  <a:cubicBezTo>
                    <a:pt x="481" y="396"/>
                    <a:pt x="488" y="396"/>
                    <a:pt x="488" y="404"/>
                  </a:cubicBezTo>
                  <a:cubicBezTo>
                    <a:pt x="487" y="412"/>
                    <a:pt x="491" y="418"/>
                    <a:pt x="494" y="419"/>
                  </a:cubicBezTo>
                  <a:cubicBezTo>
                    <a:pt x="498" y="419"/>
                    <a:pt x="506" y="410"/>
                    <a:pt x="506" y="410"/>
                  </a:cubicBezTo>
                  <a:cubicBezTo>
                    <a:pt x="506" y="410"/>
                    <a:pt x="506" y="425"/>
                    <a:pt x="506" y="430"/>
                  </a:cubicBezTo>
                  <a:cubicBezTo>
                    <a:pt x="505" y="436"/>
                    <a:pt x="511" y="456"/>
                    <a:pt x="511" y="456"/>
                  </a:cubicBezTo>
                  <a:cubicBezTo>
                    <a:pt x="511" y="456"/>
                    <a:pt x="519" y="475"/>
                    <a:pt x="521" y="479"/>
                  </a:cubicBezTo>
                  <a:cubicBezTo>
                    <a:pt x="523" y="484"/>
                    <a:pt x="532" y="496"/>
                    <a:pt x="532" y="502"/>
                  </a:cubicBezTo>
                  <a:cubicBezTo>
                    <a:pt x="532" y="507"/>
                    <a:pt x="533" y="516"/>
                    <a:pt x="536" y="516"/>
                  </a:cubicBezTo>
                  <a:cubicBezTo>
                    <a:pt x="539" y="516"/>
                    <a:pt x="542" y="506"/>
                    <a:pt x="546" y="500"/>
                  </a:cubicBezTo>
                  <a:cubicBezTo>
                    <a:pt x="549" y="494"/>
                    <a:pt x="553" y="488"/>
                    <a:pt x="555" y="482"/>
                  </a:cubicBezTo>
                  <a:cubicBezTo>
                    <a:pt x="557" y="476"/>
                    <a:pt x="554" y="462"/>
                    <a:pt x="554" y="458"/>
                  </a:cubicBezTo>
                  <a:cubicBezTo>
                    <a:pt x="554" y="454"/>
                    <a:pt x="557" y="450"/>
                    <a:pt x="564" y="446"/>
                  </a:cubicBezTo>
                  <a:cubicBezTo>
                    <a:pt x="571" y="443"/>
                    <a:pt x="576" y="432"/>
                    <a:pt x="583" y="427"/>
                  </a:cubicBezTo>
                  <a:cubicBezTo>
                    <a:pt x="589" y="421"/>
                    <a:pt x="588" y="412"/>
                    <a:pt x="601" y="412"/>
                  </a:cubicBezTo>
                  <a:cubicBezTo>
                    <a:pt x="613" y="412"/>
                    <a:pt x="612" y="412"/>
                    <a:pt x="615" y="409"/>
                  </a:cubicBezTo>
                  <a:cubicBezTo>
                    <a:pt x="618" y="405"/>
                    <a:pt x="621" y="402"/>
                    <a:pt x="623" y="409"/>
                  </a:cubicBezTo>
                  <a:cubicBezTo>
                    <a:pt x="624" y="416"/>
                    <a:pt x="633" y="426"/>
                    <a:pt x="635" y="428"/>
                  </a:cubicBezTo>
                  <a:cubicBezTo>
                    <a:pt x="636" y="430"/>
                    <a:pt x="639" y="437"/>
                    <a:pt x="639" y="444"/>
                  </a:cubicBezTo>
                  <a:cubicBezTo>
                    <a:pt x="638" y="452"/>
                    <a:pt x="636" y="472"/>
                    <a:pt x="638" y="472"/>
                  </a:cubicBezTo>
                  <a:cubicBezTo>
                    <a:pt x="641" y="472"/>
                    <a:pt x="650" y="450"/>
                    <a:pt x="650" y="450"/>
                  </a:cubicBezTo>
                  <a:cubicBezTo>
                    <a:pt x="650" y="450"/>
                    <a:pt x="661" y="441"/>
                    <a:pt x="661" y="451"/>
                  </a:cubicBezTo>
                  <a:cubicBezTo>
                    <a:pt x="660" y="460"/>
                    <a:pt x="662" y="471"/>
                    <a:pt x="662" y="477"/>
                  </a:cubicBezTo>
                  <a:cubicBezTo>
                    <a:pt x="662" y="483"/>
                    <a:pt x="671" y="498"/>
                    <a:pt x="671" y="494"/>
                  </a:cubicBezTo>
                  <a:cubicBezTo>
                    <a:pt x="671" y="490"/>
                    <a:pt x="675" y="480"/>
                    <a:pt x="675" y="474"/>
                  </a:cubicBezTo>
                  <a:cubicBezTo>
                    <a:pt x="675" y="469"/>
                    <a:pt x="678" y="471"/>
                    <a:pt x="684" y="477"/>
                  </a:cubicBezTo>
                  <a:cubicBezTo>
                    <a:pt x="691" y="482"/>
                    <a:pt x="696" y="493"/>
                    <a:pt x="696" y="493"/>
                  </a:cubicBezTo>
                  <a:cubicBezTo>
                    <a:pt x="696" y="493"/>
                    <a:pt x="702" y="514"/>
                    <a:pt x="703" y="517"/>
                  </a:cubicBezTo>
                  <a:cubicBezTo>
                    <a:pt x="704" y="520"/>
                    <a:pt x="712" y="502"/>
                    <a:pt x="713" y="499"/>
                  </a:cubicBezTo>
                  <a:cubicBezTo>
                    <a:pt x="715" y="495"/>
                    <a:pt x="716" y="493"/>
                    <a:pt x="720" y="492"/>
                  </a:cubicBezTo>
                  <a:cubicBezTo>
                    <a:pt x="724" y="491"/>
                    <a:pt x="729" y="491"/>
                    <a:pt x="731" y="484"/>
                  </a:cubicBezTo>
                  <a:cubicBezTo>
                    <a:pt x="732" y="477"/>
                    <a:pt x="737" y="470"/>
                    <a:pt x="731" y="460"/>
                  </a:cubicBezTo>
                  <a:cubicBezTo>
                    <a:pt x="725" y="451"/>
                    <a:pt x="721" y="445"/>
                    <a:pt x="717" y="441"/>
                  </a:cubicBezTo>
                  <a:cubicBezTo>
                    <a:pt x="712" y="437"/>
                    <a:pt x="709" y="426"/>
                    <a:pt x="709" y="426"/>
                  </a:cubicBezTo>
                  <a:cubicBezTo>
                    <a:pt x="709" y="426"/>
                    <a:pt x="718" y="415"/>
                    <a:pt x="721" y="412"/>
                  </a:cubicBezTo>
                  <a:cubicBezTo>
                    <a:pt x="725" y="408"/>
                    <a:pt x="729" y="410"/>
                    <a:pt x="730" y="415"/>
                  </a:cubicBezTo>
                  <a:cubicBezTo>
                    <a:pt x="730" y="419"/>
                    <a:pt x="725" y="423"/>
                    <a:pt x="724" y="432"/>
                  </a:cubicBezTo>
                  <a:cubicBezTo>
                    <a:pt x="723" y="441"/>
                    <a:pt x="730" y="444"/>
                    <a:pt x="732" y="441"/>
                  </a:cubicBezTo>
                  <a:cubicBezTo>
                    <a:pt x="734" y="438"/>
                    <a:pt x="740" y="430"/>
                    <a:pt x="740" y="429"/>
                  </a:cubicBezTo>
                  <a:cubicBezTo>
                    <a:pt x="740" y="427"/>
                    <a:pt x="736" y="427"/>
                    <a:pt x="735" y="421"/>
                  </a:cubicBezTo>
                  <a:cubicBezTo>
                    <a:pt x="735" y="414"/>
                    <a:pt x="742" y="409"/>
                    <a:pt x="745" y="411"/>
                  </a:cubicBezTo>
                  <a:cubicBezTo>
                    <a:pt x="747" y="413"/>
                    <a:pt x="764" y="409"/>
                    <a:pt x="772" y="404"/>
                  </a:cubicBezTo>
                  <a:cubicBezTo>
                    <a:pt x="779" y="399"/>
                    <a:pt x="784" y="388"/>
                    <a:pt x="789" y="384"/>
                  </a:cubicBezTo>
                  <a:cubicBezTo>
                    <a:pt x="793" y="380"/>
                    <a:pt x="809" y="366"/>
                    <a:pt x="808" y="359"/>
                  </a:cubicBezTo>
                  <a:cubicBezTo>
                    <a:pt x="807" y="352"/>
                    <a:pt x="809" y="343"/>
                    <a:pt x="805" y="335"/>
                  </a:cubicBezTo>
                  <a:cubicBezTo>
                    <a:pt x="800" y="326"/>
                    <a:pt x="795" y="321"/>
                    <a:pt x="793" y="317"/>
                  </a:cubicBezTo>
                  <a:cubicBezTo>
                    <a:pt x="791" y="313"/>
                    <a:pt x="802" y="313"/>
                    <a:pt x="807" y="307"/>
                  </a:cubicBezTo>
                  <a:cubicBezTo>
                    <a:pt x="812" y="302"/>
                    <a:pt x="807" y="297"/>
                    <a:pt x="805" y="297"/>
                  </a:cubicBezTo>
                  <a:cubicBezTo>
                    <a:pt x="802" y="298"/>
                    <a:pt x="795" y="300"/>
                    <a:pt x="793" y="299"/>
                  </a:cubicBezTo>
                  <a:cubicBezTo>
                    <a:pt x="790" y="299"/>
                    <a:pt x="789" y="296"/>
                    <a:pt x="784" y="292"/>
                  </a:cubicBezTo>
                  <a:cubicBezTo>
                    <a:pt x="780" y="288"/>
                    <a:pt x="785" y="283"/>
                    <a:pt x="788" y="283"/>
                  </a:cubicBezTo>
                  <a:cubicBezTo>
                    <a:pt x="791" y="284"/>
                    <a:pt x="797" y="277"/>
                    <a:pt x="800" y="274"/>
                  </a:cubicBezTo>
                  <a:cubicBezTo>
                    <a:pt x="804" y="271"/>
                    <a:pt x="808" y="269"/>
                    <a:pt x="807" y="272"/>
                  </a:cubicBezTo>
                  <a:cubicBezTo>
                    <a:pt x="805" y="275"/>
                    <a:pt x="801" y="286"/>
                    <a:pt x="806" y="286"/>
                  </a:cubicBezTo>
                  <a:cubicBezTo>
                    <a:pt x="810" y="287"/>
                    <a:pt x="820" y="277"/>
                    <a:pt x="821" y="278"/>
                  </a:cubicBezTo>
                  <a:cubicBezTo>
                    <a:pt x="823" y="279"/>
                    <a:pt x="825" y="286"/>
                    <a:pt x="824" y="290"/>
                  </a:cubicBezTo>
                  <a:cubicBezTo>
                    <a:pt x="822" y="294"/>
                    <a:pt x="822" y="300"/>
                    <a:pt x="824" y="299"/>
                  </a:cubicBezTo>
                  <a:cubicBezTo>
                    <a:pt x="826" y="299"/>
                    <a:pt x="830" y="293"/>
                    <a:pt x="831" y="295"/>
                  </a:cubicBezTo>
                  <a:cubicBezTo>
                    <a:pt x="832" y="297"/>
                    <a:pt x="838" y="301"/>
                    <a:pt x="835" y="307"/>
                  </a:cubicBezTo>
                  <a:cubicBezTo>
                    <a:pt x="832" y="314"/>
                    <a:pt x="827" y="316"/>
                    <a:pt x="834" y="321"/>
                  </a:cubicBezTo>
                  <a:cubicBezTo>
                    <a:pt x="840" y="325"/>
                    <a:pt x="842" y="321"/>
                    <a:pt x="846" y="318"/>
                  </a:cubicBezTo>
                  <a:cubicBezTo>
                    <a:pt x="851" y="315"/>
                    <a:pt x="854" y="302"/>
                    <a:pt x="852" y="297"/>
                  </a:cubicBezTo>
                  <a:cubicBezTo>
                    <a:pt x="849" y="293"/>
                    <a:pt x="843" y="285"/>
                    <a:pt x="843" y="282"/>
                  </a:cubicBezTo>
                  <a:cubicBezTo>
                    <a:pt x="843" y="279"/>
                    <a:pt x="853" y="279"/>
                    <a:pt x="853" y="274"/>
                  </a:cubicBezTo>
                  <a:cubicBezTo>
                    <a:pt x="853" y="269"/>
                    <a:pt x="857" y="265"/>
                    <a:pt x="860" y="263"/>
                  </a:cubicBezTo>
                  <a:cubicBezTo>
                    <a:pt x="864" y="261"/>
                    <a:pt x="869" y="254"/>
                    <a:pt x="870" y="256"/>
                  </a:cubicBezTo>
                  <a:cubicBezTo>
                    <a:pt x="872" y="258"/>
                    <a:pt x="881" y="261"/>
                    <a:pt x="884" y="258"/>
                  </a:cubicBezTo>
                  <a:cubicBezTo>
                    <a:pt x="886" y="254"/>
                    <a:pt x="900" y="241"/>
                    <a:pt x="908" y="233"/>
                  </a:cubicBezTo>
                  <a:cubicBezTo>
                    <a:pt x="916" y="226"/>
                    <a:pt x="919" y="218"/>
                    <a:pt x="921" y="209"/>
                  </a:cubicBezTo>
                  <a:cubicBezTo>
                    <a:pt x="923" y="200"/>
                    <a:pt x="926" y="195"/>
                    <a:pt x="925" y="188"/>
                  </a:cubicBezTo>
                  <a:cubicBezTo>
                    <a:pt x="929" y="197"/>
                    <a:pt x="929" y="203"/>
                    <a:pt x="929" y="210"/>
                  </a:cubicBezTo>
                  <a:cubicBezTo>
                    <a:pt x="928" y="216"/>
                    <a:pt x="929" y="230"/>
                    <a:pt x="930" y="232"/>
                  </a:cubicBezTo>
                  <a:cubicBezTo>
                    <a:pt x="931" y="234"/>
                    <a:pt x="935" y="238"/>
                    <a:pt x="937" y="237"/>
                  </a:cubicBezTo>
                  <a:cubicBezTo>
                    <a:pt x="940" y="236"/>
                    <a:pt x="936" y="224"/>
                    <a:pt x="936" y="221"/>
                  </a:cubicBezTo>
                  <a:cubicBezTo>
                    <a:pt x="936" y="219"/>
                    <a:pt x="940" y="215"/>
                    <a:pt x="942" y="215"/>
                  </a:cubicBezTo>
                  <a:cubicBezTo>
                    <a:pt x="944" y="214"/>
                    <a:pt x="942" y="204"/>
                    <a:pt x="939" y="199"/>
                  </a:cubicBezTo>
                  <a:cubicBezTo>
                    <a:pt x="937" y="195"/>
                    <a:pt x="933" y="193"/>
                    <a:pt x="935" y="192"/>
                  </a:cubicBezTo>
                  <a:cubicBezTo>
                    <a:pt x="937" y="191"/>
                    <a:pt x="940" y="186"/>
                    <a:pt x="938" y="185"/>
                  </a:cubicBezTo>
                  <a:cubicBezTo>
                    <a:pt x="937" y="184"/>
                    <a:pt x="938" y="180"/>
                    <a:pt x="934" y="181"/>
                  </a:cubicBezTo>
                  <a:cubicBezTo>
                    <a:pt x="932" y="182"/>
                    <a:pt x="925" y="180"/>
                    <a:pt x="925" y="185"/>
                  </a:cubicBezTo>
                  <a:cubicBezTo>
                    <a:pt x="923" y="180"/>
                    <a:pt x="920" y="177"/>
                    <a:pt x="916" y="177"/>
                  </a:cubicBezTo>
                  <a:cubicBezTo>
                    <a:pt x="911" y="178"/>
                    <a:pt x="909" y="181"/>
                    <a:pt x="904" y="181"/>
                  </a:cubicBezTo>
                  <a:cubicBezTo>
                    <a:pt x="900" y="181"/>
                    <a:pt x="903" y="172"/>
                    <a:pt x="901" y="172"/>
                  </a:cubicBezTo>
                  <a:cubicBezTo>
                    <a:pt x="899" y="172"/>
                    <a:pt x="894" y="180"/>
                    <a:pt x="892" y="176"/>
                  </a:cubicBezTo>
                  <a:cubicBezTo>
                    <a:pt x="889" y="172"/>
                    <a:pt x="899" y="166"/>
                    <a:pt x="907" y="163"/>
                  </a:cubicBezTo>
                  <a:cubicBezTo>
                    <a:pt x="915" y="160"/>
                    <a:pt x="927" y="143"/>
                    <a:pt x="933" y="142"/>
                  </a:cubicBezTo>
                  <a:cubicBezTo>
                    <a:pt x="938" y="141"/>
                    <a:pt x="951" y="143"/>
                    <a:pt x="962" y="143"/>
                  </a:cubicBezTo>
                  <a:cubicBezTo>
                    <a:pt x="973" y="142"/>
                    <a:pt x="977" y="136"/>
                    <a:pt x="981" y="139"/>
                  </a:cubicBezTo>
                  <a:cubicBezTo>
                    <a:pt x="984" y="143"/>
                    <a:pt x="992" y="146"/>
                    <a:pt x="997" y="146"/>
                  </a:cubicBezTo>
                  <a:cubicBezTo>
                    <a:pt x="1001" y="145"/>
                    <a:pt x="999" y="146"/>
                    <a:pt x="1007" y="139"/>
                  </a:cubicBezTo>
                  <a:cubicBezTo>
                    <a:pt x="1014" y="133"/>
                    <a:pt x="1020" y="130"/>
                    <a:pt x="1024" y="125"/>
                  </a:cubicBezTo>
                  <a:cubicBezTo>
                    <a:pt x="1028" y="121"/>
                    <a:pt x="1037" y="117"/>
                    <a:pt x="1038" y="122"/>
                  </a:cubicBezTo>
                  <a:cubicBezTo>
                    <a:pt x="1039" y="127"/>
                    <a:pt x="1037" y="132"/>
                    <a:pt x="1041" y="132"/>
                  </a:cubicBezTo>
                  <a:cubicBezTo>
                    <a:pt x="1045" y="132"/>
                    <a:pt x="1051" y="127"/>
                    <a:pt x="1057" y="124"/>
                  </a:cubicBezTo>
                  <a:cubicBezTo>
                    <a:pt x="1062" y="122"/>
                    <a:pt x="1066" y="119"/>
                    <a:pt x="1066" y="119"/>
                  </a:cubicBezTo>
                  <a:cubicBezTo>
                    <a:pt x="1066" y="119"/>
                    <a:pt x="1045" y="136"/>
                    <a:pt x="1040" y="139"/>
                  </a:cubicBezTo>
                  <a:cubicBezTo>
                    <a:pt x="1034" y="143"/>
                    <a:pt x="1022" y="146"/>
                    <a:pt x="1017" y="153"/>
                  </a:cubicBezTo>
                  <a:cubicBezTo>
                    <a:pt x="1012" y="160"/>
                    <a:pt x="1009" y="163"/>
                    <a:pt x="1009" y="171"/>
                  </a:cubicBezTo>
                  <a:cubicBezTo>
                    <a:pt x="1010" y="179"/>
                    <a:pt x="1018" y="189"/>
                    <a:pt x="1014" y="196"/>
                  </a:cubicBezTo>
                  <a:cubicBezTo>
                    <a:pt x="1010" y="204"/>
                    <a:pt x="1009" y="214"/>
                    <a:pt x="1009" y="214"/>
                  </a:cubicBezTo>
                  <a:cubicBezTo>
                    <a:pt x="1009" y="214"/>
                    <a:pt x="1015" y="204"/>
                    <a:pt x="1024" y="197"/>
                  </a:cubicBezTo>
                  <a:cubicBezTo>
                    <a:pt x="1032" y="190"/>
                    <a:pt x="1037" y="181"/>
                    <a:pt x="1041" y="177"/>
                  </a:cubicBezTo>
                  <a:cubicBezTo>
                    <a:pt x="1044" y="174"/>
                    <a:pt x="1053" y="173"/>
                    <a:pt x="1053" y="169"/>
                  </a:cubicBezTo>
                  <a:cubicBezTo>
                    <a:pt x="1053" y="164"/>
                    <a:pt x="1056" y="159"/>
                    <a:pt x="1057" y="154"/>
                  </a:cubicBezTo>
                  <a:cubicBezTo>
                    <a:pt x="1059" y="149"/>
                    <a:pt x="1054" y="150"/>
                    <a:pt x="1057" y="144"/>
                  </a:cubicBezTo>
                  <a:cubicBezTo>
                    <a:pt x="1060" y="138"/>
                    <a:pt x="1060" y="133"/>
                    <a:pt x="1075" y="133"/>
                  </a:cubicBezTo>
                  <a:cubicBezTo>
                    <a:pt x="1091" y="133"/>
                    <a:pt x="1085" y="135"/>
                    <a:pt x="1098" y="134"/>
                  </a:cubicBezTo>
                  <a:cubicBezTo>
                    <a:pt x="1110" y="133"/>
                    <a:pt x="1115" y="126"/>
                    <a:pt x="1127" y="122"/>
                  </a:cubicBezTo>
                  <a:cubicBezTo>
                    <a:pt x="1139" y="119"/>
                    <a:pt x="1148" y="116"/>
                    <a:pt x="1152" y="118"/>
                  </a:cubicBezTo>
                  <a:cubicBezTo>
                    <a:pt x="1155" y="120"/>
                    <a:pt x="1161" y="119"/>
                    <a:pt x="1157" y="114"/>
                  </a:cubicBezTo>
                  <a:cubicBezTo>
                    <a:pt x="1154" y="110"/>
                    <a:pt x="1145" y="104"/>
                    <a:pt x="1150" y="103"/>
                  </a:cubicBezTo>
                  <a:close/>
                  <a:moveTo>
                    <a:pt x="252" y="127"/>
                  </a:moveTo>
                  <a:cubicBezTo>
                    <a:pt x="254" y="119"/>
                    <a:pt x="269" y="129"/>
                    <a:pt x="266" y="133"/>
                  </a:cubicBezTo>
                  <a:cubicBezTo>
                    <a:pt x="263" y="138"/>
                    <a:pt x="250" y="133"/>
                    <a:pt x="252" y="127"/>
                  </a:cubicBezTo>
                  <a:close/>
                  <a:moveTo>
                    <a:pt x="316" y="271"/>
                  </a:moveTo>
                  <a:cubicBezTo>
                    <a:pt x="312" y="272"/>
                    <a:pt x="300" y="273"/>
                    <a:pt x="295" y="272"/>
                  </a:cubicBezTo>
                  <a:cubicBezTo>
                    <a:pt x="290" y="272"/>
                    <a:pt x="285" y="266"/>
                    <a:pt x="278" y="265"/>
                  </a:cubicBezTo>
                  <a:cubicBezTo>
                    <a:pt x="271" y="264"/>
                    <a:pt x="263" y="265"/>
                    <a:pt x="260" y="269"/>
                  </a:cubicBezTo>
                  <a:cubicBezTo>
                    <a:pt x="258" y="273"/>
                    <a:pt x="248" y="271"/>
                    <a:pt x="244" y="271"/>
                  </a:cubicBezTo>
                  <a:cubicBezTo>
                    <a:pt x="240" y="271"/>
                    <a:pt x="235" y="277"/>
                    <a:pt x="234" y="275"/>
                  </a:cubicBezTo>
                  <a:cubicBezTo>
                    <a:pt x="234" y="275"/>
                    <a:pt x="237" y="264"/>
                    <a:pt x="234" y="263"/>
                  </a:cubicBezTo>
                  <a:cubicBezTo>
                    <a:pt x="231" y="261"/>
                    <a:pt x="235" y="254"/>
                    <a:pt x="238" y="252"/>
                  </a:cubicBezTo>
                  <a:cubicBezTo>
                    <a:pt x="241" y="249"/>
                    <a:pt x="245" y="243"/>
                    <a:pt x="248" y="237"/>
                  </a:cubicBezTo>
                  <a:cubicBezTo>
                    <a:pt x="251" y="231"/>
                    <a:pt x="255" y="230"/>
                    <a:pt x="258" y="231"/>
                  </a:cubicBezTo>
                  <a:cubicBezTo>
                    <a:pt x="260" y="232"/>
                    <a:pt x="266" y="243"/>
                    <a:pt x="268" y="246"/>
                  </a:cubicBezTo>
                  <a:cubicBezTo>
                    <a:pt x="269" y="250"/>
                    <a:pt x="274" y="245"/>
                    <a:pt x="276" y="244"/>
                  </a:cubicBezTo>
                  <a:cubicBezTo>
                    <a:pt x="278" y="243"/>
                    <a:pt x="282" y="239"/>
                    <a:pt x="282" y="236"/>
                  </a:cubicBezTo>
                  <a:cubicBezTo>
                    <a:pt x="283" y="233"/>
                    <a:pt x="287" y="231"/>
                    <a:pt x="292" y="231"/>
                  </a:cubicBezTo>
                  <a:cubicBezTo>
                    <a:pt x="298" y="231"/>
                    <a:pt x="293" y="236"/>
                    <a:pt x="289" y="237"/>
                  </a:cubicBezTo>
                  <a:cubicBezTo>
                    <a:pt x="286" y="238"/>
                    <a:pt x="288" y="241"/>
                    <a:pt x="294" y="243"/>
                  </a:cubicBezTo>
                  <a:cubicBezTo>
                    <a:pt x="300" y="246"/>
                    <a:pt x="306" y="252"/>
                    <a:pt x="313" y="257"/>
                  </a:cubicBezTo>
                  <a:cubicBezTo>
                    <a:pt x="319" y="261"/>
                    <a:pt x="320" y="269"/>
                    <a:pt x="316" y="271"/>
                  </a:cubicBezTo>
                  <a:close/>
                  <a:moveTo>
                    <a:pt x="397" y="241"/>
                  </a:moveTo>
                  <a:cubicBezTo>
                    <a:pt x="395" y="243"/>
                    <a:pt x="385" y="244"/>
                    <a:pt x="382" y="241"/>
                  </a:cubicBezTo>
                  <a:cubicBezTo>
                    <a:pt x="379" y="237"/>
                    <a:pt x="372" y="241"/>
                    <a:pt x="371" y="248"/>
                  </a:cubicBezTo>
                  <a:cubicBezTo>
                    <a:pt x="371" y="255"/>
                    <a:pt x="373" y="250"/>
                    <a:pt x="377" y="252"/>
                  </a:cubicBezTo>
                  <a:cubicBezTo>
                    <a:pt x="380" y="255"/>
                    <a:pt x="381" y="258"/>
                    <a:pt x="383" y="262"/>
                  </a:cubicBezTo>
                  <a:cubicBezTo>
                    <a:pt x="385" y="266"/>
                    <a:pt x="388" y="265"/>
                    <a:pt x="391" y="268"/>
                  </a:cubicBezTo>
                  <a:cubicBezTo>
                    <a:pt x="394" y="271"/>
                    <a:pt x="384" y="274"/>
                    <a:pt x="388" y="278"/>
                  </a:cubicBezTo>
                  <a:cubicBezTo>
                    <a:pt x="392" y="282"/>
                    <a:pt x="394" y="296"/>
                    <a:pt x="395" y="300"/>
                  </a:cubicBezTo>
                  <a:cubicBezTo>
                    <a:pt x="395" y="304"/>
                    <a:pt x="383" y="305"/>
                    <a:pt x="380" y="305"/>
                  </a:cubicBezTo>
                  <a:cubicBezTo>
                    <a:pt x="376" y="304"/>
                    <a:pt x="365" y="300"/>
                    <a:pt x="362" y="299"/>
                  </a:cubicBezTo>
                  <a:cubicBezTo>
                    <a:pt x="358" y="297"/>
                    <a:pt x="356" y="282"/>
                    <a:pt x="361" y="283"/>
                  </a:cubicBezTo>
                  <a:cubicBezTo>
                    <a:pt x="365" y="283"/>
                    <a:pt x="366" y="282"/>
                    <a:pt x="371" y="276"/>
                  </a:cubicBezTo>
                  <a:cubicBezTo>
                    <a:pt x="377" y="271"/>
                    <a:pt x="364" y="268"/>
                    <a:pt x="360" y="267"/>
                  </a:cubicBezTo>
                  <a:cubicBezTo>
                    <a:pt x="356" y="266"/>
                    <a:pt x="349" y="252"/>
                    <a:pt x="347" y="248"/>
                  </a:cubicBezTo>
                  <a:cubicBezTo>
                    <a:pt x="344" y="244"/>
                    <a:pt x="346" y="237"/>
                    <a:pt x="352" y="232"/>
                  </a:cubicBezTo>
                  <a:cubicBezTo>
                    <a:pt x="355" y="230"/>
                    <a:pt x="364" y="235"/>
                    <a:pt x="368" y="232"/>
                  </a:cubicBezTo>
                  <a:cubicBezTo>
                    <a:pt x="372" y="229"/>
                    <a:pt x="376" y="225"/>
                    <a:pt x="378" y="224"/>
                  </a:cubicBezTo>
                  <a:cubicBezTo>
                    <a:pt x="379" y="223"/>
                    <a:pt x="389" y="226"/>
                    <a:pt x="391" y="230"/>
                  </a:cubicBezTo>
                  <a:cubicBezTo>
                    <a:pt x="393" y="233"/>
                    <a:pt x="399" y="239"/>
                    <a:pt x="397" y="241"/>
                  </a:cubicBezTo>
                  <a:close/>
                  <a:moveTo>
                    <a:pt x="687" y="8"/>
                  </a:moveTo>
                  <a:cubicBezTo>
                    <a:pt x="689" y="4"/>
                    <a:pt x="685" y="3"/>
                    <a:pt x="687" y="8"/>
                  </a:cubicBezTo>
                  <a:close/>
                  <a:moveTo>
                    <a:pt x="379" y="53"/>
                  </a:moveTo>
                  <a:cubicBezTo>
                    <a:pt x="382" y="55"/>
                    <a:pt x="388" y="55"/>
                    <a:pt x="394" y="59"/>
                  </a:cubicBezTo>
                  <a:cubicBezTo>
                    <a:pt x="400" y="63"/>
                    <a:pt x="408" y="64"/>
                    <a:pt x="412" y="60"/>
                  </a:cubicBezTo>
                  <a:cubicBezTo>
                    <a:pt x="415" y="56"/>
                    <a:pt x="412" y="50"/>
                    <a:pt x="410" y="49"/>
                  </a:cubicBezTo>
                  <a:cubicBezTo>
                    <a:pt x="407" y="49"/>
                    <a:pt x="405" y="44"/>
                    <a:pt x="412" y="39"/>
                  </a:cubicBezTo>
                  <a:cubicBezTo>
                    <a:pt x="419" y="35"/>
                    <a:pt x="426" y="30"/>
                    <a:pt x="434" y="28"/>
                  </a:cubicBezTo>
                  <a:cubicBezTo>
                    <a:pt x="442" y="27"/>
                    <a:pt x="459" y="27"/>
                    <a:pt x="465" y="28"/>
                  </a:cubicBezTo>
                  <a:cubicBezTo>
                    <a:pt x="472" y="30"/>
                    <a:pt x="481" y="20"/>
                    <a:pt x="483" y="16"/>
                  </a:cubicBezTo>
                  <a:cubicBezTo>
                    <a:pt x="486" y="12"/>
                    <a:pt x="475" y="9"/>
                    <a:pt x="472" y="14"/>
                  </a:cubicBezTo>
                  <a:cubicBezTo>
                    <a:pt x="469" y="19"/>
                    <a:pt x="454" y="17"/>
                    <a:pt x="451" y="16"/>
                  </a:cubicBezTo>
                  <a:cubicBezTo>
                    <a:pt x="448" y="15"/>
                    <a:pt x="423" y="21"/>
                    <a:pt x="418" y="21"/>
                  </a:cubicBezTo>
                  <a:cubicBezTo>
                    <a:pt x="413" y="21"/>
                    <a:pt x="411" y="28"/>
                    <a:pt x="403" y="32"/>
                  </a:cubicBezTo>
                  <a:cubicBezTo>
                    <a:pt x="396" y="36"/>
                    <a:pt x="386" y="41"/>
                    <a:pt x="383" y="43"/>
                  </a:cubicBezTo>
                  <a:cubicBezTo>
                    <a:pt x="379" y="45"/>
                    <a:pt x="376" y="52"/>
                    <a:pt x="379" y="53"/>
                  </a:cubicBezTo>
                  <a:close/>
                  <a:moveTo>
                    <a:pt x="931" y="263"/>
                  </a:moveTo>
                  <a:cubicBezTo>
                    <a:pt x="938" y="263"/>
                    <a:pt x="945" y="260"/>
                    <a:pt x="945" y="260"/>
                  </a:cubicBezTo>
                  <a:cubicBezTo>
                    <a:pt x="945" y="260"/>
                    <a:pt x="955" y="261"/>
                    <a:pt x="954" y="255"/>
                  </a:cubicBezTo>
                  <a:cubicBezTo>
                    <a:pt x="952" y="249"/>
                    <a:pt x="941" y="248"/>
                    <a:pt x="939" y="249"/>
                  </a:cubicBezTo>
                  <a:cubicBezTo>
                    <a:pt x="937" y="249"/>
                    <a:pt x="933" y="242"/>
                    <a:pt x="929" y="243"/>
                  </a:cubicBezTo>
                  <a:cubicBezTo>
                    <a:pt x="925" y="244"/>
                    <a:pt x="924" y="251"/>
                    <a:pt x="924" y="252"/>
                  </a:cubicBezTo>
                  <a:cubicBezTo>
                    <a:pt x="924" y="254"/>
                    <a:pt x="909" y="258"/>
                    <a:pt x="914" y="263"/>
                  </a:cubicBezTo>
                  <a:cubicBezTo>
                    <a:pt x="919" y="268"/>
                    <a:pt x="923" y="264"/>
                    <a:pt x="931" y="263"/>
                  </a:cubicBezTo>
                  <a:close/>
                  <a:moveTo>
                    <a:pt x="867" y="332"/>
                  </a:moveTo>
                  <a:cubicBezTo>
                    <a:pt x="867" y="326"/>
                    <a:pt x="874" y="332"/>
                    <a:pt x="878" y="332"/>
                  </a:cubicBezTo>
                  <a:cubicBezTo>
                    <a:pt x="882" y="331"/>
                    <a:pt x="884" y="327"/>
                    <a:pt x="885" y="322"/>
                  </a:cubicBezTo>
                  <a:cubicBezTo>
                    <a:pt x="885" y="321"/>
                    <a:pt x="885" y="321"/>
                    <a:pt x="885" y="321"/>
                  </a:cubicBezTo>
                  <a:cubicBezTo>
                    <a:pt x="885" y="322"/>
                    <a:pt x="885" y="325"/>
                    <a:pt x="889" y="326"/>
                  </a:cubicBezTo>
                  <a:cubicBezTo>
                    <a:pt x="895" y="328"/>
                    <a:pt x="898" y="323"/>
                    <a:pt x="898" y="321"/>
                  </a:cubicBezTo>
                  <a:cubicBezTo>
                    <a:pt x="898" y="319"/>
                    <a:pt x="909" y="316"/>
                    <a:pt x="911" y="315"/>
                  </a:cubicBezTo>
                  <a:cubicBezTo>
                    <a:pt x="913" y="313"/>
                    <a:pt x="921" y="310"/>
                    <a:pt x="922" y="307"/>
                  </a:cubicBezTo>
                  <a:cubicBezTo>
                    <a:pt x="922" y="305"/>
                    <a:pt x="922" y="291"/>
                    <a:pt x="924" y="290"/>
                  </a:cubicBezTo>
                  <a:cubicBezTo>
                    <a:pt x="927" y="288"/>
                    <a:pt x="931" y="288"/>
                    <a:pt x="926" y="280"/>
                  </a:cubicBezTo>
                  <a:cubicBezTo>
                    <a:pt x="922" y="271"/>
                    <a:pt x="922" y="263"/>
                    <a:pt x="917" y="267"/>
                  </a:cubicBezTo>
                  <a:cubicBezTo>
                    <a:pt x="913" y="270"/>
                    <a:pt x="916" y="280"/>
                    <a:pt x="913" y="288"/>
                  </a:cubicBezTo>
                  <a:cubicBezTo>
                    <a:pt x="909" y="295"/>
                    <a:pt x="907" y="302"/>
                    <a:pt x="905" y="302"/>
                  </a:cubicBezTo>
                  <a:cubicBezTo>
                    <a:pt x="903" y="302"/>
                    <a:pt x="892" y="307"/>
                    <a:pt x="889" y="310"/>
                  </a:cubicBezTo>
                  <a:cubicBezTo>
                    <a:pt x="886" y="314"/>
                    <a:pt x="871" y="307"/>
                    <a:pt x="869" y="310"/>
                  </a:cubicBezTo>
                  <a:cubicBezTo>
                    <a:pt x="867" y="313"/>
                    <a:pt x="862" y="317"/>
                    <a:pt x="860" y="319"/>
                  </a:cubicBezTo>
                  <a:cubicBezTo>
                    <a:pt x="857" y="322"/>
                    <a:pt x="850" y="320"/>
                    <a:pt x="852" y="327"/>
                  </a:cubicBezTo>
                  <a:cubicBezTo>
                    <a:pt x="853" y="335"/>
                    <a:pt x="857" y="341"/>
                    <a:pt x="860" y="341"/>
                  </a:cubicBezTo>
                  <a:cubicBezTo>
                    <a:pt x="863" y="341"/>
                    <a:pt x="867" y="339"/>
                    <a:pt x="867" y="332"/>
                  </a:cubicBezTo>
                  <a:close/>
                  <a:moveTo>
                    <a:pt x="797" y="407"/>
                  </a:moveTo>
                  <a:cubicBezTo>
                    <a:pt x="804" y="407"/>
                    <a:pt x="810" y="386"/>
                    <a:pt x="804" y="387"/>
                  </a:cubicBezTo>
                  <a:cubicBezTo>
                    <a:pt x="796" y="389"/>
                    <a:pt x="791" y="408"/>
                    <a:pt x="797" y="407"/>
                  </a:cubicBezTo>
                  <a:close/>
                  <a:moveTo>
                    <a:pt x="711" y="589"/>
                  </a:moveTo>
                  <a:cubicBezTo>
                    <a:pt x="714" y="585"/>
                    <a:pt x="713" y="580"/>
                    <a:pt x="709" y="581"/>
                  </a:cubicBezTo>
                  <a:cubicBezTo>
                    <a:pt x="704" y="581"/>
                    <a:pt x="701" y="573"/>
                    <a:pt x="694" y="567"/>
                  </a:cubicBezTo>
                  <a:cubicBezTo>
                    <a:pt x="687" y="562"/>
                    <a:pt x="682" y="558"/>
                    <a:pt x="676" y="550"/>
                  </a:cubicBezTo>
                  <a:cubicBezTo>
                    <a:pt x="670" y="542"/>
                    <a:pt x="662" y="537"/>
                    <a:pt x="658" y="533"/>
                  </a:cubicBezTo>
                  <a:cubicBezTo>
                    <a:pt x="654" y="529"/>
                    <a:pt x="648" y="527"/>
                    <a:pt x="645" y="527"/>
                  </a:cubicBezTo>
                  <a:cubicBezTo>
                    <a:pt x="639" y="529"/>
                    <a:pt x="654" y="542"/>
                    <a:pt x="656" y="544"/>
                  </a:cubicBezTo>
                  <a:cubicBezTo>
                    <a:pt x="657" y="546"/>
                    <a:pt x="671" y="560"/>
                    <a:pt x="671" y="567"/>
                  </a:cubicBezTo>
                  <a:cubicBezTo>
                    <a:pt x="671" y="573"/>
                    <a:pt x="676" y="594"/>
                    <a:pt x="678" y="597"/>
                  </a:cubicBezTo>
                  <a:cubicBezTo>
                    <a:pt x="681" y="599"/>
                    <a:pt x="699" y="603"/>
                    <a:pt x="701" y="608"/>
                  </a:cubicBezTo>
                  <a:cubicBezTo>
                    <a:pt x="703" y="613"/>
                    <a:pt x="708" y="614"/>
                    <a:pt x="708" y="607"/>
                  </a:cubicBezTo>
                  <a:cubicBezTo>
                    <a:pt x="708" y="601"/>
                    <a:pt x="709" y="593"/>
                    <a:pt x="711" y="589"/>
                  </a:cubicBezTo>
                  <a:close/>
                  <a:moveTo>
                    <a:pt x="672" y="520"/>
                  </a:moveTo>
                  <a:cubicBezTo>
                    <a:pt x="674" y="531"/>
                    <a:pt x="680" y="542"/>
                    <a:pt x="682" y="546"/>
                  </a:cubicBezTo>
                  <a:cubicBezTo>
                    <a:pt x="684" y="551"/>
                    <a:pt x="693" y="557"/>
                    <a:pt x="696" y="560"/>
                  </a:cubicBezTo>
                  <a:cubicBezTo>
                    <a:pt x="699" y="563"/>
                    <a:pt x="703" y="559"/>
                    <a:pt x="701" y="555"/>
                  </a:cubicBezTo>
                  <a:cubicBezTo>
                    <a:pt x="699" y="551"/>
                    <a:pt x="695" y="546"/>
                    <a:pt x="695" y="542"/>
                  </a:cubicBezTo>
                  <a:cubicBezTo>
                    <a:pt x="694" y="537"/>
                    <a:pt x="692" y="531"/>
                    <a:pt x="687" y="523"/>
                  </a:cubicBezTo>
                  <a:cubicBezTo>
                    <a:pt x="683" y="516"/>
                    <a:pt x="680" y="514"/>
                    <a:pt x="677" y="509"/>
                  </a:cubicBezTo>
                  <a:cubicBezTo>
                    <a:pt x="674" y="504"/>
                    <a:pt x="665" y="495"/>
                    <a:pt x="665" y="495"/>
                  </a:cubicBezTo>
                  <a:cubicBezTo>
                    <a:pt x="661" y="496"/>
                    <a:pt x="661" y="505"/>
                    <a:pt x="663" y="508"/>
                  </a:cubicBezTo>
                  <a:cubicBezTo>
                    <a:pt x="665" y="511"/>
                    <a:pt x="669" y="509"/>
                    <a:pt x="672" y="520"/>
                  </a:cubicBezTo>
                  <a:close/>
                  <a:moveTo>
                    <a:pt x="754" y="619"/>
                  </a:moveTo>
                  <a:cubicBezTo>
                    <a:pt x="751" y="619"/>
                    <a:pt x="738" y="615"/>
                    <a:pt x="738" y="615"/>
                  </a:cubicBezTo>
                  <a:cubicBezTo>
                    <a:pt x="736" y="616"/>
                    <a:pt x="733" y="617"/>
                    <a:pt x="732" y="619"/>
                  </a:cubicBezTo>
                  <a:cubicBezTo>
                    <a:pt x="732" y="618"/>
                    <a:pt x="731" y="618"/>
                    <a:pt x="730" y="617"/>
                  </a:cubicBezTo>
                  <a:cubicBezTo>
                    <a:pt x="725" y="613"/>
                    <a:pt x="718" y="617"/>
                    <a:pt x="716" y="612"/>
                  </a:cubicBezTo>
                  <a:cubicBezTo>
                    <a:pt x="714" y="607"/>
                    <a:pt x="711" y="607"/>
                    <a:pt x="709" y="610"/>
                  </a:cubicBezTo>
                  <a:cubicBezTo>
                    <a:pt x="705" y="616"/>
                    <a:pt x="710" y="620"/>
                    <a:pt x="711" y="621"/>
                  </a:cubicBezTo>
                  <a:cubicBezTo>
                    <a:pt x="713" y="623"/>
                    <a:pt x="718" y="624"/>
                    <a:pt x="724" y="623"/>
                  </a:cubicBezTo>
                  <a:cubicBezTo>
                    <a:pt x="727" y="623"/>
                    <a:pt x="731" y="622"/>
                    <a:pt x="732" y="621"/>
                  </a:cubicBezTo>
                  <a:cubicBezTo>
                    <a:pt x="732" y="621"/>
                    <a:pt x="733" y="622"/>
                    <a:pt x="733" y="623"/>
                  </a:cubicBezTo>
                  <a:cubicBezTo>
                    <a:pt x="737" y="627"/>
                    <a:pt x="740" y="629"/>
                    <a:pt x="746" y="628"/>
                  </a:cubicBezTo>
                  <a:cubicBezTo>
                    <a:pt x="752" y="628"/>
                    <a:pt x="762" y="632"/>
                    <a:pt x="762" y="628"/>
                  </a:cubicBezTo>
                  <a:cubicBezTo>
                    <a:pt x="763" y="624"/>
                    <a:pt x="757" y="619"/>
                    <a:pt x="754" y="619"/>
                  </a:cubicBezTo>
                  <a:close/>
                  <a:moveTo>
                    <a:pt x="789" y="635"/>
                  </a:moveTo>
                  <a:cubicBezTo>
                    <a:pt x="788" y="641"/>
                    <a:pt x="797" y="643"/>
                    <a:pt x="797" y="637"/>
                  </a:cubicBezTo>
                  <a:cubicBezTo>
                    <a:pt x="798" y="631"/>
                    <a:pt x="790" y="631"/>
                    <a:pt x="789" y="635"/>
                  </a:cubicBezTo>
                  <a:close/>
                  <a:moveTo>
                    <a:pt x="825" y="626"/>
                  </a:moveTo>
                  <a:cubicBezTo>
                    <a:pt x="822" y="631"/>
                    <a:pt x="816" y="635"/>
                    <a:pt x="816" y="640"/>
                  </a:cubicBezTo>
                  <a:cubicBezTo>
                    <a:pt x="817" y="646"/>
                    <a:pt x="828" y="636"/>
                    <a:pt x="828" y="636"/>
                  </a:cubicBezTo>
                  <a:cubicBezTo>
                    <a:pt x="828" y="636"/>
                    <a:pt x="836" y="635"/>
                    <a:pt x="836" y="631"/>
                  </a:cubicBezTo>
                  <a:cubicBezTo>
                    <a:pt x="836" y="626"/>
                    <a:pt x="828" y="621"/>
                    <a:pt x="825" y="626"/>
                  </a:cubicBezTo>
                  <a:close/>
                  <a:moveTo>
                    <a:pt x="807" y="581"/>
                  </a:moveTo>
                  <a:cubicBezTo>
                    <a:pt x="814" y="582"/>
                    <a:pt x="818" y="579"/>
                    <a:pt x="816" y="575"/>
                  </a:cubicBezTo>
                  <a:cubicBezTo>
                    <a:pt x="814" y="571"/>
                    <a:pt x="805" y="573"/>
                    <a:pt x="801" y="574"/>
                  </a:cubicBezTo>
                  <a:cubicBezTo>
                    <a:pt x="798" y="574"/>
                    <a:pt x="794" y="571"/>
                    <a:pt x="794" y="571"/>
                  </a:cubicBezTo>
                  <a:cubicBezTo>
                    <a:pt x="791" y="573"/>
                    <a:pt x="791" y="576"/>
                    <a:pt x="790" y="582"/>
                  </a:cubicBezTo>
                  <a:cubicBezTo>
                    <a:pt x="789" y="588"/>
                    <a:pt x="784" y="592"/>
                    <a:pt x="789" y="595"/>
                  </a:cubicBezTo>
                  <a:cubicBezTo>
                    <a:pt x="793" y="598"/>
                    <a:pt x="800" y="585"/>
                    <a:pt x="803" y="589"/>
                  </a:cubicBezTo>
                  <a:cubicBezTo>
                    <a:pt x="805" y="593"/>
                    <a:pt x="802" y="595"/>
                    <a:pt x="806" y="601"/>
                  </a:cubicBezTo>
                  <a:cubicBezTo>
                    <a:pt x="809" y="606"/>
                    <a:pt x="816" y="606"/>
                    <a:pt x="816" y="606"/>
                  </a:cubicBezTo>
                  <a:cubicBezTo>
                    <a:pt x="816" y="606"/>
                    <a:pt x="815" y="591"/>
                    <a:pt x="810" y="587"/>
                  </a:cubicBezTo>
                  <a:cubicBezTo>
                    <a:pt x="804" y="584"/>
                    <a:pt x="800" y="579"/>
                    <a:pt x="807" y="581"/>
                  </a:cubicBezTo>
                  <a:close/>
                  <a:moveTo>
                    <a:pt x="808" y="560"/>
                  </a:moveTo>
                  <a:cubicBezTo>
                    <a:pt x="806" y="561"/>
                    <a:pt x="797" y="559"/>
                    <a:pt x="797" y="559"/>
                  </a:cubicBezTo>
                  <a:cubicBezTo>
                    <a:pt x="793" y="563"/>
                    <a:pt x="796" y="568"/>
                    <a:pt x="801" y="567"/>
                  </a:cubicBezTo>
                  <a:cubicBezTo>
                    <a:pt x="807" y="567"/>
                    <a:pt x="819" y="565"/>
                    <a:pt x="822" y="565"/>
                  </a:cubicBezTo>
                  <a:cubicBezTo>
                    <a:pt x="824" y="565"/>
                    <a:pt x="828" y="557"/>
                    <a:pt x="826" y="557"/>
                  </a:cubicBezTo>
                  <a:cubicBezTo>
                    <a:pt x="824" y="557"/>
                    <a:pt x="809" y="560"/>
                    <a:pt x="808" y="560"/>
                  </a:cubicBezTo>
                  <a:close/>
                  <a:moveTo>
                    <a:pt x="850" y="551"/>
                  </a:moveTo>
                  <a:cubicBezTo>
                    <a:pt x="845" y="548"/>
                    <a:pt x="836" y="571"/>
                    <a:pt x="842" y="573"/>
                  </a:cubicBezTo>
                  <a:cubicBezTo>
                    <a:pt x="848" y="574"/>
                    <a:pt x="853" y="552"/>
                    <a:pt x="850" y="551"/>
                  </a:cubicBezTo>
                  <a:close/>
                  <a:moveTo>
                    <a:pt x="781" y="538"/>
                  </a:moveTo>
                  <a:cubicBezTo>
                    <a:pt x="784" y="534"/>
                    <a:pt x="789" y="533"/>
                    <a:pt x="789" y="530"/>
                  </a:cubicBezTo>
                  <a:cubicBezTo>
                    <a:pt x="789" y="527"/>
                    <a:pt x="780" y="538"/>
                    <a:pt x="779" y="518"/>
                  </a:cubicBezTo>
                  <a:cubicBezTo>
                    <a:pt x="779" y="514"/>
                    <a:pt x="771" y="520"/>
                    <a:pt x="770" y="524"/>
                  </a:cubicBezTo>
                  <a:cubicBezTo>
                    <a:pt x="769" y="528"/>
                    <a:pt x="776" y="532"/>
                    <a:pt x="766" y="532"/>
                  </a:cubicBezTo>
                  <a:cubicBezTo>
                    <a:pt x="756" y="532"/>
                    <a:pt x="756" y="541"/>
                    <a:pt x="753" y="543"/>
                  </a:cubicBezTo>
                  <a:cubicBezTo>
                    <a:pt x="751" y="545"/>
                    <a:pt x="749" y="545"/>
                    <a:pt x="745" y="546"/>
                  </a:cubicBezTo>
                  <a:cubicBezTo>
                    <a:pt x="741" y="548"/>
                    <a:pt x="740" y="552"/>
                    <a:pt x="739" y="556"/>
                  </a:cubicBezTo>
                  <a:cubicBezTo>
                    <a:pt x="738" y="559"/>
                    <a:pt x="731" y="550"/>
                    <a:pt x="729" y="552"/>
                  </a:cubicBezTo>
                  <a:cubicBezTo>
                    <a:pt x="727" y="555"/>
                    <a:pt x="728" y="567"/>
                    <a:pt x="732" y="576"/>
                  </a:cubicBezTo>
                  <a:cubicBezTo>
                    <a:pt x="735" y="586"/>
                    <a:pt x="745" y="592"/>
                    <a:pt x="747" y="592"/>
                  </a:cubicBezTo>
                  <a:cubicBezTo>
                    <a:pt x="750" y="592"/>
                    <a:pt x="755" y="592"/>
                    <a:pt x="759" y="593"/>
                  </a:cubicBezTo>
                  <a:cubicBezTo>
                    <a:pt x="762" y="595"/>
                    <a:pt x="774" y="596"/>
                    <a:pt x="774" y="590"/>
                  </a:cubicBezTo>
                  <a:cubicBezTo>
                    <a:pt x="773" y="585"/>
                    <a:pt x="772" y="576"/>
                    <a:pt x="777" y="571"/>
                  </a:cubicBezTo>
                  <a:cubicBezTo>
                    <a:pt x="782" y="565"/>
                    <a:pt x="788" y="562"/>
                    <a:pt x="785" y="554"/>
                  </a:cubicBezTo>
                  <a:cubicBezTo>
                    <a:pt x="782" y="546"/>
                    <a:pt x="777" y="542"/>
                    <a:pt x="781" y="538"/>
                  </a:cubicBezTo>
                  <a:close/>
                  <a:moveTo>
                    <a:pt x="792" y="457"/>
                  </a:moveTo>
                  <a:cubicBezTo>
                    <a:pt x="795" y="464"/>
                    <a:pt x="806" y="470"/>
                    <a:pt x="803" y="473"/>
                  </a:cubicBezTo>
                  <a:cubicBezTo>
                    <a:pt x="800" y="476"/>
                    <a:pt x="793" y="482"/>
                    <a:pt x="792" y="487"/>
                  </a:cubicBezTo>
                  <a:cubicBezTo>
                    <a:pt x="791" y="493"/>
                    <a:pt x="804" y="479"/>
                    <a:pt x="808" y="473"/>
                  </a:cubicBezTo>
                  <a:cubicBezTo>
                    <a:pt x="811" y="468"/>
                    <a:pt x="819" y="471"/>
                    <a:pt x="820" y="468"/>
                  </a:cubicBezTo>
                  <a:cubicBezTo>
                    <a:pt x="822" y="465"/>
                    <a:pt x="822" y="465"/>
                    <a:pt x="822" y="465"/>
                  </a:cubicBezTo>
                  <a:cubicBezTo>
                    <a:pt x="822" y="465"/>
                    <a:pt x="816" y="463"/>
                    <a:pt x="811" y="462"/>
                  </a:cubicBezTo>
                  <a:cubicBezTo>
                    <a:pt x="807" y="460"/>
                    <a:pt x="801" y="466"/>
                    <a:pt x="804" y="457"/>
                  </a:cubicBezTo>
                  <a:cubicBezTo>
                    <a:pt x="806" y="447"/>
                    <a:pt x="814" y="449"/>
                    <a:pt x="812" y="441"/>
                  </a:cubicBezTo>
                  <a:cubicBezTo>
                    <a:pt x="811" y="434"/>
                    <a:pt x="806" y="432"/>
                    <a:pt x="804" y="432"/>
                  </a:cubicBezTo>
                  <a:cubicBezTo>
                    <a:pt x="800" y="432"/>
                    <a:pt x="805" y="439"/>
                    <a:pt x="799" y="443"/>
                  </a:cubicBezTo>
                  <a:cubicBezTo>
                    <a:pt x="794" y="448"/>
                    <a:pt x="789" y="449"/>
                    <a:pt x="792" y="457"/>
                  </a:cubicBezTo>
                  <a:close/>
                  <a:moveTo>
                    <a:pt x="808" y="497"/>
                  </a:moveTo>
                  <a:cubicBezTo>
                    <a:pt x="814" y="497"/>
                    <a:pt x="824" y="499"/>
                    <a:pt x="822" y="496"/>
                  </a:cubicBezTo>
                  <a:cubicBezTo>
                    <a:pt x="820" y="493"/>
                    <a:pt x="814" y="483"/>
                    <a:pt x="809" y="485"/>
                  </a:cubicBezTo>
                  <a:cubicBezTo>
                    <a:pt x="807" y="486"/>
                    <a:pt x="803" y="497"/>
                    <a:pt x="808" y="497"/>
                  </a:cubicBezTo>
                  <a:close/>
                  <a:moveTo>
                    <a:pt x="826" y="476"/>
                  </a:moveTo>
                  <a:cubicBezTo>
                    <a:pt x="824" y="476"/>
                    <a:pt x="817" y="489"/>
                    <a:pt x="826" y="488"/>
                  </a:cubicBezTo>
                  <a:cubicBezTo>
                    <a:pt x="836" y="488"/>
                    <a:pt x="833" y="477"/>
                    <a:pt x="826" y="476"/>
                  </a:cubicBezTo>
                  <a:close/>
                  <a:moveTo>
                    <a:pt x="836" y="509"/>
                  </a:moveTo>
                  <a:cubicBezTo>
                    <a:pt x="834" y="505"/>
                    <a:pt x="827" y="499"/>
                    <a:pt x="827" y="499"/>
                  </a:cubicBezTo>
                  <a:cubicBezTo>
                    <a:pt x="820" y="510"/>
                    <a:pt x="821" y="507"/>
                    <a:pt x="815" y="505"/>
                  </a:cubicBezTo>
                  <a:cubicBezTo>
                    <a:pt x="810" y="502"/>
                    <a:pt x="802" y="510"/>
                    <a:pt x="804" y="513"/>
                  </a:cubicBezTo>
                  <a:cubicBezTo>
                    <a:pt x="805" y="517"/>
                    <a:pt x="816" y="513"/>
                    <a:pt x="819" y="518"/>
                  </a:cubicBezTo>
                  <a:cubicBezTo>
                    <a:pt x="822" y="524"/>
                    <a:pt x="822" y="524"/>
                    <a:pt x="827" y="523"/>
                  </a:cubicBezTo>
                  <a:cubicBezTo>
                    <a:pt x="832" y="522"/>
                    <a:pt x="837" y="513"/>
                    <a:pt x="836" y="509"/>
                  </a:cubicBezTo>
                  <a:close/>
                  <a:moveTo>
                    <a:pt x="970" y="628"/>
                  </a:moveTo>
                  <a:cubicBezTo>
                    <a:pt x="966" y="626"/>
                    <a:pt x="959" y="615"/>
                    <a:pt x="959" y="611"/>
                  </a:cubicBezTo>
                  <a:cubicBezTo>
                    <a:pt x="959" y="607"/>
                    <a:pt x="953" y="606"/>
                    <a:pt x="950" y="603"/>
                  </a:cubicBezTo>
                  <a:cubicBezTo>
                    <a:pt x="947" y="599"/>
                    <a:pt x="944" y="591"/>
                    <a:pt x="936" y="589"/>
                  </a:cubicBezTo>
                  <a:cubicBezTo>
                    <a:pt x="929" y="587"/>
                    <a:pt x="926" y="584"/>
                    <a:pt x="918" y="579"/>
                  </a:cubicBezTo>
                  <a:cubicBezTo>
                    <a:pt x="910" y="574"/>
                    <a:pt x="891" y="574"/>
                    <a:pt x="891" y="578"/>
                  </a:cubicBezTo>
                  <a:cubicBezTo>
                    <a:pt x="890" y="581"/>
                    <a:pt x="891" y="578"/>
                    <a:pt x="885" y="575"/>
                  </a:cubicBezTo>
                  <a:cubicBezTo>
                    <a:pt x="878" y="573"/>
                    <a:pt x="874" y="575"/>
                    <a:pt x="872" y="571"/>
                  </a:cubicBezTo>
                  <a:cubicBezTo>
                    <a:pt x="871" y="567"/>
                    <a:pt x="867" y="565"/>
                    <a:pt x="862" y="571"/>
                  </a:cubicBezTo>
                  <a:cubicBezTo>
                    <a:pt x="859" y="575"/>
                    <a:pt x="857" y="576"/>
                    <a:pt x="866" y="578"/>
                  </a:cubicBezTo>
                  <a:cubicBezTo>
                    <a:pt x="874" y="579"/>
                    <a:pt x="877" y="579"/>
                    <a:pt x="873" y="584"/>
                  </a:cubicBezTo>
                  <a:cubicBezTo>
                    <a:pt x="870" y="589"/>
                    <a:pt x="867" y="595"/>
                    <a:pt x="870" y="596"/>
                  </a:cubicBezTo>
                  <a:cubicBezTo>
                    <a:pt x="873" y="596"/>
                    <a:pt x="883" y="593"/>
                    <a:pt x="884" y="596"/>
                  </a:cubicBezTo>
                  <a:cubicBezTo>
                    <a:pt x="885" y="598"/>
                    <a:pt x="882" y="599"/>
                    <a:pt x="892" y="601"/>
                  </a:cubicBezTo>
                  <a:cubicBezTo>
                    <a:pt x="902" y="603"/>
                    <a:pt x="904" y="607"/>
                    <a:pt x="906" y="609"/>
                  </a:cubicBezTo>
                  <a:cubicBezTo>
                    <a:pt x="908" y="612"/>
                    <a:pt x="915" y="620"/>
                    <a:pt x="910" y="620"/>
                  </a:cubicBezTo>
                  <a:cubicBezTo>
                    <a:pt x="906" y="620"/>
                    <a:pt x="902" y="626"/>
                    <a:pt x="905" y="626"/>
                  </a:cubicBezTo>
                  <a:cubicBezTo>
                    <a:pt x="908" y="627"/>
                    <a:pt x="917" y="624"/>
                    <a:pt x="918" y="626"/>
                  </a:cubicBezTo>
                  <a:cubicBezTo>
                    <a:pt x="918" y="628"/>
                    <a:pt x="923" y="640"/>
                    <a:pt x="929" y="639"/>
                  </a:cubicBezTo>
                  <a:cubicBezTo>
                    <a:pt x="934" y="639"/>
                    <a:pt x="937" y="628"/>
                    <a:pt x="939" y="624"/>
                  </a:cubicBezTo>
                  <a:cubicBezTo>
                    <a:pt x="942" y="621"/>
                    <a:pt x="952" y="620"/>
                    <a:pt x="953" y="625"/>
                  </a:cubicBezTo>
                  <a:cubicBezTo>
                    <a:pt x="954" y="631"/>
                    <a:pt x="957" y="636"/>
                    <a:pt x="964" y="640"/>
                  </a:cubicBezTo>
                  <a:cubicBezTo>
                    <a:pt x="970" y="643"/>
                    <a:pt x="977" y="647"/>
                    <a:pt x="978" y="644"/>
                  </a:cubicBezTo>
                  <a:cubicBezTo>
                    <a:pt x="978" y="641"/>
                    <a:pt x="974" y="629"/>
                    <a:pt x="970" y="6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" name="Oval 5">
            <a:extLst>
              <a:ext uri="{FF2B5EF4-FFF2-40B4-BE49-F238E27FC236}">
                <a16:creationId xmlns:a16="http://schemas.microsoft.com/office/drawing/2014/main" id="{0D1FC4A6-780E-472B-BF4C-942ECF7567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2877" y="2479972"/>
            <a:ext cx="2039535" cy="2039535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Oval 7">
            <a:extLst>
              <a:ext uri="{FF2B5EF4-FFF2-40B4-BE49-F238E27FC236}">
                <a16:creationId xmlns:a16="http://schemas.microsoft.com/office/drawing/2014/main" id="{97799916-3E0D-4830-BCCB-3BCB0A638B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9549" y="1297770"/>
            <a:ext cx="3798718" cy="3793266"/>
          </a:xfrm>
          <a:prstGeom prst="ellipse">
            <a:avLst/>
          </a:prstGeom>
          <a:noFill/>
          <a:ln w="28575">
            <a:solidFill>
              <a:schemeClr val="accent2">
                <a:lumMod val="20000"/>
                <a:lumOff val="80000"/>
              </a:schemeClr>
            </a:solidFill>
            <a:prstDash val="sysDot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Oval 6">
            <a:extLst>
              <a:ext uri="{FF2B5EF4-FFF2-40B4-BE49-F238E27FC236}">
                <a16:creationId xmlns:a16="http://schemas.microsoft.com/office/drawing/2014/main" id="{5FCC8416-F058-4014-A276-FEC4A75D8F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7215" y="1778881"/>
            <a:ext cx="1581530" cy="1583011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Oval 7">
            <a:extLst>
              <a:ext uri="{FF2B5EF4-FFF2-40B4-BE49-F238E27FC236}">
                <a16:creationId xmlns:a16="http://schemas.microsoft.com/office/drawing/2014/main" id="{E671958B-346F-4B23-8FD9-A5D51DA915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5800" y="2162777"/>
            <a:ext cx="2066215" cy="20632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Oval 8">
            <a:extLst>
              <a:ext uri="{FF2B5EF4-FFF2-40B4-BE49-F238E27FC236}">
                <a16:creationId xmlns:a16="http://schemas.microsoft.com/office/drawing/2014/main" id="{DCA247CA-7D37-42FD-9D58-4FC8515D61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6146" y="2370287"/>
            <a:ext cx="1292496" cy="1293979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9">
            <a:extLst>
              <a:ext uri="{FF2B5EF4-FFF2-40B4-BE49-F238E27FC236}">
                <a16:creationId xmlns:a16="http://schemas.microsoft.com/office/drawing/2014/main" id="{DA465D5D-8808-4BBF-8BC7-89AE4A06961F}"/>
              </a:ext>
            </a:extLst>
          </p:cNvPr>
          <p:cNvSpPr>
            <a:spLocks/>
          </p:cNvSpPr>
          <p:nvPr/>
        </p:nvSpPr>
        <p:spPr bwMode="auto">
          <a:xfrm>
            <a:off x="-3175" y="2328785"/>
            <a:ext cx="7986204" cy="3887865"/>
          </a:xfrm>
          <a:custGeom>
            <a:avLst/>
            <a:gdLst>
              <a:gd name="T0" fmla="*/ 3121 w 3162"/>
              <a:gd name="T1" fmla="*/ 686 h 1541"/>
              <a:gd name="T2" fmla="*/ 0 w 3162"/>
              <a:gd name="T3" fmla="*/ 853 h 1541"/>
              <a:gd name="T4" fmla="*/ 0 w 3162"/>
              <a:gd name="T5" fmla="*/ 1068 h 1541"/>
              <a:gd name="T6" fmla="*/ 3116 w 3162"/>
              <a:gd name="T7" fmla="*/ 727 h 1541"/>
              <a:gd name="T8" fmla="*/ 3121 w 3162"/>
              <a:gd name="T9" fmla="*/ 686 h 1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62" h="1541">
                <a:moveTo>
                  <a:pt x="3121" y="686"/>
                </a:moveTo>
                <a:cubicBezTo>
                  <a:pt x="1899" y="0"/>
                  <a:pt x="636" y="1459"/>
                  <a:pt x="0" y="853"/>
                </a:cubicBezTo>
                <a:cubicBezTo>
                  <a:pt x="0" y="1068"/>
                  <a:pt x="0" y="1068"/>
                  <a:pt x="0" y="1068"/>
                </a:cubicBezTo>
                <a:cubicBezTo>
                  <a:pt x="828" y="1541"/>
                  <a:pt x="1854" y="51"/>
                  <a:pt x="3116" y="727"/>
                </a:cubicBezTo>
                <a:cubicBezTo>
                  <a:pt x="3141" y="747"/>
                  <a:pt x="3162" y="709"/>
                  <a:pt x="3121" y="68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Oval 8">
            <a:extLst>
              <a:ext uri="{FF2B5EF4-FFF2-40B4-BE49-F238E27FC236}">
                <a16:creationId xmlns:a16="http://schemas.microsoft.com/office/drawing/2014/main" id="{CE801A39-5F79-40D3-B942-34127C64A5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61437" y="3810198"/>
            <a:ext cx="912663" cy="9137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Oval 8">
            <a:extLst>
              <a:ext uri="{FF2B5EF4-FFF2-40B4-BE49-F238E27FC236}">
                <a16:creationId xmlns:a16="http://schemas.microsoft.com/office/drawing/2014/main" id="{5594EC7F-94CF-48BD-BD52-CBFEA638A2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3691" y="3902559"/>
            <a:ext cx="728154" cy="72898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14">
            <a:extLst>
              <a:ext uri="{FF2B5EF4-FFF2-40B4-BE49-F238E27FC236}">
                <a16:creationId xmlns:a16="http://schemas.microsoft.com/office/drawing/2014/main" id="{D4D115F4-57F0-41A4-BD32-CA896BF26214}"/>
              </a:ext>
            </a:extLst>
          </p:cNvPr>
          <p:cNvSpPr>
            <a:spLocks/>
          </p:cNvSpPr>
          <p:nvPr/>
        </p:nvSpPr>
        <p:spPr bwMode="auto">
          <a:xfrm>
            <a:off x="8013765" y="4114860"/>
            <a:ext cx="408006" cy="304386"/>
          </a:xfrm>
          <a:custGeom>
            <a:avLst/>
            <a:gdLst>
              <a:gd name="T0" fmla="*/ 81 w 220"/>
              <a:gd name="T1" fmla="*/ 162 h 165"/>
              <a:gd name="T2" fmla="*/ 68 w 220"/>
              <a:gd name="T3" fmla="*/ 161 h 165"/>
              <a:gd name="T4" fmla="*/ 4 w 220"/>
              <a:gd name="T5" fmla="*/ 87 h 165"/>
              <a:gd name="T6" fmla="*/ 4 w 220"/>
              <a:gd name="T7" fmla="*/ 74 h 165"/>
              <a:gd name="T8" fmla="*/ 25 w 220"/>
              <a:gd name="T9" fmla="*/ 57 h 165"/>
              <a:gd name="T10" fmla="*/ 37 w 220"/>
              <a:gd name="T11" fmla="*/ 57 h 165"/>
              <a:gd name="T12" fmla="*/ 72 w 220"/>
              <a:gd name="T13" fmla="*/ 96 h 165"/>
              <a:gd name="T14" fmla="*/ 84 w 220"/>
              <a:gd name="T15" fmla="*/ 97 h 165"/>
              <a:gd name="T16" fmla="*/ 185 w 220"/>
              <a:gd name="T17" fmla="*/ 3 h 165"/>
              <a:gd name="T18" fmla="*/ 198 w 220"/>
              <a:gd name="T19" fmla="*/ 3 h 165"/>
              <a:gd name="T20" fmla="*/ 216 w 220"/>
              <a:gd name="T21" fmla="*/ 23 h 165"/>
              <a:gd name="T22" fmla="*/ 216 w 220"/>
              <a:gd name="T23" fmla="*/ 36 h 165"/>
              <a:gd name="T24" fmla="*/ 81 w 220"/>
              <a:gd name="T25" fmla="*/ 162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0" h="165">
                <a:moveTo>
                  <a:pt x="81" y="162"/>
                </a:moveTo>
                <a:cubicBezTo>
                  <a:pt x="77" y="165"/>
                  <a:pt x="71" y="165"/>
                  <a:pt x="68" y="161"/>
                </a:cubicBezTo>
                <a:cubicBezTo>
                  <a:pt x="4" y="87"/>
                  <a:pt x="4" y="87"/>
                  <a:pt x="4" y="87"/>
                </a:cubicBezTo>
                <a:cubicBezTo>
                  <a:pt x="0" y="83"/>
                  <a:pt x="1" y="78"/>
                  <a:pt x="4" y="74"/>
                </a:cubicBezTo>
                <a:cubicBezTo>
                  <a:pt x="25" y="57"/>
                  <a:pt x="25" y="57"/>
                  <a:pt x="25" y="57"/>
                </a:cubicBezTo>
                <a:cubicBezTo>
                  <a:pt x="29" y="53"/>
                  <a:pt x="34" y="54"/>
                  <a:pt x="37" y="57"/>
                </a:cubicBezTo>
                <a:cubicBezTo>
                  <a:pt x="72" y="96"/>
                  <a:pt x="72" y="96"/>
                  <a:pt x="72" y="96"/>
                </a:cubicBezTo>
                <a:cubicBezTo>
                  <a:pt x="75" y="100"/>
                  <a:pt x="80" y="101"/>
                  <a:pt x="84" y="97"/>
                </a:cubicBezTo>
                <a:cubicBezTo>
                  <a:pt x="185" y="3"/>
                  <a:pt x="185" y="3"/>
                  <a:pt x="185" y="3"/>
                </a:cubicBezTo>
                <a:cubicBezTo>
                  <a:pt x="189" y="0"/>
                  <a:pt x="194" y="0"/>
                  <a:pt x="198" y="3"/>
                </a:cubicBezTo>
                <a:cubicBezTo>
                  <a:pt x="216" y="23"/>
                  <a:pt x="216" y="23"/>
                  <a:pt x="216" y="23"/>
                </a:cubicBezTo>
                <a:cubicBezTo>
                  <a:pt x="220" y="27"/>
                  <a:pt x="219" y="32"/>
                  <a:pt x="216" y="36"/>
                </a:cubicBezTo>
                <a:lnTo>
                  <a:pt x="81" y="16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23AA206-8AF7-4275-916A-E99358E6CD99}"/>
              </a:ext>
            </a:extLst>
          </p:cNvPr>
          <p:cNvGrpSpPr/>
          <p:nvPr/>
        </p:nvGrpSpPr>
        <p:grpSpPr>
          <a:xfrm>
            <a:off x="5083928" y="2419648"/>
            <a:ext cx="1136734" cy="1064618"/>
            <a:chOff x="5176838" y="2566988"/>
            <a:chExt cx="950913" cy="890587"/>
          </a:xfrm>
        </p:grpSpPr>
        <p:sp>
          <p:nvSpPr>
            <p:cNvPr id="41" name="Freeform 18">
              <a:extLst>
                <a:ext uri="{FF2B5EF4-FFF2-40B4-BE49-F238E27FC236}">
                  <a16:creationId xmlns:a16="http://schemas.microsoft.com/office/drawing/2014/main" id="{14060BA9-B80C-4F69-9877-F1F7397B32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7076" y="2603500"/>
              <a:ext cx="320675" cy="427038"/>
            </a:xfrm>
            <a:custGeom>
              <a:avLst/>
              <a:gdLst>
                <a:gd name="T0" fmla="*/ 19 w 62"/>
                <a:gd name="T1" fmla="*/ 21 h 83"/>
                <a:gd name="T2" fmla="*/ 21 w 62"/>
                <a:gd name="T3" fmla="*/ 24 h 83"/>
                <a:gd name="T4" fmla="*/ 15 w 62"/>
                <a:gd name="T5" fmla="*/ 28 h 83"/>
                <a:gd name="T6" fmla="*/ 12 w 62"/>
                <a:gd name="T7" fmla="*/ 20 h 83"/>
                <a:gd name="T8" fmla="*/ 41 w 62"/>
                <a:gd name="T9" fmla="*/ 4 h 83"/>
                <a:gd name="T10" fmla="*/ 42 w 62"/>
                <a:gd name="T11" fmla="*/ 47 h 83"/>
                <a:gd name="T12" fmla="*/ 11 w 62"/>
                <a:gd name="T13" fmla="*/ 67 h 83"/>
                <a:gd name="T14" fmla="*/ 21 w 62"/>
                <a:gd name="T15" fmla="*/ 65 h 83"/>
                <a:gd name="T16" fmla="*/ 20 w 62"/>
                <a:gd name="T17" fmla="*/ 65 h 83"/>
                <a:gd name="T18" fmla="*/ 27 w 62"/>
                <a:gd name="T19" fmla="*/ 62 h 83"/>
                <a:gd name="T20" fmla="*/ 26 w 62"/>
                <a:gd name="T21" fmla="*/ 68 h 83"/>
                <a:gd name="T22" fmla="*/ 4 w 62"/>
                <a:gd name="T23" fmla="*/ 64 h 83"/>
                <a:gd name="T24" fmla="*/ 48 w 62"/>
                <a:gd name="T25" fmla="*/ 24 h 83"/>
                <a:gd name="T26" fmla="*/ 19 w 62"/>
                <a:gd name="T27" fmla="*/ 2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2" h="83">
                  <a:moveTo>
                    <a:pt x="19" y="21"/>
                  </a:moveTo>
                  <a:cubicBezTo>
                    <a:pt x="23" y="22"/>
                    <a:pt x="23" y="22"/>
                    <a:pt x="21" y="24"/>
                  </a:cubicBezTo>
                  <a:cubicBezTo>
                    <a:pt x="18" y="26"/>
                    <a:pt x="17" y="28"/>
                    <a:pt x="15" y="28"/>
                  </a:cubicBezTo>
                  <a:cubicBezTo>
                    <a:pt x="14" y="28"/>
                    <a:pt x="12" y="20"/>
                    <a:pt x="12" y="20"/>
                  </a:cubicBezTo>
                  <a:cubicBezTo>
                    <a:pt x="12" y="20"/>
                    <a:pt x="15" y="0"/>
                    <a:pt x="41" y="4"/>
                  </a:cubicBezTo>
                  <a:cubicBezTo>
                    <a:pt x="62" y="8"/>
                    <a:pt x="62" y="36"/>
                    <a:pt x="42" y="47"/>
                  </a:cubicBezTo>
                  <a:cubicBezTo>
                    <a:pt x="22" y="59"/>
                    <a:pt x="9" y="59"/>
                    <a:pt x="11" y="67"/>
                  </a:cubicBezTo>
                  <a:cubicBezTo>
                    <a:pt x="14" y="75"/>
                    <a:pt x="21" y="68"/>
                    <a:pt x="21" y="65"/>
                  </a:cubicBezTo>
                  <a:cubicBezTo>
                    <a:pt x="20" y="65"/>
                    <a:pt x="21" y="66"/>
                    <a:pt x="20" y="65"/>
                  </a:cubicBezTo>
                  <a:cubicBezTo>
                    <a:pt x="19" y="63"/>
                    <a:pt x="25" y="60"/>
                    <a:pt x="27" y="62"/>
                  </a:cubicBezTo>
                  <a:cubicBezTo>
                    <a:pt x="29" y="65"/>
                    <a:pt x="29" y="69"/>
                    <a:pt x="26" y="68"/>
                  </a:cubicBezTo>
                  <a:cubicBezTo>
                    <a:pt x="24" y="77"/>
                    <a:pt x="7" y="83"/>
                    <a:pt x="4" y="64"/>
                  </a:cubicBezTo>
                  <a:cubicBezTo>
                    <a:pt x="0" y="48"/>
                    <a:pt x="42" y="52"/>
                    <a:pt x="48" y="24"/>
                  </a:cubicBezTo>
                  <a:cubicBezTo>
                    <a:pt x="50" y="6"/>
                    <a:pt x="24" y="6"/>
                    <a:pt x="19" y="2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9">
              <a:extLst>
                <a:ext uri="{FF2B5EF4-FFF2-40B4-BE49-F238E27FC236}">
                  <a16:creationId xmlns:a16="http://schemas.microsoft.com/office/drawing/2014/main" id="{23262C47-1868-4958-AB37-33CCECC36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6838" y="2603500"/>
              <a:ext cx="320675" cy="427038"/>
            </a:xfrm>
            <a:custGeom>
              <a:avLst/>
              <a:gdLst>
                <a:gd name="T0" fmla="*/ 43 w 62"/>
                <a:gd name="T1" fmla="*/ 21 h 83"/>
                <a:gd name="T2" fmla="*/ 42 w 62"/>
                <a:gd name="T3" fmla="*/ 24 h 83"/>
                <a:gd name="T4" fmla="*/ 47 w 62"/>
                <a:gd name="T5" fmla="*/ 28 h 83"/>
                <a:gd name="T6" fmla="*/ 50 w 62"/>
                <a:gd name="T7" fmla="*/ 20 h 83"/>
                <a:gd name="T8" fmla="*/ 21 w 62"/>
                <a:gd name="T9" fmla="*/ 4 h 83"/>
                <a:gd name="T10" fmla="*/ 20 w 62"/>
                <a:gd name="T11" fmla="*/ 47 h 83"/>
                <a:gd name="T12" fmla="*/ 51 w 62"/>
                <a:gd name="T13" fmla="*/ 67 h 83"/>
                <a:gd name="T14" fmla="*/ 41 w 62"/>
                <a:gd name="T15" fmla="*/ 65 h 83"/>
                <a:gd name="T16" fmla="*/ 42 w 62"/>
                <a:gd name="T17" fmla="*/ 65 h 83"/>
                <a:gd name="T18" fmla="*/ 35 w 62"/>
                <a:gd name="T19" fmla="*/ 62 h 83"/>
                <a:gd name="T20" fmla="*/ 36 w 62"/>
                <a:gd name="T21" fmla="*/ 68 h 83"/>
                <a:gd name="T22" fmla="*/ 58 w 62"/>
                <a:gd name="T23" fmla="*/ 64 h 83"/>
                <a:gd name="T24" fmla="*/ 14 w 62"/>
                <a:gd name="T25" fmla="*/ 24 h 83"/>
                <a:gd name="T26" fmla="*/ 43 w 62"/>
                <a:gd name="T27" fmla="*/ 2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2" h="83">
                  <a:moveTo>
                    <a:pt x="43" y="21"/>
                  </a:moveTo>
                  <a:cubicBezTo>
                    <a:pt x="39" y="22"/>
                    <a:pt x="39" y="22"/>
                    <a:pt x="42" y="24"/>
                  </a:cubicBezTo>
                  <a:cubicBezTo>
                    <a:pt x="44" y="26"/>
                    <a:pt x="45" y="28"/>
                    <a:pt x="47" y="28"/>
                  </a:cubicBezTo>
                  <a:cubicBezTo>
                    <a:pt x="48" y="28"/>
                    <a:pt x="50" y="20"/>
                    <a:pt x="50" y="20"/>
                  </a:cubicBezTo>
                  <a:cubicBezTo>
                    <a:pt x="50" y="20"/>
                    <a:pt x="47" y="0"/>
                    <a:pt x="21" y="4"/>
                  </a:cubicBezTo>
                  <a:cubicBezTo>
                    <a:pt x="0" y="8"/>
                    <a:pt x="1" y="36"/>
                    <a:pt x="20" y="47"/>
                  </a:cubicBezTo>
                  <a:cubicBezTo>
                    <a:pt x="40" y="59"/>
                    <a:pt x="53" y="59"/>
                    <a:pt x="51" y="67"/>
                  </a:cubicBezTo>
                  <a:cubicBezTo>
                    <a:pt x="48" y="75"/>
                    <a:pt x="42" y="68"/>
                    <a:pt x="41" y="65"/>
                  </a:cubicBezTo>
                  <a:cubicBezTo>
                    <a:pt x="42" y="65"/>
                    <a:pt x="42" y="66"/>
                    <a:pt x="42" y="65"/>
                  </a:cubicBezTo>
                  <a:cubicBezTo>
                    <a:pt x="43" y="63"/>
                    <a:pt x="37" y="60"/>
                    <a:pt x="35" y="62"/>
                  </a:cubicBezTo>
                  <a:cubicBezTo>
                    <a:pt x="33" y="65"/>
                    <a:pt x="33" y="69"/>
                    <a:pt x="36" y="68"/>
                  </a:cubicBezTo>
                  <a:cubicBezTo>
                    <a:pt x="38" y="77"/>
                    <a:pt x="55" y="83"/>
                    <a:pt x="58" y="64"/>
                  </a:cubicBezTo>
                  <a:cubicBezTo>
                    <a:pt x="62" y="48"/>
                    <a:pt x="20" y="52"/>
                    <a:pt x="14" y="24"/>
                  </a:cubicBezTo>
                  <a:cubicBezTo>
                    <a:pt x="12" y="6"/>
                    <a:pt x="38" y="6"/>
                    <a:pt x="43" y="21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0">
              <a:extLst>
                <a:ext uri="{FF2B5EF4-FFF2-40B4-BE49-F238E27FC236}">
                  <a16:creationId xmlns:a16="http://schemas.microsoft.com/office/drawing/2014/main" id="{1EF0E724-0672-4FF4-A4FA-FC30BC46DB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9263" y="3051175"/>
              <a:ext cx="241300" cy="246063"/>
            </a:xfrm>
            <a:custGeom>
              <a:avLst/>
              <a:gdLst>
                <a:gd name="T0" fmla="*/ 34 w 47"/>
                <a:gd name="T1" fmla="*/ 5 h 48"/>
                <a:gd name="T2" fmla="*/ 34 w 47"/>
                <a:gd name="T3" fmla="*/ 21 h 48"/>
                <a:gd name="T4" fmla="*/ 47 w 47"/>
                <a:gd name="T5" fmla="*/ 48 h 48"/>
                <a:gd name="T6" fmla="*/ 0 w 47"/>
                <a:gd name="T7" fmla="*/ 48 h 48"/>
                <a:gd name="T8" fmla="*/ 13 w 47"/>
                <a:gd name="T9" fmla="*/ 25 h 48"/>
                <a:gd name="T10" fmla="*/ 13 w 47"/>
                <a:gd name="T11" fmla="*/ 0 h 48"/>
                <a:gd name="T12" fmla="*/ 34 w 47"/>
                <a:gd name="T13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8">
                  <a:moveTo>
                    <a:pt x="34" y="5"/>
                  </a:moveTo>
                  <a:cubicBezTo>
                    <a:pt x="34" y="21"/>
                    <a:pt x="34" y="21"/>
                    <a:pt x="34" y="21"/>
                  </a:cubicBezTo>
                  <a:cubicBezTo>
                    <a:pt x="34" y="34"/>
                    <a:pt x="41" y="46"/>
                    <a:pt x="47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11" y="42"/>
                    <a:pt x="13" y="32"/>
                    <a:pt x="13" y="25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34" y="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1">
              <a:extLst>
                <a:ext uri="{FF2B5EF4-FFF2-40B4-BE49-F238E27FC236}">
                  <a16:creationId xmlns:a16="http://schemas.microsoft.com/office/drawing/2014/main" id="{455A4554-FA6F-4A02-81BE-166CA07357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0201" y="2566988"/>
              <a:ext cx="479425" cy="539750"/>
            </a:xfrm>
            <a:custGeom>
              <a:avLst/>
              <a:gdLst>
                <a:gd name="T0" fmla="*/ 10 w 93"/>
                <a:gd name="T1" fmla="*/ 0 h 105"/>
                <a:gd name="T2" fmla="*/ 1 w 93"/>
                <a:gd name="T3" fmla="*/ 17 h 105"/>
                <a:gd name="T4" fmla="*/ 45 w 93"/>
                <a:gd name="T5" fmla="*/ 105 h 105"/>
                <a:gd name="T6" fmla="*/ 48 w 93"/>
                <a:gd name="T7" fmla="*/ 105 h 105"/>
                <a:gd name="T8" fmla="*/ 92 w 93"/>
                <a:gd name="T9" fmla="*/ 17 h 105"/>
                <a:gd name="T10" fmla="*/ 83 w 93"/>
                <a:gd name="T11" fmla="*/ 0 h 105"/>
                <a:gd name="T12" fmla="*/ 10 w 93"/>
                <a:gd name="T1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105">
                  <a:moveTo>
                    <a:pt x="10" y="0"/>
                  </a:moveTo>
                  <a:cubicBezTo>
                    <a:pt x="0" y="0"/>
                    <a:pt x="1" y="5"/>
                    <a:pt x="1" y="17"/>
                  </a:cubicBezTo>
                  <a:cubicBezTo>
                    <a:pt x="1" y="48"/>
                    <a:pt x="17" y="105"/>
                    <a:pt x="45" y="105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76" y="105"/>
                    <a:pt x="92" y="48"/>
                    <a:pt x="92" y="17"/>
                  </a:cubicBezTo>
                  <a:cubicBezTo>
                    <a:pt x="92" y="5"/>
                    <a:pt x="93" y="0"/>
                    <a:pt x="83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2">
              <a:extLst>
                <a:ext uri="{FF2B5EF4-FFF2-40B4-BE49-F238E27FC236}">
                  <a16:creationId xmlns:a16="http://schemas.microsoft.com/office/drawing/2014/main" id="{C41148F6-D656-4BD4-8A22-1E43A1833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6238" y="3349625"/>
              <a:ext cx="377825" cy="50800"/>
            </a:xfrm>
            <a:custGeom>
              <a:avLst/>
              <a:gdLst>
                <a:gd name="T0" fmla="*/ 73 w 73"/>
                <a:gd name="T1" fmla="*/ 5 h 10"/>
                <a:gd name="T2" fmla="*/ 68 w 73"/>
                <a:gd name="T3" fmla="*/ 10 h 10"/>
                <a:gd name="T4" fmla="*/ 5 w 73"/>
                <a:gd name="T5" fmla="*/ 10 h 10"/>
                <a:gd name="T6" fmla="*/ 0 w 73"/>
                <a:gd name="T7" fmla="*/ 5 h 10"/>
                <a:gd name="T8" fmla="*/ 0 w 73"/>
                <a:gd name="T9" fmla="*/ 5 h 10"/>
                <a:gd name="T10" fmla="*/ 5 w 73"/>
                <a:gd name="T11" fmla="*/ 0 h 10"/>
                <a:gd name="T12" fmla="*/ 68 w 73"/>
                <a:gd name="T13" fmla="*/ 0 h 10"/>
                <a:gd name="T14" fmla="*/ 73 w 73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" h="10">
                  <a:moveTo>
                    <a:pt x="73" y="5"/>
                  </a:moveTo>
                  <a:cubicBezTo>
                    <a:pt x="73" y="8"/>
                    <a:pt x="71" y="10"/>
                    <a:pt x="68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3">
              <a:extLst>
                <a:ext uri="{FF2B5EF4-FFF2-40B4-BE49-F238E27FC236}">
                  <a16:creationId xmlns:a16="http://schemas.microsoft.com/office/drawing/2014/main" id="{3F4D12E5-CAE4-42BA-8812-7B9B72F0D3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5126" y="3400425"/>
              <a:ext cx="393700" cy="57150"/>
            </a:xfrm>
            <a:custGeom>
              <a:avLst/>
              <a:gdLst>
                <a:gd name="T0" fmla="*/ 0 w 76"/>
                <a:gd name="T1" fmla="*/ 6 h 11"/>
                <a:gd name="T2" fmla="*/ 6 w 76"/>
                <a:gd name="T3" fmla="*/ 0 h 11"/>
                <a:gd name="T4" fmla="*/ 71 w 76"/>
                <a:gd name="T5" fmla="*/ 0 h 11"/>
                <a:gd name="T6" fmla="*/ 76 w 76"/>
                <a:gd name="T7" fmla="*/ 6 h 11"/>
                <a:gd name="T8" fmla="*/ 76 w 76"/>
                <a:gd name="T9" fmla="*/ 6 h 11"/>
                <a:gd name="T10" fmla="*/ 71 w 76"/>
                <a:gd name="T11" fmla="*/ 11 h 11"/>
                <a:gd name="T12" fmla="*/ 6 w 76"/>
                <a:gd name="T13" fmla="*/ 11 h 11"/>
                <a:gd name="T14" fmla="*/ 0 w 76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11">
                  <a:moveTo>
                    <a:pt x="0" y="6"/>
                  </a:moveTo>
                  <a:cubicBezTo>
                    <a:pt x="0" y="3"/>
                    <a:pt x="3" y="0"/>
                    <a:pt x="6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4" y="0"/>
                    <a:pt x="76" y="3"/>
                    <a:pt x="76" y="6"/>
                  </a:cubicBezTo>
                  <a:cubicBezTo>
                    <a:pt x="76" y="6"/>
                    <a:pt x="76" y="6"/>
                    <a:pt x="76" y="6"/>
                  </a:cubicBezTo>
                  <a:cubicBezTo>
                    <a:pt x="76" y="8"/>
                    <a:pt x="74" y="11"/>
                    <a:pt x="71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0" y="8"/>
                    <a:pt x="0" y="6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4">
              <a:extLst>
                <a:ext uri="{FF2B5EF4-FFF2-40B4-BE49-F238E27FC236}">
                  <a16:creationId xmlns:a16="http://schemas.microsoft.com/office/drawing/2014/main" id="{F8794A1E-CC05-42F1-AB23-499AD9E0CF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7351" y="3297238"/>
              <a:ext cx="350838" cy="52388"/>
            </a:xfrm>
            <a:custGeom>
              <a:avLst/>
              <a:gdLst>
                <a:gd name="T0" fmla="*/ 68 w 68"/>
                <a:gd name="T1" fmla="*/ 5 h 10"/>
                <a:gd name="T2" fmla="*/ 63 w 68"/>
                <a:gd name="T3" fmla="*/ 0 h 10"/>
                <a:gd name="T4" fmla="*/ 5 w 68"/>
                <a:gd name="T5" fmla="*/ 0 h 10"/>
                <a:gd name="T6" fmla="*/ 0 w 68"/>
                <a:gd name="T7" fmla="*/ 5 h 10"/>
                <a:gd name="T8" fmla="*/ 0 w 68"/>
                <a:gd name="T9" fmla="*/ 5 h 10"/>
                <a:gd name="T10" fmla="*/ 5 w 68"/>
                <a:gd name="T11" fmla="*/ 10 h 10"/>
                <a:gd name="T12" fmla="*/ 63 w 68"/>
                <a:gd name="T13" fmla="*/ 10 h 10"/>
                <a:gd name="T14" fmla="*/ 68 w 68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10">
                  <a:moveTo>
                    <a:pt x="68" y="5"/>
                  </a:moveTo>
                  <a:cubicBezTo>
                    <a:pt x="68" y="2"/>
                    <a:pt x="66" y="0"/>
                    <a:pt x="6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8"/>
                    <a:pt x="3" y="10"/>
                    <a:pt x="5" y="10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6" y="10"/>
                    <a:pt x="68" y="8"/>
                    <a:pt x="68" y="5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5">
              <a:extLst>
                <a:ext uri="{FF2B5EF4-FFF2-40B4-BE49-F238E27FC236}">
                  <a16:creationId xmlns:a16="http://schemas.microsoft.com/office/drawing/2014/main" id="{7993BD5E-601C-45D1-9159-8C7297C943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6738" y="2566988"/>
              <a:ext cx="242888" cy="539750"/>
            </a:xfrm>
            <a:custGeom>
              <a:avLst/>
              <a:gdLst>
                <a:gd name="T0" fmla="*/ 37 w 47"/>
                <a:gd name="T1" fmla="*/ 0 h 105"/>
                <a:gd name="T2" fmla="*/ 0 w 47"/>
                <a:gd name="T3" fmla="*/ 0 h 105"/>
                <a:gd name="T4" fmla="*/ 0 w 47"/>
                <a:gd name="T5" fmla="*/ 105 h 105"/>
                <a:gd name="T6" fmla="*/ 2 w 47"/>
                <a:gd name="T7" fmla="*/ 105 h 105"/>
                <a:gd name="T8" fmla="*/ 46 w 47"/>
                <a:gd name="T9" fmla="*/ 17 h 105"/>
                <a:gd name="T10" fmla="*/ 37 w 47"/>
                <a:gd name="T11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105">
                  <a:moveTo>
                    <a:pt x="3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30" y="105"/>
                    <a:pt x="46" y="48"/>
                    <a:pt x="46" y="17"/>
                  </a:cubicBezTo>
                  <a:cubicBezTo>
                    <a:pt x="46" y="5"/>
                    <a:pt x="47" y="0"/>
                    <a:pt x="3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6">
              <a:extLst>
                <a:ext uri="{FF2B5EF4-FFF2-40B4-BE49-F238E27FC236}">
                  <a16:creationId xmlns:a16="http://schemas.microsoft.com/office/drawing/2014/main" id="{ADC240D1-5A4A-4A2D-AD91-FD86189E213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4363" y="2665413"/>
              <a:ext cx="144463" cy="381000"/>
            </a:xfrm>
            <a:custGeom>
              <a:avLst/>
              <a:gdLst>
                <a:gd name="T0" fmla="*/ 22 w 28"/>
                <a:gd name="T1" fmla="*/ 0 h 74"/>
                <a:gd name="T2" fmla="*/ 0 w 28"/>
                <a:gd name="T3" fmla="*/ 74 h 74"/>
                <a:gd name="T4" fmla="*/ 22 w 28"/>
                <a:gd name="T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74">
                  <a:moveTo>
                    <a:pt x="22" y="0"/>
                  </a:moveTo>
                  <a:cubicBezTo>
                    <a:pt x="22" y="30"/>
                    <a:pt x="11" y="69"/>
                    <a:pt x="0" y="74"/>
                  </a:cubicBezTo>
                  <a:cubicBezTo>
                    <a:pt x="14" y="72"/>
                    <a:pt x="28" y="32"/>
                    <a:pt x="22" y="0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0" name="Freeform 30">
            <a:extLst>
              <a:ext uri="{FF2B5EF4-FFF2-40B4-BE49-F238E27FC236}">
                <a16:creationId xmlns:a16="http://schemas.microsoft.com/office/drawing/2014/main" id="{D8459773-1CEC-4404-953B-66111B0E88C5}"/>
              </a:ext>
            </a:extLst>
          </p:cNvPr>
          <p:cNvSpPr>
            <a:spLocks noEditPoints="1"/>
          </p:cNvSpPr>
          <p:nvPr/>
        </p:nvSpPr>
        <p:spPr bwMode="auto">
          <a:xfrm>
            <a:off x="3498430" y="2270836"/>
            <a:ext cx="599100" cy="599100"/>
          </a:xfrm>
          <a:custGeom>
            <a:avLst/>
            <a:gdLst>
              <a:gd name="T0" fmla="*/ 121 w 123"/>
              <a:gd name="T1" fmla="*/ 103 h 122"/>
              <a:gd name="T2" fmla="*/ 97 w 123"/>
              <a:gd name="T3" fmla="*/ 79 h 122"/>
              <a:gd name="T4" fmla="*/ 114 w 123"/>
              <a:gd name="T5" fmla="*/ 69 h 122"/>
              <a:gd name="T6" fmla="*/ 116 w 123"/>
              <a:gd name="T7" fmla="*/ 65 h 122"/>
              <a:gd name="T8" fmla="*/ 113 w 123"/>
              <a:gd name="T9" fmla="*/ 62 h 122"/>
              <a:gd name="T10" fmla="*/ 36 w 123"/>
              <a:gd name="T11" fmla="*/ 31 h 122"/>
              <a:gd name="T12" fmla="*/ 32 w 123"/>
              <a:gd name="T13" fmla="*/ 32 h 122"/>
              <a:gd name="T14" fmla="*/ 31 w 123"/>
              <a:gd name="T15" fmla="*/ 36 h 122"/>
              <a:gd name="T16" fmla="*/ 62 w 123"/>
              <a:gd name="T17" fmla="*/ 113 h 122"/>
              <a:gd name="T18" fmla="*/ 65 w 123"/>
              <a:gd name="T19" fmla="*/ 116 h 122"/>
              <a:gd name="T20" fmla="*/ 69 w 123"/>
              <a:gd name="T21" fmla="*/ 114 h 122"/>
              <a:gd name="T22" fmla="*/ 79 w 123"/>
              <a:gd name="T23" fmla="*/ 97 h 122"/>
              <a:gd name="T24" fmla="*/ 103 w 123"/>
              <a:gd name="T25" fmla="*/ 121 h 122"/>
              <a:gd name="T26" fmla="*/ 106 w 123"/>
              <a:gd name="T27" fmla="*/ 122 h 122"/>
              <a:gd name="T28" fmla="*/ 109 w 123"/>
              <a:gd name="T29" fmla="*/ 121 h 122"/>
              <a:gd name="T30" fmla="*/ 121 w 123"/>
              <a:gd name="T31" fmla="*/ 109 h 122"/>
              <a:gd name="T32" fmla="*/ 121 w 123"/>
              <a:gd name="T33" fmla="*/ 103 h 122"/>
              <a:gd name="T34" fmla="*/ 18 w 123"/>
              <a:gd name="T35" fmla="*/ 12 h 122"/>
              <a:gd name="T36" fmla="*/ 12 w 123"/>
              <a:gd name="T37" fmla="*/ 12 h 122"/>
              <a:gd name="T38" fmla="*/ 12 w 123"/>
              <a:gd name="T39" fmla="*/ 18 h 122"/>
              <a:gd name="T40" fmla="*/ 21 w 123"/>
              <a:gd name="T41" fmla="*/ 27 h 122"/>
              <a:gd name="T42" fmla="*/ 24 w 123"/>
              <a:gd name="T43" fmla="*/ 28 h 122"/>
              <a:gd name="T44" fmla="*/ 27 w 123"/>
              <a:gd name="T45" fmla="*/ 27 h 122"/>
              <a:gd name="T46" fmla="*/ 27 w 123"/>
              <a:gd name="T47" fmla="*/ 21 h 122"/>
              <a:gd name="T48" fmla="*/ 18 w 123"/>
              <a:gd name="T49" fmla="*/ 12 h 122"/>
              <a:gd name="T50" fmla="*/ 21 w 123"/>
              <a:gd name="T51" fmla="*/ 40 h 122"/>
              <a:gd name="T52" fmla="*/ 17 w 123"/>
              <a:gd name="T53" fmla="*/ 36 h 122"/>
              <a:gd name="T54" fmla="*/ 4 w 123"/>
              <a:gd name="T55" fmla="*/ 36 h 122"/>
              <a:gd name="T56" fmla="*/ 0 w 123"/>
              <a:gd name="T57" fmla="*/ 40 h 122"/>
              <a:gd name="T58" fmla="*/ 4 w 123"/>
              <a:gd name="T59" fmla="*/ 45 h 122"/>
              <a:gd name="T60" fmla="*/ 17 w 123"/>
              <a:gd name="T61" fmla="*/ 45 h 122"/>
              <a:gd name="T62" fmla="*/ 21 w 123"/>
              <a:gd name="T63" fmla="*/ 40 h 122"/>
              <a:gd name="T64" fmla="*/ 19 w 123"/>
              <a:gd name="T65" fmla="*/ 53 h 122"/>
              <a:gd name="T66" fmla="*/ 10 w 123"/>
              <a:gd name="T67" fmla="*/ 62 h 122"/>
              <a:gd name="T68" fmla="*/ 10 w 123"/>
              <a:gd name="T69" fmla="*/ 68 h 122"/>
              <a:gd name="T70" fmla="*/ 13 w 123"/>
              <a:gd name="T71" fmla="*/ 69 h 122"/>
              <a:gd name="T72" fmla="*/ 16 w 123"/>
              <a:gd name="T73" fmla="*/ 68 h 122"/>
              <a:gd name="T74" fmla="*/ 25 w 123"/>
              <a:gd name="T75" fmla="*/ 59 h 122"/>
              <a:gd name="T76" fmla="*/ 25 w 123"/>
              <a:gd name="T77" fmla="*/ 53 h 122"/>
              <a:gd name="T78" fmla="*/ 19 w 123"/>
              <a:gd name="T79" fmla="*/ 53 h 122"/>
              <a:gd name="T80" fmla="*/ 40 w 123"/>
              <a:gd name="T81" fmla="*/ 21 h 122"/>
              <a:gd name="T82" fmla="*/ 45 w 123"/>
              <a:gd name="T83" fmla="*/ 17 h 122"/>
              <a:gd name="T84" fmla="*/ 45 w 123"/>
              <a:gd name="T85" fmla="*/ 4 h 122"/>
              <a:gd name="T86" fmla="*/ 40 w 123"/>
              <a:gd name="T87" fmla="*/ 0 h 122"/>
              <a:gd name="T88" fmla="*/ 36 w 123"/>
              <a:gd name="T89" fmla="*/ 4 h 122"/>
              <a:gd name="T90" fmla="*/ 36 w 123"/>
              <a:gd name="T91" fmla="*/ 17 h 122"/>
              <a:gd name="T92" fmla="*/ 40 w 123"/>
              <a:gd name="T93" fmla="*/ 21 h 122"/>
              <a:gd name="T94" fmla="*/ 56 w 123"/>
              <a:gd name="T95" fmla="*/ 26 h 122"/>
              <a:gd name="T96" fmla="*/ 59 w 123"/>
              <a:gd name="T97" fmla="*/ 25 h 122"/>
              <a:gd name="T98" fmla="*/ 68 w 123"/>
              <a:gd name="T99" fmla="*/ 16 h 122"/>
              <a:gd name="T100" fmla="*/ 68 w 123"/>
              <a:gd name="T101" fmla="*/ 10 h 122"/>
              <a:gd name="T102" fmla="*/ 62 w 123"/>
              <a:gd name="T103" fmla="*/ 10 h 122"/>
              <a:gd name="T104" fmla="*/ 53 w 123"/>
              <a:gd name="T105" fmla="*/ 19 h 122"/>
              <a:gd name="T106" fmla="*/ 53 w 123"/>
              <a:gd name="T107" fmla="*/ 25 h 122"/>
              <a:gd name="T108" fmla="*/ 56 w 123"/>
              <a:gd name="T109" fmla="*/ 26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3" h="122">
                <a:moveTo>
                  <a:pt x="121" y="103"/>
                </a:moveTo>
                <a:cubicBezTo>
                  <a:pt x="97" y="79"/>
                  <a:pt x="97" y="79"/>
                  <a:pt x="97" y="79"/>
                </a:cubicBezTo>
                <a:cubicBezTo>
                  <a:pt x="114" y="69"/>
                  <a:pt x="114" y="69"/>
                  <a:pt x="114" y="69"/>
                </a:cubicBezTo>
                <a:cubicBezTo>
                  <a:pt x="115" y="68"/>
                  <a:pt x="116" y="67"/>
                  <a:pt x="116" y="65"/>
                </a:cubicBezTo>
                <a:cubicBezTo>
                  <a:pt x="116" y="64"/>
                  <a:pt x="115" y="62"/>
                  <a:pt x="113" y="62"/>
                </a:cubicBezTo>
                <a:cubicBezTo>
                  <a:pt x="36" y="31"/>
                  <a:pt x="36" y="31"/>
                  <a:pt x="36" y="31"/>
                </a:cubicBezTo>
                <a:cubicBezTo>
                  <a:pt x="35" y="30"/>
                  <a:pt x="33" y="31"/>
                  <a:pt x="32" y="32"/>
                </a:cubicBezTo>
                <a:cubicBezTo>
                  <a:pt x="31" y="33"/>
                  <a:pt x="30" y="35"/>
                  <a:pt x="31" y="36"/>
                </a:cubicBezTo>
                <a:cubicBezTo>
                  <a:pt x="62" y="113"/>
                  <a:pt x="62" y="113"/>
                  <a:pt x="62" y="113"/>
                </a:cubicBezTo>
                <a:cubicBezTo>
                  <a:pt x="62" y="115"/>
                  <a:pt x="64" y="116"/>
                  <a:pt x="65" y="116"/>
                </a:cubicBezTo>
                <a:cubicBezTo>
                  <a:pt x="67" y="116"/>
                  <a:pt x="68" y="115"/>
                  <a:pt x="69" y="114"/>
                </a:cubicBezTo>
                <a:cubicBezTo>
                  <a:pt x="79" y="97"/>
                  <a:pt x="79" y="97"/>
                  <a:pt x="79" y="97"/>
                </a:cubicBezTo>
                <a:cubicBezTo>
                  <a:pt x="103" y="121"/>
                  <a:pt x="103" y="121"/>
                  <a:pt x="103" y="121"/>
                </a:cubicBezTo>
                <a:cubicBezTo>
                  <a:pt x="104" y="122"/>
                  <a:pt x="105" y="122"/>
                  <a:pt x="106" y="122"/>
                </a:cubicBezTo>
                <a:cubicBezTo>
                  <a:pt x="107" y="122"/>
                  <a:pt x="108" y="122"/>
                  <a:pt x="109" y="121"/>
                </a:cubicBezTo>
                <a:cubicBezTo>
                  <a:pt x="121" y="109"/>
                  <a:pt x="121" y="109"/>
                  <a:pt x="121" y="109"/>
                </a:cubicBezTo>
                <a:cubicBezTo>
                  <a:pt x="123" y="108"/>
                  <a:pt x="123" y="105"/>
                  <a:pt x="121" y="103"/>
                </a:cubicBezTo>
                <a:close/>
                <a:moveTo>
                  <a:pt x="18" y="12"/>
                </a:moveTo>
                <a:cubicBezTo>
                  <a:pt x="16" y="11"/>
                  <a:pt x="14" y="11"/>
                  <a:pt x="12" y="12"/>
                </a:cubicBezTo>
                <a:cubicBezTo>
                  <a:pt x="11" y="14"/>
                  <a:pt x="11" y="16"/>
                  <a:pt x="12" y="18"/>
                </a:cubicBezTo>
                <a:cubicBezTo>
                  <a:pt x="21" y="27"/>
                  <a:pt x="21" y="27"/>
                  <a:pt x="21" y="27"/>
                </a:cubicBezTo>
                <a:cubicBezTo>
                  <a:pt x="22" y="28"/>
                  <a:pt x="23" y="28"/>
                  <a:pt x="24" y="28"/>
                </a:cubicBezTo>
                <a:cubicBezTo>
                  <a:pt x="25" y="28"/>
                  <a:pt x="26" y="28"/>
                  <a:pt x="27" y="27"/>
                </a:cubicBezTo>
                <a:cubicBezTo>
                  <a:pt x="29" y="25"/>
                  <a:pt x="29" y="23"/>
                  <a:pt x="27" y="21"/>
                </a:cubicBezTo>
                <a:lnTo>
                  <a:pt x="18" y="12"/>
                </a:lnTo>
                <a:close/>
                <a:moveTo>
                  <a:pt x="21" y="40"/>
                </a:moveTo>
                <a:cubicBezTo>
                  <a:pt x="21" y="38"/>
                  <a:pt x="19" y="36"/>
                  <a:pt x="17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2" y="36"/>
                  <a:pt x="0" y="38"/>
                  <a:pt x="0" y="40"/>
                </a:cubicBezTo>
                <a:cubicBezTo>
                  <a:pt x="0" y="43"/>
                  <a:pt x="2" y="45"/>
                  <a:pt x="4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9" y="45"/>
                  <a:pt x="21" y="43"/>
                  <a:pt x="21" y="40"/>
                </a:cubicBezTo>
                <a:close/>
                <a:moveTo>
                  <a:pt x="19" y="53"/>
                </a:moveTo>
                <a:cubicBezTo>
                  <a:pt x="10" y="62"/>
                  <a:pt x="10" y="62"/>
                  <a:pt x="10" y="62"/>
                </a:cubicBezTo>
                <a:cubicBezTo>
                  <a:pt x="9" y="64"/>
                  <a:pt x="9" y="66"/>
                  <a:pt x="10" y="68"/>
                </a:cubicBezTo>
                <a:cubicBezTo>
                  <a:pt x="11" y="69"/>
                  <a:pt x="12" y="69"/>
                  <a:pt x="13" y="69"/>
                </a:cubicBezTo>
                <a:cubicBezTo>
                  <a:pt x="14" y="69"/>
                  <a:pt x="15" y="69"/>
                  <a:pt x="16" y="68"/>
                </a:cubicBezTo>
                <a:cubicBezTo>
                  <a:pt x="25" y="59"/>
                  <a:pt x="25" y="59"/>
                  <a:pt x="25" y="59"/>
                </a:cubicBezTo>
                <a:cubicBezTo>
                  <a:pt x="27" y="57"/>
                  <a:pt x="27" y="55"/>
                  <a:pt x="25" y="53"/>
                </a:cubicBezTo>
                <a:cubicBezTo>
                  <a:pt x="24" y="51"/>
                  <a:pt x="21" y="51"/>
                  <a:pt x="19" y="53"/>
                </a:cubicBezTo>
                <a:close/>
                <a:moveTo>
                  <a:pt x="40" y="21"/>
                </a:moveTo>
                <a:cubicBezTo>
                  <a:pt x="43" y="21"/>
                  <a:pt x="45" y="19"/>
                  <a:pt x="45" y="17"/>
                </a:cubicBezTo>
                <a:cubicBezTo>
                  <a:pt x="45" y="4"/>
                  <a:pt x="45" y="4"/>
                  <a:pt x="45" y="4"/>
                </a:cubicBezTo>
                <a:cubicBezTo>
                  <a:pt x="45" y="2"/>
                  <a:pt x="43" y="0"/>
                  <a:pt x="40" y="0"/>
                </a:cubicBezTo>
                <a:cubicBezTo>
                  <a:pt x="38" y="0"/>
                  <a:pt x="36" y="2"/>
                  <a:pt x="36" y="4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9"/>
                  <a:pt x="38" y="21"/>
                  <a:pt x="40" y="21"/>
                </a:cubicBezTo>
                <a:close/>
                <a:moveTo>
                  <a:pt x="56" y="26"/>
                </a:moveTo>
                <a:cubicBezTo>
                  <a:pt x="57" y="26"/>
                  <a:pt x="58" y="26"/>
                  <a:pt x="59" y="25"/>
                </a:cubicBezTo>
                <a:cubicBezTo>
                  <a:pt x="68" y="16"/>
                  <a:pt x="68" y="16"/>
                  <a:pt x="68" y="16"/>
                </a:cubicBezTo>
                <a:cubicBezTo>
                  <a:pt x="69" y="15"/>
                  <a:pt x="69" y="12"/>
                  <a:pt x="68" y="10"/>
                </a:cubicBezTo>
                <a:cubicBezTo>
                  <a:pt x="66" y="9"/>
                  <a:pt x="64" y="9"/>
                  <a:pt x="62" y="10"/>
                </a:cubicBezTo>
                <a:cubicBezTo>
                  <a:pt x="53" y="19"/>
                  <a:pt x="53" y="19"/>
                  <a:pt x="53" y="19"/>
                </a:cubicBezTo>
                <a:cubicBezTo>
                  <a:pt x="51" y="21"/>
                  <a:pt x="51" y="24"/>
                  <a:pt x="53" y="25"/>
                </a:cubicBezTo>
                <a:cubicBezTo>
                  <a:pt x="54" y="26"/>
                  <a:pt x="55" y="26"/>
                  <a:pt x="56" y="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31">
            <a:extLst>
              <a:ext uri="{FF2B5EF4-FFF2-40B4-BE49-F238E27FC236}">
                <a16:creationId xmlns:a16="http://schemas.microsoft.com/office/drawing/2014/main" id="{C15EF01A-F2C7-430C-BBB8-E432E572480B}"/>
              </a:ext>
            </a:extLst>
          </p:cNvPr>
          <p:cNvSpPr>
            <a:spLocks noEditPoints="1"/>
          </p:cNvSpPr>
          <p:nvPr/>
        </p:nvSpPr>
        <p:spPr bwMode="auto">
          <a:xfrm>
            <a:off x="7124929" y="2673707"/>
            <a:ext cx="654930" cy="687139"/>
          </a:xfrm>
          <a:custGeom>
            <a:avLst/>
            <a:gdLst>
              <a:gd name="T0" fmla="*/ 83 w 134"/>
              <a:gd name="T1" fmla="*/ 126 h 140"/>
              <a:gd name="T2" fmla="*/ 76 w 134"/>
              <a:gd name="T3" fmla="*/ 136 h 140"/>
              <a:gd name="T4" fmla="*/ 62 w 134"/>
              <a:gd name="T5" fmla="*/ 140 h 140"/>
              <a:gd name="T6" fmla="*/ 56 w 134"/>
              <a:gd name="T7" fmla="*/ 133 h 140"/>
              <a:gd name="T8" fmla="*/ 51 w 134"/>
              <a:gd name="T9" fmla="*/ 122 h 140"/>
              <a:gd name="T10" fmla="*/ 79 w 134"/>
              <a:gd name="T11" fmla="*/ 118 h 140"/>
              <a:gd name="T12" fmla="*/ 101 w 134"/>
              <a:gd name="T13" fmla="*/ 67 h 140"/>
              <a:gd name="T14" fmla="*/ 83 w 134"/>
              <a:gd name="T15" fmla="*/ 108 h 140"/>
              <a:gd name="T16" fmla="*/ 56 w 134"/>
              <a:gd name="T17" fmla="*/ 113 h 140"/>
              <a:gd name="T18" fmla="*/ 42 w 134"/>
              <a:gd name="T19" fmla="*/ 91 h 140"/>
              <a:gd name="T20" fmla="*/ 66 w 134"/>
              <a:gd name="T21" fmla="*/ 33 h 140"/>
              <a:gd name="T22" fmla="*/ 71 w 134"/>
              <a:gd name="T23" fmla="*/ 47 h 140"/>
              <a:gd name="T24" fmla="*/ 42 w 134"/>
              <a:gd name="T25" fmla="*/ 67 h 140"/>
              <a:gd name="T26" fmla="*/ 50 w 134"/>
              <a:gd name="T27" fmla="*/ 67 h 140"/>
              <a:gd name="T28" fmla="*/ 71 w 134"/>
              <a:gd name="T29" fmla="*/ 47 h 140"/>
              <a:gd name="T30" fmla="*/ 71 w 134"/>
              <a:gd name="T31" fmla="*/ 18 h 140"/>
              <a:gd name="T32" fmla="*/ 67 w 134"/>
              <a:gd name="T33" fmla="*/ 0 h 140"/>
              <a:gd name="T34" fmla="*/ 63 w 134"/>
              <a:gd name="T35" fmla="*/ 18 h 140"/>
              <a:gd name="T36" fmla="*/ 21 w 134"/>
              <a:gd name="T37" fmla="*/ 67 h 140"/>
              <a:gd name="T38" fmla="*/ 4 w 134"/>
              <a:gd name="T39" fmla="*/ 63 h 140"/>
              <a:gd name="T40" fmla="*/ 4 w 134"/>
              <a:gd name="T41" fmla="*/ 71 h 140"/>
              <a:gd name="T42" fmla="*/ 21 w 134"/>
              <a:gd name="T43" fmla="*/ 67 h 140"/>
              <a:gd name="T44" fmla="*/ 116 w 134"/>
              <a:gd name="T45" fmla="*/ 63 h 140"/>
              <a:gd name="T46" fmla="*/ 116 w 134"/>
              <a:gd name="T47" fmla="*/ 71 h 140"/>
              <a:gd name="T48" fmla="*/ 134 w 134"/>
              <a:gd name="T49" fmla="*/ 67 h 140"/>
              <a:gd name="T50" fmla="*/ 29 w 134"/>
              <a:gd name="T51" fmla="*/ 100 h 140"/>
              <a:gd name="T52" fmla="*/ 19 w 134"/>
              <a:gd name="T53" fmla="*/ 115 h 140"/>
              <a:gd name="T54" fmla="*/ 25 w 134"/>
              <a:gd name="T55" fmla="*/ 115 h 140"/>
              <a:gd name="T56" fmla="*/ 34 w 134"/>
              <a:gd name="T57" fmla="*/ 100 h 140"/>
              <a:gd name="T58" fmla="*/ 102 w 134"/>
              <a:gd name="T59" fmla="*/ 36 h 140"/>
              <a:gd name="T60" fmla="*/ 114 w 134"/>
              <a:gd name="T61" fmla="*/ 26 h 140"/>
              <a:gd name="T62" fmla="*/ 108 w 134"/>
              <a:gd name="T63" fmla="*/ 20 h 140"/>
              <a:gd name="T64" fmla="*/ 99 w 134"/>
              <a:gd name="T65" fmla="*/ 35 h 140"/>
              <a:gd name="T66" fmla="*/ 29 w 134"/>
              <a:gd name="T67" fmla="*/ 35 h 140"/>
              <a:gd name="T68" fmla="*/ 34 w 134"/>
              <a:gd name="T69" fmla="*/ 35 h 140"/>
              <a:gd name="T70" fmla="*/ 25 w 134"/>
              <a:gd name="T71" fmla="*/ 20 h 140"/>
              <a:gd name="T72" fmla="*/ 19 w 134"/>
              <a:gd name="T73" fmla="*/ 26 h 140"/>
              <a:gd name="T74" fmla="*/ 104 w 134"/>
              <a:gd name="T75" fmla="*/ 100 h 140"/>
              <a:gd name="T76" fmla="*/ 99 w 134"/>
              <a:gd name="T77" fmla="*/ 105 h 140"/>
              <a:gd name="T78" fmla="*/ 111 w 134"/>
              <a:gd name="T79" fmla="*/ 116 h 140"/>
              <a:gd name="T80" fmla="*/ 114 w 134"/>
              <a:gd name="T81" fmla="*/ 109 h 140"/>
              <a:gd name="T82" fmla="*/ 104 w 134"/>
              <a:gd name="T83" fmla="*/ 10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4" h="140">
                <a:moveTo>
                  <a:pt x="83" y="122"/>
                </a:moveTo>
                <a:cubicBezTo>
                  <a:pt x="83" y="126"/>
                  <a:pt x="83" y="126"/>
                  <a:pt x="83" y="126"/>
                </a:cubicBezTo>
                <a:cubicBezTo>
                  <a:pt x="83" y="130"/>
                  <a:pt x="80" y="132"/>
                  <a:pt x="77" y="133"/>
                </a:cubicBezTo>
                <a:cubicBezTo>
                  <a:pt x="76" y="136"/>
                  <a:pt x="76" y="136"/>
                  <a:pt x="76" y="136"/>
                </a:cubicBezTo>
                <a:cubicBezTo>
                  <a:pt x="76" y="138"/>
                  <a:pt x="74" y="140"/>
                  <a:pt x="72" y="140"/>
                </a:cubicBezTo>
                <a:cubicBezTo>
                  <a:pt x="62" y="140"/>
                  <a:pt x="62" y="140"/>
                  <a:pt x="62" y="140"/>
                </a:cubicBezTo>
                <a:cubicBezTo>
                  <a:pt x="60" y="140"/>
                  <a:pt x="58" y="138"/>
                  <a:pt x="57" y="136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3" y="132"/>
                  <a:pt x="51" y="130"/>
                  <a:pt x="51" y="126"/>
                </a:cubicBezTo>
                <a:cubicBezTo>
                  <a:pt x="51" y="122"/>
                  <a:pt x="51" y="122"/>
                  <a:pt x="51" y="122"/>
                </a:cubicBezTo>
                <a:cubicBezTo>
                  <a:pt x="51" y="120"/>
                  <a:pt x="53" y="118"/>
                  <a:pt x="55" y="118"/>
                </a:cubicBezTo>
                <a:cubicBezTo>
                  <a:pt x="79" y="118"/>
                  <a:pt x="79" y="118"/>
                  <a:pt x="79" y="118"/>
                </a:cubicBezTo>
                <a:cubicBezTo>
                  <a:pt x="81" y="118"/>
                  <a:pt x="83" y="120"/>
                  <a:pt x="83" y="122"/>
                </a:cubicBezTo>
                <a:close/>
                <a:moveTo>
                  <a:pt x="101" y="67"/>
                </a:moveTo>
                <a:cubicBezTo>
                  <a:pt x="101" y="77"/>
                  <a:pt x="97" y="85"/>
                  <a:pt x="91" y="91"/>
                </a:cubicBezTo>
                <a:cubicBezTo>
                  <a:pt x="87" y="96"/>
                  <a:pt x="84" y="102"/>
                  <a:pt x="83" y="108"/>
                </a:cubicBezTo>
                <a:cubicBezTo>
                  <a:pt x="82" y="111"/>
                  <a:pt x="80" y="113"/>
                  <a:pt x="77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3" y="113"/>
                  <a:pt x="51" y="111"/>
                  <a:pt x="50" y="108"/>
                </a:cubicBezTo>
                <a:cubicBezTo>
                  <a:pt x="49" y="102"/>
                  <a:pt x="46" y="96"/>
                  <a:pt x="42" y="91"/>
                </a:cubicBezTo>
                <a:cubicBezTo>
                  <a:pt x="36" y="85"/>
                  <a:pt x="32" y="77"/>
                  <a:pt x="32" y="68"/>
                </a:cubicBezTo>
                <a:cubicBezTo>
                  <a:pt x="32" y="49"/>
                  <a:pt x="47" y="33"/>
                  <a:pt x="66" y="33"/>
                </a:cubicBezTo>
                <a:cubicBezTo>
                  <a:pt x="86" y="33"/>
                  <a:pt x="101" y="48"/>
                  <a:pt x="101" y="67"/>
                </a:cubicBezTo>
                <a:close/>
                <a:moveTo>
                  <a:pt x="71" y="47"/>
                </a:moveTo>
                <a:cubicBezTo>
                  <a:pt x="71" y="44"/>
                  <a:pt x="69" y="43"/>
                  <a:pt x="67" y="43"/>
                </a:cubicBezTo>
                <a:cubicBezTo>
                  <a:pt x="53" y="43"/>
                  <a:pt x="42" y="54"/>
                  <a:pt x="42" y="67"/>
                </a:cubicBezTo>
                <a:cubicBezTo>
                  <a:pt x="42" y="70"/>
                  <a:pt x="44" y="71"/>
                  <a:pt x="46" y="71"/>
                </a:cubicBezTo>
                <a:cubicBezTo>
                  <a:pt x="48" y="71"/>
                  <a:pt x="50" y="70"/>
                  <a:pt x="50" y="67"/>
                </a:cubicBezTo>
                <a:cubicBezTo>
                  <a:pt x="50" y="58"/>
                  <a:pt x="57" y="50"/>
                  <a:pt x="67" y="50"/>
                </a:cubicBezTo>
                <a:cubicBezTo>
                  <a:pt x="69" y="50"/>
                  <a:pt x="71" y="49"/>
                  <a:pt x="71" y="47"/>
                </a:cubicBezTo>
                <a:close/>
                <a:moveTo>
                  <a:pt x="67" y="22"/>
                </a:moveTo>
                <a:cubicBezTo>
                  <a:pt x="69" y="22"/>
                  <a:pt x="71" y="20"/>
                  <a:pt x="71" y="18"/>
                </a:cubicBezTo>
                <a:cubicBezTo>
                  <a:pt x="71" y="4"/>
                  <a:pt x="71" y="4"/>
                  <a:pt x="71" y="4"/>
                </a:cubicBezTo>
                <a:cubicBezTo>
                  <a:pt x="71" y="2"/>
                  <a:pt x="69" y="0"/>
                  <a:pt x="67" y="0"/>
                </a:cubicBezTo>
                <a:cubicBezTo>
                  <a:pt x="65" y="0"/>
                  <a:pt x="63" y="2"/>
                  <a:pt x="63" y="4"/>
                </a:cubicBezTo>
                <a:cubicBezTo>
                  <a:pt x="63" y="18"/>
                  <a:pt x="63" y="18"/>
                  <a:pt x="63" y="18"/>
                </a:cubicBezTo>
                <a:cubicBezTo>
                  <a:pt x="63" y="20"/>
                  <a:pt x="65" y="22"/>
                  <a:pt x="67" y="22"/>
                </a:cubicBezTo>
                <a:close/>
                <a:moveTo>
                  <a:pt x="21" y="67"/>
                </a:moveTo>
                <a:cubicBezTo>
                  <a:pt x="21" y="65"/>
                  <a:pt x="19" y="63"/>
                  <a:pt x="17" y="63"/>
                </a:cubicBezTo>
                <a:cubicBezTo>
                  <a:pt x="4" y="63"/>
                  <a:pt x="4" y="63"/>
                  <a:pt x="4" y="63"/>
                </a:cubicBezTo>
                <a:cubicBezTo>
                  <a:pt x="2" y="63"/>
                  <a:pt x="0" y="65"/>
                  <a:pt x="0" y="67"/>
                </a:cubicBezTo>
                <a:cubicBezTo>
                  <a:pt x="0" y="69"/>
                  <a:pt x="2" y="71"/>
                  <a:pt x="4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9" y="71"/>
                  <a:pt x="21" y="69"/>
                  <a:pt x="21" y="67"/>
                </a:cubicBezTo>
                <a:close/>
                <a:moveTo>
                  <a:pt x="130" y="63"/>
                </a:moveTo>
                <a:cubicBezTo>
                  <a:pt x="116" y="63"/>
                  <a:pt x="116" y="63"/>
                  <a:pt x="116" y="63"/>
                </a:cubicBezTo>
                <a:cubicBezTo>
                  <a:pt x="114" y="63"/>
                  <a:pt x="112" y="65"/>
                  <a:pt x="112" y="67"/>
                </a:cubicBezTo>
                <a:cubicBezTo>
                  <a:pt x="112" y="69"/>
                  <a:pt x="114" y="71"/>
                  <a:pt x="116" y="71"/>
                </a:cubicBezTo>
                <a:cubicBezTo>
                  <a:pt x="130" y="71"/>
                  <a:pt x="130" y="71"/>
                  <a:pt x="130" y="71"/>
                </a:cubicBezTo>
                <a:cubicBezTo>
                  <a:pt x="132" y="71"/>
                  <a:pt x="134" y="69"/>
                  <a:pt x="134" y="67"/>
                </a:cubicBezTo>
                <a:cubicBezTo>
                  <a:pt x="134" y="65"/>
                  <a:pt x="132" y="63"/>
                  <a:pt x="130" y="63"/>
                </a:cubicBezTo>
                <a:close/>
                <a:moveTo>
                  <a:pt x="29" y="100"/>
                </a:moveTo>
                <a:cubicBezTo>
                  <a:pt x="19" y="109"/>
                  <a:pt x="19" y="109"/>
                  <a:pt x="19" y="109"/>
                </a:cubicBezTo>
                <a:cubicBezTo>
                  <a:pt x="18" y="111"/>
                  <a:pt x="18" y="113"/>
                  <a:pt x="19" y="115"/>
                </a:cubicBezTo>
                <a:cubicBezTo>
                  <a:pt x="20" y="115"/>
                  <a:pt x="21" y="116"/>
                  <a:pt x="22" y="116"/>
                </a:cubicBezTo>
                <a:cubicBezTo>
                  <a:pt x="23" y="116"/>
                  <a:pt x="24" y="115"/>
                  <a:pt x="25" y="115"/>
                </a:cubicBezTo>
                <a:cubicBezTo>
                  <a:pt x="34" y="105"/>
                  <a:pt x="34" y="105"/>
                  <a:pt x="34" y="105"/>
                </a:cubicBezTo>
                <a:cubicBezTo>
                  <a:pt x="36" y="104"/>
                  <a:pt x="36" y="101"/>
                  <a:pt x="34" y="100"/>
                </a:cubicBezTo>
                <a:cubicBezTo>
                  <a:pt x="33" y="98"/>
                  <a:pt x="31" y="98"/>
                  <a:pt x="29" y="100"/>
                </a:cubicBezTo>
                <a:close/>
                <a:moveTo>
                  <a:pt x="102" y="36"/>
                </a:moveTo>
                <a:cubicBezTo>
                  <a:pt x="103" y="36"/>
                  <a:pt x="104" y="36"/>
                  <a:pt x="104" y="35"/>
                </a:cubicBezTo>
                <a:cubicBezTo>
                  <a:pt x="114" y="26"/>
                  <a:pt x="114" y="26"/>
                  <a:pt x="114" y="26"/>
                </a:cubicBezTo>
                <a:cubicBezTo>
                  <a:pt x="115" y="24"/>
                  <a:pt x="115" y="22"/>
                  <a:pt x="114" y="20"/>
                </a:cubicBezTo>
                <a:cubicBezTo>
                  <a:pt x="112" y="19"/>
                  <a:pt x="110" y="19"/>
                  <a:pt x="108" y="20"/>
                </a:cubicBezTo>
                <a:cubicBezTo>
                  <a:pt x="99" y="30"/>
                  <a:pt x="99" y="30"/>
                  <a:pt x="99" y="30"/>
                </a:cubicBezTo>
                <a:cubicBezTo>
                  <a:pt x="97" y="31"/>
                  <a:pt x="97" y="34"/>
                  <a:pt x="99" y="35"/>
                </a:cubicBezTo>
                <a:cubicBezTo>
                  <a:pt x="100" y="36"/>
                  <a:pt x="101" y="36"/>
                  <a:pt x="102" y="36"/>
                </a:cubicBezTo>
                <a:close/>
                <a:moveTo>
                  <a:pt x="29" y="35"/>
                </a:moveTo>
                <a:cubicBezTo>
                  <a:pt x="30" y="36"/>
                  <a:pt x="31" y="36"/>
                  <a:pt x="32" y="36"/>
                </a:cubicBezTo>
                <a:cubicBezTo>
                  <a:pt x="33" y="36"/>
                  <a:pt x="34" y="36"/>
                  <a:pt x="34" y="35"/>
                </a:cubicBezTo>
                <a:cubicBezTo>
                  <a:pt x="36" y="34"/>
                  <a:pt x="36" y="31"/>
                  <a:pt x="34" y="30"/>
                </a:cubicBezTo>
                <a:cubicBezTo>
                  <a:pt x="25" y="20"/>
                  <a:pt x="25" y="20"/>
                  <a:pt x="25" y="20"/>
                </a:cubicBezTo>
                <a:cubicBezTo>
                  <a:pt x="23" y="19"/>
                  <a:pt x="21" y="19"/>
                  <a:pt x="19" y="20"/>
                </a:cubicBezTo>
                <a:cubicBezTo>
                  <a:pt x="18" y="22"/>
                  <a:pt x="18" y="24"/>
                  <a:pt x="19" y="26"/>
                </a:cubicBezTo>
                <a:lnTo>
                  <a:pt x="29" y="35"/>
                </a:lnTo>
                <a:close/>
                <a:moveTo>
                  <a:pt x="104" y="100"/>
                </a:moveTo>
                <a:cubicBezTo>
                  <a:pt x="103" y="98"/>
                  <a:pt x="100" y="98"/>
                  <a:pt x="99" y="100"/>
                </a:cubicBezTo>
                <a:cubicBezTo>
                  <a:pt x="97" y="101"/>
                  <a:pt x="97" y="104"/>
                  <a:pt x="99" y="105"/>
                </a:cubicBezTo>
                <a:cubicBezTo>
                  <a:pt x="108" y="115"/>
                  <a:pt x="108" y="115"/>
                  <a:pt x="108" y="115"/>
                </a:cubicBezTo>
                <a:cubicBezTo>
                  <a:pt x="109" y="115"/>
                  <a:pt x="110" y="116"/>
                  <a:pt x="111" y="116"/>
                </a:cubicBezTo>
                <a:cubicBezTo>
                  <a:pt x="112" y="116"/>
                  <a:pt x="113" y="115"/>
                  <a:pt x="114" y="115"/>
                </a:cubicBezTo>
                <a:cubicBezTo>
                  <a:pt x="115" y="113"/>
                  <a:pt x="115" y="111"/>
                  <a:pt x="114" y="109"/>
                </a:cubicBezTo>
                <a:lnTo>
                  <a:pt x="104" y="100"/>
                </a:lnTo>
                <a:close/>
                <a:moveTo>
                  <a:pt x="104" y="100"/>
                </a:moveTo>
                <a:cubicBezTo>
                  <a:pt x="104" y="100"/>
                  <a:pt x="104" y="100"/>
                  <a:pt x="104" y="10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32">
            <a:extLst>
              <a:ext uri="{FF2B5EF4-FFF2-40B4-BE49-F238E27FC236}">
                <a16:creationId xmlns:a16="http://schemas.microsoft.com/office/drawing/2014/main" id="{2482E6F9-F786-49BD-A29F-A60409278CC8}"/>
              </a:ext>
            </a:extLst>
          </p:cNvPr>
          <p:cNvSpPr>
            <a:spLocks noEditPoints="1"/>
          </p:cNvSpPr>
          <p:nvPr/>
        </p:nvSpPr>
        <p:spPr bwMode="auto">
          <a:xfrm>
            <a:off x="1572446" y="3063835"/>
            <a:ext cx="880397" cy="871808"/>
          </a:xfrm>
          <a:custGeom>
            <a:avLst/>
            <a:gdLst>
              <a:gd name="T0" fmla="*/ 7 w 180"/>
              <a:gd name="T1" fmla="*/ 150 h 178"/>
              <a:gd name="T2" fmla="*/ 7 w 180"/>
              <a:gd name="T3" fmla="*/ 173 h 178"/>
              <a:gd name="T4" fmla="*/ 18 w 180"/>
              <a:gd name="T5" fmla="*/ 178 h 178"/>
              <a:gd name="T6" fmla="*/ 30 w 180"/>
              <a:gd name="T7" fmla="*/ 173 h 178"/>
              <a:gd name="T8" fmla="*/ 85 w 180"/>
              <a:gd name="T9" fmla="*/ 118 h 178"/>
              <a:gd name="T10" fmla="*/ 62 w 180"/>
              <a:gd name="T11" fmla="*/ 95 h 178"/>
              <a:gd name="T12" fmla="*/ 7 w 180"/>
              <a:gd name="T13" fmla="*/ 150 h 178"/>
              <a:gd name="T14" fmla="*/ 144 w 180"/>
              <a:gd name="T15" fmla="*/ 48 h 178"/>
              <a:gd name="T16" fmla="*/ 168 w 180"/>
              <a:gd name="T17" fmla="*/ 36 h 178"/>
              <a:gd name="T18" fmla="*/ 180 w 180"/>
              <a:gd name="T19" fmla="*/ 11 h 178"/>
              <a:gd name="T20" fmla="*/ 169 w 180"/>
              <a:gd name="T21" fmla="*/ 0 h 178"/>
              <a:gd name="T22" fmla="*/ 144 w 180"/>
              <a:gd name="T23" fmla="*/ 12 h 178"/>
              <a:gd name="T24" fmla="*/ 132 w 180"/>
              <a:gd name="T25" fmla="*/ 36 h 178"/>
              <a:gd name="T26" fmla="*/ 103 w 180"/>
              <a:gd name="T27" fmla="*/ 65 h 178"/>
              <a:gd name="T28" fmla="*/ 115 w 180"/>
              <a:gd name="T29" fmla="*/ 77 h 178"/>
              <a:gd name="T30" fmla="*/ 144 w 180"/>
              <a:gd name="T31" fmla="*/ 48 h 178"/>
              <a:gd name="T32" fmla="*/ 149 w 180"/>
              <a:gd name="T33" fmla="*/ 111 h 178"/>
              <a:gd name="T34" fmla="*/ 147 w 180"/>
              <a:gd name="T35" fmla="*/ 111 h 178"/>
              <a:gd name="T36" fmla="*/ 135 w 180"/>
              <a:gd name="T37" fmla="*/ 113 h 178"/>
              <a:gd name="T38" fmla="*/ 67 w 180"/>
              <a:gd name="T39" fmla="*/ 45 h 178"/>
              <a:gd name="T40" fmla="*/ 69 w 180"/>
              <a:gd name="T41" fmla="*/ 33 h 178"/>
              <a:gd name="T42" fmla="*/ 69 w 180"/>
              <a:gd name="T43" fmla="*/ 31 h 178"/>
              <a:gd name="T44" fmla="*/ 35 w 180"/>
              <a:gd name="T45" fmla="*/ 0 h 178"/>
              <a:gd name="T46" fmla="*/ 21 w 180"/>
              <a:gd name="T47" fmla="*/ 3 h 178"/>
              <a:gd name="T48" fmla="*/ 43 w 180"/>
              <a:gd name="T49" fmla="*/ 25 h 178"/>
              <a:gd name="T50" fmla="*/ 46 w 180"/>
              <a:gd name="T51" fmla="*/ 29 h 178"/>
              <a:gd name="T52" fmla="*/ 43 w 180"/>
              <a:gd name="T53" fmla="*/ 41 h 178"/>
              <a:gd name="T54" fmla="*/ 35 w 180"/>
              <a:gd name="T55" fmla="*/ 44 h 178"/>
              <a:gd name="T56" fmla="*/ 32 w 180"/>
              <a:gd name="T57" fmla="*/ 43 h 178"/>
              <a:gd name="T58" fmla="*/ 27 w 180"/>
              <a:gd name="T59" fmla="*/ 41 h 178"/>
              <a:gd name="T60" fmla="*/ 5 w 180"/>
              <a:gd name="T61" fmla="*/ 19 h 178"/>
              <a:gd name="T62" fmla="*/ 2 w 180"/>
              <a:gd name="T63" fmla="*/ 33 h 178"/>
              <a:gd name="T64" fmla="*/ 33 w 180"/>
              <a:gd name="T65" fmla="*/ 66 h 178"/>
              <a:gd name="T66" fmla="*/ 35 w 180"/>
              <a:gd name="T67" fmla="*/ 67 h 178"/>
              <a:gd name="T68" fmla="*/ 47 w 180"/>
              <a:gd name="T69" fmla="*/ 64 h 178"/>
              <a:gd name="T70" fmla="*/ 116 w 180"/>
              <a:gd name="T71" fmla="*/ 133 h 178"/>
              <a:gd name="T72" fmla="*/ 113 w 180"/>
              <a:gd name="T73" fmla="*/ 145 h 178"/>
              <a:gd name="T74" fmla="*/ 114 w 180"/>
              <a:gd name="T75" fmla="*/ 147 h 178"/>
              <a:gd name="T76" fmla="*/ 147 w 180"/>
              <a:gd name="T77" fmla="*/ 178 h 178"/>
              <a:gd name="T78" fmla="*/ 161 w 180"/>
              <a:gd name="T79" fmla="*/ 175 h 178"/>
              <a:gd name="T80" fmla="*/ 139 w 180"/>
              <a:gd name="T81" fmla="*/ 153 h 178"/>
              <a:gd name="T82" fmla="*/ 136 w 180"/>
              <a:gd name="T83" fmla="*/ 149 h 178"/>
              <a:gd name="T84" fmla="*/ 139 w 180"/>
              <a:gd name="T85" fmla="*/ 137 h 178"/>
              <a:gd name="T86" fmla="*/ 147 w 180"/>
              <a:gd name="T87" fmla="*/ 134 h 178"/>
              <a:gd name="T88" fmla="*/ 151 w 180"/>
              <a:gd name="T89" fmla="*/ 134 h 178"/>
              <a:gd name="T90" fmla="*/ 155 w 180"/>
              <a:gd name="T91" fmla="*/ 137 h 178"/>
              <a:gd name="T92" fmla="*/ 177 w 180"/>
              <a:gd name="T93" fmla="*/ 159 h 178"/>
              <a:gd name="T94" fmla="*/ 180 w 180"/>
              <a:gd name="T95" fmla="*/ 145 h 178"/>
              <a:gd name="T96" fmla="*/ 149 w 180"/>
              <a:gd name="T97" fmla="*/ 111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80" h="178">
                <a:moveTo>
                  <a:pt x="7" y="150"/>
                </a:moveTo>
                <a:cubicBezTo>
                  <a:pt x="0" y="156"/>
                  <a:pt x="0" y="167"/>
                  <a:pt x="7" y="173"/>
                </a:cubicBezTo>
                <a:cubicBezTo>
                  <a:pt x="10" y="177"/>
                  <a:pt x="14" y="178"/>
                  <a:pt x="18" y="178"/>
                </a:cubicBezTo>
                <a:cubicBezTo>
                  <a:pt x="23" y="178"/>
                  <a:pt x="27" y="177"/>
                  <a:pt x="30" y="173"/>
                </a:cubicBezTo>
                <a:cubicBezTo>
                  <a:pt x="85" y="118"/>
                  <a:pt x="85" y="118"/>
                  <a:pt x="85" y="118"/>
                </a:cubicBezTo>
                <a:cubicBezTo>
                  <a:pt x="62" y="95"/>
                  <a:pt x="62" y="95"/>
                  <a:pt x="62" y="95"/>
                </a:cubicBezTo>
                <a:lnTo>
                  <a:pt x="7" y="150"/>
                </a:lnTo>
                <a:close/>
                <a:moveTo>
                  <a:pt x="144" y="48"/>
                </a:moveTo>
                <a:cubicBezTo>
                  <a:pt x="168" y="36"/>
                  <a:pt x="168" y="36"/>
                  <a:pt x="168" y="36"/>
                </a:cubicBezTo>
                <a:cubicBezTo>
                  <a:pt x="180" y="11"/>
                  <a:pt x="180" y="11"/>
                  <a:pt x="180" y="11"/>
                </a:cubicBezTo>
                <a:cubicBezTo>
                  <a:pt x="169" y="0"/>
                  <a:pt x="169" y="0"/>
                  <a:pt x="169" y="0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32" y="36"/>
                  <a:pt x="132" y="36"/>
                  <a:pt x="132" y="36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5" y="77"/>
                  <a:pt x="115" y="77"/>
                  <a:pt x="115" y="77"/>
                </a:cubicBezTo>
                <a:lnTo>
                  <a:pt x="144" y="48"/>
                </a:lnTo>
                <a:close/>
                <a:moveTo>
                  <a:pt x="149" y="111"/>
                </a:moveTo>
                <a:cubicBezTo>
                  <a:pt x="147" y="111"/>
                  <a:pt x="147" y="111"/>
                  <a:pt x="147" y="111"/>
                </a:cubicBezTo>
                <a:cubicBezTo>
                  <a:pt x="143" y="111"/>
                  <a:pt x="139" y="112"/>
                  <a:pt x="135" y="113"/>
                </a:cubicBezTo>
                <a:cubicBezTo>
                  <a:pt x="67" y="45"/>
                  <a:pt x="67" y="45"/>
                  <a:pt x="67" y="45"/>
                </a:cubicBezTo>
                <a:cubicBezTo>
                  <a:pt x="68" y="41"/>
                  <a:pt x="69" y="37"/>
                  <a:pt x="69" y="33"/>
                </a:cubicBezTo>
                <a:cubicBezTo>
                  <a:pt x="69" y="31"/>
                  <a:pt x="69" y="31"/>
                  <a:pt x="69" y="31"/>
                </a:cubicBezTo>
                <a:cubicBezTo>
                  <a:pt x="67" y="13"/>
                  <a:pt x="53" y="0"/>
                  <a:pt x="35" y="0"/>
                </a:cubicBezTo>
                <a:cubicBezTo>
                  <a:pt x="30" y="0"/>
                  <a:pt x="25" y="1"/>
                  <a:pt x="21" y="3"/>
                </a:cubicBezTo>
                <a:cubicBezTo>
                  <a:pt x="43" y="25"/>
                  <a:pt x="43" y="25"/>
                  <a:pt x="43" y="25"/>
                </a:cubicBezTo>
                <a:cubicBezTo>
                  <a:pt x="44" y="26"/>
                  <a:pt x="45" y="28"/>
                  <a:pt x="46" y="29"/>
                </a:cubicBezTo>
                <a:cubicBezTo>
                  <a:pt x="47" y="33"/>
                  <a:pt x="46" y="38"/>
                  <a:pt x="43" y="41"/>
                </a:cubicBezTo>
                <a:cubicBezTo>
                  <a:pt x="41" y="43"/>
                  <a:pt x="38" y="44"/>
                  <a:pt x="35" y="44"/>
                </a:cubicBezTo>
                <a:cubicBezTo>
                  <a:pt x="34" y="44"/>
                  <a:pt x="33" y="44"/>
                  <a:pt x="32" y="43"/>
                </a:cubicBezTo>
                <a:cubicBezTo>
                  <a:pt x="30" y="43"/>
                  <a:pt x="29" y="42"/>
                  <a:pt x="27" y="41"/>
                </a:cubicBezTo>
                <a:cubicBezTo>
                  <a:pt x="5" y="19"/>
                  <a:pt x="5" y="19"/>
                  <a:pt x="5" y="19"/>
                </a:cubicBezTo>
                <a:cubicBezTo>
                  <a:pt x="3" y="23"/>
                  <a:pt x="2" y="28"/>
                  <a:pt x="2" y="33"/>
                </a:cubicBezTo>
                <a:cubicBezTo>
                  <a:pt x="2" y="51"/>
                  <a:pt x="16" y="65"/>
                  <a:pt x="33" y="66"/>
                </a:cubicBezTo>
                <a:cubicBezTo>
                  <a:pt x="35" y="67"/>
                  <a:pt x="35" y="67"/>
                  <a:pt x="35" y="67"/>
                </a:cubicBezTo>
                <a:cubicBezTo>
                  <a:pt x="39" y="67"/>
                  <a:pt x="43" y="66"/>
                  <a:pt x="47" y="64"/>
                </a:cubicBezTo>
                <a:cubicBezTo>
                  <a:pt x="116" y="133"/>
                  <a:pt x="116" y="133"/>
                  <a:pt x="116" y="133"/>
                </a:cubicBezTo>
                <a:cubicBezTo>
                  <a:pt x="114" y="137"/>
                  <a:pt x="113" y="141"/>
                  <a:pt x="113" y="145"/>
                </a:cubicBezTo>
                <a:cubicBezTo>
                  <a:pt x="114" y="147"/>
                  <a:pt x="114" y="147"/>
                  <a:pt x="114" y="147"/>
                </a:cubicBezTo>
                <a:cubicBezTo>
                  <a:pt x="115" y="164"/>
                  <a:pt x="129" y="178"/>
                  <a:pt x="147" y="178"/>
                </a:cubicBezTo>
                <a:cubicBezTo>
                  <a:pt x="152" y="178"/>
                  <a:pt x="157" y="177"/>
                  <a:pt x="161" y="175"/>
                </a:cubicBezTo>
                <a:cubicBezTo>
                  <a:pt x="139" y="153"/>
                  <a:pt x="139" y="153"/>
                  <a:pt x="139" y="153"/>
                </a:cubicBezTo>
                <a:cubicBezTo>
                  <a:pt x="138" y="151"/>
                  <a:pt x="137" y="150"/>
                  <a:pt x="136" y="149"/>
                </a:cubicBezTo>
                <a:cubicBezTo>
                  <a:pt x="135" y="145"/>
                  <a:pt x="136" y="140"/>
                  <a:pt x="139" y="137"/>
                </a:cubicBezTo>
                <a:cubicBezTo>
                  <a:pt x="141" y="135"/>
                  <a:pt x="144" y="134"/>
                  <a:pt x="147" y="134"/>
                </a:cubicBezTo>
                <a:cubicBezTo>
                  <a:pt x="148" y="134"/>
                  <a:pt x="150" y="134"/>
                  <a:pt x="151" y="134"/>
                </a:cubicBezTo>
                <a:cubicBezTo>
                  <a:pt x="152" y="135"/>
                  <a:pt x="154" y="136"/>
                  <a:pt x="155" y="137"/>
                </a:cubicBezTo>
                <a:cubicBezTo>
                  <a:pt x="177" y="159"/>
                  <a:pt x="177" y="159"/>
                  <a:pt x="177" y="159"/>
                </a:cubicBezTo>
                <a:cubicBezTo>
                  <a:pt x="179" y="155"/>
                  <a:pt x="180" y="150"/>
                  <a:pt x="180" y="145"/>
                </a:cubicBezTo>
                <a:cubicBezTo>
                  <a:pt x="180" y="127"/>
                  <a:pt x="167" y="113"/>
                  <a:pt x="149" y="11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FEA653D-3270-43AC-9FDE-1607396DF377}"/>
              </a:ext>
            </a:extLst>
          </p:cNvPr>
          <p:cNvSpPr/>
          <p:nvPr/>
        </p:nvSpPr>
        <p:spPr>
          <a:xfrm>
            <a:off x="8922845" y="3902559"/>
            <a:ext cx="2330250" cy="871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en-US" sz="3500" dirty="0">
                <a:solidFill>
                  <a:schemeClr val="bg1"/>
                </a:solidFill>
                <a:latin typeface="Montserrat" panose="00000500000000000000" pitchFamily="50" charset="0"/>
              </a:rPr>
              <a:t>Great</a:t>
            </a:r>
          </a:p>
          <a:p>
            <a:pPr>
              <a:lnSpc>
                <a:spcPts val="3000"/>
              </a:lnSpc>
            </a:pPr>
            <a:r>
              <a:rPr lang="en-US" sz="3500" dirty="0">
                <a:solidFill>
                  <a:schemeClr val="bg1"/>
                </a:solidFill>
                <a:latin typeface="Montserrat" panose="00000500000000000000" pitchFamily="50" charset="0"/>
              </a:rPr>
              <a:t>Success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111AB9C2-B775-4DEA-A697-B21C3A8CA860}"/>
              </a:ext>
            </a:extLst>
          </p:cNvPr>
          <p:cNvSpPr/>
          <p:nvPr/>
        </p:nvSpPr>
        <p:spPr>
          <a:xfrm>
            <a:off x="8729216" y="1762125"/>
            <a:ext cx="1529586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500" dirty="0">
                <a:solidFill>
                  <a:schemeClr val="bg1"/>
                </a:solidFill>
                <a:latin typeface="Montserrat" panose="000005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16,073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6EB76CE-5840-46C0-BE58-2790A98D1D7E}"/>
              </a:ext>
            </a:extLst>
          </p:cNvPr>
          <p:cNvSpPr txBox="1"/>
          <p:nvPr/>
        </p:nvSpPr>
        <p:spPr>
          <a:xfrm>
            <a:off x="8753475" y="2418591"/>
            <a:ext cx="2499620" cy="824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900" dirty="0">
                <a:solidFill>
                  <a:schemeClr val="bg1"/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137D5DD4-093D-47E8-B9C5-F7985A895BB9}"/>
              </a:ext>
            </a:extLst>
          </p:cNvPr>
          <p:cNvSpPr txBox="1"/>
          <p:nvPr/>
        </p:nvSpPr>
        <p:spPr>
          <a:xfrm>
            <a:off x="4952939" y="4408601"/>
            <a:ext cx="1411936" cy="385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en-US" sz="800" i="1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Living waters had text Creepiest to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0DD2CF8-324B-4C29-BA86-F944CC58FF0C}"/>
              </a:ext>
            </a:extLst>
          </p:cNvPr>
          <p:cNvSpPr txBox="1"/>
          <p:nvPr/>
        </p:nvSpPr>
        <p:spPr>
          <a:xfrm>
            <a:off x="3120391" y="1233329"/>
            <a:ext cx="1355178" cy="385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en-US" sz="800" i="1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 text</a:t>
            </a:r>
          </a:p>
          <a:p>
            <a:pPr algn="ctr">
              <a:lnSpc>
                <a:spcPts val="1200"/>
              </a:lnSpc>
            </a:pPr>
            <a:r>
              <a:rPr lang="en-US" sz="800" i="1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waters had text</a:t>
            </a:r>
          </a:p>
        </p:txBody>
      </p:sp>
      <p:sp>
        <p:nvSpPr>
          <p:cNvPr id="77" name="Subtitle 6">
            <a:extLst>
              <a:ext uri="{FF2B5EF4-FFF2-40B4-BE49-F238E27FC236}">
                <a16:creationId xmlns:a16="http://schemas.microsoft.com/office/drawing/2014/main" id="{8D9DBAF3-4215-48BD-87AA-ED2A05C1AD54}"/>
              </a:ext>
            </a:extLst>
          </p:cNvPr>
          <p:cNvSpPr txBox="1">
            <a:spLocks/>
          </p:cNvSpPr>
          <p:nvPr/>
        </p:nvSpPr>
        <p:spPr>
          <a:xfrm>
            <a:off x="2680978" y="5341015"/>
            <a:ext cx="5936940" cy="842887"/>
          </a:xfrm>
          <a:prstGeom prst="rect">
            <a:avLst/>
          </a:prstGeom>
        </p:spPr>
        <p:txBody>
          <a:bodyPr vert="horz" lIns="91440" tIns="45720" rIns="91440" bIns="45720" numCol="1" spcCol="36576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00"/>
              </a:lnSpc>
            </a:pPr>
            <a:r>
              <a:rPr lang="en-US" sz="900" dirty="0">
                <a:solidFill>
                  <a:schemeClr val="bg1"/>
                </a:solidFill>
                <a:latin typeface="Montserrat Light" panose="00000400000000000000" pitchFamily="50" charset="0"/>
                <a:ea typeface="Montserrat" charset="0"/>
                <a:cs typeface="Montserrat" charset="0"/>
              </a:rPr>
              <a:t>There are many variations of passages of Lorem Ipsum passages of Lorem Ipsum available, but the majority available, which don't look even slightly.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3B45B3D-1E26-42B9-9E65-1C5D47E510FE}"/>
              </a:ext>
            </a:extLst>
          </p:cNvPr>
          <p:cNvSpPr txBox="1"/>
          <p:nvPr/>
        </p:nvSpPr>
        <p:spPr>
          <a:xfrm>
            <a:off x="1335055" y="1969235"/>
            <a:ext cx="1355178" cy="385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en-US" sz="800" i="1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 text</a:t>
            </a:r>
          </a:p>
          <a:p>
            <a:pPr algn="ctr">
              <a:lnSpc>
                <a:spcPts val="1200"/>
              </a:lnSpc>
            </a:pPr>
            <a:r>
              <a:rPr lang="en-US" sz="800" i="1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waters had text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6361412-22C3-4DCA-A4FD-192222491CBF}"/>
              </a:ext>
            </a:extLst>
          </p:cNvPr>
          <p:cNvSpPr txBox="1"/>
          <p:nvPr/>
        </p:nvSpPr>
        <p:spPr>
          <a:xfrm>
            <a:off x="7409109" y="1855153"/>
            <a:ext cx="1172736" cy="385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800" i="1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</a:t>
            </a:r>
          </a:p>
          <a:p>
            <a:pPr>
              <a:lnSpc>
                <a:spcPts val="1200"/>
              </a:lnSpc>
            </a:pPr>
            <a:r>
              <a:rPr lang="en-US" sz="800" i="1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waters had text</a:t>
            </a:r>
          </a:p>
        </p:txBody>
      </p:sp>
    </p:spTree>
    <p:extLst>
      <p:ext uri="{BB962C8B-B14F-4D97-AF65-F5344CB8AC3E}">
        <p14:creationId xmlns:p14="http://schemas.microsoft.com/office/powerpoint/2010/main" val="5766352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E376FA9-5A10-4F51-99B4-F301FF76455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6835853"/>
              </p:ext>
            </p:extLst>
          </p:nvPr>
        </p:nvGraphicFramePr>
        <p:xfrm>
          <a:off x="5270500" y="2682798"/>
          <a:ext cx="6121370" cy="3335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1" name="Group 30">
            <a:extLst>
              <a:ext uri="{FF2B5EF4-FFF2-40B4-BE49-F238E27FC236}">
                <a16:creationId xmlns:a16="http://schemas.microsoft.com/office/drawing/2014/main" id="{AB9BB4BF-9051-4346-B83A-7B12B6DB18D7}"/>
              </a:ext>
            </a:extLst>
          </p:cNvPr>
          <p:cNvGrpSpPr/>
          <p:nvPr/>
        </p:nvGrpSpPr>
        <p:grpSpPr>
          <a:xfrm>
            <a:off x="800129" y="2566684"/>
            <a:ext cx="3505171" cy="990145"/>
            <a:chOff x="8023831" y="4839154"/>
            <a:chExt cx="3505171" cy="990145"/>
          </a:xfrm>
        </p:grpSpPr>
        <p:sp>
          <p:nvSpPr>
            <p:cNvPr id="32" name="Subtitle 6">
              <a:extLst>
                <a:ext uri="{FF2B5EF4-FFF2-40B4-BE49-F238E27FC236}">
                  <a16:creationId xmlns:a16="http://schemas.microsoft.com/office/drawing/2014/main" id="{267E4268-FA56-47B5-AA2A-7EF374E10F7C}"/>
                </a:ext>
              </a:extLst>
            </p:cNvPr>
            <p:cNvSpPr txBox="1">
              <a:spLocks/>
            </p:cNvSpPr>
            <p:nvPr/>
          </p:nvSpPr>
          <p:spPr>
            <a:xfrm>
              <a:off x="8023831" y="5257800"/>
              <a:ext cx="3505171" cy="571499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2000"/>
                </a:lnSpc>
              </a:pPr>
              <a:r>
                <a:rPr lang="en-US" sz="900" dirty="0">
                  <a:solidFill>
                    <a:schemeClr val="bg2"/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There are many variations of passages of Lorem Ipsum passages of Lorem Ipsum available, but the majority available, which don't look even slightly.</a:t>
              </a:r>
            </a:p>
          </p:txBody>
        </p:sp>
        <p:sp>
          <p:nvSpPr>
            <p:cNvPr id="33" name="Right Triangle 32">
              <a:extLst>
                <a:ext uri="{FF2B5EF4-FFF2-40B4-BE49-F238E27FC236}">
                  <a16:creationId xmlns:a16="http://schemas.microsoft.com/office/drawing/2014/main" id="{A2212203-9F65-4F7E-9C5F-FA11760B0614}"/>
                </a:ext>
              </a:extLst>
            </p:cNvPr>
            <p:cNvSpPr/>
            <p:nvPr/>
          </p:nvSpPr>
          <p:spPr>
            <a:xfrm>
              <a:off x="8113940" y="4839154"/>
              <a:ext cx="232228" cy="232228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2EF3E397-E2BB-4CFD-9504-E55F2D422A1E}"/>
              </a:ext>
            </a:extLst>
          </p:cNvPr>
          <p:cNvSpPr txBox="1"/>
          <p:nvPr/>
        </p:nvSpPr>
        <p:spPr>
          <a:xfrm>
            <a:off x="800129" y="1472251"/>
            <a:ext cx="20215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Result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23F95F3-9780-4E37-9DD1-DC4F11F517EF}"/>
              </a:ext>
            </a:extLst>
          </p:cNvPr>
          <p:cNvSpPr txBox="1"/>
          <p:nvPr/>
        </p:nvSpPr>
        <p:spPr>
          <a:xfrm>
            <a:off x="800129" y="839483"/>
            <a:ext cx="2119237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200" dirty="0">
                <a:solidFill>
                  <a:schemeClr val="bg2"/>
                </a:solidFill>
                <a:latin typeface="Montserrat "/>
                <a:ea typeface="Montserrat Black" charset="0"/>
                <a:cs typeface="Montserrat Black" charset="0"/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14595293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669FC3AD-13EB-4627-AE9D-F929445AA8EA}"/>
              </a:ext>
            </a:extLst>
          </p:cNvPr>
          <p:cNvGrpSpPr/>
          <p:nvPr/>
        </p:nvGrpSpPr>
        <p:grpSpPr>
          <a:xfrm>
            <a:off x="757311" y="3022354"/>
            <a:ext cx="1919075" cy="978146"/>
            <a:chOff x="2869251" y="4649801"/>
            <a:chExt cx="1919075" cy="978146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36A7464-B58D-4279-8BFA-7927C754D920}"/>
                </a:ext>
              </a:extLst>
            </p:cNvPr>
            <p:cNvSpPr txBox="1"/>
            <p:nvPr/>
          </p:nvSpPr>
          <p:spPr>
            <a:xfrm>
              <a:off x="2869253" y="4649801"/>
              <a:ext cx="34836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000" dirty="0">
                  <a:latin typeface="+mj-lt"/>
                  <a:ea typeface="Montserrat Black" charset="0"/>
                  <a:cs typeface="Montserrat Black" charset="0"/>
                </a:rPr>
                <a:t>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E41597D-4E9F-420A-BF1D-16597256AA2C}"/>
                </a:ext>
              </a:extLst>
            </p:cNvPr>
            <p:cNvSpPr txBox="1"/>
            <p:nvPr/>
          </p:nvSpPr>
          <p:spPr>
            <a:xfrm>
              <a:off x="2869251" y="5059650"/>
              <a:ext cx="1919075" cy="5682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900" dirty="0">
                  <a:solidFill>
                    <a:schemeClr val="bg2"/>
                  </a:solidFill>
                  <a:latin typeface="Montserrat Light" panose="00000400000000000000" pitchFamily="50" charset="0"/>
                  <a:ea typeface="Montserrat Light" charset="0"/>
                  <a:cs typeface="Montserrat Light" charset="0"/>
                </a:rPr>
                <a:t>Have them for one. Text lorem sit amet ipsum dolor Living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040703F-52BC-45D7-AAEF-9EC2F5130C6A}"/>
                </a:ext>
              </a:extLst>
            </p:cNvPr>
            <p:cNvGrpSpPr/>
            <p:nvPr/>
          </p:nvGrpSpPr>
          <p:grpSpPr>
            <a:xfrm>
              <a:off x="3317427" y="4686685"/>
              <a:ext cx="994943" cy="323165"/>
              <a:chOff x="1271779" y="5797835"/>
              <a:chExt cx="994943" cy="323165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59CD47C4-9F41-4E8B-807D-D59465A0B37E}"/>
                  </a:ext>
                </a:extLst>
              </p:cNvPr>
              <p:cNvSpPr/>
              <p:nvPr/>
            </p:nvSpPr>
            <p:spPr>
              <a:xfrm>
                <a:off x="1271779" y="5797835"/>
                <a:ext cx="349775" cy="323165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1500" dirty="0"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  <a:noFill/>
                    <a:latin typeface="FontAwesome" charset="0"/>
                  </a:rPr>
                  <a:t></a:t>
                </a:r>
                <a:endParaRPr lang="en-US" sz="1500" dirty="0">
                  <a:ln>
                    <a:solidFill>
                      <a:schemeClr val="bg1">
                        <a:lumMod val="75000"/>
                      </a:schemeClr>
                    </a:solidFill>
                  </a:ln>
                  <a:noFill/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C97E8E5D-0F9B-4847-9AEA-FD665F18B049}"/>
                  </a:ext>
                </a:extLst>
              </p:cNvPr>
              <p:cNvSpPr/>
              <p:nvPr/>
            </p:nvSpPr>
            <p:spPr>
              <a:xfrm>
                <a:off x="1594363" y="5797835"/>
                <a:ext cx="349775" cy="323165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1500" dirty="0"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  <a:noFill/>
                    <a:latin typeface="FontAwesome" charset="0"/>
                  </a:rPr>
                  <a:t></a:t>
                </a:r>
                <a:endParaRPr lang="en-US" sz="1500" dirty="0">
                  <a:ln>
                    <a:solidFill>
                      <a:schemeClr val="bg1">
                        <a:lumMod val="75000"/>
                      </a:schemeClr>
                    </a:solidFill>
                  </a:ln>
                  <a:noFill/>
                </a:endParaRP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1C1E2391-B083-4CC3-A828-35861EAB3593}"/>
                  </a:ext>
                </a:extLst>
              </p:cNvPr>
              <p:cNvSpPr/>
              <p:nvPr/>
            </p:nvSpPr>
            <p:spPr>
              <a:xfrm>
                <a:off x="1916947" y="5797835"/>
                <a:ext cx="349775" cy="323165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1500" dirty="0"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  <a:noFill/>
                    <a:latin typeface="FontAwesome" charset="0"/>
                  </a:rPr>
                  <a:t></a:t>
                </a:r>
                <a:endParaRPr lang="en-US" sz="1500" dirty="0">
                  <a:ln>
                    <a:solidFill>
                      <a:schemeClr val="bg1">
                        <a:lumMod val="75000"/>
                      </a:schemeClr>
                    </a:solidFill>
                  </a:ln>
                  <a:noFill/>
                </a:endParaRPr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41AD6D2-79EB-498E-8ED2-B339CB620263}"/>
              </a:ext>
            </a:extLst>
          </p:cNvPr>
          <p:cNvGrpSpPr/>
          <p:nvPr/>
        </p:nvGrpSpPr>
        <p:grpSpPr>
          <a:xfrm>
            <a:off x="3426655" y="3022354"/>
            <a:ext cx="1919075" cy="978146"/>
            <a:chOff x="2869251" y="4649801"/>
            <a:chExt cx="1919075" cy="978146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2262DC6-5F83-4F91-8356-828115B71D32}"/>
                </a:ext>
              </a:extLst>
            </p:cNvPr>
            <p:cNvSpPr txBox="1"/>
            <p:nvPr/>
          </p:nvSpPr>
          <p:spPr>
            <a:xfrm>
              <a:off x="2869253" y="4649801"/>
              <a:ext cx="34836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000" dirty="0">
                  <a:latin typeface="+mj-lt"/>
                  <a:ea typeface="Montserrat Black" charset="0"/>
                  <a:cs typeface="Montserrat Black" charset="0"/>
                </a:rPr>
                <a:t>T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81E9003E-DEDC-434F-B3DE-2B6565DCA58F}"/>
                </a:ext>
              </a:extLst>
            </p:cNvPr>
            <p:cNvSpPr txBox="1"/>
            <p:nvPr/>
          </p:nvSpPr>
          <p:spPr>
            <a:xfrm>
              <a:off x="2869251" y="5059650"/>
              <a:ext cx="1919075" cy="5682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900" dirty="0">
                  <a:solidFill>
                    <a:schemeClr val="bg2"/>
                  </a:solidFill>
                  <a:latin typeface="Montserrat Light" panose="00000400000000000000" pitchFamily="50" charset="0"/>
                  <a:ea typeface="Montserrat Light" charset="0"/>
                  <a:cs typeface="Montserrat Light" charset="0"/>
                </a:rPr>
                <a:t>Have them for one. Text lorem sit amet ipsum dolor Living</a:t>
              </a:r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44478D89-E472-4A85-808A-C025324708D3}"/>
                </a:ext>
              </a:extLst>
            </p:cNvPr>
            <p:cNvGrpSpPr/>
            <p:nvPr/>
          </p:nvGrpSpPr>
          <p:grpSpPr>
            <a:xfrm>
              <a:off x="3317427" y="4686685"/>
              <a:ext cx="994943" cy="323165"/>
              <a:chOff x="1271779" y="5797835"/>
              <a:chExt cx="994943" cy="323165"/>
            </a:xfrm>
          </p:grpSpPr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1892037A-C354-455F-B635-7BF0021EB780}"/>
                  </a:ext>
                </a:extLst>
              </p:cNvPr>
              <p:cNvSpPr/>
              <p:nvPr/>
            </p:nvSpPr>
            <p:spPr>
              <a:xfrm>
                <a:off x="1271779" y="5797835"/>
                <a:ext cx="349775" cy="323165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1500" dirty="0"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  <a:noFill/>
                    <a:latin typeface="FontAwesome" charset="0"/>
                  </a:rPr>
                  <a:t></a:t>
                </a:r>
                <a:endParaRPr lang="en-US" sz="1500" dirty="0">
                  <a:ln>
                    <a:solidFill>
                      <a:schemeClr val="bg1">
                        <a:lumMod val="75000"/>
                      </a:schemeClr>
                    </a:solidFill>
                  </a:ln>
                  <a:noFill/>
                </a:endParaRP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BD3304B5-ADC0-44B2-8D43-1C88B4EF484C}"/>
                  </a:ext>
                </a:extLst>
              </p:cNvPr>
              <p:cNvSpPr/>
              <p:nvPr/>
            </p:nvSpPr>
            <p:spPr>
              <a:xfrm>
                <a:off x="1594363" y="5797835"/>
                <a:ext cx="349775" cy="323165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1500" dirty="0"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  <a:noFill/>
                    <a:latin typeface="FontAwesome" charset="0"/>
                  </a:rPr>
                  <a:t></a:t>
                </a:r>
                <a:endParaRPr lang="en-US" sz="1500" dirty="0">
                  <a:ln>
                    <a:solidFill>
                      <a:schemeClr val="bg1">
                        <a:lumMod val="75000"/>
                      </a:schemeClr>
                    </a:solidFill>
                  </a:ln>
                  <a:noFill/>
                </a:endParaRPr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91C2F74B-6780-48F9-8CA5-DB2499E462C6}"/>
                  </a:ext>
                </a:extLst>
              </p:cNvPr>
              <p:cNvSpPr/>
              <p:nvPr/>
            </p:nvSpPr>
            <p:spPr>
              <a:xfrm>
                <a:off x="1916947" y="5797835"/>
                <a:ext cx="349775" cy="323165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1500" dirty="0"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  <a:noFill/>
                    <a:latin typeface="FontAwesome" charset="0"/>
                  </a:rPr>
                  <a:t></a:t>
                </a:r>
                <a:endParaRPr lang="en-US" sz="1500" dirty="0">
                  <a:ln>
                    <a:solidFill>
                      <a:schemeClr val="bg1">
                        <a:lumMod val="75000"/>
                      </a:schemeClr>
                    </a:solidFill>
                  </a:ln>
                  <a:noFill/>
                </a:endParaRPr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9E9654EF-5D51-4AC0-B3BA-7DB47493FDCD}"/>
              </a:ext>
            </a:extLst>
          </p:cNvPr>
          <p:cNvGrpSpPr/>
          <p:nvPr/>
        </p:nvGrpSpPr>
        <p:grpSpPr>
          <a:xfrm>
            <a:off x="6095999" y="3716351"/>
            <a:ext cx="4588417" cy="2123768"/>
            <a:chOff x="6095999" y="2866877"/>
            <a:chExt cx="4588417" cy="2123768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907DF711-79FC-4719-A175-33B876B3C697}"/>
                </a:ext>
              </a:extLst>
            </p:cNvPr>
            <p:cNvSpPr txBox="1"/>
            <p:nvPr/>
          </p:nvSpPr>
          <p:spPr>
            <a:xfrm>
              <a:off x="6095999" y="2866877"/>
              <a:ext cx="458841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dirty="0">
                  <a:latin typeface="+mj-lt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Team Members</a:t>
              </a:r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85E7A601-6601-4FE8-AB1F-E96E71EEDC09}"/>
                </a:ext>
              </a:extLst>
            </p:cNvPr>
            <p:cNvGrpSpPr/>
            <p:nvPr/>
          </p:nvGrpSpPr>
          <p:grpSpPr>
            <a:xfrm>
              <a:off x="6095999" y="4000500"/>
              <a:ext cx="3505171" cy="990145"/>
              <a:chOff x="8023831" y="4839154"/>
              <a:chExt cx="3505171" cy="990145"/>
            </a:xfrm>
          </p:grpSpPr>
          <p:sp>
            <p:nvSpPr>
              <p:cNvPr id="57" name="Subtitle 6">
                <a:extLst>
                  <a:ext uri="{FF2B5EF4-FFF2-40B4-BE49-F238E27FC236}">
                    <a16:creationId xmlns:a16="http://schemas.microsoft.com/office/drawing/2014/main" id="{619F3014-EFEB-4DBB-A9BA-1DEE2AA00F7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023831" y="5257800"/>
                <a:ext cx="3505171" cy="571499"/>
              </a:xfrm>
              <a:prstGeom prst="rect">
                <a:avLst/>
              </a:prstGeom>
            </p:spPr>
            <p:txBody>
              <a:bodyPr vert="horz" lIns="91440" tIns="45720" rIns="91440" bIns="45720" numCol="1" spcCol="365760" rtlCol="0" anchor="ctr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/>
                  <a:buNone/>
                  <a:defRPr sz="1200" b="0" i="0" kern="1200">
                    <a:solidFill>
                      <a:schemeClr val="accent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20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8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ts val="2000"/>
                  </a:lnSpc>
                </a:pPr>
                <a:r>
                  <a:rPr lang="en-US" sz="900" dirty="0">
                    <a:solidFill>
                      <a:schemeClr val="bg2"/>
                    </a:solidFill>
                    <a:latin typeface="Montserrat Light" panose="00000400000000000000" pitchFamily="50" charset="0"/>
                    <a:ea typeface="Montserrat" charset="0"/>
                    <a:cs typeface="Montserrat" charset="0"/>
                  </a:rPr>
                  <a:t>There are many variations of passages of Lorem Ipsum passages of Lorem Ipsum available, but the majority available, which don't look even slightly.</a:t>
                </a:r>
              </a:p>
            </p:txBody>
          </p:sp>
          <p:sp>
            <p:nvSpPr>
              <p:cNvPr id="58" name="Right Triangle 57">
                <a:extLst>
                  <a:ext uri="{FF2B5EF4-FFF2-40B4-BE49-F238E27FC236}">
                    <a16:creationId xmlns:a16="http://schemas.microsoft.com/office/drawing/2014/main" id="{02240E9A-6437-439C-9ADE-1008287C002A}"/>
                  </a:ext>
                </a:extLst>
              </p:cNvPr>
              <p:cNvSpPr/>
              <p:nvPr/>
            </p:nvSpPr>
            <p:spPr>
              <a:xfrm>
                <a:off x="8113940" y="4839154"/>
                <a:ext cx="232228" cy="232228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2C195DB0-298C-476E-8A3A-AF311ABA8E4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t="6034" b="6034"/>
          <a:stretch>
            <a:fillRect/>
          </a:stretch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A5B4D091-2E4A-4753-87FA-CA65A621C23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6008" b="600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781038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C718776-BFA4-45A6-90D6-22548932B61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23292" r="23292"/>
          <a:stretch>
            <a:fillRect/>
          </a:stretch>
        </p:blipFill>
        <p:spPr/>
      </p:pic>
      <p:sp>
        <p:nvSpPr>
          <p:cNvPr id="83" name="Rectangle 82">
            <a:extLst>
              <a:ext uri="{FF2B5EF4-FFF2-40B4-BE49-F238E27FC236}">
                <a16:creationId xmlns:a16="http://schemas.microsoft.com/office/drawing/2014/main" id="{A72222EF-3EFA-430B-B7C1-224B450FA747}"/>
              </a:ext>
            </a:extLst>
          </p:cNvPr>
          <p:cNvSpPr/>
          <p:nvPr/>
        </p:nvSpPr>
        <p:spPr>
          <a:xfrm>
            <a:off x="8580089" y="757312"/>
            <a:ext cx="2854601" cy="5343376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068984A3-9875-42A2-A89D-EF533833AB19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t="4783" b="4783"/>
          <a:stretch>
            <a:fillRect/>
          </a:stretch>
        </p:blipFill>
        <p:spPr/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FF0B5CBB-C4B3-4761-9183-C2871E902FE0}"/>
              </a:ext>
            </a:extLst>
          </p:cNvPr>
          <p:cNvSpPr txBox="1"/>
          <p:nvPr/>
        </p:nvSpPr>
        <p:spPr>
          <a:xfrm>
            <a:off x="1816931" y="2230034"/>
            <a:ext cx="3015590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300" dirty="0">
                <a:latin typeface="Montserrat "/>
                <a:ea typeface="Montserrat Black" charset="0"/>
                <a:cs typeface="Montserrat Black" charset="0"/>
              </a:rPr>
              <a:t>Our Creative</a:t>
            </a:r>
          </a:p>
          <a:p>
            <a:pPr algn="r"/>
            <a:r>
              <a:rPr lang="en-US" sz="3300" dirty="0">
                <a:latin typeface="Montserrat "/>
                <a:ea typeface="Montserrat Black" charset="0"/>
                <a:cs typeface="Montserrat Black" charset="0"/>
              </a:rPr>
              <a:t>Members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4CB7A81-CC5B-43F1-B21C-7C166765AA25}"/>
              </a:ext>
            </a:extLst>
          </p:cNvPr>
          <p:cNvGrpSpPr/>
          <p:nvPr/>
        </p:nvGrpSpPr>
        <p:grpSpPr>
          <a:xfrm>
            <a:off x="4177564" y="4129968"/>
            <a:ext cx="3410857" cy="1261533"/>
            <a:chOff x="8023830" y="4839154"/>
            <a:chExt cx="3410857" cy="1261533"/>
          </a:xfrm>
        </p:grpSpPr>
        <p:sp>
          <p:nvSpPr>
            <p:cNvPr id="51" name="Subtitle 6">
              <a:extLst>
                <a:ext uri="{FF2B5EF4-FFF2-40B4-BE49-F238E27FC236}">
                  <a16:creationId xmlns:a16="http://schemas.microsoft.com/office/drawing/2014/main" id="{88D307D5-9BC7-4791-AA69-15A9E91FDFA9}"/>
                </a:ext>
              </a:extLst>
            </p:cNvPr>
            <p:cNvSpPr txBox="1">
              <a:spLocks/>
            </p:cNvSpPr>
            <p:nvPr/>
          </p:nvSpPr>
          <p:spPr>
            <a:xfrm>
              <a:off x="8023830" y="5257800"/>
              <a:ext cx="3410857" cy="842887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ts val="2000"/>
                </a:lnSpc>
              </a:pPr>
              <a:r>
                <a:rPr lang="en-US" sz="900" dirty="0">
                  <a:solidFill>
                    <a:schemeClr val="bg2"/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There are many variations of passages of Lorem Ipsum passages of Lorem Ipsum available, but the majority available, which don't look even slightly.</a:t>
              </a:r>
            </a:p>
          </p:txBody>
        </p:sp>
        <p:sp>
          <p:nvSpPr>
            <p:cNvPr id="52" name="Right Triangle 51">
              <a:extLst>
                <a:ext uri="{FF2B5EF4-FFF2-40B4-BE49-F238E27FC236}">
                  <a16:creationId xmlns:a16="http://schemas.microsoft.com/office/drawing/2014/main" id="{15C35C6B-92B1-4E77-9065-BF0BCC3EC71D}"/>
                </a:ext>
              </a:extLst>
            </p:cNvPr>
            <p:cNvSpPr/>
            <p:nvPr/>
          </p:nvSpPr>
          <p:spPr>
            <a:xfrm rot="16200000">
              <a:off x="11088159" y="4839154"/>
              <a:ext cx="232228" cy="232228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2C8248B3-6930-490B-9DE9-68A9B590CE16}"/>
              </a:ext>
            </a:extLst>
          </p:cNvPr>
          <p:cNvSpPr/>
          <p:nvPr/>
        </p:nvSpPr>
        <p:spPr>
          <a:xfrm>
            <a:off x="5543547" y="2781300"/>
            <a:ext cx="2854601" cy="55673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1737ED4E-7AC4-4578-A66D-682445442197}"/>
              </a:ext>
            </a:extLst>
          </p:cNvPr>
          <p:cNvSpPr txBox="1"/>
          <p:nvPr/>
        </p:nvSpPr>
        <p:spPr>
          <a:xfrm>
            <a:off x="5778285" y="2887631"/>
            <a:ext cx="2385123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Montserrat "/>
                <a:ea typeface="Montserrat Black" charset="0"/>
                <a:cs typeface="Montserrat Black" charset="0"/>
              </a:rPr>
              <a:t>Your Name here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33502820-A7E4-4EF5-B127-E119FF5B08B8}"/>
              </a:ext>
            </a:extLst>
          </p:cNvPr>
          <p:cNvSpPr/>
          <p:nvPr/>
        </p:nvSpPr>
        <p:spPr>
          <a:xfrm>
            <a:off x="8580089" y="5543958"/>
            <a:ext cx="2854601" cy="55673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24E540C-498F-466A-BCED-1B8DC7073486}"/>
              </a:ext>
            </a:extLst>
          </p:cNvPr>
          <p:cNvSpPr txBox="1"/>
          <p:nvPr/>
        </p:nvSpPr>
        <p:spPr>
          <a:xfrm>
            <a:off x="8814827" y="5660740"/>
            <a:ext cx="2385123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Montserrat "/>
                <a:ea typeface="Montserrat Black" charset="0"/>
                <a:cs typeface="Montserrat Black" charset="0"/>
              </a:rPr>
              <a:t>Your Name here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E3F5D6D-D939-4718-A148-27849763097C}"/>
              </a:ext>
            </a:extLst>
          </p:cNvPr>
          <p:cNvSpPr txBox="1"/>
          <p:nvPr/>
        </p:nvSpPr>
        <p:spPr>
          <a:xfrm>
            <a:off x="2713284" y="757312"/>
            <a:ext cx="2119237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000" spc="200" dirty="0">
                <a:solidFill>
                  <a:schemeClr val="bg2"/>
                </a:solidFill>
                <a:latin typeface="Montserrat "/>
                <a:ea typeface="Montserrat Black" charset="0"/>
                <a:cs typeface="Montserrat Black" charset="0"/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1864613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AC8F7680-20BF-4865-A136-4C127553526F}"/>
              </a:ext>
            </a:extLst>
          </p:cNvPr>
          <p:cNvSpPr/>
          <p:nvPr/>
        </p:nvSpPr>
        <p:spPr>
          <a:xfrm>
            <a:off x="757312" y="3429000"/>
            <a:ext cx="4024238" cy="26716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827F9E7-EA3F-43CA-9628-E97C73057B19}"/>
              </a:ext>
            </a:extLst>
          </p:cNvPr>
          <p:cNvSpPr txBox="1"/>
          <p:nvPr/>
        </p:nvSpPr>
        <p:spPr>
          <a:xfrm>
            <a:off x="6611010" y="4210846"/>
            <a:ext cx="3015590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300" dirty="0">
                <a:latin typeface="Montserrat "/>
                <a:ea typeface="Montserrat Black" charset="0"/>
                <a:cs typeface="Montserrat Black" charset="0"/>
              </a:rPr>
              <a:t>Our Creative</a:t>
            </a:r>
          </a:p>
          <a:p>
            <a:pPr algn="r"/>
            <a:r>
              <a:rPr lang="en-US" sz="3300" dirty="0">
                <a:latin typeface="Montserrat "/>
                <a:ea typeface="Montserrat Black" charset="0"/>
                <a:cs typeface="Montserrat Black" charset="0"/>
              </a:rPr>
              <a:t>Portfolio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539F2AE-F708-4157-8574-AE7015BF7274}"/>
              </a:ext>
            </a:extLst>
          </p:cNvPr>
          <p:cNvSpPr txBox="1"/>
          <p:nvPr/>
        </p:nvSpPr>
        <p:spPr>
          <a:xfrm rot="16200000">
            <a:off x="10124767" y="2439787"/>
            <a:ext cx="1424427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latin typeface="Montserrat "/>
                <a:ea typeface="Montserrat Black" charset="0"/>
                <a:cs typeface="Montserrat Black" charset="0"/>
              </a:rPr>
              <a:t>Our Creative</a:t>
            </a:r>
          </a:p>
          <a:p>
            <a:r>
              <a:rPr lang="en-US" sz="1500" dirty="0">
                <a:latin typeface="Montserrat "/>
                <a:ea typeface="Montserrat Black" charset="0"/>
                <a:cs typeface="Montserrat Black" charset="0"/>
              </a:rPr>
              <a:t>Business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7E9CF2A-E498-4000-87E2-D01911BB00C7}"/>
              </a:ext>
            </a:extLst>
          </p:cNvPr>
          <p:cNvGrpSpPr/>
          <p:nvPr/>
        </p:nvGrpSpPr>
        <p:grpSpPr>
          <a:xfrm>
            <a:off x="1641422" y="4175879"/>
            <a:ext cx="2256018" cy="1177930"/>
            <a:chOff x="5622020" y="3521576"/>
            <a:chExt cx="2256018" cy="1177930"/>
          </a:xfrm>
        </p:grpSpPr>
        <p:sp>
          <p:nvSpPr>
            <p:cNvPr id="22" name="Subtitle 6">
              <a:extLst>
                <a:ext uri="{FF2B5EF4-FFF2-40B4-BE49-F238E27FC236}">
                  <a16:creationId xmlns:a16="http://schemas.microsoft.com/office/drawing/2014/main" id="{584B56EE-5202-49F7-9F4D-880C515BE423}"/>
                </a:ext>
              </a:extLst>
            </p:cNvPr>
            <p:cNvSpPr txBox="1">
              <a:spLocks/>
            </p:cNvSpPr>
            <p:nvPr/>
          </p:nvSpPr>
          <p:spPr>
            <a:xfrm>
              <a:off x="5622020" y="3940222"/>
              <a:ext cx="2256018" cy="759284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2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There are many variations of passages of Lorem Ipsum passages of Lorem Ipsum available, but the</a:t>
              </a:r>
            </a:p>
          </p:txBody>
        </p:sp>
        <p:sp>
          <p:nvSpPr>
            <p:cNvPr id="23" name="Right Triangle 22">
              <a:extLst>
                <a:ext uri="{FF2B5EF4-FFF2-40B4-BE49-F238E27FC236}">
                  <a16:creationId xmlns:a16="http://schemas.microsoft.com/office/drawing/2014/main" id="{8C9A504B-0B49-40DA-871C-95D0921F42CE}"/>
                </a:ext>
              </a:extLst>
            </p:cNvPr>
            <p:cNvSpPr/>
            <p:nvPr/>
          </p:nvSpPr>
          <p:spPr>
            <a:xfrm>
              <a:off x="5712129" y="3521576"/>
              <a:ext cx="232228" cy="232228"/>
            </a:xfrm>
            <a:prstGeom prst="rtTriangle">
              <a:avLst/>
            </a:prstGeom>
            <a:solidFill>
              <a:schemeClr val="bg1"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6EECA6EC-4989-4A59-A851-B6187074967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22062" b="2206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438805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A6AA2853-895B-4B57-8D8F-03E6FF2D5F08}"/>
              </a:ext>
            </a:extLst>
          </p:cNvPr>
          <p:cNvSpPr txBox="1"/>
          <p:nvPr/>
        </p:nvSpPr>
        <p:spPr>
          <a:xfrm>
            <a:off x="757313" y="757312"/>
            <a:ext cx="2119237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spc="200" dirty="0">
                <a:solidFill>
                  <a:schemeClr val="bg2"/>
                </a:solidFill>
                <a:latin typeface="Montserrat "/>
                <a:ea typeface="Montserrat Black" charset="0"/>
                <a:cs typeface="Montserrat Black" charset="0"/>
              </a:rPr>
              <a:t>www.website.com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AD6949-53EB-4FD3-90CA-235CE5B3AD3C}"/>
              </a:ext>
            </a:extLst>
          </p:cNvPr>
          <p:cNvSpPr txBox="1"/>
          <p:nvPr/>
        </p:nvSpPr>
        <p:spPr>
          <a:xfrm>
            <a:off x="757313" y="2605958"/>
            <a:ext cx="3015590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300" dirty="0">
                <a:latin typeface="Montserrat "/>
                <a:ea typeface="Montserrat Black" charset="0"/>
                <a:cs typeface="Montserrat Black" charset="0"/>
              </a:rPr>
              <a:t>Our Creative</a:t>
            </a:r>
          </a:p>
          <a:p>
            <a:r>
              <a:rPr lang="en-US" sz="3300" dirty="0">
                <a:latin typeface="Montserrat "/>
                <a:ea typeface="Montserrat Black" charset="0"/>
                <a:cs typeface="Montserrat Black" charset="0"/>
              </a:rPr>
              <a:t>Design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2A1597D-8589-4984-8F40-E5E63839DCD7}"/>
              </a:ext>
            </a:extLst>
          </p:cNvPr>
          <p:cNvGrpSpPr/>
          <p:nvPr/>
        </p:nvGrpSpPr>
        <p:grpSpPr>
          <a:xfrm>
            <a:off x="757313" y="4839155"/>
            <a:ext cx="3410857" cy="1261533"/>
            <a:chOff x="8023830" y="4839154"/>
            <a:chExt cx="3410857" cy="1261533"/>
          </a:xfrm>
        </p:grpSpPr>
        <p:sp>
          <p:nvSpPr>
            <p:cNvPr id="22" name="Subtitle 6">
              <a:extLst>
                <a:ext uri="{FF2B5EF4-FFF2-40B4-BE49-F238E27FC236}">
                  <a16:creationId xmlns:a16="http://schemas.microsoft.com/office/drawing/2014/main" id="{866B9DF0-2585-4931-892A-49FFF20983A4}"/>
                </a:ext>
              </a:extLst>
            </p:cNvPr>
            <p:cNvSpPr txBox="1">
              <a:spLocks/>
            </p:cNvSpPr>
            <p:nvPr/>
          </p:nvSpPr>
          <p:spPr>
            <a:xfrm>
              <a:off x="8023830" y="5257800"/>
              <a:ext cx="3410857" cy="842887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ts val="2000"/>
                </a:lnSpc>
              </a:pPr>
              <a:r>
                <a:rPr lang="en-US" sz="900" dirty="0">
                  <a:solidFill>
                    <a:schemeClr val="bg2"/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There are many variations of passages of Lorem Ipsum passages of Lorem Ipsum available, but the majority available, which don't look even slightly.</a:t>
              </a:r>
            </a:p>
          </p:txBody>
        </p:sp>
        <p:sp>
          <p:nvSpPr>
            <p:cNvPr id="23" name="Right Triangle 22">
              <a:extLst>
                <a:ext uri="{FF2B5EF4-FFF2-40B4-BE49-F238E27FC236}">
                  <a16:creationId xmlns:a16="http://schemas.microsoft.com/office/drawing/2014/main" id="{9862D41D-3C1B-4395-BB20-57B56FBF8BAD}"/>
                </a:ext>
              </a:extLst>
            </p:cNvPr>
            <p:cNvSpPr/>
            <p:nvPr/>
          </p:nvSpPr>
          <p:spPr>
            <a:xfrm>
              <a:off x="8113940" y="4839154"/>
              <a:ext cx="232228" cy="232228"/>
            </a:xfrm>
            <a:prstGeom prst="rtTriangle">
              <a:avLst/>
            </a:prstGeom>
            <a:solidFill>
              <a:schemeClr val="accent5"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0C4CF167-A4ED-4E5C-86F8-47D2ED843B5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t="6537" b="6537"/>
          <a:stretch>
            <a:fillRect/>
          </a:stretch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10CC55C8-2AEF-4BC1-AEB5-9A707397D19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6512" b="6512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EEEF2608-A936-4166-9676-314745D0E8F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6512" b="65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26578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3D5FB8C5-EB89-4631-9904-44B5AF8F9D48}"/>
              </a:ext>
            </a:extLst>
          </p:cNvPr>
          <p:cNvSpPr/>
          <p:nvPr/>
        </p:nvSpPr>
        <p:spPr>
          <a:xfrm>
            <a:off x="0" y="0"/>
            <a:ext cx="12192000" cy="687536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F25A7C6-6E9D-4F1F-BAC6-6B676DD9BE86}"/>
              </a:ext>
            </a:extLst>
          </p:cNvPr>
          <p:cNvSpPr txBox="1"/>
          <p:nvPr/>
        </p:nvSpPr>
        <p:spPr>
          <a:xfrm>
            <a:off x="2755900" y="1083191"/>
            <a:ext cx="66802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0" b="1" dirty="0">
                <a:solidFill>
                  <a:schemeClr val="bg1">
                    <a:alpha val="4000"/>
                  </a:schemeClr>
                </a:solidFill>
                <a:effectLst>
                  <a:outerShdw blurRad="254000" dist="38100" dir="8100000" algn="tr" rotWithShape="0">
                    <a:prstClr val="black"/>
                  </a:outerShdw>
                </a:effectLst>
                <a:latin typeface="Montserrat Light" panose="00000400000000000000" pitchFamily="50" charset="0"/>
                <a:ea typeface="Bebas" charset="0"/>
                <a:cs typeface="Bebas" charset="0"/>
              </a:rPr>
              <a:t>WELCOME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1475362-8195-4213-93A1-53C4E453943B}"/>
              </a:ext>
            </a:extLst>
          </p:cNvPr>
          <p:cNvGrpSpPr/>
          <p:nvPr/>
        </p:nvGrpSpPr>
        <p:grpSpPr>
          <a:xfrm>
            <a:off x="2390775" y="2565483"/>
            <a:ext cx="7410450" cy="1744397"/>
            <a:chOff x="2390775" y="2741036"/>
            <a:chExt cx="7410450" cy="1744397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A22F67B-D775-4FCC-B0CA-DD14F3FD3A76}"/>
                </a:ext>
              </a:extLst>
            </p:cNvPr>
            <p:cNvCxnSpPr>
              <a:cxnSpLocks/>
            </p:cNvCxnSpPr>
            <p:nvPr/>
          </p:nvCxnSpPr>
          <p:spPr>
            <a:xfrm>
              <a:off x="5682343" y="3583910"/>
              <a:ext cx="827314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Subtitle 6">
              <a:extLst>
                <a:ext uri="{FF2B5EF4-FFF2-40B4-BE49-F238E27FC236}">
                  <a16:creationId xmlns:a16="http://schemas.microsoft.com/office/drawing/2014/main" id="{E457E3C1-2C67-4581-BB68-F6B3499ABB74}"/>
                </a:ext>
              </a:extLst>
            </p:cNvPr>
            <p:cNvSpPr txBox="1">
              <a:spLocks/>
            </p:cNvSpPr>
            <p:nvPr/>
          </p:nvSpPr>
          <p:spPr>
            <a:xfrm>
              <a:off x="2390775" y="3721773"/>
              <a:ext cx="7410450" cy="76366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2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There are many variations of passages of Lorem Ipsum available, but the majority injected humour, or randomised </a:t>
              </a:r>
              <a:r>
                <a:rPr lang="en-US" sz="900" i="1" dirty="0">
                  <a:solidFill>
                    <a:schemeClr val="bg1"/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sure there isn't anything embarrassing hidden in the middle of text.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94231A2-7AA5-4788-A01F-5146783DF7A2}"/>
                </a:ext>
              </a:extLst>
            </p:cNvPr>
            <p:cNvSpPr txBox="1"/>
            <p:nvPr/>
          </p:nvSpPr>
          <p:spPr>
            <a:xfrm>
              <a:off x="4383517" y="2741036"/>
              <a:ext cx="3424966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>
                  <a:solidFill>
                    <a:schemeClr val="bg1"/>
                  </a:solidFill>
                  <a:latin typeface="Montserrat "/>
                  <a:ea typeface="Bebas" charset="0"/>
                  <a:cs typeface="Bebas" charset="0"/>
                </a:rPr>
                <a:t>WELCOME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009451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>
            <a:extLst>
              <a:ext uri="{FF2B5EF4-FFF2-40B4-BE49-F238E27FC236}">
                <a16:creationId xmlns:a16="http://schemas.microsoft.com/office/drawing/2014/main" id="{9C220E3E-4ADA-416E-B1B4-39933F205E74}"/>
              </a:ext>
            </a:extLst>
          </p:cNvPr>
          <p:cNvGrpSpPr/>
          <p:nvPr/>
        </p:nvGrpSpPr>
        <p:grpSpPr>
          <a:xfrm>
            <a:off x="5068681" y="4717601"/>
            <a:ext cx="1311056" cy="1383089"/>
            <a:chOff x="5484274" y="3805530"/>
            <a:chExt cx="1311056" cy="1383089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C1134ED7-66FD-4A1A-899C-9B14C3454E40}"/>
                </a:ext>
              </a:extLst>
            </p:cNvPr>
            <p:cNvSpPr txBox="1"/>
            <p:nvPr/>
          </p:nvSpPr>
          <p:spPr>
            <a:xfrm>
              <a:off x="5484274" y="3805530"/>
              <a:ext cx="1311056" cy="6925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3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"/>
                  <a:ea typeface="Montserrat Black" charset="0"/>
                  <a:cs typeface="Montserrat Black" charset="0"/>
                </a:rPr>
                <a:t>1</a:t>
              </a:r>
            </a:p>
            <a:p>
              <a:pPr>
                <a:lnSpc>
                  <a:spcPts val="2500"/>
                </a:lnSpc>
              </a:pPr>
              <a:r>
                <a:rPr lang="en-US" sz="1300" dirty="0">
                  <a:latin typeface="Montserrat "/>
                  <a:ea typeface="Montserrat Black" charset="0"/>
                  <a:cs typeface="Montserrat Black" charset="0"/>
                </a:rPr>
                <a:t>STEP 1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1B0CB30A-E24F-4772-BCED-37D43382D5A5}"/>
                </a:ext>
              </a:extLst>
            </p:cNvPr>
            <p:cNvSpPr txBox="1"/>
            <p:nvPr/>
          </p:nvSpPr>
          <p:spPr>
            <a:xfrm>
              <a:off x="5484274" y="4564346"/>
              <a:ext cx="1311056" cy="6242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8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</a:t>
              </a:r>
            </a:p>
            <a:p>
              <a:pPr>
                <a:lnSpc>
                  <a:spcPct val="150000"/>
                </a:lnSpc>
              </a:pPr>
              <a:r>
                <a:rPr lang="en-US" sz="8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Living waters had text Creepiest to don't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A429A405-4F9D-411F-8BA1-64948643366B}"/>
              </a:ext>
            </a:extLst>
          </p:cNvPr>
          <p:cNvGrpSpPr/>
          <p:nvPr/>
        </p:nvGrpSpPr>
        <p:grpSpPr>
          <a:xfrm>
            <a:off x="9520771" y="4717601"/>
            <a:ext cx="1311056" cy="1383089"/>
            <a:chOff x="9297667" y="3805530"/>
            <a:chExt cx="1311056" cy="1383089"/>
          </a:xfrm>
        </p:grpSpPr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1E31134A-9FC5-493D-B434-A4C50CDFFBBA}"/>
                </a:ext>
              </a:extLst>
            </p:cNvPr>
            <p:cNvSpPr txBox="1"/>
            <p:nvPr/>
          </p:nvSpPr>
          <p:spPr>
            <a:xfrm>
              <a:off x="9297667" y="3805530"/>
              <a:ext cx="1311056" cy="6925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3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"/>
                  <a:ea typeface="Montserrat Black" charset="0"/>
                  <a:cs typeface="Montserrat Black" charset="0"/>
                </a:rPr>
                <a:t>1</a:t>
              </a:r>
            </a:p>
            <a:p>
              <a:pPr>
                <a:lnSpc>
                  <a:spcPts val="2500"/>
                </a:lnSpc>
              </a:pPr>
              <a:r>
                <a:rPr lang="en-US" sz="1300" dirty="0">
                  <a:latin typeface="Montserrat "/>
                  <a:ea typeface="Montserrat Black" charset="0"/>
                  <a:cs typeface="Montserrat Black" charset="0"/>
                </a:rPr>
                <a:t>STEP 3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454891B1-9F2A-4301-8CC7-E2A41F0E4701}"/>
                </a:ext>
              </a:extLst>
            </p:cNvPr>
            <p:cNvSpPr txBox="1"/>
            <p:nvPr/>
          </p:nvSpPr>
          <p:spPr>
            <a:xfrm>
              <a:off x="9297667" y="4564346"/>
              <a:ext cx="1311056" cy="6242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8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</a:t>
              </a:r>
            </a:p>
            <a:p>
              <a:pPr>
                <a:lnSpc>
                  <a:spcPct val="150000"/>
                </a:lnSpc>
              </a:pPr>
              <a:r>
                <a:rPr lang="en-US" sz="8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Living waters had text Creepiest to don't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D2F35D19-B3B5-420C-880F-16A8FB8C9A37}"/>
              </a:ext>
            </a:extLst>
          </p:cNvPr>
          <p:cNvGrpSpPr/>
          <p:nvPr/>
        </p:nvGrpSpPr>
        <p:grpSpPr>
          <a:xfrm>
            <a:off x="7294726" y="4717601"/>
            <a:ext cx="1311056" cy="1383089"/>
            <a:chOff x="7390971" y="3805530"/>
            <a:chExt cx="1311056" cy="1383089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20D2AF04-63E0-4072-8A7A-5E121A0819B8}"/>
                </a:ext>
              </a:extLst>
            </p:cNvPr>
            <p:cNvSpPr txBox="1"/>
            <p:nvPr/>
          </p:nvSpPr>
          <p:spPr>
            <a:xfrm>
              <a:off x="7390971" y="3805530"/>
              <a:ext cx="1311056" cy="6925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3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"/>
                  <a:ea typeface="Montserrat Black" charset="0"/>
                  <a:cs typeface="Montserrat Black" charset="0"/>
                </a:rPr>
                <a:t>2</a:t>
              </a:r>
            </a:p>
            <a:p>
              <a:pPr>
                <a:lnSpc>
                  <a:spcPts val="2500"/>
                </a:lnSpc>
              </a:pPr>
              <a:r>
                <a:rPr lang="en-US" sz="1300" dirty="0">
                  <a:latin typeface="Montserrat "/>
                  <a:ea typeface="Montserrat Black" charset="0"/>
                  <a:cs typeface="Montserrat Black" charset="0"/>
                </a:rPr>
                <a:t>STEP 2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C1EB1833-3849-4DA2-8929-B303114ADC63}"/>
                </a:ext>
              </a:extLst>
            </p:cNvPr>
            <p:cNvSpPr txBox="1"/>
            <p:nvPr/>
          </p:nvSpPr>
          <p:spPr>
            <a:xfrm>
              <a:off x="7390971" y="4564346"/>
              <a:ext cx="1311056" cy="6242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8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</a:t>
              </a:r>
            </a:p>
            <a:p>
              <a:pPr>
                <a:lnSpc>
                  <a:spcPct val="150000"/>
                </a:lnSpc>
              </a:pPr>
              <a:r>
                <a:rPr lang="en-US" sz="8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Living waters had text Creepiest to don't</a:t>
              </a:r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2CAF3068-098C-47EE-979D-A417F4291E60}"/>
              </a:ext>
            </a:extLst>
          </p:cNvPr>
          <p:cNvSpPr txBox="1"/>
          <p:nvPr/>
        </p:nvSpPr>
        <p:spPr>
          <a:xfrm>
            <a:off x="5017881" y="3209235"/>
            <a:ext cx="4017622" cy="6726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US" sz="3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"/>
                <a:ea typeface="Montserrat Black" charset="0"/>
                <a:cs typeface="Montserrat Black" charset="0"/>
              </a:rPr>
              <a:t>Steps to success</a:t>
            </a:r>
            <a:endParaRPr lang="en-US" sz="3300" dirty="0">
              <a:solidFill>
                <a:schemeClr val="tx1">
                  <a:lumMod val="85000"/>
                  <a:lumOff val="15000"/>
                </a:schemeClr>
              </a:solidFill>
              <a:latin typeface="Montserrat 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A71C502-8A20-4A5C-B4B9-1C1C2018683F}"/>
              </a:ext>
            </a:extLst>
          </p:cNvPr>
          <p:cNvCxnSpPr>
            <a:cxnSpLocks/>
          </p:cNvCxnSpPr>
          <p:nvPr/>
        </p:nvCxnSpPr>
        <p:spPr>
          <a:xfrm>
            <a:off x="5144881" y="757314"/>
            <a:ext cx="0" cy="21128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FE843476-781B-4E5A-A0F8-309177401169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l="15805" r="1580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780651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8D7F1-B9F3-4866-899B-24AD725FC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Social Media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4D98D48-3DD2-4207-BE4E-9BB885FE816F}"/>
              </a:ext>
            </a:extLst>
          </p:cNvPr>
          <p:cNvSpPr txBox="1"/>
          <p:nvPr/>
        </p:nvSpPr>
        <p:spPr>
          <a:xfrm>
            <a:off x="4914900" y="1434465"/>
            <a:ext cx="2362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gathered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008CF5A-082D-49DA-9784-839A2980F166}"/>
              </a:ext>
            </a:extLst>
          </p:cNvPr>
          <p:cNvSpPr/>
          <p:nvPr/>
        </p:nvSpPr>
        <p:spPr>
          <a:xfrm>
            <a:off x="1978809" y="2590800"/>
            <a:ext cx="1849120" cy="1849120"/>
          </a:xfrm>
          <a:prstGeom prst="ellipse">
            <a:avLst/>
          </a:prstGeom>
          <a:solidFill>
            <a:schemeClr val="tx1">
              <a:lumMod val="50000"/>
              <a:lumOff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C0A3C43-B254-4217-86A0-4FFFC3690D8F}"/>
              </a:ext>
            </a:extLst>
          </p:cNvPr>
          <p:cNvSpPr/>
          <p:nvPr/>
        </p:nvSpPr>
        <p:spPr>
          <a:xfrm>
            <a:off x="3445659" y="2590800"/>
            <a:ext cx="1849120" cy="1849120"/>
          </a:xfrm>
          <a:prstGeom prst="ellipse">
            <a:avLst/>
          </a:prstGeom>
          <a:solidFill>
            <a:schemeClr val="tx1">
              <a:lumMod val="65000"/>
              <a:lumOff val="3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508D0B7-503C-4BCF-9044-AD98437888C4}"/>
              </a:ext>
            </a:extLst>
          </p:cNvPr>
          <p:cNvSpPr/>
          <p:nvPr/>
        </p:nvSpPr>
        <p:spPr>
          <a:xfrm>
            <a:off x="4912509" y="2590800"/>
            <a:ext cx="1849120" cy="1849120"/>
          </a:xfrm>
          <a:prstGeom prst="ellipse">
            <a:avLst/>
          </a:prstGeom>
          <a:solidFill>
            <a:schemeClr val="tx1">
              <a:lumMod val="75000"/>
              <a:lumOff val="2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60F65CE-2D21-4848-81F7-412551E3F470}"/>
              </a:ext>
            </a:extLst>
          </p:cNvPr>
          <p:cNvSpPr/>
          <p:nvPr/>
        </p:nvSpPr>
        <p:spPr>
          <a:xfrm>
            <a:off x="6379359" y="2590800"/>
            <a:ext cx="1849120" cy="1849120"/>
          </a:xfrm>
          <a:prstGeom prst="ellipse">
            <a:avLst/>
          </a:prstGeom>
          <a:solidFill>
            <a:schemeClr val="tx1">
              <a:lumMod val="85000"/>
              <a:lumOff val="1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05AD620-6600-4CA2-957C-59C9890131CE}"/>
              </a:ext>
            </a:extLst>
          </p:cNvPr>
          <p:cNvSpPr/>
          <p:nvPr/>
        </p:nvSpPr>
        <p:spPr>
          <a:xfrm>
            <a:off x="7846209" y="2590800"/>
            <a:ext cx="1849120" cy="1849120"/>
          </a:xfrm>
          <a:prstGeom prst="ellipse">
            <a:avLst/>
          </a:prstGeom>
          <a:solidFill>
            <a:schemeClr val="accent5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88EACCF-A717-4467-AA28-209B0E2E14F1}"/>
              </a:ext>
            </a:extLst>
          </p:cNvPr>
          <p:cNvSpPr/>
          <p:nvPr/>
        </p:nvSpPr>
        <p:spPr>
          <a:xfrm>
            <a:off x="2620396" y="3153975"/>
            <a:ext cx="478016" cy="707886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4000">
                <a:solidFill>
                  <a:srgbClr val="FEFEFE"/>
                </a:solidFill>
                <a:latin typeface="FontAwesome" charset="0"/>
              </a:rPr>
              <a:t></a:t>
            </a:r>
            <a:endParaRPr lang="en-US" sz="4000">
              <a:solidFill>
                <a:srgbClr val="FEFEFE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091E87A-5D84-48C3-BCEE-270EA3C5B156}"/>
              </a:ext>
            </a:extLst>
          </p:cNvPr>
          <p:cNvSpPr/>
          <p:nvPr/>
        </p:nvSpPr>
        <p:spPr>
          <a:xfrm>
            <a:off x="4100111" y="3153975"/>
            <a:ext cx="660758" cy="707886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4000">
                <a:solidFill>
                  <a:srgbClr val="FEFEFE"/>
                </a:solidFill>
                <a:latin typeface="FontAwesome" charset="0"/>
              </a:rPr>
              <a:t></a:t>
            </a:r>
            <a:endParaRPr lang="en-US" sz="4000">
              <a:solidFill>
                <a:srgbClr val="FEFEFE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2C1FFDD-DD3B-4ACD-9622-77346576FFF7}"/>
              </a:ext>
            </a:extLst>
          </p:cNvPr>
          <p:cNvSpPr/>
          <p:nvPr/>
        </p:nvSpPr>
        <p:spPr>
          <a:xfrm>
            <a:off x="5494790" y="3153975"/>
            <a:ext cx="660758" cy="707886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4000" dirty="0">
                <a:solidFill>
                  <a:srgbClr val="FEFEFE"/>
                </a:solidFill>
                <a:latin typeface="FontAwesome" charset="0"/>
              </a:rPr>
              <a:t></a:t>
            </a:r>
            <a:endParaRPr lang="en-US" sz="4000" dirty="0">
              <a:solidFill>
                <a:srgbClr val="FEFEFE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94F09D6-C8DA-413F-BD6C-FE78CCB8FCFE}"/>
              </a:ext>
            </a:extLst>
          </p:cNvPr>
          <p:cNvSpPr/>
          <p:nvPr/>
        </p:nvSpPr>
        <p:spPr>
          <a:xfrm>
            <a:off x="7002280" y="3115195"/>
            <a:ext cx="623890" cy="707886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4000" dirty="0">
                <a:solidFill>
                  <a:srgbClr val="FEFEFE"/>
                </a:solidFill>
                <a:latin typeface="FontAwesome" charset="0"/>
              </a:rPr>
              <a:t></a:t>
            </a:r>
            <a:endParaRPr lang="en-US" sz="4000" dirty="0">
              <a:solidFill>
                <a:srgbClr val="FEFEFE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DEC66BB-4F31-4DB4-8D93-59E6A9CB3D5A}"/>
              </a:ext>
            </a:extLst>
          </p:cNvPr>
          <p:cNvSpPr/>
          <p:nvPr/>
        </p:nvSpPr>
        <p:spPr>
          <a:xfrm>
            <a:off x="8469130" y="3153975"/>
            <a:ext cx="623890" cy="707886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4000" dirty="0">
                <a:solidFill>
                  <a:srgbClr val="FEFEFE"/>
                </a:solidFill>
                <a:latin typeface="FontAwesome" charset="0"/>
              </a:rPr>
              <a:t></a:t>
            </a:r>
            <a:endParaRPr lang="en-US" sz="4000" dirty="0">
              <a:solidFill>
                <a:srgbClr val="FEFEFE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637D0E6-5992-4833-B015-D4383270D5DA}"/>
              </a:ext>
            </a:extLst>
          </p:cNvPr>
          <p:cNvSpPr txBox="1"/>
          <p:nvPr/>
        </p:nvSpPr>
        <p:spPr>
          <a:xfrm>
            <a:off x="2233928" y="4603137"/>
            <a:ext cx="1250952" cy="53091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b="1" dirty="0">
                <a:latin typeface="Montserrat" charset="0"/>
                <a:ea typeface="Montserrat" charset="0"/>
                <a:cs typeface="Montserrat" charset="0"/>
              </a:rPr>
              <a:t>Facebook</a:t>
            </a:r>
          </a:p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  <a:latin typeface="Montserrat" charset="0"/>
                <a:ea typeface="Montserrat" charset="0"/>
                <a:cs typeface="Montserrat" charset="0"/>
              </a:rPr>
              <a:t>facebookid@here</a:t>
            </a:r>
            <a:endParaRPr lang="en-US" sz="900" dirty="0">
              <a:solidFill>
                <a:schemeClr val="bg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87F7F55-DBDE-43AE-8463-E858E1E365AE}"/>
              </a:ext>
            </a:extLst>
          </p:cNvPr>
          <p:cNvSpPr txBox="1"/>
          <p:nvPr/>
        </p:nvSpPr>
        <p:spPr>
          <a:xfrm>
            <a:off x="3854299" y="4603137"/>
            <a:ext cx="1058210" cy="53091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b="1" dirty="0">
                <a:latin typeface="Montserrat" charset="0"/>
                <a:ea typeface="Montserrat" charset="0"/>
                <a:cs typeface="Montserrat" charset="0"/>
              </a:rPr>
              <a:t>Twitter</a:t>
            </a:r>
          </a:p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  <a:latin typeface="Montserrat" charset="0"/>
                <a:ea typeface="Montserrat" charset="0"/>
                <a:cs typeface="Montserrat" charset="0"/>
              </a:rPr>
              <a:t>twitter@idhere</a:t>
            </a:r>
            <a:endParaRPr lang="en-US" sz="900" dirty="0">
              <a:solidFill>
                <a:schemeClr val="bg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E698E42-459E-4365-9386-BD9C81B298B7}"/>
              </a:ext>
            </a:extLst>
          </p:cNvPr>
          <p:cNvSpPr txBox="1"/>
          <p:nvPr/>
        </p:nvSpPr>
        <p:spPr>
          <a:xfrm>
            <a:off x="5281928" y="4603137"/>
            <a:ext cx="1058210" cy="53091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b="1" dirty="0">
                <a:latin typeface="Montserrat" charset="0"/>
                <a:ea typeface="Montserrat" charset="0"/>
                <a:cs typeface="Montserrat" charset="0"/>
              </a:rPr>
              <a:t>Google+</a:t>
            </a:r>
          </a:p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  <a:latin typeface="Montserrat" charset="0"/>
                <a:ea typeface="Montserrat" charset="0"/>
                <a:cs typeface="Montserrat" charset="0"/>
              </a:rPr>
              <a:t>googleidhere</a:t>
            </a:r>
            <a:endParaRPr lang="en-US" sz="900" dirty="0">
              <a:solidFill>
                <a:schemeClr val="bg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DC0C45E-91C1-47C9-A2D5-778DA4ECCFFB}"/>
              </a:ext>
            </a:extLst>
          </p:cNvPr>
          <p:cNvSpPr txBox="1"/>
          <p:nvPr/>
        </p:nvSpPr>
        <p:spPr>
          <a:xfrm>
            <a:off x="6765288" y="4603137"/>
            <a:ext cx="1058210" cy="53091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b="1" dirty="0" err="1">
                <a:latin typeface="Montserrat" charset="0"/>
                <a:ea typeface="Montserrat" charset="0"/>
                <a:cs typeface="Montserrat" charset="0"/>
              </a:rPr>
              <a:t>Linkedin</a:t>
            </a:r>
            <a:endParaRPr lang="en-US" sz="1000" b="1" dirty="0">
              <a:latin typeface="Montserrat" charset="0"/>
              <a:ea typeface="Montserrat" charset="0"/>
              <a:cs typeface="Montserrat" charset="0"/>
            </a:endParaRPr>
          </a:p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  <a:latin typeface="Montserrat" charset="0"/>
                <a:ea typeface="Montserrat" charset="0"/>
                <a:cs typeface="Montserrat" charset="0"/>
              </a:rPr>
              <a:t>linkedinidhere</a:t>
            </a:r>
            <a:endParaRPr lang="en-US" sz="900" dirty="0">
              <a:solidFill>
                <a:schemeClr val="bg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F8EA9F1-9C79-4917-B492-1CC7E2396318}"/>
              </a:ext>
            </a:extLst>
          </p:cNvPr>
          <p:cNvSpPr txBox="1"/>
          <p:nvPr/>
        </p:nvSpPr>
        <p:spPr>
          <a:xfrm>
            <a:off x="8238488" y="4603137"/>
            <a:ext cx="1058210" cy="53091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b="1" dirty="0">
                <a:latin typeface="Montserrat" charset="0"/>
                <a:ea typeface="Montserrat" charset="0"/>
                <a:cs typeface="Montserrat" charset="0"/>
              </a:rPr>
              <a:t>YouTube</a:t>
            </a:r>
          </a:p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  <a:latin typeface="Montserrat" charset="0"/>
                <a:ea typeface="Montserrat" charset="0"/>
                <a:cs typeface="Montserrat" charset="0"/>
              </a:rPr>
              <a:t>youtubeidnere</a:t>
            </a:r>
            <a:endParaRPr lang="en-US" sz="900" dirty="0">
              <a:solidFill>
                <a:schemeClr val="bg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5371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90DEAC0C-1304-4C18-B723-676073D93B74}"/>
              </a:ext>
            </a:extLst>
          </p:cNvPr>
          <p:cNvSpPr/>
          <p:nvPr/>
        </p:nvSpPr>
        <p:spPr>
          <a:xfrm>
            <a:off x="6550989" y="2832099"/>
            <a:ext cx="1193800" cy="119380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1A530ED-10EE-4DB1-A7B9-2E7EFED92847}"/>
              </a:ext>
            </a:extLst>
          </p:cNvPr>
          <p:cNvSpPr txBox="1"/>
          <p:nvPr/>
        </p:nvSpPr>
        <p:spPr>
          <a:xfrm>
            <a:off x="4087189" y="3092657"/>
            <a:ext cx="4017622" cy="6726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en-US" sz="3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"/>
                <a:ea typeface="Montserrat Black" charset="0"/>
                <a:cs typeface="Montserrat Black" charset="0"/>
              </a:rPr>
              <a:t>the end</a:t>
            </a:r>
            <a:endParaRPr lang="en-US" sz="3300" dirty="0">
              <a:solidFill>
                <a:schemeClr val="tx1">
                  <a:lumMod val="85000"/>
                  <a:lumOff val="15000"/>
                </a:schemeClr>
              </a:solidFill>
              <a:latin typeface="Montserrat "/>
            </a:endParaRPr>
          </a:p>
        </p:txBody>
      </p:sp>
    </p:spTree>
    <p:extLst>
      <p:ext uri="{BB962C8B-B14F-4D97-AF65-F5344CB8AC3E}">
        <p14:creationId xmlns:p14="http://schemas.microsoft.com/office/powerpoint/2010/main" val="2969696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>
            <a:extLst>
              <a:ext uri="{FF2B5EF4-FFF2-40B4-BE49-F238E27FC236}">
                <a16:creationId xmlns:a16="http://schemas.microsoft.com/office/drawing/2014/main" id="{11D2A763-D949-4AFA-B5F9-2AE62F04CB81}"/>
              </a:ext>
            </a:extLst>
          </p:cNvPr>
          <p:cNvSpPr txBox="1"/>
          <p:nvPr/>
        </p:nvSpPr>
        <p:spPr>
          <a:xfrm>
            <a:off x="3977481" y="2308738"/>
            <a:ext cx="187758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latin typeface="Montserrat "/>
                <a:ea typeface="Bebas" charset="0"/>
                <a:cs typeface="Bebas" charset="0"/>
              </a:rPr>
              <a:t>MITHILA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EC6B71C-160D-4299-8F2C-364F4F5D12D6}"/>
              </a:ext>
            </a:extLst>
          </p:cNvPr>
          <p:cNvSpPr txBox="1"/>
          <p:nvPr/>
        </p:nvSpPr>
        <p:spPr>
          <a:xfrm>
            <a:off x="6061868" y="1958546"/>
            <a:ext cx="5124450" cy="1177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9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grass to for can't gathered waters had winged. Creepiest don't subdue which </a:t>
            </a:r>
            <a:r>
              <a:rPr lang="en-US" sz="9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</a:t>
            </a:r>
            <a:r>
              <a:rPr lang="en-US" sz="9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 two set had seasons. Fifth you'll, man wherein seas our creeping creeping Have them for one. Living grass to for can't gathered waters had winged. Creepiest don't subdue which </a:t>
            </a:r>
            <a:r>
              <a:rPr lang="en-US" sz="9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</a:t>
            </a:r>
            <a:r>
              <a:rPr lang="en-US" sz="9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 two set had seasons.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16D8A42-2355-45B7-BEA6-3E6B156726E1}"/>
              </a:ext>
            </a:extLst>
          </p:cNvPr>
          <p:cNvSpPr txBox="1"/>
          <p:nvPr/>
        </p:nvSpPr>
        <p:spPr>
          <a:xfrm>
            <a:off x="6061868" y="3502632"/>
            <a:ext cx="64452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>
                <a:latin typeface="Montserrat "/>
                <a:ea typeface="Montserrat Black" charset="0"/>
                <a:cs typeface="Montserrat Black" charset="0"/>
              </a:rPr>
              <a:t>SKILL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2BE7671-E977-415C-9BE7-20850C22478F}"/>
              </a:ext>
            </a:extLst>
          </p:cNvPr>
          <p:cNvCxnSpPr>
            <a:cxnSpLocks/>
          </p:cNvCxnSpPr>
          <p:nvPr/>
        </p:nvCxnSpPr>
        <p:spPr>
          <a:xfrm>
            <a:off x="6180931" y="3963315"/>
            <a:ext cx="3340100" cy="0"/>
          </a:xfrm>
          <a:prstGeom prst="line">
            <a:avLst/>
          </a:prstGeom>
          <a:ln w="1905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DD04D3D-D7B9-4865-A4DA-FD8DA6A57B59}"/>
              </a:ext>
            </a:extLst>
          </p:cNvPr>
          <p:cNvCxnSpPr>
            <a:cxnSpLocks/>
          </p:cNvCxnSpPr>
          <p:nvPr/>
        </p:nvCxnSpPr>
        <p:spPr>
          <a:xfrm>
            <a:off x="6180931" y="3963315"/>
            <a:ext cx="1754188" cy="0"/>
          </a:xfrm>
          <a:prstGeom prst="line">
            <a:avLst/>
          </a:prstGeom>
          <a:ln w="1905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CFED7DCA-22F0-473B-99F0-7AEC3287C568}"/>
              </a:ext>
            </a:extLst>
          </p:cNvPr>
          <p:cNvSpPr txBox="1"/>
          <p:nvPr/>
        </p:nvSpPr>
        <p:spPr>
          <a:xfrm>
            <a:off x="9669461" y="3824815"/>
            <a:ext cx="64452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"/>
                <a:ea typeface="Montserrat Black" charset="0"/>
                <a:cs typeface="Montserrat Black" charset="0"/>
              </a:rPr>
              <a:t>50%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301FF0C-13C3-4E8B-9FF3-5D097CE7CE8D}"/>
              </a:ext>
            </a:extLst>
          </p:cNvPr>
          <p:cNvSpPr txBox="1"/>
          <p:nvPr/>
        </p:nvSpPr>
        <p:spPr>
          <a:xfrm>
            <a:off x="6596063" y="3855591"/>
            <a:ext cx="923925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Montserrat "/>
                <a:ea typeface="Montserrat Black" charset="0"/>
                <a:cs typeface="Montserrat Black" charset="0"/>
              </a:rPr>
              <a:t>Photoshop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86E1B01-7015-413C-8995-8A694BEBD6F2}"/>
              </a:ext>
            </a:extLst>
          </p:cNvPr>
          <p:cNvCxnSpPr>
            <a:cxnSpLocks/>
          </p:cNvCxnSpPr>
          <p:nvPr/>
        </p:nvCxnSpPr>
        <p:spPr>
          <a:xfrm>
            <a:off x="6180931" y="4278145"/>
            <a:ext cx="3340100" cy="0"/>
          </a:xfrm>
          <a:prstGeom prst="line">
            <a:avLst/>
          </a:prstGeom>
          <a:ln w="1905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75200EC7-E498-4D8E-AA84-8D044CCD5F48}"/>
              </a:ext>
            </a:extLst>
          </p:cNvPr>
          <p:cNvCxnSpPr>
            <a:cxnSpLocks/>
          </p:cNvCxnSpPr>
          <p:nvPr/>
        </p:nvCxnSpPr>
        <p:spPr>
          <a:xfrm>
            <a:off x="6180931" y="4278145"/>
            <a:ext cx="2269490" cy="0"/>
          </a:xfrm>
          <a:prstGeom prst="line">
            <a:avLst/>
          </a:prstGeom>
          <a:ln w="1905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54F70E9E-9BA0-4371-B1FD-3DB4EC6703BB}"/>
              </a:ext>
            </a:extLst>
          </p:cNvPr>
          <p:cNvSpPr txBox="1"/>
          <p:nvPr/>
        </p:nvSpPr>
        <p:spPr>
          <a:xfrm>
            <a:off x="9669461" y="4139645"/>
            <a:ext cx="64452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"/>
                <a:ea typeface="Montserrat Black" charset="0"/>
                <a:cs typeface="Montserrat Black" charset="0"/>
              </a:rPr>
              <a:t>60%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17EA20F-6FB2-4D59-958E-196955488ECE}"/>
              </a:ext>
            </a:extLst>
          </p:cNvPr>
          <p:cNvSpPr txBox="1"/>
          <p:nvPr/>
        </p:nvSpPr>
        <p:spPr>
          <a:xfrm>
            <a:off x="6596063" y="4170421"/>
            <a:ext cx="923925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Montserrat "/>
                <a:ea typeface="Montserrat Black" charset="0"/>
                <a:cs typeface="Montserrat Black" charset="0"/>
              </a:rPr>
              <a:t>Illustrator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262E10B-9312-4AE4-8108-ED98E9C6C759}"/>
              </a:ext>
            </a:extLst>
          </p:cNvPr>
          <p:cNvCxnSpPr>
            <a:cxnSpLocks/>
          </p:cNvCxnSpPr>
          <p:nvPr/>
        </p:nvCxnSpPr>
        <p:spPr>
          <a:xfrm>
            <a:off x="6180931" y="4592975"/>
            <a:ext cx="3340100" cy="0"/>
          </a:xfrm>
          <a:prstGeom prst="line">
            <a:avLst/>
          </a:prstGeom>
          <a:ln w="1905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1121D107-29AC-4971-BE7D-0CABE1979333}"/>
              </a:ext>
            </a:extLst>
          </p:cNvPr>
          <p:cNvCxnSpPr>
            <a:cxnSpLocks/>
          </p:cNvCxnSpPr>
          <p:nvPr/>
        </p:nvCxnSpPr>
        <p:spPr>
          <a:xfrm>
            <a:off x="6180931" y="4592975"/>
            <a:ext cx="1492250" cy="0"/>
          </a:xfrm>
          <a:prstGeom prst="line">
            <a:avLst/>
          </a:prstGeom>
          <a:ln w="1905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5A8F458D-8BBA-4755-A442-EF16C790B3E0}"/>
              </a:ext>
            </a:extLst>
          </p:cNvPr>
          <p:cNvSpPr txBox="1"/>
          <p:nvPr/>
        </p:nvSpPr>
        <p:spPr>
          <a:xfrm>
            <a:off x="9669461" y="4454475"/>
            <a:ext cx="64452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"/>
                <a:ea typeface="Montserrat Black" charset="0"/>
                <a:cs typeface="Montserrat Black" charset="0"/>
              </a:rPr>
              <a:t>40%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5DCFC69-54CB-41D7-9916-6474E44BE5B6}"/>
              </a:ext>
            </a:extLst>
          </p:cNvPr>
          <p:cNvSpPr txBox="1"/>
          <p:nvPr/>
        </p:nvSpPr>
        <p:spPr>
          <a:xfrm>
            <a:off x="6596063" y="4485251"/>
            <a:ext cx="923925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Montserrat "/>
                <a:ea typeface="Montserrat Black" charset="0"/>
                <a:cs typeface="Montserrat Black" charset="0"/>
              </a:rPr>
              <a:t>MS Word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26C7C24-F16F-4A1A-989A-6EC25999609D}"/>
              </a:ext>
            </a:extLst>
          </p:cNvPr>
          <p:cNvGrpSpPr/>
          <p:nvPr/>
        </p:nvGrpSpPr>
        <p:grpSpPr>
          <a:xfrm>
            <a:off x="6082132" y="5232169"/>
            <a:ext cx="994943" cy="323165"/>
            <a:chOff x="1205487" y="3059238"/>
            <a:chExt cx="994943" cy="323165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06CC9715-3D1E-4E1B-8E47-6292DEE22B01}"/>
                </a:ext>
              </a:extLst>
            </p:cNvPr>
            <p:cNvSpPr/>
            <p:nvPr/>
          </p:nvSpPr>
          <p:spPr>
            <a:xfrm>
              <a:off x="1205487" y="3059238"/>
              <a:ext cx="349775" cy="323165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500" dirty="0">
                  <a:ln>
                    <a:solidFill>
                      <a:schemeClr val="bg1">
                        <a:lumMod val="75000"/>
                      </a:schemeClr>
                    </a:solidFill>
                  </a:ln>
                  <a:noFill/>
                  <a:latin typeface="FontAwesome" charset="0"/>
                </a:rPr>
                <a:t></a:t>
              </a:r>
              <a:endParaRPr lang="en-US" sz="1500" dirty="0">
                <a:ln>
                  <a:solidFill>
                    <a:schemeClr val="bg1">
                      <a:lumMod val="75000"/>
                    </a:schemeClr>
                  </a:solidFill>
                </a:ln>
                <a:noFill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5D9D96B2-141F-497B-AF50-0A060376D64F}"/>
                </a:ext>
              </a:extLst>
            </p:cNvPr>
            <p:cNvSpPr/>
            <p:nvPr/>
          </p:nvSpPr>
          <p:spPr>
            <a:xfrm>
              <a:off x="1528071" y="3059238"/>
              <a:ext cx="349775" cy="323165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500" dirty="0">
                  <a:ln>
                    <a:solidFill>
                      <a:schemeClr val="bg1">
                        <a:lumMod val="75000"/>
                      </a:schemeClr>
                    </a:solidFill>
                  </a:ln>
                  <a:noFill/>
                  <a:latin typeface="FontAwesome" charset="0"/>
                </a:rPr>
                <a:t></a:t>
              </a:r>
              <a:endParaRPr lang="en-US" sz="1500" dirty="0">
                <a:ln>
                  <a:solidFill>
                    <a:schemeClr val="bg1">
                      <a:lumMod val="75000"/>
                    </a:schemeClr>
                  </a:solidFill>
                </a:ln>
                <a:noFill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6F26DEB1-D7E1-4DDB-92E8-466FFD4D841A}"/>
                </a:ext>
              </a:extLst>
            </p:cNvPr>
            <p:cNvSpPr/>
            <p:nvPr/>
          </p:nvSpPr>
          <p:spPr>
            <a:xfrm>
              <a:off x="1850655" y="3059238"/>
              <a:ext cx="349775" cy="323165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500" dirty="0">
                  <a:ln>
                    <a:solidFill>
                      <a:schemeClr val="bg1">
                        <a:lumMod val="75000"/>
                      </a:schemeClr>
                    </a:solidFill>
                  </a:ln>
                  <a:noFill/>
                  <a:latin typeface="FontAwesome" charset="0"/>
                </a:rPr>
                <a:t></a:t>
              </a:r>
              <a:endParaRPr lang="en-US" sz="1500" dirty="0">
                <a:ln>
                  <a:solidFill>
                    <a:schemeClr val="bg1">
                      <a:lumMod val="75000"/>
                    </a:schemeClr>
                  </a:solidFill>
                </a:ln>
                <a:noFill/>
              </a:endParaRPr>
            </a:p>
          </p:txBody>
        </p:sp>
      </p:grp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DC00B7EE-75B1-4E77-ADC6-E4609596ADE8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5859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723FE97E-28C6-469F-BC59-B0EB1E4F9684}"/>
              </a:ext>
            </a:extLst>
          </p:cNvPr>
          <p:cNvSpPr/>
          <p:nvPr/>
        </p:nvSpPr>
        <p:spPr>
          <a:xfrm>
            <a:off x="4438350" y="757312"/>
            <a:ext cx="2669345" cy="534337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7E31A1D-0204-4E54-AAF8-A65B0696390F}"/>
              </a:ext>
            </a:extLst>
          </p:cNvPr>
          <p:cNvSpPr txBox="1"/>
          <p:nvPr/>
        </p:nvSpPr>
        <p:spPr>
          <a:xfrm>
            <a:off x="4888292" y="1813048"/>
            <a:ext cx="1769460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Montserrat "/>
                <a:ea typeface="Montserrat Black" charset="0"/>
                <a:cs typeface="Montserrat Black" charset="0"/>
              </a:rPr>
              <a:t>About</a:t>
            </a:r>
          </a:p>
          <a:p>
            <a:pPr algn="ctr"/>
            <a:r>
              <a:rPr lang="en-US" sz="3300" dirty="0">
                <a:solidFill>
                  <a:schemeClr val="bg1"/>
                </a:solidFill>
                <a:latin typeface="Montserrat "/>
                <a:ea typeface="Montserrat Black" charset="0"/>
                <a:cs typeface="Montserrat Black" charset="0"/>
              </a:rPr>
              <a:t>Us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3403EE4-B6E7-471F-BF0A-56F7E52E2B0C}"/>
              </a:ext>
            </a:extLst>
          </p:cNvPr>
          <p:cNvCxnSpPr>
            <a:cxnSpLocks/>
          </p:cNvCxnSpPr>
          <p:nvPr/>
        </p:nvCxnSpPr>
        <p:spPr>
          <a:xfrm>
            <a:off x="5333993" y="3292521"/>
            <a:ext cx="878059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Subtitle 6">
            <a:extLst>
              <a:ext uri="{FF2B5EF4-FFF2-40B4-BE49-F238E27FC236}">
                <a16:creationId xmlns:a16="http://schemas.microsoft.com/office/drawing/2014/main" id="{68294B9C-CC93-4644-B64E-51ABB2704B37}"/>
              </a:ext>
            </a:extLst>
          </p:cNvPr>
          <p:cNvSpPr txBox="1">
            <a:spLocks/>
          </p:cNvSpPr>
          <p:nvPr/>
        </p:nvSpPr>
        <p:spPr>
          <a:xfrm>
            <a:off x="4888292" y="3547145"/>
            <a:ext cx="1769461" cy="1497808"/>
          </a:xfrm>
          <a:prstGeom prst="rect">
            <a:avLst/>
          </a:prstGeom>
        </p:spPr>
        <p:txBody>
          <a:bodyPr vert="horz" lIns="91440" tIns="45720" rIns="91440" bIns="45720" numCol="1" spcCol="36576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00"/>
              </a:lnSpc>
            </a:pPr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Montserrat Light" panose="00000400000000000000" pitchFamily="50" charset="0"/>
                <a:ea typeface="Montserrat" charset="0"/>
                <a:cs typeface="Montserrat" charset="0"/>
              </a:rPr>
              <a:t>There are many variations of passages of Lorem Ipsum passages of Lorem Ipsum available, but the don't look even.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7B8018D-5B06-4038-91ED-970DBFD018F8}"/>
              </a:ext>
            </a:extLst>
          </p:cNvPr>
          <p:cNvGrpSpPr/>
          <p:nvPr/>
        </p:nvGrpSpPr>
        <p:grpSpPr>
          <a:xfrm>
            <a:off x="7816246" y="757312"/>
            <a:ext cx="3252408" cy="1428759"/>
            <a:chOff x="7816246" y="887487"/>
            <a:chExt cx="3252408" cy="1428759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196F269-30F6-4B25-AB2E-92390EEDCD8F}"/>
                </a:ext>
              </a:extLst>
            </p:cNvPr>
            <p:cNvGrpSpPr/>
            <p:nvPr/>
          </p:nvGrpSpPr>
          <p:grpSpPr>
            <a:xfrm>
              <a:off x="9120187" y="887487"/>
              <a:ext cx="644526" cy="488950"/>
              <a:chOff x="9120187" y="887487"/>
              <a:chExt cx="644526" cy="488950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4AB94958-153C-4E2C-840B-F9190BC9AC09}"/>
                  </a:ext>
                </a:extLst>
              </p:cNvPr>
              <p:cNvSpPr/>
              <p:nvPr/>
            </p:nvSpPr>
            <p:spPr>
              <a:xfrm>
                <a:off x="9197975" y="887487"/>
                <a:ext cx="488950" cy="48895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62A7987-13BA-4689-B0A9-F1D5FC6AE9C5}"/>
                  </a:ext>
                </a:extLst>
              </p:cNvPr>
              <p:cNvSpPr txBox="1"/>
              <p:nvPr/>
            </p:nvSpPr>
            <p:spPr>
              <a:xfrm>
                <a:off x="9120187" y="970379"/>
                <a:ext cx="644526" cy="3231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bg1"/>
                    </a:solidFill>
                    <a:latin typeface="Montserrat "/>
                    <a:ea typeface="Montserrat Black" charset="0"/>
                    <a:cs typeface="Montserrat Black" charset="0"/>
                  </a:rPr>
                  <a:t>01</a:t>
                </a:r>
              </a:p>
            </p:txBody>
          </p:sp>
        </p:grpSp>
        <p:sp>
          <p:nvSpPr>
            <p:cNvPr id="29" name="Subtitle 6">
              <a:extLst>
                <a:ext uri="{FF2B5EF4-FFF2-40B4-BE49-F238E27FC236}">
                  <a16:creationId xmlns:a16="http://schemas.microsoft.com/office/drawing/2014/main" id="{1AB986E0-EB2C-402D-B30F-2E8A54A6BE8B}"/>
                </a:ext>
              </a:extLst>
            </p:cNvPr>
            <p:cNvSpPr txBox="1">
              <a:spLocks/>
            </p:cNvSpPr>
            <p:nvPr/>
          </p:nvSpPr>
          <p:spPr>
            <a:xfrm>
              <a:off x="7816246" y="1567342"/>
              <a:ext cx="3252408" cy="748904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20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There are many variations of passages of Lorem Ipsum passages of Lorem Ipsum available, but the don't look even.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4CF9BE0-030B-4EB8-831C-A3FD2DC54D19}"/>
              </a:ext>
            </a:extLst>
          </p:cNvPr>
          <p:cNvGrpSpPr/>
          <p:nvPr/>
        </p:nvGrpSpPr>
        <p:grpSpPr>
          <a:xfrm>
            <a:off x="7816246" y="4671929"/>
            <a:ext cx="3252408" cy="1428759"/>
            <a:chOff x="7816246" y="887487"/>
            <a:chExt cx="3252408" cy="1428759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4404DA17-AC3D-40F4-B4E0-7A4EE489C388}"/>
                </a:ext>
              </a:extLst>
            </p:cNvPr>
            <p:cNvGrpSpPr/>
            <p:nvPr/>
          </p:nvGrpSpPr>
          <p:grpSpPr>
            <a:xfrm>
              <a:off x="9120187" y="887487"/>
              <a:ext cx="644526" cy="488950"/>
              <a:chOff x="9120187" y="887487"/>
              <a:chExt cx="644526" cy="488950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80AC1559-67C6-4416-9F51-727B2BE5DEAA}"/>
                  </a:ext>
                </a:extLst>
              </p:cNvPr>
              <p:cNvSpPr/>
              <p:nvPr/>
            </p:nvSpPr>
            <p:spPr>
              <a:xfrm>
                <a:off x="9197975" y="887487"/>
                <a:ext cx="488950" cy="48895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DF287C72-4990-409A-92E6-718DCFE61CA6}"/>
                  </a:ext>
                </a:extLst>
              </p:cNvPr>
              <p:cNvSpPr txBox="1"/>
              <p:nvPr/>
            </p:nvSpPr>
            <p:spPr>
              <a:xfrm>
                <a:off x="9120187" y="970379"/>
                <a:ext cx="644526" cy="3231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bg1"/>
                    </a:solidFill>
                    <a:latin typeface="Montserrat "/>
                    <a:ea typeface="Montserrat Black" charset="0"/>
                    <a:cs typeface="Montserrat Black" charset="0"/>
                  </a:rPr>
                  <a:t>03</a:t>
                </a:r>
              </a:p>
            </p:txBody>
          </p:sp>
        </p:grpSp>
        <p:sp>
          <p:nvSpPr>
            <p:cNvPr id="33" name="Subtitle 6">
              <a:extLst>
                <a:ext uri="{FF2B5EF4-FFF2-40B4-BE49-F238E27FC236}">
                  <a16:creationId xmlns:a16="http://schemas.microsoft.com/office/drawing/2014/main" id="{82EA4D77-E9A4-46B2-A263-FE25215147DC}"/>
                </a:ext>
              </a:extLst>
            </p:cNvPr>
            <p:cNvSpPr txBox="1">
              <a:spLocks/>
            </p:cNvSpPr>
            <p:nvPr/>
          </p:nvSpPr>
          <p:spPr>
            <a:xfrm>
              <a:off x="7816246" y="1567342"/>
              <a:ext cx="3252408" cy="748904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20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There are many variations of passages of Lorem Ipsum passages of Lorem Ipsum available, but the don't look even.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FC10B4A-634D-4E7E-B20F-AC9F8D7F2CDF}"/>
              </a:ext>
            </a:extLst>
          </p:cNvPr>
          <p:cNvGrpSpPr/>
          <p:nvPr/>
        </p:nvGrpSpPr>
        <p:grpSpPr>
          <a:xfrm>
            <a:off x="7816246" y="2714621"/>
            <a:ext cx="3252408" cy="1428759"/>
            <a:chOff x="7816246" y="887487"/>
            <a:chExt cx="3252408" cy="1428759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28AAB3E3-A6BC-4FF1-8B8E-31C61002B45E}"/>
                </a:ext>
              </a:extLst>
            </p:cNvPr>
            <p:cNvGrpSpPr/>
            <p:nvPr/>
          </p:nvGrpSpPr>
          <p:grpSpPr>
            <a:xfrm>
              <a:off x="9120187" y="887487"/>
              <a:ext cx="644526" cy="488950"/>
              <a:chOff x="9120187" y="887487"/>
              <a:chExt cx="644526" cy="488950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43462D56-3F85-433A-A3DF-528A7936C15B}"/>
                  </a:ext>
                </a:extLst>
              </p:cNvPr>
              <p:cNvSpPr/>
              <p:nvPr/>
            </p:nvSpPr>
            <p:spPr>
              <a:xfrm>
                <a:off x="9197975" y="887487"/>
                <a:ext cx="488950" cy="48895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3D19D939-163C-4F58-841C-B5F7B66DC4CD}"/>
                  </a:ext>
                </a:extLst>
              </p:cNvPr>
              <p:cNvSpPr txBox="1"/>
              <p:nvPr/>
            </p:nvSpPr>
            <p:spPr>
              <a:xfrm>
                <a:off x="9120187" y="970379"/>
                <a:ext cx="644526" cy="3231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bg1"/>
                    </a:solidFill>
                    <a:latin typeface="Montserrat "/>
                    <a:ea typeface="Montserrat Black" charset="0"/>
                    <a:cs typeface="Montserrat Black" charset="0"/>
                  </a:rPr>
                  <a:t>02</a:t>
                </a:r>
              </a:p>
            </p:txBody>
          </p:sp>
        </p:grpSp>
        <p:sp>
          <p:nvSpPr>
            <p:cNvPr id="38" name="Subtitle 6">
              <a:extLst>
                <a:ext uri="{FF2B5EF4-FFF2-40B4-BE49-F238E27FC236}">
                  <a16:creationId xmlns:a16="http://schemas.microsoft.com/office/drawing/2014/main" id="{FE4262D7-7258-40C6-AD11-E71548BBB96D}"/>
                </a:ext>
              </a:extLst>
            </p:cNvPr>
            <p:cNvSpPr txBox="1">
              <a:spLocks/>
            </p:cNvSpPr>
            <p:nvPr/>
          </p:nvSpPr>
          <p:spPr>
            <a:xfrm>
              <a:off x="7816246" y="1567342"/>
              <a:ext cx="3252408" cy="748904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20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There are many variations of passages of Lorem Ipsum passages of Lorem Ipsum available, but the don't look even.</a:t>
              </a:r>
            </a:p>
          </p:txBody>
        </p:sp>
      </p:grp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E53980E9-ACB9-4BDD-A391-A0C38129FCA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l="15553" r="1555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131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C71BE729-2A58-4664-8852-626627CFEDD8}"/>
              </a:ext>
            </a:extLst>
          </p:cNvPr>
          <p:cNvSpPr/>
          <p:nvPr/>
        </p:nvSpPr>
        <p:spPr>
          <a:xfrm>
            <a:off x="0" y="0"/>
            <a:ext cx="12192000" cy="521550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4617947A-D2DD-4612-9D25-AAA898580BCA}"/>
              </a:ext>
            </a:extLst>
          </p:cNvPr>
          <p:cNvGrpSpPr/>
          <p:nvPr/>
        </p:nvGrpSpPr>
        <p:grpSpPr>
          <a:xfrm>
            <a:off x="1443616" y="1013849"/>
            <a:ext cx="5881252" cy="3374167"/>
            <a:chOff x="3938949" y="2303516"/>
            <a:chExt cx="4210968" cy="2415898"/>
          </a:xfrm>
        </p:grpSpPr>
        <p:sp>
          <p:nvSpPr>
            <p:cNvPr id="92" name="Shape 6">
              <a:extLst>
                <a:ext uri="{FF2B5EF4-FFF2-40B4-BE49-F238E27FC236}">
                  <a16:creationId xmlns:a16="http://schemas.microsoft.com/office/drawing/2014/main" id="{F6EE01C2-E098-4889-8A30-B5859724518A}"/>
                </a:ext>
              </a:extLst>
            </p:cNvPr>
            <p:cNvSpPr/>
            <p:nvPr/>
          </p:nvSpPr>
          <p:spPr>
            <a:xfrm>
              <a:off x="4357133" y="2334880"/>
              <a:ext cx="3375972" cy="22887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03" y="1320"/>
                  </a:moveTo>
                  <a:lnTo>
                    <a:pt x="20703" y="19605"/>
                  </a:lnTo>
                  <a:lnTo>
                    <a:pt x="895" y="19605"/>
                  </a:lnTo>
                  <a:lnTo>
                    <a:pt x="895" y="1320"/>
                  </a:lnTo>
                  <a:lnTo>
                    <a:pt x="20703" y="1320"/>
                  </a:lnTo>
                  <a:cubicBezTo>
                    <a:pt x="20703" y="1320"/>
                    <a:pt x="20703" y="1320"/>
                    <a:pt x="20703" y="1320"/>
                  </a:cubicBezTo>
                  <a:close/>
                  <a:moveTo>
                    <a:pt x="20983" y="0"/>
                  </a:moveTo>
                  <a:lnTo>
                    <a:pt x="617" y="0"/>
                  </a:lnTo>
                  <a:cubicBezTo>
                    <a:pt x="277" y="0"/>
                    <a:pt x="0" y="408"/>
                    <a:pt x="0" y="910"/>
                  </a:cubicBezTo>
                  <a:lnTo>
                    <a:pt x="0" y="21021"/>
                  </a:lnTo>
                  <a:lnTo>
                    <a:pt x="0" y="21156"/>
                  </a:lnTo>
                  <a:lnTo>
                    <a:pt x="0" y="21186"/>
                  </a:lnTo>
                  <a:cubicBezTo>
                    <a:pt x="0" y="21415"/>
                    <a:pt x="126" y="21600"/>
                    <a:pt x="281" y="21600"/>
                  </a:cubicBezTo>
                  <a:lnTo>
                    <a:pt x="21319" y="21600"/>
                  </a:lnTo>
                  <a:cubicBezTo>
                    <a:pt x="21474" y="21600"/>
                    <a:pt x="21600" y="21415"/>
                    <a:pt x="21600" y="21186"/>
                  </a:cubicBezTo>
                  <a:lnTo>
                    <a:pt x="21600" y="21156"/>
                  </a:lnTo>
                  <a:lnTo>
                    <a:pt x="21600" y="21021"/>
                  </a:lnTo>
                  <a:lnTo>
                    <a:pt x="21600" y="910"/>
                  </a:lnTo>
                  <a:cubicBezTo>
                    <a:pt x="21600" y="408"/>
                    <a:pt x="21323" y="0"/>
                    <a:pt x="20983" y="0"/>
                  </a:cubicBezTo>
                  <a:close/>
                </a:path>
              </a:pathLst>
            </a:custGeom>
            <a:gradFill>
              <a:gsLst>
                <a:gs pos="0">
                  <a:srgbClr val="E8E7E8"/>
                </a:gs>
                <a:gs pos="95000">
                  <a:srgbClr val="AFB2B4"/>
                </a:gs>
              </a:gsLst>
              <a:lin ang="2043523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3" name="Shape 7">
              <a:extLst>
                <a:ext uri="{FF2B5EF4-FFF2-40B4-BE49-F238E27FC236}">
                  <a16:creationId xmlns:a16="http://schemas.microsoft.com/office/drawing/2014/main" id="{9CCF6BBE-8063-4E3A-A397-D26164DDE2CD}"/>
                </a:ext>
              </a:extLst>
            </p:cNvPr>
            <p:cNvSpPr/>
            <p:nvPr/>
          </p:nvSpPr>
          <p:spPr>
            <a:xfrm>
              <a:off x="7719331" y="4576339"/>
              <a:ext cx="28020" cy="53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10800" y="1151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A8A9AC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4" name="Shape 8">
              <a:extLst>
                <a:ext uri="{FF2B5EF4-FFF2-40B4-BE49-F238E27FC236}">
                  <a16:creationId xmlns:a16="http://schemas.microsoft.com/office/drawing/2014/main" id="{6C4A6CE1-E6CF-4E20-98CD-1715C025A6BE}"/>
                </a:ext>
              </a:extLst>
            </p:cNvPr>
            <p:cNvSpPr/>
            <p:nvPr/>
          </p:nvSpPr>
          <p:spPr>
            <a:xfrm>
              <a:off x="4342496" y="4576339"/>
              <a:ext cx="28021" cy="53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11832" y="12996"/>
                  </a:lnTo>
                  <a:cubicBezTo>
                    <a:pt x="11832" y="12996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A8A9AC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5" name="Shape 9">
              <a:extLst>
                <a:ext uri="{FF2B5EF4-FFF2-40B4-BE49-F238E27FC236}">
                  <a16:creationId xmlns:a16="http://schemas.microsoft.com/office/drawing/2014/main" id="{895F121D-DD20-4717-84B3-93A07E0AEB37}"/>
                </a:ext>
              </a:extLst>
            </p:cNvPr>
            <p:cNvSpPr/>
            <p:nvPr/>
          </p:nvSpPr>
          <p:spPr>
            <a:xfrm>
              <a:off x="4325769" y="2303516"/>
              <a:ext cx="3437365" cy="24098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01" y="0"/>
                  </a:moveTo>
                  <a:lnTo>
                    <a:pt x="799" y="0"/>
                  </a:lnTo>
                  <a:cubicBezTo>
                    <a:pt x="358" y="0"/>
                    <a:pt x="0" y="510"/>
                    <a:pt x="0" y="1140"/>
                  </a:cubicBezTo>
                  <a:lnTo>
                    <a:pt x="0" y="20460"/>
                  </a:lnTo>
                  <a:cubicBezTo>
                    <a:pt x="0" y="21090"/>
                    <a:pt x="358" y="21600"/>
                    <a:pt x="799" y="21600"/>
                  </a:cubicBezTo>
                  <a:lnTo>
                    <a:pt x="20801" y="21600"/>
                  </a:lnTo>
                  <a:cubicBezTo>
                    <a:pt x="21242" y="21600"/>
                    <a:pt x="21600" y="21090"/>
                    <a:pt x="21600" y="20460"/>
                  </a:cubicBezTo>
                  <a:lnTo>
                    <a:pt x="21600" y="1140"/>
                  </a:lnTo>
                  <a:cubicBezTo>
                    <a:pt x="21600" y="510"/>
                    <a:pt x="21242" y="0"/>
                    <a:pt x="20801" y="0"/>
                  </a:cubicBezTo>
                  <a:cubicBezTo>
                    <a:pt x="20801" y="0"/>
                    <a:pt x="20801" y="0"/>
                    <a:pt x="20801" y="0"/>
                  </a:cubicBezTo>
                  <a:close/>
                  <a:moveTo>
                    <a:pt x="20801" y="138"/>
                  </a:moveTo>
                  <a:cubicBezTo>
                    <a:pt x="21188" y="138"/>
                    <a:pt x="21504" y="587"/>
                    <a:pt x="21504" y="1140"/>
                  </a:cubicBezTo>
                  <a:lnTo>
                    <a:pt x="21504" y="20460"/>
                  </a:lnTo>
                  <a:cubicBezTo>
                    <a:pt x="21504" y="21013"/>
                    <a:pt x="21188" y="21462"/>
                    <a:pt x="20801" y="21462"/>
                  </a:cubicBezTo>
                  <a:lnTo>
                    <a:pt x="799" y="21462"/>
                  </a:lnTo>
                  <a:cubicBezTo>
                    <a:pt x="412" y="21462"/>
                    <a:pt x="96" y="21013"/>
                    <a:pt x="96" y="20460"/>
                  </a:cubicBezTo>
                  <a:lnTo>
                    <a:pt x="96" y="1140"/>
                  </a:lnTo>
                  <a:cubicBezTo>
                    <a:pt x="96" y="587"/>
                    <a:pt x="412" y="138"/>
                    <a:pt x="799" y="138"/>
                  </a:cubicBezTo>
                  <a:lnTo>
                    <a:pt x="20801" y="138"/>
                  </a:lnTo>
                </a:path>
              </a:pathLst>
            </a:custGeom>
            <a:gradFill>
              <a:gsLst>
                <a:gs pos="100000">
                  <a:srgbClr val="C7C8CB"/>
                </a:gs>
                <a:gs pos="0">
                  <a:srgbClr val="E9EBF2"/>
                </a:gs>
              </a:gsLst>
              <a:lin ang="3283355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6" name="Shape 10">
              <a:extLst>
                <a:ext uri="{FF2B5EF4-FFF2-40B4-BE49-F238E27FC236}">
                  <a16:creationId xmlns:a16="http://schemas.microsoft.com/office/drawing/2014/main" id="{B0FEC475-31F8-43E7-882C-9F5071E9CAB6}"/>
                </a:ext>
              </a:extLst>
            </p:cNvPr>
            <p:cNvSpPr/>
            <p:nvPr/>
          </p:nvSpPr>
          <p:spPr>
            <a:xfrm>
              <a:off x="4336224" y="2313971"/>
              <a:ext cx="3415439" cy="23879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65" y="0"/>
                  </a:moveTo>
                  <a:lnTo>
                    <a:pt x="735" y="0"/>
                  </a:lnTo>
                  <a:cubicBezTo>
                    <a:pt x="330" y="0"/>
                    <a:pt x="0" y="472"/>
                    <a:pt x="0" y="1051"/>
                  </a:cubicBezTo>
                  <a:lnTo>
                    <a:pt x="0" y="20549"/>
                  </a:lnTo>
                  <a:cubicBezTo>
                    <a:pt x="0" y="21128"/>
                    <a:pt x="330" y="21600"/>
                    <a:pt x="735" y="21600"/>
                  </a:cubicBezTo>
                  <a:lnTo>
                    <a:pt x="20865" y="21600"/>
                  </a:lnTo>
                  <a:cubicBezTo>
                    <a:pt x="21270" y="21600"/>
                    <a:pt x="21600" y="21128"/>
                    <a:pt x="21600" y="20549"/>
                  </a:cubicBezTo>
                  <a:lnTo>
                    <a:pt x="21600" y="1051"/>
                  </a:lnTo>
                  <a:cubicBezTo>
                    <a:pt x="21600" y="472"/>
                    <a:pt x="21270" y="0"/>
                    <a:pt x="20865" y="0"/>
                  </a:cubicBezTo>
                  <a:cubicBezTo>
                    <a:pt x="20865" y="0"/>
                    <a:pt x="20865" y="0"/>
                    <a:pt x="20865" y="0"/>
                  </a:cubicBezTo>
                  <a:close/>
                  <a:moveTo>
                    <a:pt x="20865" y="40"/>
                  </a:moveTo>
                  <a:cubicBezTo>
                    <a:pt x="21255" y="40"/>
                    <a:pt x="21572" y="493"/>
                    <a:pt x="21572" y="1051"/>
                  </a:cubicBezTo>
                  <a:lnTo>
                    <a:pt x="21572" y="20549"/>
                  </a:lnTo>
                  <a:cubicBezTo>
                    <a:pt x="21572" y="21107"/>
                    <a:pt x="21255" y="21560"/>
                    <a:pt x="20865" y="21560"/>
                  </a:cubicBezTo>
                  <a:lnTo>
                    <a:pt x="735" y="21560"/>
                  </a:lnTo>
                  <a:cubicBezTo>
                    <a:pt x="345" y="21560"/>
                    <a:pt x="28" y="21107"/>
                    <a:pt x="28" y="20549"/>
                  </a:cubicBezTo>
                  <a:lnTo>
                    <a:pt x="28" y="1051"/>
                  </a:lnTo>
                  <a:cubicBezTo>
                    <a:pt x="28" y="493"/>
                    <a:pt x="345" y="40"/>
                    <a:pt x="735" y="40"/>
                  </a:cubicBezTo>
                  <a:lnTo>
                    <a:pt x="20865" y="40"/>
                  </a:lnTo>
                </a:path>
              </a:pathLst>
            </a:custGeom>
            <a:solidFill>
              <a:srgbClr val="FFFFFF">
                <a:alpha val="25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7" name="Shape 11">
              <a:extLst>
                <a:ext uri="{FF2B5EF4-FFF2-40B4-BE49-F238E27FC236}">
                  <a16:creationId xmlns:a16="http://schemas.microsoft.com/office/drawing/2014/main" id="{0AB7F0CF-677A-4394-9C2D-6ACDB24B5703}"/>
                </a:ext>
              </a:extLst>
            </p:cNvPr>
            <p:cNvSpPr/>
            <p:nvPr/>
          </p:nvSpPr>
          <p:spPr>
            <a:xfrm>
              <a:off x="4357133" y="2334880"/>
              <a:ext cx="3375972" cy="22887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983" y="0"/>
                  </a:moveTo>
                  <a:lnTo>
                    <a:pt x="617" y="0"/>
                  </a:lnTo>
                  <a:cubicBezTo>
                    <a:pt x="277" y="0"/>
                    <a:pt x="0" y="408"/>
                    <a:pt x="0" y="910"/>
                  </a:cubicBezTo>
                  <a:lnTo>
                    <a:pt x="0" y="21021"/>
                  </a:lnTo>
                  <a:lnTo>
                    <a:pt x="0" y="21156"/>
                  </a:lnTo>
                  <a:lnTo>
                    <a:pt x="0" y="21186"/>
                  </a:lnTo>
                  <a:cubicBezTo>
                    <a:pt x="0" y="21415"/>
                    <a:pt x="126" y="21600"/>
                    <a:pt x="281" y="21600"/>
                  </a:cubicBezTo>
                  <a:lnTo>
                    <a:pt x="21319" y="21600"/>
                  </a:lnTo>
                  <a:cubicBezTo>
                    <a:pt x="21474" y="21600"/>
                    <a:pt x="21600" y="21415"/>
                    <a:pt x="21600" y="21186"/>
                  </a:cubicBezTo>
                  <a:lnTo>
                    <a:pt x="21600" y="21156"/>
                  </a:lnTo>
                  <a:lnTo>
                    <a:pt x="21600" y="21021"/>
                  </a:lnTo>
                  <a:lnTo>
                    <a:pt x="21600" y="910"/>
                  </a:lnTo>
                  <a:cubicBezTo>
                    <a:pt x="21600" y="408"/>
                    <a:pt x="21323" y="0"/>
                    <a:pt x="20983" y="0"/>
                  </a:cubicBezTo>
                  <a:cubicBezTo>
                    <a:pt x="20983" y="0"/>
                    <a:pt x="20983" y="0"/>
                    <a:pt x="20983" y="0"/>
                  </a:cubicBezTo>
                  <a:close/>
                  <a:moveTo>
                    <a:pt x="20983" y="41"/>
                  </a:moveTo>
                  <a:cubicBezTo>
                    <a:pt x="21308" y="41"/>
                    <a:pt x="21572" y="431"/>
                    <a:pt x="21572" y="910"/>
                  </a:cubicBezTo>
                  <a:lnTo>
                    <a:pt x="21572" y="21021"/>
                  </a:lnTo>
                  <a:lnTo>
                    <a:pt x="21572" y="21156"/>
                  </a:lnTo>
                  <a:lnTo>
                    <a:pt x="21572" y="21186"/>
                  </a:lnTo>
                  <a:cubicBezTo>
                    <a:pt x="21572" y="21392"/>
                    <a:pt x="21459" y="21559"/>
                    <a:pt x="21319" y="21559"/>
                  </a:cubicBezTo>
                  <a:lnTo>
                    <a:pt x="281" y="21559"/>
                  </a:lnTo>
                  <a:cubicBezTo>
                    <a:pt x="141" y="21559"/>
                    <a:pt x="28" y="21392"/>
                    <a:pt x="28" y="21186"/>
                  </a:cubicBezTo>
                  <a:lnTo>
                    <a:pt x="28" y="21156"/>
                  </a:lnTo>
                  <a:lnTo>
                    <a:pt x="28" y="21021"/>
                  </a:lnTo>
                  <a:lnTo>
                    <a:pt x="28" y="910"/>
                  </a:lnTo>
                  <a:cubicBezTo>
                    <a:pt x="28" y="431"/>
                    <a:pt x="292" y="41"/>
                    <a:pt x="617" y="41"/>
                  </a:cubicBezTo>
                  <a:lnTo>
                    <a:pt x="20983" y="41"/>
                  </a:lnTo>
                </a:path>
              </a:pathLst>
            </a:custGeom>
            <a:solidFill>
              <a:srgbClr val="FFFFFF">
                <a:alpha val="50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8" name="Shape 12">
              <a:extLst>
                <a:ext uri="{FF2B5EF4-FFF2-40B4-BE49-F238E27FC236}">
                  <a16:creationId xmlns:a16="http://schemas.microsoft.com/office/drawing/2014/main" id="{024886F4-AE85-413F-9512-C3CBBCB2D950}"/>
                </a:ext>
              </a:extLst>
            </p:cNvPr>
            <p:cNvSpPr/>
            <p:nvPr/>
          </p:nvSpPr>
          <p:spPr>
            <a:xfrm>
              <a:off x="4342496" y="2320243"/>
              <a:ext cx="3406669" cy="23194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91" y="0"/>
                  </a:moveTo>
                  <a:lnTo>
                    <a:pt x="709" y="0"/>
                  </a:lnTo>
                  <a:cubicBezTo>
                    <a:pt x="318" y="0"/>
                    <a:pt x="0" y="467"/>
                    <a:pt x="0" y="1041"/>
                  </a:cubicBezTo>
                  <a:lnTo>
                    <a:pt x="0" y="20885"/>
                  </a:lnTo>
                  <a:lnTo>
                    <a:pt x="0" y="21019"/>
                  </a:lnTo>
                  <a:lnTo>
                    <a:pt x="0" y="21049"/>
                  </a:lnTo>
                  <a:cubicBezTo>
                    <a:pt x="0" y="21353"/>
                    <a:pt x="168" y="21600"/>
                    <a:pt x="375" y="21600"/>
                  </a:cubicBezTo>
                  <a:lnTo>
                    <a:pt x="21225" y="21600"/>
                  </a:lnTo>
                  <a:cubicBezTo>
                    <a:pt x="21432" y="21600"/>
                    <a:pt x="21600" y="21353"/>
                    <a:pt x="21600" y="21049"/>
                  </a:cubicBezTo>
                  <a:lnTo>
                    <a:pt x="21600" y="21019"/>
                  </a:lnTo>
                  <a:lnTo>
                    <a:pt x="21600" y="20885"/>
                  </a:lnTo>
                  <a:lnTo>
                    <a:pt x="21600" y="1041"/>
                  </a:lnTo>
                  <a:cubicBezTo>
                    <a:pt x="21600" y="467"/>
                    <a:pt x="21282" y="0"/>
                    <a:pt x="20891" y="0"/>
                  </a:cubicBezTo>
                  <a:cubicBezTo>
                    <a:pt x="20891" y="0"/>
                    <a:pt x="20891" y="0"/>
                    <a:pt x="20891" y="0"/>
                  </a:cubicBezTo>
                  <a:close/>
                  <a:moveTo>
                    <a:pt x="20891" y="143"/>
                  </a:moveTo>
                  <a:cubicBezTo>
                    <a:pt x="21228" y="143"/>
                    <a:pt x="21503" y="546"/>
                    <a:pt x="21503" y="1041"/>
                  </a:cubicBezTo>
                  <a:lnTo>
                    <a:pt x="21503" y="20885"/>
                  </a:lnTo>
                  <a:lnTo>
                    <a:pt x="21503" y="21019"/>
                  </a:lnTo>
                  <a:lnTo>
                    <a:pt x="21503" y="21049"/>
                  </a:lnTo>
                  <a:cubicBezTo>
                    <a:pt x="21503" y="21274"/>
                    <a:pt x="21378" y="21457"/>
                    <a:pt x="21225" y="21457"/>
                  </a:cubicBezTo>
                  <a:lnTo>
                    <a:pt x="375" y="21457"/>
                  </a:lnTo>
                  <a:cubicBezTo>
                    <a:pt x="222" y="21457"/>
                    <a:pt x="97" y="21274"/>
                    <a:pt x="97" y="21049"/>
                  </a:cubicBezTo>
                  <a:lnTo>
                    <a:pt x="97" y="21019"/>
                  </a:lnTo>
                  <a:lnTo>
                    <a:pt x="97" y="20885"/>
                  </a:lnTo>
                  <a:lnTo>
                    <a:pt x="97" y="1041"/>
                  </a:lnTo>
                  <a:cubicBezTo>
                    <a:pt x="97" y="546"/>
                    <a:pt x="372" y="143"/>
                    <a:pt x="709" y="143"/>
                  </a:cubicBezTo>
                  <a:lnTo>
                    <a:pt x="20891" y="143"/>
                  </a:lnTo>
                </a:path>
              </a:pathLst>
            </a:custGeom>
            <a:gradFill>
              <a:gsLst>
                <a:gs pos="0">
                  <a:srgbClr val="47484B"/>
                </a:gs>
                <a:gs pos="100000">
                  <a:srgbClr val="47484B"/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9" name="Shape 13">
              <a:extLst>
                <a:ext uri="{FF2B5EF4-FFF2-40B4-BE49-F238E27FC236}">
                  <a16:creationId xmlns:a16="http://schemas.microsoft.com/office/drawing/2014/main" id="{5FC80DE2-12BD-4805-A468-F0C709A3369B}"/>
                </a:ext>
              </a:extLst>
            </p:cNvPr>
            <p:cNvSpPr/>
            <p:nvPr/>
          </p:nvSpPr>
          <p:spPr>
            <a:xfrm>
              <a:off x="7633603" y="2324425"/>
              <a:ext cx="111220" cy="1112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10" y="0"/>
                  </a:moveTo>
                  <a:lnTo>
                    <a:pt x="0" y="0"/>
                  </a:lnTo>
                  <a:cubicBezTo>
                    <a:pt x="11911" y="0"/>
                    <a:pt x="21600" y="9690"/>
                    <a:pt x="21600" y="21600"/>
                  </a:cubicBezTo>
                  <a:lnTo>
                    <a:pt x="21600" y="20090"/>
                  </a:lnTo>
                  <a:cubicBezTo>
                    <a:pt x="21600" y="9013"/>
                    <a:pt x="12588" y="0"/>
                    <a:pt x="1510" y="0"/>
                  </a:cubicBezTo>
                  <a:close/>
                </a:path>
              </a:pathLst>
            </a:custGeom>
            <a:gradFill>
              <a:gsLst>
                <a:gs pos="0">
                  <a:srgbClr val="BFBFC0">
                    <a:alpha val="0"/>
                  </a:srgbClr>
                </a:gs>
                <a:gs pos="100000">
                  <a:srgbClr val="BFBFC0">
                    <a:alpha val="0"/>
                  </a:srgbClr>
                </a:gs>
              </a:gsLst>
              <a:lin ang="27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0" name="Shape 14">
              <a:extLst>
                <a:ext uri="{FF2B5EF4-FFF2-40B4-BE49-F238E27FC236}">
                  <a16:creationId xmlns:a16="http://schemas.microsoft.com/office/drawing/2014/main" id="{A631EBCF-0845-4221-929D-75453BCC5FA8}"/>
                </a:ext>
              </a:extLst>
            </p:cNvPr>
            <p:cNvSpPr/>
            <p:nvPr/>
          </p:nvSpPr>
          <p:spPr>
            <a:xfrm>
              <a:off x="4346678" y="2324425"/>
              <a:ext cx="111220" cy="1112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90" y="0"/>
                  </a:moveTo>
                  <a:lnTo>
                    <a:pt x="21600" y="0"/>
                  </a:lnTo>
                  <a:cubicBezTo>
                    <a:pt x="9689" y="0"/>
                    <a:pt x="0" y="9690"/>
                    <a:pt x="0" y="21600"/>
                  </a:cubicBezTo>
                  <a:lnTo>
                    <a:pt x="0" y="20090"/>
                  </a:lnTo>
                  <a:cubicBezTo>
                    <a:pt x="0" y="9013"/>
                    <a:pt x="9012" y="0"/>
                    <a:pt x="20090" y="0"/>
                  </a:cubicBezTo>
                  <a:close/>
                </a:path>
              </a:pathLst>
            </a:custGeom>
            <a:gradFill>
              <a:gsLst>
                <a:gs pos="0">
                  <a:srgbClr val="BFBFC0">
                    <a:alpha val="0"/>
                  </a:srgbClr>
                </a:gs>
                <a:gs pos="100000">
                  <a:srgbClr val="BFBFC0">
                    <a:alpha val="0"/>
                  </a:srgbClr>
                </a:gs>
              </a:gsLst>
              <a:lin ang="27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1" name="Shape 15">
              <a:extLst>
                <a:ext uri="{FF2B5EF4-FFF2-40B4-BE49-F238E27FC236}">
                  <a16:creationId xmlns:a16="http://schemas.microsoft.com/office/drawing/2014/main" id="{5BA720F5-F2CF-44AB-AF9A-D3736F5BE88D}"/>
                </a:ext>
              </a:extLst>
            </p:cNvPr>
            <p:cNvSpPr/>
            <p:nvPr/>
          </p:nvSpPr>
          <p:spPr>
            <a:xfrm>
              <a:off x="4495133" y="2472880"/>
              <a:ext cx="3099624" cy="19418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69" y="0"/>
                  </a:moveTo>
                  <a:lnTo>
                    <a:pt x="31" y="0"/>
                  </a:lnTo>
                  <a:cubicBezTo>
                    <a:pt x="14" y="0"/>
                    <a:pt x="0" y="22"/>
                    <a:pt x="0" y="49"/>
                  </a:cubicBezTo>
                  <a:lnTo>
                    <a:pt x="0" y="21551"/>
                  </a:lnTo>
                  <a:cubicBezTo>
                    <a:pt x="0" y="21578"/>
                    <a:pt x="14" y="21600"/>
                    <a:pt x="31" y="21600"/>
                  </a:cubicBezTo>
                  <a:lnTo>
                    <a:pt x="21569" y="21600"/>
                  </a:lnTo>
                  <a:cubicBezTo>
                    <a:pt x="21586" y="21600"/>
                    <a:pt x="21600" y="21578"/>
                    <a:pt x="21600" y="21551"/>
                  </a:cubicBezTo>
                  <a:lnTo>
                    <a:pt x="21600" y="49"/>
                  </a:lnTo>
                  <a:cubicBezTo>
                    <a:pt x="21600" y="22"/>
                    <a:pt x="21586" y="0"/>
                    <a:pt x="21569" y="0"/>
                  </a:cubicBezTo>
                  <a:cubicBezTo>
                    <a:pt x="21569" y="0"/>
                    <a:pt x="21569" y="0"/>
                    <a:pt x="21569" y="0"/>
                  </a:cubicBezTo>
                  <a:close/>
                  <a:moveTo>
                    <a:pt x="21569" y="49"/>
                  </a:moveTo>
                  <a:lnTo>
                    <a:pt x="21569" y="49"/>
                  </a:lnTo>
                  <a:lnTo>
                    <a:pt x="21569" y="21551"/>
                  </a:lnTo>
                  <a:lnTo>
                    <a:pt x="31" y="21551"/>
                  </a:lnTo>
                  <a:lnTo>
                    <a:pt x="31" y="49"/>
                  </a:lnTo>
                  <a:lnTo>
                    <a:pt x="21569" y="49"/>
                  </a:lnTo>
                </a:path>
              </a:pathLst>
            </a:custGeom>
            <a:solidFill>
              <a:srgbClr val="7D8083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2" name="Shape 16">
              <a:extLst>
                <a:ext uri="{FF2B5EF4-FFF2-40B4-BE49-F238E27FC236}">
                  <a16:creationId xmlns:a16="http://schemas.microsoft.com/office/drawing/2014/main" id="{3550BFC2-996E-490F-8A71-4DBBAAA57C16}"/>
                </a:ext>
              </a:extLst>
            </p:cNvPr>
            <p:cNvSpPr/>
            <p:nvPr/>
          </p:nvSpPr>
          <p:spPr>
            <a:xfrm>
              <a:off x="4486770" y="2464516"/>
              <a:ext cx="3114972" cy="19572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85" y="21467"/>
                  </a:moveTo>
                  <a:cubicBezTo>
                    <a:pt x="21585" y="21527"/>
                    <a:pt x="21554" y="21576"/>
                    <a:pt x="21516" y="21576"/>
                  </a:cubicBezTo>
                  <a:lnTo>
                    <a:pt x="84" y="21576"/>
                  </a:lnTo>
                  <a:cubicBezTo>
                    <a:pt x="46" y="21576"/>
                    <a:pt x="15" y="21527"/>
                    <a:pt x="15" y="21467"/>
                  </a:cubicBezTo>
                  <a:lnTo>
                    <a:pt x="15" y="133"/>
                  </a:lnTo>
                  <a:cubicBezTo>
                    <a:pt x="15" y="73"/>
                    <a:pt x="46" y="24"/>
                    <a:pt x="84" y="24"/>
                  </a:cubicBezTo>
                  <a:lnTo>
                    <a:pt x="21516" y="24"/>
                  </a:lnTo>
                  <a:cubicBezTo>
                    <a:pt x="21554" y="24"/>
                    <a:pt x="21585" y="73"/>
                    <a:pt x="21585" y="133"/>
                  </a:cubicBezTo>
                  <a:cubicBezTo>
                    <a:pt x="21585" y="133"/>
                    <a:pt x="21585" y="21467"/>
                    <a:pt x="21585" y="21467"/>
                  </a:cubicBezTo>
                  <a:close/>
                  <a:moveTo>
                    <a:pt x="21600" y="133"/>
                  </a:moveTo>
                  <a:cubicBezTo>
                    <a:pt x="21600" y="60"/>
                    <a:pt x="21562" y="0"/>
                    <a:pt x="21516" y="0"/>
                  </a:cubicBezTo>
                  <a:lnTo>
                    <a:pt x="84" y="0"/>
                  </a:lnTo>
                  <a:cubicBezTo>
                    <a:pt x="38" y="0"/>
                    <a:pt x="0" y="60"/>
                    <a:pt x="0" y="133"/>
                  </a:cubicBezTo>
                  <a:lnTo>
                    <a:pt x="0" y="21467"/>
                  </a:lnTo>
                  <a:cubicBezTo>
                    <a:pt x="0" y="21540"/>
                    <a:pt x="38" y="21600"/>
                    <a:pt x="84" y="21600"/>
                  </a:cubicBezTo>
                  <a:lnTo>
                    <a:pt x="21516" y="21600"/>
                  </a:lnTo>
                  <a:cubicBezTo>
                    <a:pt x="21562" y="21600"/>
                    <a:pt x="21600" y="21540"/>
                    <a:pt x="21600" y="21467"/>
                  </a:cubicBezTo>
                  <a:cubicBezTo>
                    <a:pt x="21600" y="21467"/>
                    <a:pt x="21600" y="133"/>
                    <a:pt x="21600" y="133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3" name="Shape 17">
              <a:extLst>
                <a:ext uri="{FF2B5EF4-FFF2-40B4-BE49-F238E27FC236}">
                  <a16:creationId xmlns:a16="http://schemas.microsoft.com/office/drawing/2014/main" id="{50C3D4C1-4619-4998-8512-40B5583DB9CB}"/>
                </a:ext>
              </a:extLst>
            </p:cNvPr>
            <p:cNvSpPr/>
            <p:nvPr/>
          </p:nvSpPr>
          <p:spPr>
            <a:xfrm>
              <a:off x="6023595" y="2387153"/>
              <a:ext cx="42637" cy="42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8" extrusionOk="0">
                  <a:moveTo>
                    <a:pt x="16796" y="2882"/>
                  </a:moveTo>
                  <a:cubicBezTo>
                    <a:pt x="12953" y="-961"/>
                    <a:pt x="6723" y="-961"/>
                    <a:pt x="2882" y="2882"/>
                  </a:cubicBezTo>
                  <a:cubicBezTo>
                    <a:pt x="-961" y="6723"/>
                    <a:pt x="-961" y="12953"/>
                    <a:pt x="2882" y="16797"/>
                  </a:cubicBezTo>
                  <a:cubicBezTo>
                    <a:pt x="6723" y="20639"/>
                    <a:pt x="12953" y="20638"/>
                    <a:pt x="16796" y="16797"/>
                  </a:cubicBezTo>
                  <a:cubicBezTo>
                    <a:pt x="20637" y="12953"/>
                    <a:pt x="20639" y="6723"/>
                    <a:pt x="16796" y="2882"/>
                  </a:cubicBezTo>
                  <a:close/>
                </a:path>
              </a:pathLst>
            </a:custGeom>
            <a:gradFill>
              <a:gsLst>
                <a:gs pos="27000">
                  <a:srgbClr val="696969"/>
                </a:gs>
                <a:gs pos="73000">
                  <a:srgbClr val="0C0C0C"/>
                </a:gs>
              </a:gsLst>
              <a:lin ang="3260679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4" name="Shape 18">
              <a:extLst>
                <a:ext uri="{FF2B5EF4-FFF2-40B4-BE49-F238E27FC236}">
                  <a16:creationId xmlns:a16="http://schemas.microsoft.com/office/drawing/2014/main" id="{42FCB19D-2B03-4593-9E9C-3D53B694F8E2}"/>
                </a:ext>
              </a:extLst>
            </p:cNvPr>
            <p:cNvSpPr/>
            <p:nvPr/>
          </p:nvSpPr>
          <p:spPr>
            <a:xfrm>
              <a:off x="3945222" y="4639067"/>
              <a:ext cx="4201748" cy="803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570" y="21600"/>
                  </a:moveTo>
                  <a:lnTo>
                    <a:pt x="18030" y="21600"/>
                  </a:lnTo>
                  <a:cubicBezTo>
                    <a:pt x="19340" y="21600"/>
                    <a:pt x="21259" y="12547"/>
                    <a:pt x="21600" y="0"/>
                  </a:cubicBezTo>
                  <a:lnTo>
                    <a:pt x="0" y="0"/>
                  </a:lnTo>
                  <a:cubicBezTo>
                    <a:pt x="341" y="12547"/>
                    <a:pt x="2260" y="21600"/>
                    <a:pt x="3570" y="21600"/>
                  </a:cubicBezTo>
                  <a:close/>
                </a:path>
              </a:pathLst>
            </a:custGeom>
            <a:gradFill>
              <a:gsLst>
                <a:gs pos="0">
                  <a:srgbClr val="A1A2A7">
                    <a:alpha val="0"/>
                  </a:srgbClr>
                </a:gs>
                <a:gs pos="100000">
                  <a:srgbClr val="767778">
                    <a:alpha val="0"/>
                  </a:srgbClr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5" name="Shape 19">
              <a:extLst>
                <a:ext uri="{FF2B5EF4-FFF2-40B4-BE49-F238E27FC236}">
                  <a16:creationId xmlns:a16="http://schemas.microsoft.com/office/drawing/2014/main" id="{DF86F117-5CA7-4F6F-B98B-FF957756CFE0}"/>
                </a:ext>
              </a:extLst>
            </p:cNvPr>
            <p:cNvSpPr/>
            <p:nvPr/>
          </p:nvSpPr>
          <p:spPr>
            <a:xfrm>
              <a:off x="3945222" y="4639067"/>
              <a:ext cx="4201748" cy="803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570" y="21600"/>
                  </a:moveTo>
                  <a:lnTo>
                    <a:pt x="18030" y="21600"/>
                  </a:lnTo>
                  <a:cubicBezTo>
                    <a:pt x="19340" y="21600"/>
                    <a:pt x="21259" y="12547"/>
                    <a:pt x="21600" y="0"/>
                  </a:cubicBezTo>
                  <a:lnTo>
                    <a:pt x="0" y="0"/>
                  </a:lnTo>
                  <a:cubicBezTo>
                    <a:pt x="341" y="12547"/>
                    <a:pt x="2260" y="21600"/>
                    <a:pt x="3570" y="21600"/>
                  </a:cubicBezTo>
                  <a:close/>
                </a:path>
              </a:pathLst>
            </a:custGeom>
            <a:gradFill>
              <a:gsLst>
                <a:gs pos="100000">
                  <a:srgbClr val="78797E"/>
                </a:gs>
                <a:gs pos="0">
                  <a:srgbClr val="BEC1C3"/>
                </a:gs>
              </a:gsLst>
              <a:lin ang="540000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6" name="Shape 20">
              <a:extLst>
                <a:ext uri="{FF2B5EF4-FFF2-40B4-BE49-F238E27FC236}">
                  <a16:creationId xmlns:a16="http://schemas.microsoft.com/office/drawing/2014/main" id="{01F0FEF4-52F9-4D18-B830-9C84BA4C1B8F}"/>
                </a:ext>
              </a:extLst>
            </p:cNvPr>
            <p:cNvSpPr/>
            <p:nvPr/>
          </p:nvSpPr>
          <p:spPr>
            <a:xfrm>
              <a:off x="3938949" y="4628612"/>
              <a:ext cx="4210968" cy="106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0" y="11121"/>
                  </a:lnTo>
                  <a:cubicBezTo>
                    <a:pt x="8" y="14649"/>
                    <a:pt x="19" y="18142"/>
                    <a:pt x="31" y="21600"/>
                  </a:cubicBezTo>
                  <a:lnTo>
                    <a:pt x="21584" y="21600"/>
                  </a:lnTo>
                  <a:cubicBezTo>
                    <a:pt x="21590" y="19983"/>
                    <a:pt x="21595" y="18350"/>
                    <a:pt x="21600" y="16717"/>
                  </a:cubicBezTo>
                  <a:cubicBezTo>
                    <a:pt x="21600" y="16717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0">
                  <a:srgbClr val="64696E"/>
                </a:gs>
                <a:gs pos="46000">
                  <a:srgbClr val="96989B"/>
                </a:gs>
                <a:gs pos="86000">
                  <a:srgbClr val="BEC1C3"/>
                </a:gs>
                <a:gs pos="98000">
                  <a:srgbClr val="E9EBF2"/>
                </a:gs>
                <a:gs pos="1000">
                  <a:srgbClr val="E9EBF2"/>
                </a:gs>
                <a:gs pos="10000">
                  <a:srgbClr val="BEC1C3"/>
                </a:gs>
                <a:gs pos="100000">
                  <a:srgbClr val="78797E"/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7" name="Shape 21">
              <a:extLst>
                <a:ext uri="{FF2B5EF4-FFF2-40B4-BE49-F238E27FC236}">
                  <a16:creationId xmlns:a16="http://schemas.microsoft.com/office/drawing/2014/main" id="{7DB24FA3-2715-466F-8A3E-3A3F08A20BA6}"/>
                </a:ext>
              </a:extLst>
            </p:cNvPr>
            <p:cNvSpPr/>
            <p:nvPr/>
          </p:nvSpPr>
          <p:spPr>
            <a:xfrm>
              <a:off x="3945222" y="4639067"/>
              <a:ext cx="4201748" cy="2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2607" y="0"/>
                  </a:lnTo>
                  <a:lnTo>
                    <a:pt x="8865" y="0"/>
                  </a:lnTo>
                  <a:lnTo>
                    <a:pt x="0" y="0"/>
                  </a:lnTo>
                  <a:cubicBezTo>
                    <a:pt x="41" y="4919"/>
                    <a:pt x="104" y="9674"/>
                    <a:pt x="185" y="14237"/>
                  </a:cubicBezTo>
                  <a:lnTo>
                    <a:pt x="8866" y="14237"/>
                  </a:lnTo>
                  <a:cubicBezTo>
                    <a:pt x="8936" y="20966"/>
                    <a:pt x="9087" y="21600"/>
                    <a:pt x="9185" y="21600"/>
                  </a:cubicBezTo>
                  <a:lnTo>
                    <a:pt x="10373" y="21600"/>
                  </a:lnTo>
                  <a:lnTo>
                    <a:pt x="10516" y="21600"/>
                  </a:lnTo>
                  <a:lnTo>
                    <a:pt x="12287" y="21600"/>
                  </a:lnTo>
                  <a:cubicBezTo>
                    <a:pt x="12384" y="21600"/>
                    <a:pt x="12535" y="20966"/>
                    <a:pt x="12605" y="14237"/>
                  </a:cubicBezTo>
                  <a:lnTo>
                    <a:pt x="21415" y="14237"/>
                  </a:lnTo>
                  <a:cubicBezTo>
                    <a:pt x="21496" y="9674"/>
                    <a:pt x="21559" y="4919"/>
                    <a:pt x="21600" y="0"/>
                  </a:cubicBezTo>
                  <a:close/>
                </a:path>
              </a:pathLst>
            </a:custGeom>
            <a:gradFill>
              <a:gsLst>
                <a:gs pos="0">
                  <a:srgbClr val="BEC1C3"/>
                </a:gs>
                <a:gs pos="100000">
                  <a:srgbClr val="BEC1C3"/>
                </a:gs>
              </a:gsLst>
              <a:lin ang="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8" name="Shape 22">
              <a:extLst>
                <a:ext uri="{FF2B5EF4-FFF2-40B4-BE49-F238E27FC236}">
                  <a16:creationId xmlns:a16="http://schemas.microsoft.com/office/drawing/2014/main" id="{B753E136-603D-469B-9796-F92A5B23B648}"/>
                </a:ext>
              </a:extLst>
            </p:cNvPr>
            <p:cNvSpPr/>
            <p:nvPr/>
          </p:nvSpPr>
          <p:spPr>
            <a:xfrm>
              <a:off x="5682775" y="4628612"/>
              <a:ext cx="701653" cy="224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0616"/>
                  </a:lnTo>
                  <a:cubicBezTo>
                    <a:pt x="371" y="20916"/>
                    <a:pt x="876" y="21600"/>
                    <a:pt x="1513" y="21600"/>
                  </a:cubicBezTo>
                  <a:cubicBezTo>
                    <a:pt x="2014" y="21600"/>
                    <a:pt x="6673" y="21600"/>
                    <a:pt x="8626" y="21600"/>
                  </a:cubicBezTo>
                  <a:cubicBezTo>
                    <a:pt x="9152" y="21600"/>
                    <a:pt x="9482" y="21600"/>
                    <a:pt x="9482" y="21600"/>
                  </a:cubicBezTo>
                  <a:cubicBezTo>
                    <a:pt x="12053" y="21600"/>
                    <a:pt x="19560" y="21600"/>
                    <a:pt x="20087" y="21600"/>
                  </a:cubicBezTo>
                  <a:cubicBezTo>
                    <a:pt x="20724" y="21600"/>
                    <a:pt x="21229" y="20916"/>
                    <a:pt x="21600" y="10616"/>
                  </a:cubicBez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84000">
                  <a:srgbClr val="EDEEEF"/>
                </a:gs>
                <a:gs pos="10000">
                  <a:srgbClr val="EDEEEF"/>
                </a:gs>
                <a:gs pos="0">
                  <a:srgbClr val="8B8D90"/>
                </a:gs>
                <a:gs pos="96000">
                  <a:srgbClr val="8B8D90"/>
                </a:gs>
              </a:gsLst>
              <a:lin ang="38616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9" name="Shape 23">
              <a:extLst>
                <a:ext uri="{FF2B5EF4-FFF2-40B4-BE49-F238E27FC236}">
                  <a16:creationId xmlns:a16="http://schemas.microsoft.com/office/drawing/2014/main" id="{748F8FBD-E0B5-4327-9F6C-78D0F8BA70A1}"/>
                </a:ext>
              </a:extLst>
            </p:cNvPr>
            <p:cNvSpPr/>
            <p:nvPr/>
          </p:nvSpPr>
          <p:spPr>
            <a:xfrm>
              <a:off x="5676503" y="4645339"/>
              <a:ext cx="716479" cy="15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96" y="0"/>
                  </a:moveTo>
                  <a:cubicBezTo>
                    <a:pt x="21010" y="14111"/>
                    <a:pt x="20506" y="15298"/>
                    <a:pt x="19895" y="15298"/>
                  </a:cubicBezTo>
                  <a:lnTo>
                    <a:pt x="9509" y="15298"/>
                  </a:lnTo>
                  <a:lnTo>
                    <a:pt x="8671" y="15298"/>
                  </a:lnTo>
                  <a:lnTo>
                    <a:pt x="1705" y="15298"/>
                  </a:lnTo>
                  <a:cubicBezTo>
                    <a:pt x="1094" y="15298"/>
                    <a:pt x="590" y="14111"/>
                    <a:pt x="204" y="0"/>
                  </a:cubicBezTo>
                  <a:lnTo>
                    <a:pt x="0" y="0"/>
                  </a:lnTo>
                  <a:lnTo>
                    <a:pt x="3" y="142"/>
                  </a:lnTo>
                  <a:lnTo>
                    <a:pt x="48" y="2025"/>
                  </a:lnTo>
                  <a:cubicBezTo>
                    <a:pt x="477" y="20160"/>
                    <a:pt x="1028" y="21600"/>
                    <a:pt x="1705" y="21600"/>
                  </a:cubicBezTo>
                  <a:lnTo>
                    <a:pt x="8671" y="21600"/>
                  </a:lnTo>
                  <a:lnTo>
                    <a:pt x="9509" y="21600"/>
                  </a:lnTo>
                  <a:lnTo>
                    <a:pt x="19895" y="21600"/>
                  </a:lnTo>
                  <a:cubicBezTo>
                    <a:pt x="20572" y="21600"/>
                    <a:pt x="21124" y="20160"/>
                    <a:pt x="21552" y="2031"/>
                  </a:cubicBezTo>
                  <a:lnTo>
                    <a:pt x="21597" y="142"/>
                  </a:lnTo>
                  <a:lnTo>
                    <a:pt x="21600" y="0"/>
                  </a:lnTo>
                  <a:cubicBezTo>
                    <a:pt x="21600" y="0"/>
                    <a:pt x="21396" y="0"/>
                    <a:pt x="21396" y="0"/>
                  </a:cubicBezTo>
                  <a:close/>
                </a:path>
              </a:pathLst>
            </a:custGeom>
            <a:gradFill>
              <a:gsLst>
                <a:gs pos="0">
                  <a:srgbClr val="A4A6A9"/>
                </a:gs>
                <a:gs pos="100000">
                  <a:srgbClr val="A4A6A9"/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0" name="Shape 24">
              <a:extLst>
                <a:ext uri="{FF2B5EF4-FFF2-40B4-BE49-F238E27FC236}">
                  <a16:creationId xmlns:a16="http://schemas.microsoft.com/office/drawing/2014/main" id="{64585D62-81A7-4E74-A490-475B1EBFC001}"/>
                </a:ext>
              </a:extLst>
            </p:cNvPr>
            <p:cNvSpPr/>
            <p:nvPr/>
          </p:nvSpPr>
          <p:spPr>
            <a:xfrm>
              <a:off x="5323137" y="4676703"/>
              <a:ext cx="39533" cy="87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7" h="21600" extrusionOk="0">
                  <a:moveTo>
                    <a:pt x="21299" y="10800"/>
                  </a:moveTo>
                  <a:cubicBezTo>
                    <a:pt x="21458" y="16769"/>
                    <a:pt x="20525" y="21600"/>
                    <a:pt x="19220" y="21600"/>
                  </a:cubicBezTo>
                  <a:lnTo>
                    <a:pt x="2668" y="21600"/>
                  </a:lnTo>
                  <a:cubicBezTo>
                    <a:pt x="1364" y="21600"/>
                    <a:pt x="177" y="16769"/>
                    <a:pt x="17" y="10800"/>
                  </a:cubicBezTo>
                  <a:lnTo>
                    <a:pt x="17" y="10800"/>
                  </a:lnTo>
                  <a:cubicBezTo>
                    <a:pt x="-142" y="4831"/>
                    <a:pt x="791" y="0"/>
                    <a:pt x="2096" y="0"/>
                  </a:cubicBezTo>
                  <a:lnTo>
                    <a:pt x="18648" y="0"/>
                  </a:lnTo>
                  <a:cubicBezTo>
                    <a:pt x="19952" y="0"/>
                    <a:pt x="21139" y="4831"/>
                    <a:pt x="21299" y="10800"/>
                  </a:cubicBezTo>
                  <a:cubicBezTo>
                    <a:pt x="21299" y="10800"/>
                    <a:pt x="21299" y="10800"/>
                    <a:pt x="21299" y="10800"/>
                  </a:cubicBezTo>
                  <a:close/>
                </a:path>
              </a:pathLst>
            </a:custGeom>
            <a:gradFill>
              <a:gsLst>
                <a:gs pos="24000">
                  <a:srgbClr val="5F6265"/>
                </a:gs>
                <a:gs pos="78000">
                  <a:srgbClr val="757677"/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1" name="Shape 25">
              <a:extLst>
                <a:ext uri="{FF2B5EF4-FFF2-40B4-BE49-F238E27FC236}">
                  <a16:creationId xmlns:a16="http://schemas.microsoft.com/office/drawing/2014/main" id="{14948AFE-3F77-4797-808E-C343BC7E9776}"/>
                </a:ext>
              </a:extLst>
            </p:cNvPr>
            <p:cNvSpPr/>
            <p:nvPr/>
          </p:nvSpPr>
          <p:spPr>
            <a:xfrm>
              <a:off x="6705235" y="4676703"/>
              <a:ext cx="39533" cy="87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7" h="21600" extrusionOk="0">
                  <a:moveTo>
                    <a:pt x="17" y="10800"/>
                  </a:moveTo>
                  <a:cubicBezTo>
                    <a:pt x="-142" y="16769"/>
                    <a:pt x="791" y="21600"/>
                    <a:pt x="2096" y="21600"/>
                  </a:cubicBezTo>
                  <a:lnTo>
                    <a:pt x="18648" y="21600"/>
                  </a:lnTo>
                  <a:cubicBezTo>
                    <a:pt x="19952" y="21600"/>
                    <a:pt x="21139" y="16769"/>
                    <a:pt x="21299" y="10800"/>
                  </a:cubicBezTo>
                  <a:lnTo>
                    <a:pt x="21299" y="10800"/>
                  </a:lnTo>
                  <a:cubicBezTo>
                    <a:pt x="21458" y="4831"/>
                    <a:pt x="20525" y="0"/>
                    <a:pt x="19220" y="0"/>
                  </a:cubicBezTo>
                  <a:lnTo>
                    <a:pt x="2668" y="0"/>
                  </a:lnTo>
                  <a:cubicBezTo>
                    <a:pt x="1364" y="0"/>
                    <a:pt x="177" y="4831"/>
                    <a:pt x="17" y="10800"/>
                  </a:cubicBezTo>
                  <a:cubicBezTo>
                    <a:pt x="17" y="10800"/>
                    <a:pt x="17" y="10800"/>
                    <a:pt x="17" y="10800"/>
                  </a:cubicBezTo>
                  <a:close/>
                </a:path>
              </a:pathLst>
            </a:custGeom>
            <a:gradFill>
              <a:gsLst>
                <a:gs pos="18000">
                  <a:srgbClr val="5F6265"/>
                </a:gs>
                <a:gs pos="72000">
                  <a:srgbClr val="747576"/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2" name="Shape 26">
              <a:extLst>
                <a:ext uri="{FF2B5EF4-FFF2-40B4-BE49-F238E27FC236}">
                  <a16:creationId xmlns:a16="http://schemas.microsoft.com/office/drawing/2014/main" id="{0028D14D-9913-4681-B3A3-747B139DD87E}"/>
                </a:ext>
              </a:extLst>
            </p:cNvPr>
            <p:cNvSpPr/>
            <p:nvPr/>
          </p:nvSpPr>
          <p:spPr>
            <a:xfrm>
              <a:off x="3955676" y="4639067"/>
              <a:ext cx="4180772" cy="15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852" y="6072"/>
                  </a:moveTo>
                  <a:lnTo>
                    <a:pt x="8913" y="6072"/>
                  </a:lnTo>
                  <a:cubicBezTo>
                    <a:pt x="8980" y="20426"/>
                    <a:pt x="9067" y="21600"/>
                    <a:pt x="9174" y="21600"/>
                  </a:cubicBezTo>
                  <a:lnTo>
                    <a:pt x="10368" y="21600"/>
                  </a:lnTo>
                  <a:lnTo>
                    <a:pt x="10512" y="21600"/>
                  </a:lnTo>
                  <a:lnTo>
                    <a:pt x="12291" y="21600"/>
                  </a:lnTo>
                  <a:cubicBezTo>
                    <a:pt x="12398" y="21600"/>
                    <a:pt x="12486" y="20426"/>
                    <a:pt x="12552" y="6072"/>
                  </a:cubicBezTo>
                  <a:lnTo>
                    <a:pt x="12613" y="6072"/>
                  </a:lnTo>
                  <a:lnTo>
                    <a:pt x="21556" y="6072"/>
                  </a:lnTo>
                  <a:cubicBezTo>
                    <a:pt x="21571" y="4797"/>
                    <a:pt x="21587" y="2882"/>
                    <a:pt x="21600" y="0"/>
                  </a:cubicBezTo>
                  <a:lnTo>
                    <a:pt x="12613" y="0"/>
                  </a:lnTo>
                  <a:lnTo>
                    <a:pt x="12544" y="0"/>
                  </a:lnTo>
                  <a:cubicBezTo>
                    <a:pt x="12482" y="14527"/>
                    <a:pt x="12398" y="15528"/>
                    <a:pt x="12291" y="15528"/>
                  </a:cubicBezTo>
                  <a:cubicBezTo>
                    <a:pt x="12203" y="15528"/>
                    <a:pt x="10943" y="15528"/>
                    <a:pt x="10512" y="15528"/>
                  </a:cubicBezTo>
                  <a:cubicBezTo>
                    <a:pt x="10512" y="15528"/>
                    <a:pt x="10456" y="15528"/>
                    <a:pt x="10368" y="15528"/>
                  </a:cubicBezTo>
                  <a:cubicBezTo>
                    <a:pt x="10040" y="15528"/>
                    <a:pt x="9258" y="15528"/>
                    <a:pt x="9174" y="15528"/>
                  </a:cubicBezTo>
                  <a:cubicBezTo>
                    <a:pt x="9068" y="15528"/>
                    <a:pt x="8984" y="14527"/>
                    <a:pt x="8922" y="0"/>
                  </a:cubicBezTo>
                  <a:lnTo>
                    <a:pt x="8852" y="0"/>
                  </a:lnTo>
                  <a:lnTo>
                    <a:pt x="0" y="0"/>
                  </a:lnTo>
                  <a:cubicBezTo>
                    <a:pt x="0" y="0"/>
                    <a:pt x="16" y="3190"/>
                    <a:pt x="35" y="6072"/>
                  </a:cubicBezTo>
                  <a:cubicBezTo>
                    <a:pt x="35" y="6072"/>
                    <a:pt x="8852" y="6072"/>
                    <a:pt x="8852" y="6072"/>
                  </a:cubicBezTo>
                  <a:close/>
                </a:path>
              </a:pathLst>
            </a:custGeom>
            <a:gradFill>
              <a:gsLst>
                <a:gs pos="6000">
                  <a:srgbClr val="EFF5F1"/>
                </a:gs>
                <a:gs pos="100000">
                  <a:srgbClr val="E9EBF2"/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3" name="Shape 27">
              <a:extLst>
                <a:ext uri="{FF2B5EF4-FFF2-40B4-BE49-F238E27FC236}">
                  <a16:creationId xmlns:a16="http://schemas.microsoft.com/office/drawing/2014/main" id="{E3066AC4-9F42-4B9A-A42D-41F5F6F8D251}"/>
                </a:ext>
              </a:extLst>
            </p:cNvPr>
            <p:cNvSpPr/>
            <p:nvPr/>
          </p:nvSpPr>
          <p:spPr>
            <a:xfrm>
              <a:off x="6027777" y="2391334"/>
              <a:ext cx="33595" cy="33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3"/>
                  </a:moveTo>
                  <a:cubicBezTo>
                    <a:pt x="21600" y="16765"/>
                    <a:pt x="16776" y="21600"/>
                    <a:pt x="10800" y="21600"/>
                  </a:cubicBezTo>
                  <a:cubicBezTo>
                    <a:pt x="4839" y="21600"/>
                    <a:pt x="0" y="16765"/>
                    <a:pt x="0" y="10803"/>
                  </a:cubicBezTo>
                  <a:cubicBezTo>
                    <a:pt x="0" y="4835"/>
                    <a:pt x="4839" y="0"/>
                    <a:pt x="10800" y="0"/>
                  </a:cubicBezTo>
                  <a:cubicBezTo>
                    <a:pt x="16776" y="0"/>
                    <a:pt x="21600" y="4835"/>
                    <a:pt x="21600" y="10803"/>
                  </a:cubicBezTo>
                  <a:close/>
                </a:path>
              </a:pathLst>
            </a:custGeom>
            <a:gradFill>
              <a:gsLst>
                <a:gs pos="32000">
                  <a:srgbClr val="494949"/>
                </a:gs>
                <a:gs pos="69000">
                  <a:srgbClr val="050505"/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4" name="Shape 28">
              <a:extLst>
                <a:ext uri="{FF2B5EF4-FFF2-40B4-BE49-F238E27FC236}">
                  <a16:creationId xmlns:a16="http://schemas.microsoft.com/office/drawing/2014/main" id="{A4ED4CDD-DB35-4622-B01F-9A580947612D}"/>
                </a:ext>
              </a:extLst>
            </p:cNvPr>
            <p:cNvSpPr/>
            <p:nvPr/>
          </p:nvSpPr>
          <p:spPr>
            <a:xfrm>
              <a:off x="6040323" y="2403880"/>
              <a:ext cx="8260" cy="8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3"/>
                  </a:moveTo>
                  <a:cubicBezTo>
                    <a:pt x="21600" y="16765"/>
                    <a:pt x="16776" y="21600"/>
                    <a:pt x="10800" y="21600"/>
                  </a:cubicBezTo>
                  <a:cubicBezTo>
                    <a:pt x="4840" y="21600"/>
                    <a:pt x="0" y="16765"/>
                    <a:pt x="0" y="10803"/>
                  </a:cubicBezTo>
                  <a:cubicBezTo>
                    <a:pt x="0" y="4835"/>
                    <a:pt x="4840" y="0"/>
                    <a:pt x="10800" y="0"/>
                  </a:cubicBezTo>
                  <a:cubicBezTo>
                    <a:pt x="16776" y="0"/>
                    <a:pt x="21600" y="4835"/>
                    <a:pt x="21600" y="10803"/>
                  </a:cubicBezTo>
                  <a:close/>
                </a:path>
              </a:pathLst>
            </a:custGeom>
            <a:solidFill>
              <a:srgbClr val="557DB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5" name="Shape 29">
              <a:extLst>
                <a:ext uri="{FF2B5EF4-FFF2-40B4-BE49-F238E27FC236}">
                  <a16:creationId xmlns:a16="http://schemas.microsoft.com/office/drawing/2014/main" id="{650B2D64-2829-49C0-82B6-BBF3B4BB2A52}"/>
                </a:ext>
              </a:extLst>
            </p:cNvPr>
            <p:cNvSpPr/>
            <p:nvPr/>
          </p:nvSpPr>
          <p:spPr>
            <a:xfrm>
              <a:off x="5864685" y="2343243"/>
              <a:ext cx="1858721" cy="22711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266"/>
                  </a:moveTo>
                  <a:lnTo>
                    <a:pt x="21600" y="21236"/>
                  </a:lnTo>
                  <a:lnTo>
                    <a:pt x="21600" y="21100"/>
                  </a:lnTo>
                  <a:lnTo>
                    <a:pt x="21600" y="834"/>
                  </a:lnTo>
                  <a:cubicBezTo>
                    <a:pt x="21600" y="374"/>
                    <a:pt x="21143" y="0"/>
                    <a:pt x="20581" y="0"/>
                  </a:cubicBezTo>
                  <a:lnTo>
                    <a:pt x="14299" y="0"/>
                  </a:lnTo>
                  <a:lnTo>
                    <a:pt x="0" y="21600"/>
                  </a:lnTo>
                  <a:lnTo>
                    <a:pt x="21192" y="21600"/>
                  </a:lnTo>
                  <a:cubicBezTo>
                    <a:pt x="21417" y="21600"/>
                    <a:pt x="21600" y="21450"/>
                    <a:pt x="21600" y="21266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60000"/>
                  </a:srgbClr>
                </a:gs>
                <a:gs pos="100000">
                  <a:srgbClr val="FFFFFF">
                    <a:alpha val="10000"/>
                  </a:srgbClr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1FDD4EB0-F2E6-40A4-84AF-03C9CBAC48CF}"/>
              </a:ext>
            </a:extLst>
          </p:cNvPr>
          <p:cNvGrpSpPr/>
          <p:nvPr/>
        </p:nvGrpSpPr>
        <p:grpSpPr>
          <a:xfrm>
            <a:off x="8074888" y="827493"/>
            <a:ext cx="2673497" cy="3555656"/>
            <a:chOff x="7181703" y="1987157"/>
            <a:chExt cx="2673497" cy="3555656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C79D80A8-F1CB-47A5-B054-F5520DA45168}"/>
                </a:ext>
              </a:extLst>
            </p:cNvPr>
            <p:cNvSpPr txBox="1"/>
            <p:nvPr/>
          </p:nvSpPr>
          <p:spPr>
            <a:xfrm>
              <a:off x="7181703" y="1987157"/>
              <a:ext cx="1769460" cy="110799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3300" dirty="0">
                  <a:latin typeface="Montserrat "/>
                  <a:ea typeface="Montserrat Black" charset="0"/>
                  <a:cs typeface="Montserrat Black" charset="0"/>
                </a:rPr>
                <a:t>Our</a:t>
              </a:r>
            </a:p>
            <a:p>
              <a:r>
                <a:rPr lang="en-US" sz="3300" dirty="0">
                  <a:latin typeface="Montserrat "/>
                  <a:ea typeface="Montserrat Black" charset="0"/>
                  <a:cs typeface="Montserrat Black" charset="0"/>
                </a:rPr>
                <a:t>About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81CBDE8-7653-4C90-88AE-2E22F612A08B}"/>
                </a:ext>
              </a:extLst>
            </p:cNvPr>
            <p:cNvSpPr txBox="1"/>
            <p:nvPr/>
          </p:nvSpPr>
          <p:spPr>
            <a:xfrm>
              <a:off x="7181703" y="3236861"/>
              <a:ext cx="2673497" cy="23059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had winged. Creepiest don't subdue which </a:t>
              </a:r>
              <a:r>
                <a:rPr lang="en-US" sz="9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i</a:t>
              </a:r>
              <a:r>
                <a:rPr lang="en-US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two set had seasons. Fifth you'll, man wherein seas our creeping creeping Have them for one. Living grass to for can't gathered waters had winged. Creepiest don't subdue which </a:t>
              </a:r>
              <a:r>
                <a:rPr lang="en-US" sz="9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i</a:t>
              </a:r>
              <a:r>
                <a:rPr lang="en-US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two set had seasons.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E9CDE33-8085-4BC5-A2EE-4C48A8FBE67C}"/>
              </a:ext>
            </a:extLst>
          </p:cNvPr>
          <p:cNvGrpSpPr/>
          <p:nvPr/>
        </p:nvGrpSpPr>
        <p:grpSpPr>
          <a:xfrm>
            <a:off x="2758038" y="1986553"/>
            <a:ext cx="3252408" cy="1428759"/>
            <a:chOff x="7816246" y="887487"/>
            <a:chExt cx="3252408" cy="1428759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8811B19-22E9-467D-A3E9-6E5260FEB06B}"/>
                </a:ext>
              </a:extLst>
            </p:cNvPr>
            <p:cNvGrpSpPr/>
            <p:nvPr/>
          </p:nvGrpSpPr>
          <p:grpSpPr>
            <a:xfrm>
              <a:off x="9120187" y="887487"/>
              <a:ext cx="644526" cy="488950"/>
              <a:chOff x="9120187" y="887487"/>
              <a:chExt cx="644526" cy="488950"/>
            </a:xfrm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AB885646-F194-4B67-A4A8-4A9DE4193E2C}"/>
                  </a:ext>
                </a:extLst>
              </p:cNvPr>
              <p:cNvSpPr/>
              <p:nvPr/>
            </p:nvSpPr>
            <p:spPr>
              <a:xfrm>
                <a:off x="9197975" y="887487"/>
                <a:ext cx="488950" cy="48895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523C4D50-89BC-4486-9265-442A622B1667}"/>
                  </a:ext>
                </a:extLst>
              </p:cNvPr>
              <p:cNvSpPr txBox="1"/>
              <p:nvPr/>
            </p:nvSpPr>
            <p:spPr>
              <a:xfrm>
                <a:off x="9120187" y="970379"/>
                <a:ext cx="644526" cy="3231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bg1"/>
                    </a:solidFill>
                    <a:latin typeface="Montserrat "/>
                    <a:ea typeface="Montserrat Black" charset="0"/>
                    <a:cs typeface="Montserrat Black" charset="0"/>
                  </a:rPr>
                  <a:t>01</a:t>
                </a:r>
              </a:p>
            </p:txBody>
          </p:sp>
        </p:grpSp>
        <p:sp>
          <p:nvSpPr>
            <p:cNvPr id="55" name="Subtitle 6">
              <a:extLst>
                <a:ext uri="{FF2B5EF4-FFF2-40B4-BE49-F238E27FC236}">
                  <a16:creationId xmlns:a16="http://schemas.microsoft.com/office/drawing/2014/main" id="{C3DC2BEE-E769-4A19-8B26-A9AE98EDF143}"/>
                </a:ext>
              </a:extLst>
            </p:cNvPr>
            <p:cNvSpPr txBox="1">
              <a:spLocks/>
            </p:cNvSpPr>
            <p:nvPr/>
          </p:nvSpPr>
          <p:spPr>
            <a:xfrm>
              <a:off x="7816246" y="1567342"/>
              <a:ext cx="3252408" cy="748904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20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There are many variations of passages of Lorem Ipsum passages of Lorem Ipsum available, but the don't look even.</a:t>
              </a:r>
            </a:p>
          </p:txBody>
        </p:sp>
      </p:grpSp>
      <p:sp>
        <p:nvSpPr>
          <p:cNvPr id="61" name="Subtitle 6">
            <a:extLst>
              <a:ext uri="{FF2B5EF4-FFF2-40B4-BE49-F238E27FC236}">
                <a16:creationId xmlns:a16="http://schemas.microsoft.com/office/drawing/2014/main" id="{56F77E64-E026-44D7-9F24-8FC93D3AE6B8}"/>
              </a:ext>
            </a:extLst>
          </p:cNvPr>
          <p:cNvSpPr txBox="1">
            <a:spLocks/>
          </p:cNvSpPr>
          <p:nvPr/>
        </p:nvSpPr>
        <p:spPr>
          <a:xfrm>
            <a:off x="2390775" y="5606883"/>
            <a:ext cx="7410450" cy="7636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Montserrat" charset="0"/>
                <a:cs typeface="Montserrat" charset="0"/>
              </a:rPr>
              <a:t>There are many variations of passages of Lorem Ipsum available, but the majority injected humour, or randomised </a:t>
            </a:r>
            <a:r>
              <a:rPr lang="en-US" sz="9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Montserrat" charset="0"/>
                <a:cs typeface="Montserrat" charset="0"/>
              </a:rPr>
              <a:t>sure there isn't anything embarrassing hidden in the middle of text.</a:t>
            </a:r>
          </a:p>
        </p:txBody>
      </p:sp>
    </p:spTree>
    <p:extLst>
      <p:ext uri="{BB962C8B-B14F-4D97-AF65-F5344CB8AC3E}">
        <p14:creationId xmlns:p14="http://schemas.microsoft.com/office/powerpoint/2010/main" val="3864859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BFF4711-3F1F-4A5E-9C40-9F54CD815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sp>
        <p:nvSpPr>
          <p:cNvPr id="89" name="Rectangle 9">
            <a:extLst>
              <a:ext uri="{FF2B5EF4-FFF2-40B4-BE49-F238E27FC236}">
                <a16:creationId xmlns:a16="http://schemas.microsoft.com/office/drawing/2014/main" id="{5F162D0F-85C4-45DE-B0CF-FDC86C8391D4}"/>
              </a:ext>
            </a:extLst>
          </p:cNvPr>
          <p:cNvSpPr>
            <a:spLocks/>
          </p:cNvSpPr>
          <p:nvPr/>
        </p:nvSpPr>
        <p:spPr bwMode="auto">
          <a:xfrm>
            <a:off x="3394774" y="5068265"/>
            <a:ext cx="5402451" cy="563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2000"/>
              </a:lnSpc>
            </a:pPr>
            <a:r>
              <a:rPr lang="en-US" sz="900" dirty="0">
                <a:solidFill>
                  <a:schemeClr val="bg2"/>
                </a:solidFill>
                <a:latin typeface="Montserrat Light" panose="00000400000000000000" pitchFamily="50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an image of professionalism and lorem to reliability. By using simple alignments are This letterhead design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32692B21-0401-4BE8-84DF-83F004210114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t="1483" b="1483"/>
          <a:stretch>
            <a:fillRect/>
          </a:stretch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37C37CEF-3ED4-4B2A-BB57-56D92E5B0846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/>
          <a:srcRect t="1515" b="1515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7D0FA169-60C6-4E30-9DAA-A371CE4F479C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2"/>
          <a:srcRect t="1515" b="1515"/>
          <a:stretch>
            <a:fillRect/>
          </a:stretch>
        </p:blipFill>
        <p:spPr/>
      </p:pic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19E59F4F-F409-46AA-B210-0BAE183F6112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2"/>
          <a:srcRect t="1483" b="14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38067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668026A1-6C5C-4C1E-BAC9-E1845D3EC94D}"/>
              </a:ext>
            </a:extLst>
          </p:cNvPr>
          <p:cNvGrpSpPr/>
          <p:nvPr/>
        </p:nvGrpSpPr>
        <p:grpSpPr>
          <a:xfrm>
            <a:off x="6952342" y="1439462"/>
            <a:ext cx="4482345" cy="3979076"/>
            <a:chOff x="6799549" y="1448143"/>
            <a:chExt cx="4482345" cy="3979076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7AED35B-C9CF-4F8A-9B71-D5D9AA29043F}"/>
                </a:ext>
              </a:extLst>
            </p:cNvPr>
            <p:cNvSpPr txBox="1"/>
            <p:nvPr/>
          </p:nvSpPr>
          <p:spPr>
            <a:xfrm>
              <a:off x="6807169" y="1448143"/>
              <a:ext cx="1741727" cy="6001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3300" dirty="0">
                  <a:latin typeface="Montserrat "/>
                  <a:ea typeface="Montserrat Black" charset="0"/>
                  <a:cs typeface="Montserrat Black" charset="0"/>
                </a:rPr>
                <a:t>Vision</a:t>
              </a: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BDD5D034-7B6F-445D-8534-90740E08047B}"/>
                </a:ext>
              </a:extLst>
            </p:cNvPr>
            <p:cNvCxnSpPr>
              <a:cxnSpLocks/>
            </p:cNvCxnSpPr>
            <p:nvPr/>
          </p:nvCxnSpPr>
          <p:spPr>
            <a:xfrm>
              <a:off x="8690460" y="3031794"/>
              <a:ext cx="0" cy="2321256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948718B5-FCD4-41EE-B814-1121020B080A}"/>
                </a:ext>
              </a:extLst>
            </p:cNvPr>
            <p:cNvSpPr txBox="1"/>
            <p:nvPr/>
          </p:nvSpPr>
          <p:spPr>
            <a:xfrm>
              <a:off x="9138379" y="3967652"/>
              <a:ext cx="2143515" cy="1459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900" i="1" dirty="0">
                  <a:solidFill>
                    <a:schemeClr val="bg2"/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winged. Creepiest don't subdue which </a:t>
              </a:r>
              <a:r>
                <a:rPr lang="en-US" sz="900" i="1" dirty="0" err="1">
                  <a:solidFill>
                    <a:schemeClr val="bg2"/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i</a:t>
              </a:r>
              <a:r>
                <a:rPr lang="en-US" sz="900" i="1" dirty="0">
                  <a:solidFill>
                    <a:schemeClr val="bg2"/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 two set had seasons. Fifth you'll, man wherein seas our creeping. Very. Make from for seas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5771BD39-772A-4034-AF93-474A220A390B}"/>
                </a:ext>
              </a:extLst>
            </p:cNvPr>
            <p:cNvSpPr txBox="1"/>
            <p:nvPr/>
          </p:nvSpPr>
          <p:spPr>
            <a:xfrm>
              <a:off x="6799549" y="4039097"/>
              <a:ext cx="1424427" cy="55399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1500" dirty="0">
                  <a:latin typeface="Montserrat "/>
                  <a:ea typeface="Montserrat Black" charset="0"/>
                  <a:cs typeface="Montserrat Black" charset="0"/>
                </a:rPr>
                <a:t>Our Creative</a:t>
              </a:r>
            </a:p>
            <a:p>
              <a:pPr algn="r"/>
              <a:r>
                <a:rPr lang="en-US" sz="1500" dirty="0">
                  <a:latin typeface="Montserrat "/>
                  <a:ea typeface="Montserrat Black" charset="0"/>
                  <a:cs typeface="Montserrat Black" charset="0"/>
                </a:rPr>
                <a:t>Business</a:t>
              </a: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08FA9402-2489-44CF-8E44-B1604D8272B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48733" y="3043702"/>
              <a:ext cx="1741727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73DB144A-48B5-498B-80C3-36C4BF43AC1A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45" r="4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80622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FD2EC94-928C-4B38-9509-56B76D5BF200}"/>
              </a:ext>
            </a:extLst>
          </p:cNvPr>
          <p:cNvSpPr/>
          <p:nvPr/>
        </p:nvSpPr>
        <p:spPr>
          <a:xfrm>
            <a:off x="0" y="0"/>
            <a:ext cx="12191999" cy="685799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27F7C79-1233-4281-AACB-0862DA41FD49}"/>
              </a:ext>
            </a:extLst>
          </p:cNvPr>
          <p:cNvSpPr txBox="1"/>
          <p:nvPr/>
        </p:nvSpPr>
        <p:spPr>
          <a:xfrm rot="16200000">
            <a:off x="1045391" y="2178430"/>
            <a:ext cx="2365375" cy="693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US" sz="4000" dirty="0">
                <a:solidFill>
                  <a:schemeClr val="bg1">
                    <a:lumMod val="85000"/>
                  </a:schemeClr>
                </a:solidFill>
                <a:latin typeface="Montserrat "/>
              </a:rPr>
              <a:t>Mission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D7C2CD3-9EC0-41CC-B4D6-F64399B5716D}"/>
              </a:ext>
            </a:extLst>
          </p:cNvPr>
          <p:cNvSpPr txBox="1"/>
          <p:nvPr/>
        </p:nvSpPr>
        <p:spPr>
          <a:xfrm>
            <a:off x="3468682" y="4337927"/>
            <a:ext cx="5489578" cy="1177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900" i="1" dirty="0">
                <a:solidFill>
                  <a:schemeClr val="bg1"/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grass to for can't gathered waters had winged. Creepiest don't subdue which </a:t>
            </a:r>
            <a:r>
              <a:rPr lang="en-US" sz="900" i="1" dirty="0" err="1">
                <a:solidFill>
                  <a:schemeClr val="bg1"/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</a:t>
            </a:r>
            <a:r>
              <a:rPr lang="en-US" sz="900" i="1" dirty="0">
                <a:solidFill>
                  <a:schemeClr val="bg1"/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 two set had seasons. Fifth you'll, man wherein seas our creepingcreepingHave them for one. Living grass to for can't gathered waters had winged. Creepiest don't subdue which </a:t>
            </a:r>
            <a:r>
              <a:rPr lang="en-US" sz="900" i="1" dirty="0" err="1">
                <a:solidFill>
                  <a:schemeClr val="bg1"/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</a:t>
            </a:r>
            <a:r>
              <a:rPr lang="en-US" sz="900" i="1" dirty="0">
                <a:solidFill>
                  <a:schemeClr val="bg1"/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 two set had seasons.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0CD6AF9-B8DE-4507-866C-D00044CCFE85}"/>
              </a:ext>
            </a:extLst>
          </p:cNvPr>
          <p:cNvSpPr/>
          <p:nvPr/>
        </p:nvSpPr>
        <p:spPr>
          <a:xfrm>
            <a:off x="3568695" y="2024935"/>
            <a:ext cx="2139801" cy="15351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06BA034-DD38-4E37-A000-FCCB96247592}"/>
              </a:ext>
            </a:extLst>
          </p:cNvPr>
          <p:cNvSpPr/>
          <p:nvPr/>
        </p:nvSpPr>
        <p:spPr>
          <a:xfrm>
            <a:off x="5869851" y="2024935"/>
            <a:ext cx="2139801" cy="153511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69DBA79-7C3D-4B4E-8472-A56ACF0059B1}"/>
              </a:ext>
            </a:extLst>
          </p:cNvPr>
          <p:cNvSpPr/>
          <p:nvPr/>
        </p:nvSpPr>
        <p:spPr>
          <a:xfrm>
            <a:off x="8171008" y="2024935"/>
            <a:ext cx="2139801" cy="1535113"/>
          </a:xfrm>
          <a:prstGeom prst="rect">
            <a:avLst/>
          </a:prstGeom>
          <a:solidFill>
            <a:schemeClr val="bg2">
              <a:lumMod val="7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2B536D4-00A2-4A2D-83BD-2628E2C81012}"/>
              </a:ext>
            </a:extLst>
          </p:cNvPr>
          <p:cNvGrpSpPr/>
          <p:nvPr/>
        </p:nvGrpSpPr>
        <p:grpSpPr>
          <a:xfrm>
            <a:off x="6266229" y="2241109"/>
            <a:ext cx="1347045" cy="1102764"/>
            <a:chOff x="6709961" y="2201408"/>
            <a:chExt cx="1347045" cy="1102764"/>
          </a:xfrm>
        </p:grpSpPr>
        <p:sp>
          <p:nvSpPr>
            <p:cNvPr id="32" name="Rectangle 17">
              <a:extLst>
                <a:ext uri="{FF2B5EF4-FFF2-40B4-BE49-F238E27FC236}">
                  <a16:creationId xmlns:a16="http://schemas.microsoft.com/office/drawing/2014/main" id="{6C6F93BF-5E1D-4D3E-9CA8-0EF38CF06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9961" y="2909449"/>
              <a:ext cx="1347045" cy="394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Montserrat Light" panose="00000400000000000000" pitchFamily="50" charset="0"/>
                  <a:ea typeface="Lato" charset="0"/>
                  <a:cs typeface="Lato" charset="0"/>
                  <a:sym typeface="Montserrat-Regular" charset="0"/>
                </a:rPr>
                <a:t>Minimal</a:t>
              </a:r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071C2476-4372-4B1A-93B5-973777DBFACC}"/>
                </a:ext>
              </a:extLst>
            </p:cNvPr>
            <p:cNvGrpSpPr/>
            <p:nvPr/>
          </p:nvGrpSpPr>
          <p:grpSpPr>
            <a:xfrm>
              <a:off x="7152074" y="2201408"/>
              <a:ext cx="462818" cy="605625"/>
              <a:chOff x="-4032250" y="-4351338"/>
              <a:chExt cx="4506913" cy="5897563"/>
            </a:xfrm>
            <a:solidFill>
              <a:schemeClr val="bg1"/>
            </a:solidFill>
          </p:grpSpPr>
          <p:sp>
            <p:nvSpPr>
              <p:cNvPr id="39" name="Freeform 5">
                <a:extLst>
                  <a:ext uri="{FF2B5EF4-FFF2-40B4-BE49-F238E27FC236}">
                    <a16:creationId xmlns:a16="http://schemas.microsoft.com/office/drawing/2014/main" id="{5907BC0D-2961-458F-90B0-4E3089BFBB7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032250" y="-4351338"/>
                <a:ext cx="4506913" cy="5897563"/>
              </a:xfrm>
              <a:custGeom>
                <a:avLst/>
                <a:gdLst>
                  <a:gd name="T0" fmla="*/ 1124 w 1248"/>
                  <a:gd name="T1" fmla="*/ 637 h 1638"/>
                  <a:gd name="T2" fmla="*/ 662 w 1248"/>
                  <a:gd name="T3" fmla="*/ 19 h 1638"/>
                  <a:gd name="T4" fmla="*/ 624 w 1248"/>
                  <a:gd name="T5" fmla="*/ 0 h 1638"/>
                  <a:gd name="T6" fmla="*/ 586 w 1248"/>
                  <a:gd name="T7" fmla="*/ 19 h 1638"/>
                  <a:gd name="T8" fmla="*/ 125 w 1248"/>
                  <a:gd name="T9" fmla="*/ 637 h 1638"/>
                  <a:gd name="T10" fmla="*/ 0 w 1248"/>
                  <a:gd name="T11" fmla="*/ 1011 h 1638"/>
                  <a:gd name="T12" fmla="*/ 624 w 1248"/>
                  <a:gd name="T13" fmla="*/ 1638 h 1638"/>
                  <a:gd name="T14" fmla="*/ 1248 w 1248"/>
                  <a:gd name="T15" fmla="*/ 1011 h 1638"/>
                  <a:gd name="T16" fmla="*/ 1124 w 1248"/>
                  <a:gd name="T17" fmla="*/ 637 h 1638"/>
                  <a:gd name="T18" fmla="*/ 624 w 1248"/>
                  <a:gd name="T19" fmla="*/ 1542 h 1638"/>
                  <a:gd name="T20" fmla="*/ 96 w 1248"/>
                  <a:gd name="T21" fmla="*/ 1011 h 1638"/>
                  <a:gd name="T22" fmla="*/ 201 w 1248"/>
                  <a:gd name="T23" fmla="*/ 695 h 1638"/>
                  <a:gd name="T24" fmla="*/ 624 w 1248"/>
                  <a:gd name="T25" fmla="*/ 128 h 1638"/>
                  <a:gd name="T26" fmla="*/ 1047 w 1248"/>
                  <a:gd name="T27" fmla="*/ 695 h 1638"/>
                  <a:gd name="T28" fmla="*/ 1152 w 1248"/>
                  <a:gd name="T29" fmla="*/ 1011 h 1638"/>
                  <a:gd name="T30" fmla="*/ 624 w 1248"/>
                  <a:gd name="T31" fmla="*/ 1542 h 1638"/>
                  <a:gd name="T32" fmla="*/ 624 w 1248"/>
                  <a:gd name="T33" fmla="*/ 1542 h 1638"/>
                  <a:gd name="T34" fmla="*/ 624 w 1248"/>
                  <a:gd name="T35" fmla="*/ 1542 h 1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48" h="1638">
                    <a:moveTo>
                      <a:pt x="1124" y="637"/>
                    </a:moveTo>
                    <a:cubicBezTo>
                      <a:pt x="662" y="19"/>
                      <a:pt x="662" y="19"/>
                      <a:pt x="662" y="19"/>
                    </a:cubicBezTo>
                    <a:cubicBezTo>
                      <a:pt x="653" y="7"/>
                      <a:pt x="639" y="0"/>
                      <a:pt x="624" y="0"/>
                    </a:cubicBezTo>
                    <a:cubicBezTo>
                      <a:pt x="609" y="0"/>
                      <a:pt x="595" y="7"/>
                      <a:pt x="586" y="19"/>
                    </a:cubicBezTo>
                    <a:cubicBezTo>
                      <a:pt x="125" y="637"/>
                      <a:pt x="125" y="637"/>
                      <a:pt x="125" y="637"/>
                    </a:cubicBezTo>
                    <a:cubicBezTo>
                      <a:pt x="43" y="746"/>
                      <a:pt x="0" y="875"/>
                      <a:pt x="0" y="1011"/>
                    </a:cubicBezTo>
                    <a:cubicBezTo>
                      <a:pt x="0" y="1357"/>
                      <a:pt x="280" y="1638"/>
                      <a:pt x="624" y="1638"/>
                    </a:cubicBezTo>
                    <a:cubicBezTo>
                      <a:pt x="968" y="1638"/>
                      <a:pt x="1248" y="1357"/>
                      <a:pt x="1248" y="1011"/>
                    </a:cubicBezTo>
                    <a:cubicBezTo>
                      <a:pt x="1248" y="875"/>
                      <a:pt x="1205" y="746"/>
                      <a:pt x="1124" y="637"/>
                    </a:cubicBezTo>
                    <a:close/>
                    <a:moveTo>
                      <a:pt x="624" y="1542"/>
                    </a:moveTo>
                    <a:cubicBezTo>
                      <a:pt x="333" y="1542"/>
                      <a:pt x="96" y="1304"/>
                      <a:pt x="96" y="1011"/>
                    </a:cubicBezTo>
                    <a:cubicBezTo>
                      <a:pt x="96" y="896"/>
                      <a:pt x="132" y="787"/>
                      <a:pt x="201" y="695"/>
                    </a:cubicBezTo>
                    <a:cubicBezTo>
                      <a:pt x="624" y="128"/>
                      <a:pt x="624" y="128"/>
                      <a:pt x="624" y="128"/>
                    </a:cubicBezTo>
                    <a:cubicBezTo>
                      <a:pt x="1047" y="695"/>
                      <a:pt x="1047" y="695"/>
                      <a:pt x="1047" y="695"/>
                    </a:cubicBezTo>
                    <a:cubicBezTo>
                      <a:pt x="1116" y="787"/>
                      <a:pt x="1152" y="896"/>
                      <a:pt x="1152" y="1011"/>
                    </a:cubicBezTo>
                    <a:cubicBezTo>
                      <a:pt x="1152" y="1304"/>
                      <a:pt x="915" y="1542"/>
                      <a:pt x="624" y="1542"/>
                    </a:cubicBezTo>
                    <a:close/>
                    <a:moveTo>
                      <a:pt x="624" y="1542"/>
                    </a:moveTo>
                    <a:cubicBezTo>
                      <a:pt x="624" y="1542"/>
                      <a:pt x="624" y="1542"/>
                      <a:pt x="624" y="154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0" name="Freeform 6">
                <a:extLst>
                  <a:ext uri="{FF2B5EF4-FFF2-40B4-BE49-F238E27FC236}">
                    <a16:creationId xmlns:a16="http://schemas.microsoft.com/office/drawing/2014/main" id="{FCC56AF3-9CE8-41FC-9AD9-CF9B6D03708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935287" y="-1920875"/>
                <a:ext cx="2370138" cy="2419350"/>
              </a:xfrm>
              <a:custGeom>
                <a:avLst/>
                <a:gdLst>
                  <a:gd name="T0" fmla="*/ 320 w 656"/>
                  <a:gd name="T1" fmla="*/ 0 h 672"/>
                  <a:gd name="T2" fmla="*/ 96 w 656"/>
                  <a:gd name="T3" fmla="*/ 85 h 672"/>
                  <a:gd name="T4" fmla="*/ 96 w 656"/>
                  <a:gd name="T5" fmla="*/ 48 h 672"/>
                  <a:gd name="T6" fmla="*/ 48 w 656"/>
                  <a:gd name="T7" fmla="*/ 0 h 672"/>
                  <a:gd name="T8" fmla="*/ 0 w 656"/>
                  <a:gd name="T9" fmla="*/ 48 h 672"/>
                  <a:gd name="T10" fmla="*/ 0 w 656"/>
                  <a:gd name="T11" fmla="*/ 240 h 672"/>
                  <a:gd name="T12" fmla="*/ 0 w 656"/>
                  <a:gd name="T13" fmla="*/ 241 h 672"/>
                  <a:gd name="T14" fmla="*/ 48 w 656"/>
                  <a:gd name="T15" fmla="*/ 288 h 672"/>
                  <a:gd name="T16" fmla="*/ 224 w 656"/>
                  <a:gd name="T17" fmla="*/ 288 h 672"/>
                  <a:gd name="T18" fmla="*/ 272 w 656"/>
                  <a:gd name="T19" fmla="*/ 240 h 672"/>
                  <a:gd name="T20" fmla="*/ 224 w 656"/>
                  <a:gd name="T21" fmla="*/ 192 h 672"/>
                  <a:gd name="T22" fmla="*/ 128 w 656"/>
                  <a:gd name="T23" fmla="*/ 192 h 672"/>
                  <a:gd name="T24" fmla="*/ 320 w 656"/>
                  <a:gd name="T25" fmla="*/ 96 h 672"/>
                  <a:gd name="T26" fmla="*/ 560 w 656"/>
                  <a:gd name="T27" fmla="*/ 336 h 672"/>
                  <a:gd name="T28" fmla="*/ 320 w 656"/>
                  <a:gd name="T29" fmla="*/ 576 h 672"/>
                  <a:gd name="T30" fmla="*/ 150 w 656"/>
                  <a:gd name="T31" fmla="*/ 506 h 672"/>
                  <a:gd name="T32" fmla="*/ 82 w 656"/>
                  <a:gd name="T33" fmla="*/ 506 h 672"/>
                  <a:gd name="T34" fmla="*/ 82 w 656"/>
                  <a:gd name="T35" fmla="*/ 574 h 672"/>
                  <a:gd name="T36" fmla="*/ 320 w 656"/>
                  <a:gd name="T37" fmla="*/ 672 h 672"/>
                  <a:gd name="T38" fmla="*/ 656 w 656"/>
                  <a:gd name="T39" fmla="*/ 336 h 672"/>
                  <a:gd name="T40" fmla="*/ 320 w 656"/>
                  <a:gd name="T41" fmla="*/ 0 h 672"/>
                  <a:gd name="T42" fmla="*/ 320 w 656"/>
                  <a:gd name="T43" fmla="*/ 0 h 672"/>
                  <a:gd name="T44" fmla="*/ 320 w 656"/>
                  <a:gd name="T45" fmla="*/ 0 h 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56" h="672">
                    <a:moveTo>
                      <a:pt x="320" y="0"/>
                    </a:moveTo>
                    <a:cubicBezTo>
                      <a:pt x="236" y="0"/>
                      <a:pt x="157" y="32"/>
                      <a:pt x="96" y="85"/>
                    </a:cubicBezTo>
                    <a:cubicBezTo>
                      <a:pt x="96" y="48"/>
                      <a:pt x="96" y="48"/>
                      <a:pt x="96" y="48"/>
                    </a:cubicBezTo>
                    <a:cubicBezTo>
                      <a:pt x="96" y="22"/>
                      <a:pt x="75" y="0"/>
                      <a:pt x="48" y="0"/>
                    </a:cubicBezTo>
                    <a:cubicBezTo>
                      <a:pt x="22" y="0"/>
                      <a:pt x="0" y="22"/>
                      <a:pt x="0" y="48"/>
                    </a:cubicBezTo>
                    <a:cubicBezTo>
                      <a:pt x="0" y="240"/>
                      <a:pt x="0" y="240"/>
                      <a:pt x="0" y="240"/>
                    </a:cubicBezTo>
                    <a:cubicBezTo>
                      <a:pt x="0" y="240"/>
                      <a:pt x="0" y="241"/>
                      <a:pt x="0" y="241"/>
                    </a:cubicBezTo>
                    <a:cubicBezTo>
                      <a:pt x="1" y="267"/>
                      <a:pt x="22" y="288"/>
                      <a:pt x="48" y="288"/>
                    </a:cubicBezTo>
                    <a:cubicBezTo>
                      <a:pt x="224" y="288"/>
                      <a:pt x="224" y="288"/>
                      <a:pt x="224" y="288"/>
                    </a:cubicBezTo>
                    <a:cubicBezTo>
                      <a:pt x="251" y="288"/>
                      <a:pt x="272" y="267"/>
                      <a:pt x="272" y="240"/>
                    </a:cubicBezTo>
                    <a:cubicBezTo>
                      <a:pt x="272" y="214"/>
                      <a:pt x="251" y="192"/>
                      <a:pt x="224" y="192"/>
                    </a:cubicBezTo>
                    <a:cubicBezTo>
                      <a:pt x="128" y="192"/>
                      <a:pt x="128" y="192"/>
                      <a:pt x="128" y="192"/>
                    </a:cubicBezTo>
                    <a:cubicBezTo>
                      <a:pt x="173" y="133"/>
                      <a:pt x="243" y="96"/>
                      <a:pt x="320" y="96"/>
                    </a:cubicBezTo>
                    <a:cubicBezTo>
                      <a:pt x="452" y="96"/>
                      <a:pt x="560" y="204"/>
                      <a:pt x="560" y="336"/>
                    </a:cubicBezTo>
                    <a:cubicBezTo>
                      <a:pt x="560" y="469"/>
                      <a:pt x="452" y="576"/>
                      <a:pt x="320" y="576"/>
                    </a:cubicBezTo>
                    <a:cubicBezTo>
                      <a:pt x="256" y="576"/>
                      <a:pt x="196" y="551"/>
                      <a:pt x="150" y="506"/>
                    </a:cubicBezTo>
                    <a:cubicBezTo>
                      <a:pt x="132" y="487"/>
                      <a:pt x="101" y="487"/>
                      <a:pt x="82" y="506"/>
                    </a:cubicBezTo>
                    <a:cubicBezTo>
                      <a:pt x="64" y="525"/>
                      <a:pt x="64" y="555"/>
                      <a:pt x="82" y="574"/>
                    </a:cubicBezTo>
                    <a:cubicBezTo>
                      <a:pt x="146" y="637"/>
                      <a:pt x="230" y="672"/>
                      <a:pt x="320" y="672"/>
                    </a:cubicBezTo>
                    <a:cubicBezTo>
                      <a:pt x="505" y="672"/>
                      <a:pt x="656" y="521"/>
                      <a:pt x="656" y="336"/>
                    </a:cubicBezTo>
                    <a:cubicBezTo>
                      <a:pt x="656" y="151"/>
                      <a:pt x="505" y="0"/>
                      <a:pt x="320" y="0"/>
                    </a:cubicBezTo>
                    <a:close/>
                    <a:moveTo>
                      <a:pt x="320" y="0"/>
                    </a:moveTo>
                    <a:cubicBezTo>
                      <a:pt x="320" y="0"/>
                      <a:pt x="320" y="0"/>
                      <a:pt x="32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7BB2B8CF-3E6F-41FD-9EA7-147B94B692C9}"/>
              </a:ext>
            </a:extLst>
          </p:cNvPr>
          <p:cNvGrpSpPr/>
          <p:nvPr/>
        </p:nvGrpSpPr>
        <p:grpSpPr>
          <a:xfrm>
            <a:off x="3965073" y="2253491"/>
            <a:ext cx="1347045" cy="1078000"/>
            <a:chOff x="3719111" y="2201408"/>
            <a:chExt cx="1347045" cy="1078000"/>
          </a:xfrm>
        </p:grpSpPr>
        <p:sp>
          <p:nvSpPr>
            <p:cNvPr id="31" name="Rectangle 17">
              <a:extLst>
                <a:ext uri="{FF2B5EF4-FFF2-40B4-BE49-F238E27FC236}">
                  <a16:creationId xmlns:a16="http://schemas.microsoft.com/office/drawing/2014/main" id="{7F124C12-94DB-4DAD-953B-D541EA0139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9111" y="2884685"/>
              <a:ext cx="1347045" cy="394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 sz="1500" dirty="0">
                  <a:latin typeface="Montserrat Light" panose="00000400000000000000" pitchFamily="50" charset="0"/>
                  <a:ea typeface="Lato" charset="0"/>
                  <a:cs typeface="Lato" charset="0"/>
                  <a:sym typeface="Montserrat-Regular" charset="0"/>
                </a:rPr>
                <a:t>Minimal</a:t>
              </a: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95F7CD2-162A-49A4-B951-3E58FB80A944}"/>
                </a:ext>
              </a:extLst>
            </p:cNvPr>
            <p:cNvGrpSpPr/>
            <p:nvPr/>
          </p:nvGrpSpPr>
          <p:grpSpPr>
            <a:xfrm>
              <a:off x="4048497" y="2201408"/>
              <a:ext cx="688272" cy="608778"/>
              <a:chOff x="-3121026" y="1930400"/>
              <a:chExt cx="2693988" cy="2382838"/>
            </a:xfrm>
          </p:grpSpPr>
          <p:sp>
            <p:nvSpPr>
              <p:cNvPr id="37" name="Freeform 10">
                <a:extLst>
                  <a:ext uri="{FF2B5EF4-FFF2-40B4-BE49-F238E27FC236}">
                    <a16:creationId xmlns:a16="http://schemas.microsoft.com/office/drawing/2014/main" id="{4447A852-042A-4506-8F6D-6611D5A1E44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121026" y="1930400"/>
                <a:ext cx="2693988" cy="1077913"/>
              </a:xfrm>
              <a:custGeom>
                <a:avLst/>
                <a:gdLst>
                  <a:gd name="T0" fmla="*/ 1627 w 1650"/>
                  <a:gd name="T1" fmla="*/ 579 h 662"/>
                  <a:gd name="T2" fmla="*/ 850 w 1650"/>
                  <a:gd name="T3" fmla="*/ 11 h 662"/>
                  <a:gd name="T4" fmla="*/ 800 w 1650"/>
                  <a:gd name="T5" fmla="*/ 11 h 662"/>
                  <a:gd name="T6" fmla="*/ 23 w 1650"/>
                  <a:gd name="T7" fmla="*/ 579 h 662"/>
                  <a:gd name="T8" fmla="*/ 14 w 1650"/>
                  <a:gd name="T9" fmla="*/ 639 h 662"/>
                  <a:gd name="T10" fmla="*/ 74 w 1650"/>
                  <a:gd name="T11" fmla="*/ 648 h 662"/>
                  <a:gd name="T12" fmla="*/ 825 w 1650"/>
                  <a:gd name="T13" fmla="*/ 98 h 662"/>
                  <a:gd name="T14" fmla="*/ 1577 w 1650"/>
                  <a:gd name="T15" fmla="*/ 648 h 662"/>
                  <a:gd name="T16" fmla="*/ 1602 w 1650"/>
                  <a:gd name="T17" fmla="*/ 656 h 662"/>
                  <a:gd name="T18" fmla="*/ 1636 w 1650"/>
                  <a:gd name="T19" fmla="*/ 639 h 662"/>
                  <a:gd name="T20" fmla="*/ 1627 w 1650"/>
                  <a:gd name="T21" fmla="*/ 579 h 662"/>
                  <a:gd name="T22" fmla="*/ 1627 w 1650"/>
                  <a:gd name="T23" fmla="*/ 579 h 662"/>
                  <a:gd name="T24" fmla="*/ 1627 w 1650"/>
                  <a:gd name="T25" fmla="*/ 579 h 6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50" h="662">
                    <a:moveTo>
                      <a:pt x="1627" y="579"/>
                    </a:moveTo>
                    <a:cubicBezTo>
                      <a:pt x="850" y="11"/>
                      <a:pt x="850" y="11"/>
                      <a:pt x="850" y="11"/>
                    </a:cubicBezTo>
                    <a:cubicBezTo>
                      <a:pt x="835" y="0"/>
                      <a:pt x="815" y="0"/>
                      <a:pt x="800" y="11"/>
                    </a:cubicBezTo>
                    <a:cubicBezTo>
                      <a:pt x="23" y="579"/>
                      <a:pt x="23" y="579"/>
                      <a:pt x="23" y="579"/>
                    </a:cubicBezTo>
                    <a:cubicBezTo>
                      <a:pt x="4" y="593"/>
                      <a:pt x="0" y="620"/>
                      <a:pt x="14" y="639"/>
                    </a:cubicBezTo>
                    <a:cubicBezTo>
                      <a:pt x="28" y="658"/>
                      <a:pt x="55" y="662"/>
                      <a:pt x="74" y="648"/>
                    </a:cubicBezTo>
                    <a:cubicBezTo>
                      <a:pt x="825" y="98"/>
                      <a:pt x="825" y="98"/>
                      <a:pt x="825" y="98"/>
                    </a:cubicBezTo>
                    <a:cubicBezTo>
                      <a:pt x="1577" y="648"/>
                      <a:pt x="1577" y="648"/>
                      <a:pt x="1577" y="648"/>
                    </a:cubicBezTo>
                    <a:cubicBezTo>
                      <a:pt x="1584" y="654"/>
                      <a:pt x="1593" y="656"/>
                      <a:pt x="1602" y="656"/>
                    </a:cubicBezTo>
                    <a:cubicBezTo>
                      <a:pt x="1615" y="656"/>
                      <a:pt x="1628" y="650"/>
                      <a:pt x="1636" y="639"/>
                    </a:cubicBezTo>
                    <a:cubicBezTo>
                      <a:pt x="1650" y="620"/>
                      <a:pt x="1646" y="593"/>
                      <a:pt x="1627" y="579"/>
                    </a:cubicBezTo>
                    <a:close/>
                    <a:moveTo>
                      <a:pt x="1627" y="579"/>
                    </a:moveTo>
                    <a:cubicBezTo>
                      <a:pt x="1627" y="579"/>
                      <a:pt x="1627" y="579"/>
                      <a:pt x="1627" y="579"/>
                    </a:cubicBez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11">
                <a:extLst>
                  <a:ext uri="{FF2B5EF4-FFF2-40B4-BE49-F238E27FC236}">
                    <a16:creationId xmlns:a16="http://schemas.microsoft.com/office/drawing/2014/main" id="{8D2ABDBD-39E8-43A6-A7BB-3D24E7C642F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816225" y="3001963"/>
                <a:ext cx="2085975" cy="1311275"/>
              </a:xfrm>
              <a:custGeom>
                <a:avLst/>
                <a:gdLst>
                  <a:gd name="T0" fmla="*/ 1234 w 1277"/>
                  <a:gd name="T1" fmla="*/ 0 h 805"/>
                  <a:gd name="T2" fmla="*/ 1192 w 1277"/>
                  <a:gd name="T3" fmla="*/ 42 h 805"/>
                  <a:gd name="T4" fmla="*/ 1192 w 1277"/>
                  <a:gd name="T5" fmla="*/ 720 h 805"/>
                  <a:gd name="T6" fmla="*/ 851 w 1277"/>
                  <a:gd name="T7" fmla="*/ 720 h 805"/>
                  <a:gd name="T8" fmla="*/ 851 w 1277"/>
                  <a:gd name="T9" fmla="*/ 350 h 805"/>
                  <a:gd name="T10" fmla="*/ 638 w 1277"/>
                  <a:gd name="T11" fmla="*/ 137 h 805"/>
                  <a:gd name="T12" fmla="*/ 425 w 1277"/>
                  <a:gd name="T13" fmla="*/ 350 h 805"/>
                  <a:gd name="T14" fmla="*/ 425 w 1277"/>
                  <a:gd name="T15" fmla="*/ 720 h 805"/>
                  <a:gd name="T16" fmla="*/ 85 w 1277"/>
                  <a:gd name="T17" fmla="*/ 720 h 805"/>
                  <a:gd name="T18" fmla="*/ 85 w 1277"/>
                  <a:gd name="T19" fmla="*/ 42 h 805"/>
                  <a:gd name="T20" fmla="*/ 42 w 1277"/>
                  <a:gd name="T21" fmla="*/ 0 h 805"/>
                  <a:gd name="T22" fmla="*/ 0 w 1277"/>
                  <a:gd name="T23" fmla="*/ 42 h 805"/>
                  <a:gd name="T24" fmla="*/ 0 w 1277"/>
                  <a:gd name="T25" fmla="*/ 762 h 805"/>
                  <a:gd name="T26" fmla="*/ 42 w 1277"/>
                  <a:gd name="T27" fmla="*/ 805 h 805"/>
                  <a:gd name="T28" fmla="*/ 468 w 1277"/>
                  <a:gd name="T29" fmla="*/ 805 h 805"/>
                  <a:gd name="T30" fmla="*/ 510 w 1277"/>
                  <a:gd name="T31" fmla="*/ 766 h 805"/>
                  <a:gd name="T32" fmla="*/ 510 w 1277"/>
                  <a:gd name="T33" fmla="*/ 762 h 805"/>
                  <a:gd name="T34" fmla="*/ 510 w 1277"/>
                  <a:gd name="T35" fmla="*/ 350 h 805"/>
                  <a:gd name="T36" fmla="*/ 638 w 1277"/>
                  <a:gd name="T37" fmla="*/ 222 h 805"/>
                  <a:gd name="T38" fmla="*/ 766 w 1277"/>
                  <a:gd name="T39" fmla="*/ 350 h 805"/>
                  <a:gd name="T40" fmla="*/ 766 w 1277"/>
                  <a:gd name="T41" fmla="*/ 762 h 805"/>
                  <a:gd name="T42" fmla="*/ 766 w 1277"/>
                  <a:gd name="T43" fmla="*/ 766 h 805"/>
                  <a:gd name="T44" fmla="*/ 809 w 1277"/>
                  <a:gd name="T45" fmla="*/ 805 h 805"/>
                  <a:gd name="T46" fmla="*/ 1234 w 1277"/>
                  <a:gd name="T47" fmla="*/ 805 h 805"/>
                  <a:gd name="T48" fmla="*/ 1277 w 1277"/>
                  <a:gd name="T49" fmla="*/ 762 h 805"/>
                  <a:gd name="T50" fmla="*/ 1277 w 1277"/>
                  <a:gd name="T51" fmla="*/ 42 h 805"/>
                  <a:gd name="T52" fmla="*/ 1234 w 1277"/>
                  <a:gd name="T53" fmla="*/ 0 h 805"/>
                  <a:gd name="T54" fmla="*/ 1234 w 1277"/>
                  <a:gd name="T55" fmla="*/ 0 h 805"/>
                  <a:gd name="T56" fmla="*/ 1234 w 1277"/>
                  <a:gd name="T57" fmla="*/ 0 h 8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277" h="805">
                    <a:moveTo>
                      <a:pt x="1234" y="0"/>
                    </a:moveTo>
                    <a:cubicBezTo>
                      <a:pt x="1211" y="0"/>
                      <a:pt x="1192" y="19"/>
                      <a:pt x="1192" y="42"/>
                    </a:cubicBezTo>
                    <a:cubicBezTo>
                      <a:pt x="1192" y="720"/>
                      <a:pt x="1192" y="720"/>
                      <a:pt x="1192" y="720"/>
                    </a:cubicBezTo>
                    <a:cubicBezTo>
                      <a:pt x="851" y="720"/>
                      <a:pt x="851" y="720"/>
                      <a:pt x="851" y="720"/>
                    </a:cubicBezTo>
                    <a:cubicBezTo>
                      <a:pt x="851" y="350"/>
                      <a:pt x="851" y="350"/>
                      <a:pt x="851" y="350"/>
                    </a:cubicBezTo>
                    <a:cubicBezTo>
                      <a:pt x="851" y="233"/>
                      <a:pt x="756" y="137"/>
                      <a:pt x="638" y="137"/>
                    </a:cubicBezTo>
                    <a:cubicBezTo>
                      <a:pt x="521" y="137"/>
                      <a:pt x="425" y="233"/>
                      <a:pt x="425" y="350"/>
                    </a:cubicBezTo>
                    <a:cubicBezTo>
                      <a:pt x="425" y="720"/>
                      <a:pt x="425" y="720"/>
                      <a:pt x="425" y="720"/>
                    </a:cubicBezTo>
                    <a:cubicBezTo>
                      <a:pt x="85" y="720"/>
                      <a:pt x="85" y="720"/>
                      <a:pt x="85" y="720"/>
                    </a:cubicBezTo>
                    <a:cubicBezTo>
                      <a:pt x="85" y="42"/>
                      <a:pt x="85" y="42"/>
                      <a:pt x="85" y="42"/>
                    </a:cubicBezTo>
                    <a:cubicBezTo>
                      <a:pt x="85" y="19"/>
                      <a:pt x="66" y="0"/>
                      <a:pt x="42" y="0"/>
                    </a:cubicBezTo>
                    <a:cubicBezTo>
                      <a:pt x="19" y="0"/>
                      <a:pt x="0" y="19"/>
                      <a:pt x="0" y="42"/>
                    </a:cubicBezTo>
                    <a:cubicBezTo>
                      <a:pt x="0" y="762"/>
                      <a:pt x="0" y="762"/>
                      <a:pt x="0" y="762"/>
                    </a:cubicBezTo>
                    <a:cubicBezTo>
                      <a:pt x="0" y="786"/>
                      <a:pt x="19" y="805"/>
                      <a:pt x="42" y="805"/>
                    </a:cubicBezTo>
                    <a:cubicBezTo>
                      <a:pt x="468" y="805"/>
                      <a:pt x="468" y="805"/>
                      <a:pt x="468" y="805"/>
                    </a:cubicBezTo>
                    <a:cubicBezTo>
                      <a:pt x="490" y="805"/>
                      <a:pt x="509" y="788"/>
                      <a:pt x="510" y="766"/>
                    </a:cubicBezTo>
                    <a:cubicBezTo>
                      <a:pt x="510" y="765"/>
                      <a:pt x="510" y="764"/>
                      <a:pt x="510" y="762"/>
                    </a:cubicBezTo>
                    <a:cubicBezTo>
                      <a:pt x="510" y="350"/>
                      <a:pt x="510" y="350"/>
                      <a:pt x="510" y="350"/>
                    </a:cubicBezTo>
                    <a:cubicBezTo>
                      <a:pt x="510" y="280"/>
                      <a:pt x="568" y="222"/>
                      <a:pt x="638" y="222"/>
                    </a:cubicBezTo>
                    <a:cubicBezTo>
                      <a:pt x="709" y="222"/>
                      <a:pt x="766" y="280"/>
                      <a:pt x="766" y="350"/>
                    </a:cubicBezTo>
                    <a:cubicBezTo>
                      <a:pt x="766" y="762"/>
                      <a:pt x="766" y="762"/>
                      <a:pt x="766" y="762"/>
                    </a:cubicBezTo>
                    <a:cubicBezTo>
                      <a:pt x="766" y="764"/>
                      <a:pt x="766" y="765"/>
                      <a:pt x="766" y="766"/>
                    </a:cubicBezTo>
                    <a:cubicBezTo>
                      <a:pt x="768" y="788"/>
                      <a:pt x="786" y="805"/>
                      <a:pt x="809" y="805"/>
                    </a:cubicBezTo>
                    <a:cubicBezTo>
                      <a:pt x="1234" y="805"/>
                      <a:pt x="1234" y="805"/>
                      <a:pt x="1234" y="805"/>
                    </a:cubicBezTo>
                    <a:cubicBezTo>
                      <a:pt x="1258" y="805"/>
                      <a:pt x="1277" y="786"/>
                      <a:pt x="1277" y="762"/>
                    </a:cubicBezTo>
                    <a:cubicBezTo>
                      <a:pt x="1277" y="42"/>
                      <a:pt x="1277" y="42"/>
                      <a:pt x="1277" y="42"/>
                    </a:cubicBezTo>
                    <a:cubicBezTo>
                      <a:pt x="1277" y="19"/>
                      <a:pt x="1258" y="0"/>
                      <a:pt x="1234" y="0"/>
                    </a:cubicBezTo>
                    <a:close/>
                    <a:moveTo>
                      <a:pt x="1234" y="0"/>
                    </a:moveTo>
                    <a:cubicBezTo>
                      <a:pt x="1234" y="0"/>
                      <a:pt x="1234" y="0"/>
                      <a:pt x="1234" y="0"/>
                    </a:cubicBez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FC42E3A-89F2-4C88-9304-ECB362CF607E}"/>
              </a:ext>
            </a:extLst>
          </p:cNvPr>
          <p:cNvGrpSpPr/>
          <p:nvPr/>
        </p:nvGrpSpPr>
        <p:grpSpPr>
          <a:xfrm>
            <a:off x="8567386" y="2233057"/>
            <a:ext cx="1347045" cy="1118868"/>
            <a:chOff x="9700811" y="2201408"/>
            <a:chExt cx="1347045" cy="1118868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D2977DF-F5FD-4532-8B27-7CED42D8C245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0811" y="2925553"/>
              <a:ext cx="1347045" cy="394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Montserrat Light" panose="00000400000000000000" pitchFamily="50" charset="0"/>
                  <a:ea typeface="Lato" charset="0"/>
                  <a:cs typeface="Lato" charset="0"/>
                  <a:sym typeface="Montserrat-Regular" charset="0"/>
                </a:rPr>
                <a:t>Minimal</a:t>
              </a:r>
            </a:p>
          </p:txBody>
        </p:sp>
        <p:sp>
          <p:nvSpPr>
            <p:cNvPr id="36" name="Freeform 15">
              <a:extLst>
                <a:ext uri="{FF2B5EF4-FFF2-40B4-BE49-F238E27FC236}">
                  <a16:creationId xmlns:a16="http://schemas.microsoft.com/office/drawing/2014/main" id="{D0CF40E4-2519-4975-A547-0B547CB7F3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86296" y="2201408"/>
              <a:ext cx="576073" cy="610729"/>
            </a:xfrm>
            <a:custGeom>
              <a:avLst/>
              <a:gdLst>
                <a:gd name="T0" fmla="*/ 1237 w 1433"/>
                <a:gd name="T1" fmla="*/ 579 h 1523"/>
                <a:gd name="T2" fmla="*/ 1237 w 1433"/>
                <a:gd name="T3" fmla="*/ 521 h 1523"/>
                <a:gd name="T4" fmla="*/ 1098 w 1433"/>
                <a:gd name="T5" fmla="*/ 154 h 1523"/>
                <a:gd name="T6" fmla="*/ 741 w 1433"/>
                <a:gd name="T7" fmla="*/ 0 h 1523"/>
                <a:gd name="T8" fmla="*/ 692 w 1433"/>
                <a:gd name="T9" fmla="*/ 0 h 1523"/>
                <a:gd name="T10" fmla="*/ 335 w 1433"/>
                <a:gd name="T11" fmla="*/ 154 h 1523"/>
                <a:gd name="T12" fmla="*/ 196 w 1433"/>
                <a:gd name="T13" fmla="*/ 521 h 1523"/>
                <a:gd name="T14" fmla="*/ 196 w 1433"/>
                <a:gd name="T15" fmla="*/ 579 h 1523"/>
                <a:gd name="T16" fmla="*/ 0 w 1433"/>
                <a:gd name="T17" fmla="*/ 788 h 1523"/>
                <a:gd name="T18" fmla="*/ 0 w 1433"/>
                <a:gd name="T19" fmla="*/ 880 h 1523"/>
                <a:gd name="T20" fmla="*/ 210 w 1433"/>
                <a:gd name="T21" fmla="*/ 1090 h 1523"/>
                <a:gd name="T22" fmla="*/ 328 w 1433"/>
                <a:gd name="T23" fmla="*/ 1090 h 1523"/>
                <a:gd name="T24" fmla="*/ 366 w 1433"/>
                <a:gd name="T25" fmla="*/ 1051 h 1523"/>
                <a:gd name="T26" fmla="*/ 366 w 1433"/>
                <a:gd name="T27" fmla="*/ 617 h 1523"/>
                <a:gd name="T28" fmla="*/ 328 w 1433"/>
                <a:gd name="T29" fmla="*/ 579 h 1523"/>
                <a:gd name="T30" fmla="*/ 273 w 1433"/>
                <a:gd name="T31" fmla="*/ 579 h 1523"/>
                <a:gd name="T32" fmla="*/ 273 w 1433"/>
                <a:gd name="T33" fmla="*/ 521 h 1523"/>
                <a:gd name="T34" fmla="*/ 692 w 1433"/>
                <a:gd name="T35" fmla="*/ 77 h 1523"/>
                <a:gd name="T36" fmla="*/ 740 w 1433"/>
                <a:gd name="T37" fmla="*/ 77 h 1523"/>
                <a:gd name="T38" fmla="*/ 1160 w 1433"/>
                <a:gd name="T39" fmla="*/ 521 h 1523"/>
                <a:gd name="T40" fmla="*/ 1160 w 1433"/>
                <a:gd name="T41" fmla="*/ 579 h 1523"/>
                <a:gd name="T42" fmla="*/ 1105 w 1433"/>
                <a:gd name="T43" fmla="*/ 579 h 1523"/>
                <a:gd name="T44" fmla="*/ 1067 w 1433"/>
                <a:gd name="T45" fmla="*/ 617 h 1523"/>
                <a:gd name="T46" fmla="*/ 1067 w 1433"/>
                <a:gd name="T47" fmla="*/ 1051 h 1523"/>
                <a:gd name="T48" fmla="*/ 1105 w 1433"/>
                <a:gd name="T49" fmla="*/ 1089 h 1523"/>
                <a:gd name="T50" fmla="*/ 1159 w 1433"/>
                <a:gd name="T51" fmla="*/ 1089 h 1523"/>
                <a:gd name="T52" fmla="*/ 941 w 1433"/>
                <a:gd name="T53" fmla="*/ 1347 h 1523"/>
                <a:gd name="T54" fmla="*/ 813 w 1433"/>
                <a:gd name="T55" fmla="*/ 1253 h 1523"/>
                <a:gd name="T56" fmla="*/ 717 w 1433"/>
                <a:gd name="T57" fmla="*/ 1253 h 1523"/>
                <a:gd name="T58" fmla="*/ 582 w 1433"/>
                <a:gd name="T59" fmla="*/ 1388 h 1523"/>
                <a:gd name="T60" fmla="*/ 717 w 1433"/>
                <a:gd name="T61" fmla="*/ 1523 h 1523"/>
                <a:gd name="T62" fmla="*/ 813 w 1433"/>
                <a:gd name="T63" fmla="*/ 1523 h 1523"/>
                <a:gd name="T64" fmla="*/ 943 w 1433"/>
                <a:gd name="T65" fmla="*/ 1424 h 1523"/>
                <a:gd name="T66" fmla="*/ 1073 w 1433"/>
                <a:gd name="T67" fmla="*/ 1380 h 1523"/>
                <a:gd name="T68" fmla="*/ 1236 w 1433"/>
                <a:gd name="T69" fmla="*/ 1089 h 1523"/>
                <a:gd name="T70" fmla="*/ 1433 w 1433"/>
                <a:gd name="T71" fmla="*/ 880 h 1523"/>
                <a:gd name="T72" fmla="*/ 1433 w 1433"/>
                <a:gd name="T73" fmla="*/ 788 h 1523"/>
                <a:gd name="T74" fmla="*/ 1237 w 1433"/>
                <a:gd name="T75" fmla="*/ 579 h 1523"/>
                <a:gd name="T76" fmla="*/ 290 w 1433"/>
                <a:gd name="T77" fmla="*/ 1012 h 1523"/>
                <a:gd name="T78" fmla="*/ 210 w 1433"/>
                <a:gd name="T79" fmla="*/ 1012 h 1523"/>
                <a:gd name="T80" fmla="*/ 77 w 1433"/>
                <a:gd name="T81" fmla="*/ 880 h 1523"/>
                <a:gd name="T82" fmla="*/ 77 w 1433"/>
                <a:gd name="T83" fmla="*/ 788 h 1523"/>
                <a:gd name="T84" fmla="*/ 210 w 1433"/>
                <a:gd name="T85" fmla="*/ 655 h 1523"/>
                <a:gd name="T86" fmla="*/ 290 w 1433"/>
                <a:gd name="T87" fmla="*/ 655 h 1523"/>
                <a:gd name="T88" fmla="*/ 290 w 1433"/>
                <a:gd name="T89" fmla="*/ 1012 h 1523"/>
                <a:gd name="T90" fmla="*/ 813 w 1433"/>
                <a:gd name="T91" fmla="*/ 1446 h 1523"/>
                <a:gd name="T92" fmla="*/ 717 w 1433"/>
                <a:gd name="T93" fmla="*/ 1446 h 1523"/>
                <a:gd name="T94" fmla="*/ 659 w 1433"/>
                <a:gd name="T95" fmla="*/ 1388 h 1523"/>
                <a:gd name="T96" fmla="*/ 717 w 1433"/>
                <a:gd name="T97" fmla="*/ 1331 h 1523"/>
                <a:gd name="T98" fmla="*/ 813 w 1433"/>
                <a:gd name="T99" fmla="*/ 1331 h 1523"/>
                <a:gd name="T100" fmla="*/ 871 w 1433"/>
                <a:gd name="T101" fmla="*/ 1388 h 1523"/>
                <a:gd name="T102" fmla="*/ 813 w 1433"/>
                <a:gd name="T103" fmla="*/ 1446 h 1523"/>
                <a:gd name="T104" fmla="*/ 1356 w 1433"/>
                <a:gd name="T105" fmla="*/ 880 h 1523"/>
                <a:gd name="T106" fmla="*/ 1223 w 1433"/>
                <a:gd name="T107" fmla="*/ 1012 h 1523"/>
                <a:gd name="T108" fmla="*/ 1144 w 1433"/>
                <a:gd name="T109" fmla="*/ 1012 h 1523"/>
                <a:gd name="T110" fmla="*/ 1144 w 1433"/>
                <a:gd name="T111" fmla="*/ 655 h 1523"/>
                <a:gd name="T112" fmla="*/ 1223 w 1433"/>
                <a:gd name="T113" fmla="*/ 655 h 1523"/>
                <a:gd name="T114" fmla="*/ 1356 w 1433"/>
                <a:gd name="T115" fmla="*/ 788 h 1523"/>
                <a:gd name="T116" fmla="*/ 1356 w 1433"/>
                <a:gd name="T117" fmla="*/ 880 h 1523"/>
                <a:gd name="T118" fmla="*/ 1356 w 1433"/>
                <a:gd name="T119" fmla="*/ 880 h 1523"/>
                <a:gd name="T120" fmla="*/ 1356 w 1433"/>
                <a:gd name="T121" fmla="*/ 880 h 1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33" h="1523">
                  <a:moveTo>
                    <a:pt x="1237" y="579"/>
                  </a:moveTo>
                  <a:cubicBezTo>
                    <a:pt x="1237" y="521"/>
                    <a:pt x="1237" y="521"/>
                    <a:pt x="1237" y="521"/>
                  </a:cubicBezTo>
                  <a:cubicBezTo>
                    <a:pt x="1237" y="380"/>
                    <a:pt x="1188" y="250"/>
                    <a:pt x="1098" y="154"/>
                  </a:cubicBezTo>
                  <a:cubicBezTo>
                    <a:pt x="1006" y="54"/>
                    <a:pt x="879" y="0"/>
                    <a:pt x="741" y="0"/>
                  </a:cubicBezTo>
                  <a:cubicBezTo>
                    <a:pt x="692" y="0"/>
                    <a:pt x="692" y="0"/>
                    <a:pt x="692" y="0"/>
                  </a:cubicBezTo>
                  <a:cubicBezTo>
                    <a:pt x="554" y="0"/>
                    <a:pt x="428" y="54"/>
                    <a:pt x="335" y="154"/>
                  </a:cubicBezTo>
                  <a:cubicBezTo>
                    <a:pt x="245" y="250"/>
                    <a:pt x="196" y="380"/>
                    <a:pt x="196" y="521"/>
                  </a:cubicBezTo>
                  <a:cubicBezTo>
                    <a:pt x="196" y="579"/>
                    <a:pt x="196" y="579"/>
                    <a:pt x="196" y="579"/>
                  </a:cubicBezTo>
                  <a:cubicBezTo>
                    <a:pt x="87" y="587"/>
                    <a:pt x="0" y="677"/>
                    <a:pt x="0" y="788"/>
                  </a:cubicBezTo>
                  <a:cubicBezTo>
                    <a:pt x="0" y="880"/>
                    <a:pt x="0" y="880"/>
                    <a:pt x="0" y="880"/>
                  </a:cubicBezTo>
                  <a:cubicBezTo>
                    <a:pt x="0" y="996"/>
                    <a:pt x="94" y="1090"/>
                    <a:pt x="210" y="1090"/>
                  </a:cubicBezTo>
                  <a:cubicBezTo>
                    <a:pt x="328" y="1090"/>
                    <a:pt x="328" y="1090"/>
                    <a:pt x="328" y="1090"/>
                  </a:cubicBezTo>
                  <a:cubicBezTo>
                    <a:pt x="349" y="1090"/>
                    <a:pt x="366" y="1072"/>
                    <a:pt x="366" y="1051"/>
                  </a:cubicBezTo>
                  <a:cubicBezTo>
                    <a:pt x="366" y="617"/>
                    <a:pt x="366" y="617"/>
                    <a:pt x="366" y="617"/>
                  </a:cubicBezTo>
                  <a:cubicBezTo>
                    <a:pt x="366" y="596"/>
                    <a:pt x="349" y="579"/>
                    <a:pt x="328" y="579"/>
                  </a:cubicBezTo>
                  <a:cubicBezTo>
                    <a:pt x="273" y="579"/>
                    <a:pt x="273" y="579"/>
                    <a:pt x="273" y="579"/>
                  </a:cubicBezTo>
                  <a:cubicBezTo>
                    <a:pt x="273" y="521"/>
                    <a:pt x="273" y="521"/>
                    <a:pt x="273" y="521"/>
                  </a:cubicBezTo>
                  <a:cubicBezTo>
                    <a:pt x="273" y="268"/>
                    <a:pt x="453" y="77"/>
                    <a:pt x="692" y="77"/>
                  </a:cubicBezTo>
                  <a:cubicBezTo>
                    <a:pt x="740" y="77"/>
                    <a:pt x="740" y="77"/>
                    <a:pt x="740" y="77"/>
                  </a:cubicBezTo>
                  <a:cubicBezTo>
                    <a:pt x="980" y="77"/>
                    <a:pt x="1160" y="268"/>
                    <a:pt x="1160" y="521"/>
                  </a:cubicBezTo>
                  <a:cubicBezTo>
                    <a:pt x="1160" y="579"/>
                    <a:pt x="1160" y="579"/>
                    <a:pt x="1160" y="579"/>
                  </a:cubicBezTo>
                  <a:cubicBezTo>
                    <a:pt x="1105" y="579"/>
                    <a:pt x="1105" y="579"/>
                    <a:pt x="1105" y="579"/>
                  </a:cubicBezTo>
                  <a:cubicBezTo>
                    <a:pt x="1084" y="579"/>
                    <a:pt x="1067" y="596"/>
                    <a:pt x="1067" y="617"/>
                  </a:cubicBezTo>
                  <a:cubicBezTo>
                    <a:pt x="1067" y="1051"/>
                    <a:pt x="1067" y="1051"/>
                    <a:pt x="1067" y="1051"/>
                  </a:cubicBezTo>
                  <a:cubicBezTo>
                    <a:pt x="1067" y="1072"/>
                    <a:pt x="1084" y="1089"/>
                    <a:pt x="1105" y="1089"/>
                  </a:cubicBezTo>
                  <a:cubicBezTo>
                    <a:pt x="1159" y="1089"/>
                    <a:pt x="1159" y="1089"/>
                    <a:pt x="1159" y="1089"/>
                  </a:cubicBezTo>
                  <a:cubicBezTo>
                    <a:pt x="1143" y="1290"/>
                    <a:pt x="1005" y="1336"/>
                    <a:pt x="941" y="1347"/>
                  </a:cubicBezTo>
                  <a:cubicBezTo>
                    <a:pt x="924" y="1292"/>
                    <a:pt x="873" y="1253"/>
                    <a:pt x="813" y="1253"/>
                  </a:cubicBezTo>
                  <a:cubicBezTo>
                    <a:pt x="717" y="1253"/>
                    <a:pt x="717" y="1253"/>
                    <a:pt x="717" y="1253"/>
                  </a:cubicBezTo>
                  <a:cubicBezTo>
                    <a:pt x="643" y="1253"/>
                    <a:pt x="582" y="1314"/>
                    <a:pt x="582" y="1388"/>
                  </a:cubicBezTo>
                  <a:cubicBezTo>
                    <a:pt x="582" y="1462"/>
                    <a:pt x="643" y="1523"/>
                    <a:pt x="717" y="1523"/>
                  </a:cubicBezTo>
                  <a:cubicBezTo>
                    <a:pt x="813" y="1523"/>
                    <a:pt x="813" y="1523"/>
                    <a:pt x="813" y="1523"/>
                  </a:cubicBezTo>
                  <a:cubicBezTo>
                    <a:pt x="875" y="1523"/>
                    <a:pt x="927" y="1481"/>
                    <a:pt x="943" y="1424"/>
                  </a:cubicBezTo>
                  <a:cubicBezTo>
                    <a:pt x="974" y="1420"/>
                    <a:pt x="1024" y="1408"/>
                    <a:pt x="1073" y="1380"/>
                  </a:cubicBezTo>
                  <a:cubicBezTo>
                    <a:pt x="1143" y="1339"/>
                    <a:pt x="1225" y="1256"/>
                    <a:pt x="1236" y="1089"/>
                  </a:cubicBezTo>
                  <a:cubicBezTo>
                    <a:pt x="1346" y="1082"/>
                    <a:pt x="1433" y="991"/>
                    <a:pt x="1433" y="880"/>
                  </a:cubicBezTo>
                  <a:cubicBezTo>
                    <a:pt x="1433" y="788"/>
                    <a:pt x="1433" y="788"/>
                    <a:pt x="1433" y="788"/>
                  </a:cubicBezTo>
                  <a:cubicBezTo>
                    <a:pt x="1433" y="677"/>
                    <a:pt x="1347" y="586"/>
                    <a:pt x="1237" y="579"/>
                  </a:cubicBezTo>
                  <a:close/>
                  <a:moveTo>
                    <a:pt x="290" y="1012"/>
                  </a:moveTo>
                  <a:cubicBezTo>
                    <a:pt x="210" y="1012"/>
                    <a:pt x="210" y="1012"/>
                    <a:pt x="210" y="1012"/>
                  </a:cubicBezTo>
                  <a:cubicBezTo>
                    <a:pt x="137" y="1012"/>
                    <a:pt x="77" y="953"/>
                    <a:pt x="77" y="880"/>
                  </a:cubicBezTo>
                  <a:cubicBezTo>
                    <a:pt x="77" y="788"/>
                    <a:pt x="77" y="788"/>
                    <a:pt x="77" y="788"/>
                  </a:cubicBezTo>
                  <a:cubicBezTo>
                    <a:pt x="77" y="715"/>
                    <a:pt x="137" y="655"/>
                    <a:pt x="210" y="655"/>
                  </a:cubicBezTo>
                  <a:cubicBezTo>
                    <a:pt x="290" y="655"/>
                    <a:pt x="290" y="655"/>
                    <a:pt x="290" y="655"/>
                  </a:cubicBezTo>
                  <a:lnTo>
                    <a:pt x="290" y="1012"/>
                  </a:lnTo>
                  <a:close/>
                  <a:moveTo>
                    <a:pt x="813" y="1446"/>
                  </a:moveTo>
                  <a:cubicBezTo>
                    <a:pt x="717" y="1446"/>
                    <a:pt x="717" y="1446"/>
                    <a:pt x="717" y="1446"/>
                  </a:cubicBezTo>
                  <a:cubicBezTo>
                    <a:pt x="685" y="1446"/>
                    <a:pt x="659" y="1420"/>
                    <a:pt x="659" y="1388"/>
                  </a:cubicBezTo>
                  <a:cubicBezTo>
                    <a:pt x="659" y="1356"/>
                    <a:pt x="685" y="1331"/>
                    <a:pt x="717" y="1331"/>
                  </a:cubicBezTo>
                  <a:cubicBezTo>
                    <a:pt x="813" y="1331"/>
                    <a:pt x="813" y="1331"/>
                    <a:pt x="813" y="1331"/>
                  </a:cubicBezTo>
                  <a:cubicBezTo>
                    <a:pt x="845" y="1331"/>
                    <a:pt x="871" y="1356"/>
                    <a:pt x="871" y="1388"/>
                  </a:cubicBezTo>
                  <a:cubicBezTo>
                    <a:pt x="871" y="1420"/>
                    <a:pt x="845" y="1446"/>
                    <a:pt x="813" y="1446"/>
                  </a:cubicBezTo>
                  <a:close/>
                  <a:moveTo>
                    <a:pt x="1356" y="880"/>
                  </a:moveTo>
                  <a:cubicBezTo>
                    <a:pt x="1356" y="953"/>
                    <a:pt x="1297" y="1012"/>
                    <a:pt x="1223" y="1012"/>
                  </a:cubicBezTo>
                  <a:cubicBezTo>
                    <a:pt x="1144" y="1012"/>
                    <a:pt x="1144" y="1012"/>
                    <a:pt x="1144" y="1012"/>
                  </a:cubicBezTo>
                  <a:cubicBezTo>
                    <a:pt x="1144" y="655"/>
                    <a:pt x="1144" y="655"/>
                    <a:pt x="1144" y="655"/>
                  </a:cubicBezTo>
                  <a:cubicBezTo>
                    <a:pt x="1223" y="655"/>
                    <a:pt x="1223" y="655"/>
                    <a:pt x="1223" y="655"/>
                  </a:cubicBezTo>
                  <a:cubicBezTo>
                    <a:pt x="1297" y="655"/>
                    <a:pt x="1356" y="715"/>
                    <a:pt x="1356" y="788"/>
                  </a:cubicBezTo>
                  <a:lnTo>
                    <a:pt x="1356" y="880"/>
                  </a:lnTo>
                  <a:close/>
                  <a:moveTo>
                    <a:pt x="1356" y="880"/>
                  </a:moveTo>
                  <a:cubicBezTo>
                    <a:pt x="1356" y="880"/>
                    <a:pt x="1356" y="880"/>
                    <a:pt x="1356" y="88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986156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Placeholder 46">
            <a:extLst>
              <a:ext uri="{FF2B5EF4-FFF2-40B4-BE49-F238E27FC236}">
                <a16:creationId xmlns:a16="http://schemas.microsoft.com/office/drawing/2014/main" id="{671C16B2-13AD-4564-8E7D-FC6F6534453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t="7709" b="7709"/>
          <a:stretch>
            <a:fillRect/>
          </a:stretch>
        </p:blipFill>
        <p:spPr/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0E9B9638-8A4C-421C-B5B2-37C4304B0FD6}"/>
              </a:ext>
            </a:extLst>
          </p:cNvPr>
          <p:cNvSpPr/>
          <p:nvPr/>
        </p:nvSpPr>
        <p:spPr>
          <a:xfrm>
            <a:off x="0" y="0"/>
            <a:ext cx="12192000" cy="6875362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4C92362-9BEB-4D04-BE4F-143CCC91BD7A}"/>
              </a:ext>
            </a:extLst>
          </p:cNvPr>
          <p:cNvSpPr txBox="1"/>
          <p:nvPr/>
        </p:nvSpPr>
        <p:spPr>
          <a:xfrm>
            <a:off x="3098801" y="5269085"/>
            <a:ext cx="18110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Bebas" charset="0"/>
                <a:cs typeface="Bebas" charset="0"/>
              </a:rPr>
              <a:t>Starting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2D5C143-4CAB-44D4-B457-9BA73E1F399F}"/>
              </a:ext>
            </a:extLst>
          </p:cNvPr>
          <p:cNvCxnSpPr>
            <a:cxnSpLocks/>
          </p:cNvCxnSpPr>
          <p:nvPr/>
        </p:nvCxnSpPr>
        <p:spPr>
          <a:xfrm>
            <a:off x="6096000" y="4507029"/>
            <a:ext cx="0" cy="1447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8BC7CE3-FC69-47EB-AEDE-976B6108AFEB}"/>
              </a:ext>
            </a:extLst>
          </p:cNvPr>
          <p:cNvCxnSpPr>
            <a:cxnSpLocks/>
          </p:cNvCxnSpPr>
          <p:nvPr/>
        </p:nvCxnSpPr>
        <p:spPr>
          <a:xfrm>
            <a:off x="6096000" y="6286500"/>
            <a:ext cx="1" cy="5969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AF60D563-186A-4D9A-99F7-5C3B9EF1E13C}"/>
              </a:ext>
            </a:extLst>
          </p:cNvPr>
          <p:cNvSpPr/>
          <p:nvPr/>
        </p:nvSpPr>
        <p:spPr>
          <a:xfrm>
            <a:off x="5366301" y="4739441"/>
            <a:ext cx="1459398" cy="1459398"/>
          </a:xfrm>
          <a:prstGeom prst="ellipse">
            <a:avLst/>
          </a:prstGeom>
          <a:solidFill>
            <a:schemeClr val="accent5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24B2498-BE50-4804-8664-7BCDEFFE956C}"/>
              </a:ext>
            </a:extLst>
          </p:cNvPr>
          <p:cNvSpPr/>
          <p:nvPr/>
        </p:nvSpPr>
        <p:spPr>
          <a:xfrm>
            <a:off x="5683067" y="5038253"/>
            <a:ext cx="825867" cy="86177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5000" dirty="0">
                <a:solidFill>
                  <a:schemeClr val="bg1"/>
                </a:solidFill>
                <a:latin typeface="FontAwesome" charset="0"/>
              </a:rPr>
              <a:t></a:t>
            </a:r>
            <a:endParaRPr lang="en-US" sz="5000" dirty="0">
              <a:solidFill>
                <a:schemeClr val="bg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93F7D65-1C1C-445E-8399-9D1633B110A4}"/>
              </a:ext>
            </a:extLst>
          </p:cNvPr>
          <p:cNvGrpSpPr/>
          <p:nvPr/>
        </p:nvGrpSpPr>
        <p:grpSpPr>
          <a:xfrm>
            <a:off x="5908638" y="4044643"/>
            <a:ext cx="374724" cy="374724"/>
            <a:chOff x="2266076" y="4053416"/>
            <a:chExt cx="374724" cy="374724"/>
          </a:xfrm>
          <a:noFill/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558197B2-E667-4F24-9DED-081FDCE5B2E1}"/>
                </a:ext>
              </a:extLst>
            </p:cNvPr>
            <p:cNvSpPr/>
            <p:nvPr/>
          </p:nvSpPr>
          <p:spPr>
            <a:xfrm>
              <a:off x="2266076" y="4053416"/>
              <a:ext cx="374724" cy="37472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16A1FDA-945C-4EC8-9315-2C7A016FA64D}"/>
                </a:ext>
              </a:extLst>
            </p:cNvPr>
            <p:cNvSpPr txBox="1"/>
            <p:nvPr/>
          </p:nvSpPr>
          <p:spPr>
            <a:xfrm>
              <a:off x="2320760" y="4079196"/>
              <a:ext cx="265357" cy="32316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5"/>
                  </a:solidFill>
                  <a:latin typeface="Montserrat" charset="0"/>
                  <a:ea typeface="Montserrat" charset="0"/>
                  <a:cs typeface="Montserrat" charset="0"/>
                </a:rPr>
                <a:t>1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72BED016-235D-4C87-810E-F1E4ABA70B81}"/>
              </a:ext>
            </a:extLst>
          </p:cNvPr>
          <p:cNvGrpSpPr/>
          <p:nvPr/>
        </p:nvGrpSpPr>
        <p:grpSpPr>
          <a:xfrm>
            <a:off x="3265215" y="896869"/>
            <a:ext cx="5661571" cy="1449672"/>
            <a:chOff x="1454319" y="2039810"/>
            <a:chExt cx="5661571" cy="1449672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EBD1129-1CA4-4FB3-87F7-2B0D7CA29E66}"/>
                </a:ext>
              </a:extLst>
            </p:cNvPr>
            <p:cNvSpPr txBox="1"/>
            <p:nvPr/>
          </p:nvSpPr>
          <p:spPr>
            <a:xfrm>
              <a:off x="2372145" y="2039810"/>
              <a:ext cx="382591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Our timeline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749B596-C4F6-4762-AB30-5651567A6EED}"/>
                </a:ext>
              </a:extLst>
            </p:cNvPr>
            <p:cNvSpPr txBox="1"/>
            <p:nvPr/>
          </p:nvSpPr>
          <p:spPr>
            <a:xfrm>
              <a:off x="1454319" y="2876301"/>
              <a:ext cx="5661571" cy="613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winged. Creepiest don't subdue which </a:t>
              </a:r>
              <a:r>
                <a:rPr lang="en-US" sz="9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i</a:t>
              </a:r>
              <a:r>
                <a:rPr lang="en-US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 two set had seasons. Fifth you'll, man wherein seas our creeping. Very. Make from for seas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07331BE-C680-4FA8-B7FA-43EC1542AADB}"/>
              </a:ext>
            </a:extLst>
          </p:cNvPr>
          <p:cNvGrpSpPr/>
          <p:nvPr/>
        </p:nvGrpSpPr>
        <p:grpSpPr>
          <a:xfrm>
            <a:off x="7312089" y="4953226"/>
            <a:ext cx="3327336" cy="1031829"/>
            <a:chOff x="8023830" y="4839154"/>
            <a:chExt cx="3327336" cy="1031829"/>
          </a:xfrm>
        </p:grpSpPr>
        <p:sp>
          <p:nvSpPr>
            <p:cNvPr id="25" name="Subtitle 6">
              <a:extLst>
                <a:ext uri="{FF2B5EF4-FFF2-40B4-BE49-F238E27FC236}">
                  <a16:creationId xmlns:a16="http://schemas.microsoft.com/office/drawing/2014/main" id="{11E3A0A4-AF5D-46E5-B152-2BDFA346B27A}"/>
                </a:ext>
              </a:extLst>
            </p:cNvPr>
            <p:cNvSpPr txBox="1">
              <a:spLocks/>
            </p:cNvSpPr>
            <p:nvPr/>
          </p:nvSpPr>
          <p:spPr>
            <a:xfrm>
              <a:off x="8023830" y="5257801"/>
              <a:ext cx="3327336" cy="613182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20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There are many variations of passages of Lorem Ipsum available, which don't look even slightly.</a:t>
              </a:r>
            </a:p>
          </p:txBody>
        </p:sp>
        <p:sp>
          <p:nvSpPr>
            <p:cNvPr id="26" name="Right Triangle 25">
              <a:extLst>
                <a:ext uri="{FF2B5EF4-FFF2-40B4-BE49-F238E27FC236}">
                  <a16:creationId xmlns:a16="http://schemas.microsoft.com/office/drawing/2014/main" id="{21EBF3C5-EF0E-47AD-8ECC-062E42F18D08}"/>
                </a:ext>
              </a:extLst>
            </p:cNvPr>
            <p:cNvSpPr/>
            <p:nvPr/>
          </p:nvSpPr>
          <p:spPr>
            <a:xfrm>
              <a:off x="8113940" y="4839154"/>
              <a:ext cx="232228" cy="232228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294849891"/>
      </p:ext>
    </p:extLst>
  </p:cSld>
  <p:clrMapOvr>
    <a:masterClrMapping/>
  </p:clrMapOvr>
</p:sld>
</file>

<file path=ppt/theme/theme1.xml><?xml version="1.0" encoding="utf-8"?>
<a:theme xmlns:a="http://schemas.openxmlformats.org/drawingml/2006/main" name="Digit - Multi 1 - Bright">
  <a:themeElements>
    <a:clrScheme name="Digit - Multi 1">
      <a:dk1>
        <a:srgbClr val="000000"/>
      </a:dk1>
      <a:lt1>
        <a:srgbClr val="FFFFFF"/>
      </a:lt1>
      <a:dk2>
        <a:srgbClr val="6491C8"/>
      </a:dk2>
      <a:lt2>
        <a:srgbClr val="7D8287"/>
      </a:lt2>
      <a:accent1>
        <a:srgbClr val="14B4EB"/>
      </a:accent1>
      <a:accent2>
        <a:srgbClr val="3CBEB4"/>
      </a:accent2>
      <a:accent3>
        <a:srgbClr val="96C83C"/>
      </a:accent3>
      <a:accent4>
        <a:srgbClr val="FFAF28"/>
      </a:accent4>
      <a:accent5>
        <a:srgbClr val="FA4655"/>
      </a:accent5>
      <a:accent6>
        <a:srgbClr val="A596D2"/>
      </a:accent6>
      <a:hlink>
        <a:srgbClr val="0563C1"/>
      </a:hlink>
      <a:folHlink>
        <a:srgbClr val="954F72"/>
      </a:folHlink>
    </a:clrScheme>
    <a:fontScheme name="Montserrat - Digi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git - Multi 1 - Bright" id="{1EED83A8-EBEE-4595-BF05-49EE0B6BAEB2}" vid="{B438FD33-41AA-434C-8FF8-841AA7F524D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 - Multi 1 - Bright</Template>
  <TotalTime>30422</TotalTime>
  <Words>1057</Words>
  <Application>Microsoft Office PowerPoint</Application>
  <PresentationFormat>Widescreen</PresentationFormat>
  <Paragraphs>150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Calibri</vt:lpstr>
      <vt:lpstr>FontAwesome</vt:lpstr>
      <vt:lpstr>Montserrat</vt:lpstr>
      <vt:lpstr>Montserrat </vt:lpstr>
      <vt:lpstr>Montserrat Light</vt:lpstr>
      <vt:lpstr>Open Sans </vt:lpstr>
      <vt:lpstr>Digit - Multi 1 - Bright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About Us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Social Media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 src</cp:lastModifiedBy>
  <cp:revision>4963</cp:revision>
  <dcterms:created xsi:type="dcterms:W3CDTF">2015-09-24T05:44:04Z</dcterms:created>
  <dcterms:modified xsi:type="dcterms:W3CDTF">2020-02-25T11:49:44Z</dcterms:modified>
</cp:coreProperties>
</file>