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Lst>
  <p:notesMasterIdLst>
    <p:notesMasterId r:id="rId23"/>
  </p:notesMasterIdLst>
  <p:handoutMasterIdLst>
    <p:handoutMasterId r:id="rId24"/>
  </p:handoutMasterIdLst>
  <p:sldIdLst>
    <p:sldId id="472" r:id="rId2"/>
    <p:sldId id="688" r:id="rId3"/>
    <p:sldId id="721" r:id="rId4"/>
    <p:sldId id="723" r:id="rId5"/>
    <p:sldId id="714" r:id="rId6"/>
    <p:sldId id="724" r:id="rId7"/>
    <p:sldId id="722" r:id="rId8"/>
    <p:sldId id="734" r:id="rId9"/>
    <p:sldId id="725" r:id="rId10"/>
    <p:sldId id="727" r:id="rId11"/>
    <p:sldId id="726" r:id="rId12"/>
    <p:sldId id="715" r:id="rId13"/>
    <p:sldId id="716" r:id="rId14"/>
    <p:sldId id="729" r:id="rId15"/>
    <p:sldId id="730" r:id="rId16"/>
    <p:sldId id="728" r:id="rId17"/>
    <p:sldId id="701" r:id="rId18"/>
    <p:sldId id="732" r:id="rId19"/>
    <p:sldId id="731" r:id="rId20"/>
    <p:sldId id="735" r:id="rId21"/>
    <p:sldId id="733"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epiker" initials="F" lastIdx="4" clrIdx="0">
    <p:extLst>
      <p:ext uri="{19B8F6BF-5375-455C-9EA6-DF929625EA0E}">
        <p15:presenceInfo xmlns:p15="http://schemas.microsoft.com/office/powerpoint/2012/main" userId="Freepik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52" autoAdjust="0"/>
    <p:restoredTop sz="96532" autoAdjust="0"/>
  </p:normalViewPr>
  <p:slideViewPr>
    <p:cSldViewPr snapToGrid="0" snapToObjects="1">
      <p:cViewPr>
        <p:scale>
          <a:sx n="66" d="100"/>
          <a:sy n="66" d="100"/>
        </p:scale>
        <p:origin x="1860" y="114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91" d="100"/>
          <a:sy n="91" d="100"/>
        </p:scale>
        <p:origin x="375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58C6-472C-9807-CFC0EA13EDB2}"/>
            </c:ext>
          </c:extLst>
        </c:ser>
        <c:ser>
          <c:idx val="1"/>
          <c:order val="1"/>
          <c:tx>
            <c:strRef>
              <c:f>Sheet1!$C$1</c:f>
              <c:strCache>
                <c:ptCount val="1"/>
                <c:pt idx="0">
                  <c:v>Series 2</c:v>
                </c:pt>
              </c:strCache>
            </c:strRef>
          </c:tx>
          <c:spPr>
            <a:solidFill>
              <a:schemeClr val="tx1">
                <a:lumMod val="75000"/>
                <a:lumOff val="2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8C6-472C-9807-CFC0EA13EDB2}"/>
            </c:ext>
          </c:extLst>
        </c:ser>
        <c:ser>
          <c:idx val="2"/>
          <c:order val="2"/>
          <c:tx>
            <c:strRef>
              <c:f>Sheet1!$D$1</c:f>
              <c:strCache>
                <c:ptCount val="1"/>
                <c:pt idx="0">
                  <c:v>Series 3</c:v>
                </c:pt>
              </c:strCache>
            </c:strRef>
          </c:tx>
          <c:spPr>
            <a:solidFill>
              <a:schemeClr val="bg1">
                <a:lumMod val="85000"/>
              </a:schemeClr>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58C6-472C-9807-CFC0EA13EDB2}"/>
            </c:ext>
          </c:extLst>
        </c:ser>
        <c:dLbls>
          <c:showLegendKey val="0"/>
          <c:showVal val="0"/>
          <c:showCatName val="0"/>
          <c:showSerName val="0"/>
          <c:showPercent val="0"/>
          <c:showBubbleSize val="0"/>
        </c:dLbls>
        <c:gapWidth val="182"/>
        <c:axId val="643805224"/>
        <c:axId val="643811784"/>
      </c:barChart>
      <c:catAx>
        <c:axId val="64380522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643811784"/>
        <c:crosses val="autoZero"/>
        <c:auto val="1"/>
        <c:lblAlgn val="ctr"/>
        <c:lblOffset val="100"/>
        <c:noMultiLvlLbl val="0"/>
      </c:catAx>
      <c:valAx>
        <c:axId val="64381178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643805224"/>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0"/>
          <c:order val="0"/>
          <c:tx>
            <c:strRef>
              <c:f>Sheet1!$B$1</c:f>
              <c:strCache>
                <c:ptCount val="1"/>
                <c:pt idx="0">
                  <c:v>Series 1</c:v>
                </c:pt>
              </c:strCache>
            </c:strRef>
          </c:tx>
          <c:spPr>
            <a:solidFill>
              <a:schemeClr val="bg1">
                <a:lumMod val="95000"/>
              </a:schemeClr>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59FC-44E9-AE41-3D3D7176C9F5}"/>
            </c:ext>
          </c:extLst>
        </c:ser>
        <c:ser>
          <c:idx val="1"/>
          <c:order val="1"/>
          <c:tx>
            <c:strRef>
              <c:f>Sheet1!$C$1</c:f>
              <c:strCache>
                <c:ptCount val="1"/>
                <c:pt idx="0">
                  <c:v>Series 2</c:v>
                </c:pt>
              </c:strCache>
            </c:strRef>
          </c:tx>
          <c:spPr>
            <a:solidFill>
              <a:schemeClr val="accent1"/>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59FC-44E9-AE41-3D3D7176C9F5}"/>
            </c:ext>
          </c:extLst>
        </c:ser>
        <c:dLbls>
          <c:showLegendKey val="0"/>
          <c:showVal val="0"/>
          <c:showCatName val="0"/>
          <c:showSerName val="0"/>
          <c:showPercent val="0"/>
          <c:showBubbleSize val="0"/>
        </c:dLbls>
        <c:axId val="451124416"/>
        <c:axId val="451127696"/>
      </c:areaChart>
      <c:dateAx>
        <c:axId val="451124416"/>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1127696"/>
        <c:crosses val="autoZero"/>
        <c:auto val="1"/>
        <c:lblOffset val="100"/>
        <c:baseTimeUnit val="days"/>
      </c:dateAx>
      <c:valAx>
        <c:axId val="45112769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45112441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zero"/>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542D-41C4-86E5-FE7AD3F7CBB5}"/>
              </c:ext>
            </c:extLst>
          </c:dPt>
          <c:dPt>
            <c:idx val="1"/>
            <c:bubble3D val="0"/>
            <c:spPr>
              <a:solidFill>
                <a:schemeClr val="tx1">
                  <a:lumMod val="85000"/>
                  <a:lumOff val="15000"/>
                </a:schemeClr>
              </a:solidFill>
              <a:ln w="19050">
                <a:noFill/>
              </a:ln>
              <a:effectLst/>
            </c:spPr>
            <c:extLst>
              <c:ext xmlns:c16="http://schemas.microsoft.com/office/drawing/2014/chart" uri="{C3380CC4-5D6E-409C-BE32-E72D297353CC}">
                <c16:uniqueId val="{00000003-542D-41C4-86E5-FE7AD3F7CBB5}"/>
              </c:ext>
            </c:extLst>
          </c:dPt>
          <c:dPt>
            <c:idx val="2"/>
            <c:bubble3D val="0"/>
            <c:spPr>
              <a:solidFill>
                <a:schemeClr val="bg1"/>
              </a:solidFill>
              <a:ln w="19050">
                <a:noFill/>
              </a:ln>
              <a:effectLst/>
            </c:spPr>
            <c:extLst>
              <c:ext xmlns:c16="http://schemas.microsoft.com/office/drawing/2014/chart" uri="{C3380CC4-5D6E-409C-BE32-E72D297353CC}">
                <c16:uniqueId val="{00000005-542D-41C4-86E5-FE7AD3F7CBB5}"/>
              </c:ext>
            </c:extLst>
          </c:dPt>
          <c:dPt>
            <c:idx val="3"/>
            <c:bubble3D val="0"/>
            <c:spPr>
              <a:solidFill>
                <a:schemeClr val="bg1">
                  <a:lumMod val="85000"/>
                </a:schemeClr>
              </a:solidFill>
              <a:ln w="19050">
                <a:noFill/>
              </a:ln>
              <a:effectLst/>
            </c:spPr>
            <c:extLst>
              <c:ext xmlns:c16="http://schemas.microsoft.com/office/drawing/2014/chart" uri="{C3380CC4-5D6E-409C-BE32-E72D297353CC}">
                <c16:uniqueId val="{00000007-542D-41C4-86E5-FE7AD3F7CBB5}"/>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542D-41C4-86E5-FE7AD3F7CBB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noFill/>
              </a:ln>
              <a:effectLst/>
            </c:spPr>
            <c:extLst>
              <c:ext xmlns:c16="http://schemas.microsoft.com/office/drawing/2014/chart" uri="{C3380CC4-5D6E-409C-BE32-E72D297353CC}">
                <c16:uniqueId val="{00000001-AEC9-4E4E-B56B-E790CF89B342}"/>
              </c:ext>
            </c:extLst>
          </c:dPt>
          <c:dPt>
            <c:idx val="1"/>
            <c:bubble3D val="0"/>
            <c:spPr>
              <a:solidFill>
                <a:schemeClr val="tx1">
                  <a:lumMod val="85000"/>
                  <a:lumOff val="15000"/>
                </a:schemeClr>
              </a:solidFill>
              <a:ln w="19050">
                <a:noFill/>
              </a:ln>
              <a:effectLst/>
            </c:spPr>
            <c:extLst>
              <c:ext xmlns:c16="http://schemas.microsoft.com/office/drawing/2014/chart" uri="{C3380CC4-5D6E-409C-BE32-E72D297353CC}">
                <c16:uniqueId val="{00000003-AEC9-4E4E-B56B-E790CF89B342}"/>
              </c:ext>
            </c:extLst>
          </c:dPt>
          <c:dPt>
            <c:idx val="2"/>
            <c:bubble3D val="0"/>
            <c:spPr>
              <a:solidFill>
                <a:schemeClr val="bg1"/>
              </a:solidFill>
              <a:ln w="19050">
                <a:noFill/>
              </a:ln>
              <a:effectLst/>
            </c:spPr>
            <c:extLst>
              <c:ext xmlns:c16="http://schemas.microsoft.com/office/drawing/2014/chart" uri="{C3380CC4-5D6E-409C-BE32-E72D297353CC}">
                <c16:uniqueId val="{00000005-AEC9-4E4E-B56B-E790CF89B342}"/>
              </c:ext>
            </c:extLst>
          </c:dPt>
          <c:dPt>
            <c:idx val="3"/>
            <c:bubble3D val="0"/>
            <c:spPr>
              <a:solidFill>
                <a:schemeClr val="bg1">
                  <a:lumMod val="85000"/>
                </a:schemeClr>
              </a:solidFill>
              <a:ln w="19050">
                <a:noFill/>
              </a:ln>
              <a:effectLst/>
            </c:spPr>
            <c:extLst>
              <c:ext xmlns:c16="http://schemas.microsoft.com/office/drawing/2014/chart" uri="{C3380CC4-5D6E-409C-BE32-E72D297353CC}">
                <c16:uniqueId val="{00000007-AEC9-4E4E-B56B-E790CF89B34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AEC9-4E4E-B56B-E790CF89B34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D2CE1B-0954-4D33-AB5F-A7C719F844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573FD09-A43D-4FFC-B6D0-0547FD8F50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5AFE0E-6A1C-4885-B63C-2DFDC6AB1C79}" type="datetimeFigureOut">
              <a:rPr lang="en-US" smtClean="0"/>
              <a:t>7/15/2019</a:t>
            </a:fld>
            <a:endParaRPr lang="en-US"/>
          </a:p>
        </p:txBody>
      </p:sp>
      <p:sp>
        <p:nvSpPr>
          <p:cNvPr id="4" name="Footer Placeholder 3">
            <a:extLst>
              <a:ext uri="{FF2B5EF4-FFF2-40B4-BE49-F238E27FC236}">
                <a16:creationId xmlns:a16="http://schemas.microsoft.com/office/drawing/2014/main" id="{57CF5188-4104-49A0-8942-88B48485365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8D68E2C-942E-45D8-A73F-D445E11787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EA61BB-20CE-4FD0-BD5C-E0532AC8E298}" type="slidenum">
              <a:rPr lang="en-US" smtClean="0"/>
              <a:t>‹#›</a:t>
            </a:fld>
            <a:endParaRPr lang="en-US"/>
          </a:p>
        </p:txBody>
      </p:sp>
    </p:spTree>
    <p:extLst>
      <p:ext uri="{BB962C8B-B14F-4D97-AF65-F5344CB8AC3E}">
        <p14:creationId xmlns:p14="http://schemas.microsoft.com/office/powerpoint/2010/main" val="1690456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4EA084-1755-244B-AA1B-DD1CDE75AFEE}" type="datetimeFigureOut">
              <a:rPr lang="en-US" smtClean="0"/>
              <a:t>7/15/2019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81F7C-1D07-BA46-A5B5-F41F280D9362}" type="slidenum">
              <a:rPr lang="en-US" smtClean="0"/>
              <a:t>‹#›</a:t>
            </a:fld>
            <a:endParaRPr lang="en-US"/>
          </a:p>
        </p:txBody>
      </p:sp>
    </p:spTree>
    <p:extLst>
      <p:ext uri="{BB962C8B-B14F-4D97-AF65-F5344CB8AC3E}">
        <p14:creationId xmlns:p14="http://schemas.microsoft.com/office/powerpoint/2010/main" val="1040093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ECB4D-BD78-4876-A320-98CB78C08573}"/>
              </a:ext>
            </a:extLst>
          </p:cNvPr>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7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16FAC62-6E67-404A-9E9E-C506F2CF486D}"/>
              </a:ext>
            </a:extLst>
          </p:cNvPr>
          <p:cNvSpPr>
            <a:spLocks noGrp="1"/>
          </p:cNvSpPr>
          <p:nvPr>
            <p:ph type="pic" sz="quarter" idx="10"/>
          </p:nvPr>
        </p:nvSpPr>
        <p:spPr>
          <a:xfrm>
            <a:off x="356616" y="2240280"/>
            <a:ext cx="5739384" cy="2084832"/>
          </a:xfrm>
          <a:custGeom>
            <a:avLst/>
            <a:gdLst>
              <a:gd name="connsiteX0" fmla="*/ 0 w 5739384"/>
              <a:gd name="connsiteY0" fmla="*/ 0 h 2084832"/>
              <a:gd name="connsiteX1" fmla="*/ 5739384 w 5739384"/>
              <a:gd name="connsiteY1" fmla="*/ 0 h 2084832"/>
              <a:gd name="connsiteX2" fmla="*/ 5739384 w 5739384"/>
              <a:gd name="connsiteY2" fmla="*/ 2084832 h 2084832"/>
              <a:gd name="connsiteX3" fmla="*/ 0 w 5739384"/>
              <a:gd name="connsiteY3" fmla="*/ 2084832 h 2084832"/>
            </a:gdLst>
            <a:ahLst/>
            <a:cxnLst>
              <a:cxn ang="0">
                <a:pos x="connsiteX0" y="connsiteY0"/>
              </a:cxn>
              <a:cxn ang="0">
                <a:pos x="connsiteX1" y="connsiteY1"/>
              </a:cxn>
              <a:cxn ang="0">
                <a:pos x="connsiteX2" y="connsiteY2"/>
              </a:cxn>
              <a:cxn ang="0">
                <a:pos x="connsiteX3" y="connsiteY3"/>
              </a:cxn>
            </a:cxnLst>
            <a:rect l="l" t="t" r="r" b="b"/>
            <a:pathLst>
              <a:path w="5739384" h="2084832">
                <a:moveTo>
                  <a:pt x="0" y="0"/>
                </a:moveTo>
                <a:lnTo>
                  <a:pt x="5739384" y="0"/>
                </a:lnTo>
                <a:lnTo>
                  <a:pt x="5739384" y="2084832"/>
                </a:lnTo>
                <a:lnTo>
                  <a:pt x="0" y="2084832"/>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7941120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7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3336231F-9FE0-4D0D-9789-CDB2E3F1B771}"/>
              </a:ext>
            </a:extLst>
          </p:cNvPr>
          <p:cNvSpPr>
            <a:spLocks noGrp="1"/>
          </p:cNvSpPr>
          <p:nvPr>
            <p:ph type="pic" sz="quarter" idx="10"/>
          </p:nvPr>
        </p:nvSpPr>
        <p:spPr>
          <a:xfrm>
            <a:off x="1802608" y="0"/>
            <a:ext cx="6162674" cy="6858000"/>
          </a:xfrm>
          <a:custGeom>
            <a:avLst/>
            <a:gdLst>
              <a:gd name="connsiteX0" fmla="*/ 1540669 w 6162674"/>
              <a:gd name="connsiteY0" fmla="*/ 0 h 6858000"/>
              <a:gd name="connsiteX1" fmla="*/ 6162674 w 6162674"/>
              <a:gd name="connsiteY1" fmla="*/ 0 h 6858000"/>
              <a:gd name="connsiteX2" fmla="*/ 4622006 w 6162674"/>
              <a:gd name="connsiteY2" fmla="*/ 6858000 h 6858000"/>
              <a:gd name="connsiteX3" fmla="*/ 0 w 616267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162674" h="6858000">
                <a:moveTo>
                  <a:pt x="1540669" y="0"/>
                </a:moveTo>
                <a:lnTo>
                  <a:pt x="6162674" y="0"/>
                </a:lnTo>
                <a:lnTo>
                  <a:pt x="4622006"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996410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8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7AD992CB-D78D-4CCD-976D-058812765B6C}"/>
              </a:ext>
            </a:extLst>
          </p:cNvPr>
          <p:cNvSpPr>
            <a:spLocks noGrp="1"/>
          </p:cNvSpPr>
          <p:nvPr>
            <p:ph type="pic" sz="quarter" idx="10"/>
          </p:nvPr>
        </p:nvSpPr>
        <p:spPr>
          <a:xfrm>
            <a:off x="-1" y="-1"/>
            <a:ext cx="11239850" cy="5905851"/>
          </a:xfrm>
          <a:custGeom>
            <a:avLst/>
            <a:gdLst>
              <a:gd name="connsiteX0" fmla="*/ 0 w 11239850"/>
              <a:gd name="connsiteY0" fmla="*/ 0 h 5905851"/>
              <a:gd name="connsiteX1" fmla="*/ 11239850 w 11239850"/>
              <a:gd name="connsiteY1" fmla="*/ 0 h 5905851"/>
              <a:gd name="connsiteX2" fmla="*/ 11239850 w 11239850"/>
              <a:gd name="connsiteY2" fmla="*/ 5905851 h 5905851"/>
              <a:gd name="connsiteX3" fmla="*/ 0 w 11239850"/>
              <a:gd name="connsiteY3" fmla="*/ 5905851 h 5905851"/>
            </a:gdLst>
            <a:ahLst/>
            <a:cxnLst>
              <a:cxn ang="0">
                <a:pos x="connsiteX0" y="connsiteY0"/>
              </a:cxn>
              <a:cxn ang="0">
                <a:pos x="connsiteX1" y="connsiteY1"/>
              </a:cxn>
              <a:cxn ang="0">
                <a:pos x="connsiteX2" y="connsiteY2"/>
              </a:cxn>
              <a:cxn ang="0">
                <a:pos x="connsiteX3" y="connsiteY3"/>
              </a:cxn>
            </a:cxnLst>
            <a:rect l="l" t="t" r="r" b="b"/>
            <a:pathLst>
              <a:path w="11239850" h="5905851">
                <a:moveTo>
                  <a:pt x="0" y="0"/>
                </a:moveTo>
                <a:lnTo>
                  <a:pt x="11239850" y="0"/>
                </a:lnTo>
                <a:lnTo>
                  <a:pt x="11239850" y="5905851"/>
                </a:lnTo>
                <a:lnTo>
                  <a:pt x="0" y="5905851"/>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5201639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2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D8CCE69B-AEFC-4DB4-AD10-6AB3FC775F9F}"/>
              </a:ext>
            </a:extLst>
          </p:cNvPr>
          <p:cNvSpPr>
            <a:spLocks noGrp="1"/>
          </p:cNvSpPr>
          <p:nvPr>
            <p:ph type="pic" sz="quarter" idx="10"/>
          </p:nvPr>
        </p:nvSpPr>
        <p:spPr>
          <a:xfrm>
            <a:off x="2174205" y="661148"/>
            <a:ext cx="2968625" cy="5535704"/>
          </a:xfrm>
          <a:custGeom>
            <a:avLst/>
            <a:gdLst>
              <a:gd name="connsiteX0" fmla="*/ 0 w 2968625"/>
              <a:gd name="connsiteY0" fmla="*/ 0 h 5535704"/>
              <a:gd name="connsiteX1" fmla="*/ 2968625 w 2968625"/>
              <a:gd name="connsiteY1" fmla="*/ 0 h 5535704"/>
              <a:gd name="connsiteX2" fmla="*/ 2968625 w 2968625"/>
              <a:gd name="connsiteY2" fmla="*/ 5535704 h 5535704"/>
              <a:gd name="connsiteX3" fmla="*/ 0 w 2968625"/>
              <a:gd name="connsiteY3" fmla="*/ 5535704 h 5535704"/>
            </a:gdLst>
            <a:ahLst/>
            <a:cxnLst>
              <a:cxn ang="0">
                <a:pos x="connsiteX0" y="connsiteY0"/>
              </a:cxn>
              <a:cxn ang="0">
                <a:pos x="connsiteX1" y="connsiteY1"/>
              </a:cxn>
              <a:cxn ang="0">
                <a:pos x="connsiteX2" y="connsiteY2"/>
              </a:cxn>
              <a:cxn ang="0">
                <a:pos x="connsiteX3" y="connsiteY3"/>
              </a:cxn>
            </a:cxnLst>
            <a:rect l="l" t="t" r="r" b="b"/>
            <a:pathLst>
              <a:path w="2968625" h="5535704">
                <a:moveTo>
                  <a:pt x="0" y="0"/>
                </a:moveTo>
                <a:lnTo>
                  <a:pt x="2968625" y="0"/>
                </a:lnTo>
                <a:lnTo>
                  <a:pt x="2968625" y="5535704"/>
                </a:lnTo>
                <a:lnTo>
                  <a:pt x="0" y="5535704"/>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795413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Full Imag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35224CC0-CAB7-4ACA-A1C6-592BD99F9098}"/>
              </a:ext>
            </a:extLst>
          </p:cNvPr>
          <p:cNvSpPr>
            <a:spLocks noGrp="1"/>
          </p:cNvSpPr>
          <p:nvPr>
            <p:ph type="pic" sz="quarter" idx="11"/>
          </p:nvPr>
        </p:nvSpPr>
        <p:spPr>
          <a:xfrm>
            <a:off x="1052286" y="1052285"/>
            <a:ext cx="2997200" cy="475343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
        <p:nvSpPr>
          <p:cNvPr id="4" name="Picture Placeholder 7">
            <a:extLst>
              <a:ext uri="{FF2B5EF4-FFF2-40B4-BE49-F238E27FC236}">
                <a16:creationId xmlns:a16="http://schemas.microsoft.com/office/drawing/2014/main" id="{215F717C-EE7F-4342-A3BB-938D21DF9E2E}"/>
              </a:ext>
            </a:extLst>
          </p:cNvPr>
          <p:cNvSpPr>
            <a:spLocks noGrp="1"/>
          </p:cNvSpPr>
          <p:nvPr>
            <p:ph type="pic" sz="quarter" idx="12"/>
          </p:nvPr>
        </p:nvSpPr>
        <p:spPr>
          <a:xfrm>
            <a:off x="4205061" y="1052285"/>
            <a:ext cx="2997200" cy="475343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001318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12192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375927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2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29F531B-3F63-4FAD-AD3F-A0BF74CBB504}"/>
              </a:ext>
            </a:extLst>
          </p:cNvPr>
          <p:cNvSpPr>
            <a:spLocks noGrp="1"/>
          </p:cNvSpPr>
          <p:nvPr>
            <p:ph type="pic" sz="quarter" idx="10"/>
          </p:nvPr>
        </p:nvSpPr>
        <p:spPr>
          <a:xfrm>
            <a:off x="1005679" y="1020760"/>
            <a:ext cx="4890297" cy="2655890"/>
          </a:xfrm>
          <a:custGeom>
            <a:avLst/>
            <a:gdLst>
              <a:gd name="connsiteX0" fmla="*/ 0 w 4890297"/>
              <a:gd name="connsiteY0" fmla="*/ 0 h 2655890"/>
              <a:gd name="connsiteX1" fmla="*/ 4890297 w 4890297"/>
              <a:gd name="connsiteY1" fmla="*/ 0 h 2655890"/>
              <a:gd name="connsiteX2" fmla="*/ 4890297 w 4890297"/>
              <a:gd name="connsiteY2" fmla="*/ 2655890 h 2655890"/>
              <a:gd name="connsiteX3" fmla="*/ 0 w 4890297"/>
              <a:gd name="connsiteY3" fmla="*/ 2655890 h 2655890"/>
            </a:gdLst>
            <a:ahLst/>
            <a:cxnLst>
              <a:cxn ang="0">
                <a:pos x="connsiteX0" y="connsiteY0"/>
              </a:cxn>
              <a:cxn ang="0">
                <a:pos x="connsiteX1" y="connsiteY1"/>
              </a:cxn>
              <a:cxn ang="0">
                <a:pos x="connsiteX2" y="connsiteY2"/>
              </a:cxn>
              <a:cxn ang="0">
                <a:pos x="connsiteX3" y="connsiteY3"/>
              </a:cxn>
            </a:cxnLst>
            <a:rect l="l" t="t" r="r" b="b"/>
            <a:pathLst>
              <a:path w="4890297" h="2655890">
                <a:moveTo>
                  <a:pt x="0" y="0"/>
                </a:moveTo>
                <a:lnTo>
                  <a:pt x="4890297" y="0"/>
                </a:lnTo>
                <a:lnTo>
                  <a:pt x="4890297" y="2655890"/>
                </a:lnTo>
                <a:lnTo>
                  <a:pt x="0" y="265589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9831007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9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073FEF90-43E1-4DD6-BB91-988951FA8AF4}"/>
              </a:ext>
            </a:extLst>
          </p:cNvPr>
          <p:cNvSpPr>
            <a:spLocks noGrp="1"/>
          </p:cNvSpPr>
          <p:nvPr>
            <p:ph type="pic" sz="quarter" idx="10"/>
          </p:nvPr>
        </p:nvSpPr>
        <p:spPr>
          <a:xfrm>
            <a:off x="819059" y="2807970"/>
            <a:ext cx="3324316" cy="3324316"/>
          </a:xfrm>
          <a:custGeom>
            <a:avLst/>
            <a:gdLst>
              <a:gd name="connsiteX0" fmla="*/ 256438 w 3324316"/>
              <a:gd name="connsiteY0" fmla="*/ 0 h 3324316"/>
              <a:gd name="connsiteX1" fmla="*/ 3067878 w 3324316"/>
              <a:gd name="connsiteY1" fmla="*/ 0 h 3324316"/>
              <a:gd name="connsiteX2" fmla="*/ 3324316 w 3324316"/>
              <a:gd name="connsiteY2" fmla="*/ 256438 h 3324316"/>
              <a:gd name="connsiteX3" fmla="*/ 3324316 w 3324316"/>
              <a:gd name="connsiteY3" fmla="*/ 3067878 h 3324316"/>
              <a:gd name="connsiteX4" fmla="*/ 3067878 w 3324316"/>
              <a:gd name="connsiteY4" fmla="*/ 3324316 h 3324316"/>
              <a:gd name="connsiteX5" fmla="*/ 256438 w 3324316"/>
              <a:gd name="connsiteY5" fmla="*/ 3324316 h 3324316"/>
              <a:gd name="connsiteX6" fmla="*/ 0 w 3324316"/>
              <a:gd name="connsiteY6" fmla="*/ 3067878 h 3324316"/>
              <a:gd name="connsiteX7" fmla="*/ 0 w 3324316"/>
              <a:gd name="connsiteY7" fmla="*/ 256438 h 3324316"/>
              <a:gd name="connsiteX8" fmla="*/ 256438 w 3324316"/>
              <a:gd name="connsiteY8" fmla="*/ 0 h 3324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4316" h="3324316">
                <a:moveTo>
                  <a:pt x="256438" y="0"/>
                </a:moveTo>
                <a:lnTo>
                  <a:pt x="3067878" y="0"/>
                </a:lnTo>
                <a:cubicBezTo>
                  <a:pt x="3209505" y="0"/>
                  <a:pt x="3324316" y="114811"/>
                  <a:pt x="3324316" y="256438"/>
                </a:cubicBezTo>
                <a:lnTo>
                  <a:pt x="3324316" y="3067878"/>
                </a:lnTo>
                <a:cubicBezTo>
                  <a:pt x="3324316" y="3209505"/>
                  <a:pt x="3209505" y="3324316"/>
                  <a:pt x="3067878" y="3324316"/>
                </a:cubicBezTo>
                <a:lnTo>
                  <a:pt x="256438" y="3324316"/>
                </a:lnTo>
                <a:cubicBezTo>
                  <a:pt x="114811" y="3324316"/>
                  <a:pt x="0" y="3209505"/>
                  <a:pt x="0" y="3067878"/>
                </a:cubicBezTo>
                <a:lnTo>
                  <a:pt x="0" y="256438"/>
                </a:lnTo>
                <a:cubicBezTo>
                  <a:pt x="0" y="114811"/>
                  <a:pt x="114811" y="0"/>
                  <a:pt x="256438"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745809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4_Full Imag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329F531B-3F63-4FAD-AD3F-A0BF74CBB504}"/>
              </a:ext>
            </a:extLst>
          </p:cNvPr>
          <p:cNvSpPr>
            <a:spLocks noGrp="1"/>
          </p:cNvSpPr>
          <p:nvPr>
            <p:ph type="pic" sz="quarter" idx="11"/>
          </p:nvPr>
        </p:nvSpPr>
        <p:spPr>
          <a:xfrm>
            <a:off x="8385579" y="3120593"/>
            <a:ext cx="2726787" cy="2947998"/>
          </a:xfrm>
          <a:custGeom>
            <a:avLst/>
            <a:gdLst>
              <a:gd name="connsiteX0" fmla="*/ 0 w 2726787"/>
              <a:gd name="connsiteY0" fmla="*/ 0 h 2947998"/>
              <a:gd name="connsiteX1" fmla="*/ 2726787 w 2726787"/>
              <a:gd name="connsiteY1" fmla="*/ 0 h 2947998"/>
              <a:gd name="connsiteX2" fmla="*/ 2726787 w 2726787"/>
              <a:gd name="connsiteY2" fmla="*/ 2947998 h 2947998"/>
              <a:gd name="connsiteX3" fmla="*/ 0 w 2726787"/>
              <a:gd name="connsiteY3" fmla="*/ 2947998 h 2947998"/>
            </a:gdLst>
            <a:ahLst/>
            <a:cxnLst>
              <a:cxn ang="0">
                <a:pos x="connsiteX0" y="connsiteY0"/>
              </a:cxn>
              <a:cxn ang="0">
                <a:pos x="connsiteX1" y="connsiteY1"/>
              </a:cxn>
              <a:cxn ang="0">
                <a:pos x="connsiteX2" y="connsiteY2"/>
              </a:cxn>
              <a:cxn ang="0">
                <a:pos x="connsiteX3" y="connsiteY3"/>
              </a:cxn>
            </a:cxnLst>
            <a:rect l="l" t="t" r="r" b="b"/>
            <a:pathLst>
              <a:path w="2726787" h="2947998">
                <a:moveTo>
                  <a:pt x="0" y="0"/>
                </a:moveTo>
                <a:lnTo>
                  <a:pt x="2726787" y="0"/>
                </a:lnTo>
                <a:lnTo>
                  <a:pt x="2726787" y="2947998"/>
                </a:lnTo>
                <a:lnTo>
                  <a:pt x="0" y="2947998"/>
                </a:lnTo>
                <a:close/>
              </a:path>
            </a:pathLst>
          </a:custGeom>
        </p:spPr>
        <p:txBody>
          <a:bodyPr wrap="square" anchor="ctr">
            <a:noAutofit/>
          </a:bodyPr>
          <a:lstStyle/>
          <a:p>
            <a:endParaRPr lang="en-US" dirty="0"/>
          </a:p>
        </p:txBody>
      </p:sp>
      <p:sp>
        <p:nvSpPr>
          <p:cNvPr id="10" name="Freeform 9">
            <a:extLst>
              <a:ext uri="{FF2B5EF4-FFF2-40B4-BE49-F238E27FC236}">
                <a16:creationId xmlns:a16="http://schemas.microsoft.com/office/drawing/2014/main" id="{329F531B-3F63-4FAD-AD3F-A0BF74CBB504}"/>
              </a:ext>
            </a:extLst>
          </p:cNvPr>
          <p:cNvSpPr>
            <a:spLocks noGrp="1"/>
          </p:cNvSpPr>
          <p:nvPr>
            <p:ph type="pic" sz="quarter" idx="10"/>
          </p:nvPr>
        </p:nvSpPr>
        <p:spPr>
          <a:xfrm>
            <a:off x="5477876" y="3120593"/>
            <a:ext cx="2726787" cy="2947998"/>
          </a:xfrm>
          <a:custGeom>
            <a:avLst/>
            <a:gdLst>
              <a:gd name="connsiteX0" fmla="*/ 0 w 2726787"/>
              <a:gd name="connsiteY0" fmla="*/ 0 h 2947998"/>
              <a:gd name="connsiteX1" fmla="*/ 2726787 w 2726787"/>
              <a:gd name="connsiteY1" fmla="*/ 0 h 2947998"/>
              <a:gd name="connsiteX2" fmla="*/ 2726787 w 2726787"/>
              <a:gd name="connsiteY2" fmla="*/ 2947998 h 2947998"/>
              <a:gd name="connsiteX3" fmla="*/ 0 w 2726787"/>
              <a:gd name="connsiteY3" fmla="*/ 2947998 h 2947998"/>
            </a:gdLst>
            <a:ahLst/>
            <a:cxnLst>
              <a:cxn ang="0">
                <a:pos x="connsiteX0" y="connsiteY0"/>
              </a:cxn>
              <a:cxn ang="0">
                <a:pos x="connsiteX1" y="connsiteY1"/>
              </a:cxn>
              <a:cxn ang="0">
                <a:pos x="connsiteX2" y="connsiteY2"/>
              </a:cxn>
              <a:cxn ang="0">
                <a:pos x="connsiteX3" y="connsiteY3"/>
              </a:cxn>
            </a:cxnLst>
            <a:rect l="l" t="t" r="r" b="b"/>
            <a:pathLst>
              <a:path w="2726787" h="2947998">
                <a:moveTo>
                  <a:pt x="0" y="0"/>
                </a:moveTo>
                <a:lnTo>
                  <a:pt x="2726787" y="0"/>
                </a:lnTo>
                <a:lnTo>
                  <a:pt x="2726787" y="2947998"/>
                </a:lnTo>
                <a:lnTo>
                  <a:pt x="0" y="2947998"/>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24544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3_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29F531B-3F63-4FAD-AD3F-A0BF74CBB504}"/>
              </a:ext>
            </a:extLst>
          </p:cNvPr>
          <p:cNvSpPr>
            <a:spLocks noGrp="1"/>
          </p:cNvSpPr>
          <p:nvPr>
            <p:ph type="pic" sz="quarter" idx="10"/>
          </p:nvPr>
        </p:nvSpPr>
        <p:spPr>
          <a:xfrm>
            <a:off x="1676400" y="1400175"/>
            <a:ext cx="2743200" cy="4057649"/>
          </a:xfrm>
          <a:custGeom>
            <a:avLst/>
            <a:gdLst>
              <a:gd name="connsiteX0" fmla="*/ 0 w 2743200"/>
              <a:gd name="connsiteY0" fmla="*/ 0 h 4057649"/>
              <a:gd name="connsiteX1" fmla="*/ 2743200 w 2743200"/>
              <a:gd name="connsiteY1" fmla="*/ 0 h 4057649"/>
              <a:gd name="connsiteX2" fmla="*/ 2743200 w 2743200"/>
              <a:gd name="connsiteY2" fmla="*/ 4057649 h 4057649"/>
              <a:gd name="connsiteX3" fmla="*/ 0 w 2743200"/>
              <a:gd name="connsiteY3" fmla="*/ 4057649 h 4057649"/>
            </a:gdLst>
            <a:ahLst/>
            <a:cxnLst>
              <a:cxn ang="0">
                <a:pos x="connsiteX0" y="connsiteY0"/>
              </a:cxn>
              <a:cxn ang="0">
                <a:pos x="connsiteX1" y="connsiteY1"/>
              </a:cxn>
              <a:cxn ang="0">
                <a:pos x="connsiteX2" y="connsiteY2"/>
              </a:cxn>
              <a:cxn ang="0">
                <a:pos x="connsiteX3" y="connsiteY3"/>
              </a:cxn>
            </a:cxnLst>
            <a:rect l="l" t="t" r="r" b="b"/>
            <a:pathLst>
              <a:path w="2743200" h="4057649">
                <a:moveTo>
                  <a:pt x="0" y="0"/>
                </a:moveTo>
                <a:lnTo>
                  <a:pt x="2743200" y="0"/>
                </a:lnTo>
                <a:lnTo>
                  <a:pt x="2743200" y="4057649"/>
                </a:lnTo>
                <a:lnTo>
                  <a:pt x="0" y="4057649"/>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3634711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647700" y="647700"/>
            <a:ext cx="10896600" cy="55626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87000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0_Full Image">
    <p:spTree>
      <p:nvGrpSpPr>
        <p:cNvPr id="1" name=""/>
        <p:cNvGrpSpPr/>
        <p:nvPr/>
      </p:nvGrpSpPr>
      <p:grpSpPr>
        <a:xfrm>
          <a:off x="0" y="0"/>
          <a:ext cx="0" cy="0"/>
          <a:chOff x="0" y="0"/>
          <a:chExt cx="0" cy="0"/>
        </a:xfrm>
      </p:grpSpPr>
      <p:sp>
        <p:nvSpPr>
          <p:cNvPr id="3" name="Picture Placeholder 14">
            <a:extLst>
              <a:ext uri="{FF2B5EF4-FFF2-40B4-BE49-F238E27FC236}">
                <a16:creationId xmlns:a16="http://schemas.microsoft.com/office/drawing/2014/main" id="{621C4B6E-9698-4C05-9D30-A1BAD006C911}"/>
              </a:ext>
            </a:extLst>
          </p:cNvPr>
          <p:cNvSpPr>
            <a:spLocks noGrp="1"/>
          </p:cNvSpPr>
          <p:nvPr>
            <p:ph type="pic" sz="quarter" idx="13"/>
          </p:nvPr>
        </p:nvSpPr>
        <p:spPr>
          <a:xfrm>
            <a:off x="4912338" y="1935843"/>
            <a:ext cx="2367324" cy="2367324"/>
          </a:xfrm>
          <a:custGeom>
            <a:avLst/>
            <a:gdLst>
              <a:gd name="connsiteX0" fmla="*/ 1183662 w 2367324"/>
              <a:gd name="connsiteY0" fmla="*/ 0 h 2367324"/>
              <a:gd name="connsiteX1" fmla="*/ 2367324 w 2367324"/>
              <a:gd name="connsiteY1" fmla="*/ 1183662 h 2367324"/>
              <a:gd name="connsiteX2" fmla="*/ 1183662 w 2367324"/>
              <a:gd name="connsiteY2" fmla="*/ 2367324 h 2367324"/>
              <a:gd name="connsiteX3" fmla="*/ 0 w 2367324"/>
              <a:gd name="connsiteY3" fmla="*/ 1183662 h 2367324"/>
              <a:gd name="connsiteX4" fmla="*/ 1183662 w 2367324"/>
              <a:gd name="connsiteY4" fmla="*/ 0 h 2367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324" h="2367324">
                <a:moveTo>
                  <a:pt x="1183662" y="0"/>
                </a:moveTo>
                <a:cubicBezTo>
                  <a:pt x="1837380" y="0"/>
                  <a:pt x="2367324" y="529944"/>
                  <a:pt x="2367324" y="1183662"/>
                </a:cubicBezTo>
                <a:cubicBezTo>
                  <a:pt x="2367324" y="1837380"/>
                  <a:pt x="1837380" y="2367324"/>
                  <a:pt x="1183662" y="2367324"/>
                </a:cubicBezTo>
                <a:cubicBezTo>
                  <a:pt x="529944" y="2367324"/>
                  <a:pt x="0" y="1837380"/>
                  <a:pt x="0" y="1183662"/>
                </a:cubicBezTo>
                <a:cubicBezTo>
                  <a:pt x="0" y="529944"/>
                  <a:pt x="529944" y="0"/>
                  <a:pt x="1183662" y="0"/>
                </a:cubicBezTo>
                <a:close/>
              </a:path>
            </a:pathLst>
          </a:custGeom>
        </p:spPr>
        <p:txBody>
          <a:bodyPr wrap="square" anchor="ctr">
            <a:noAutofit/>
          </a:bodyPr>
          <a:lstStyle>
            <a:lvl1pPr marL="0" indent="0" algn="ctr">
              <a:buNone/>
              <a:defRPr sz="1200"/>
            </a:lvl1pPr>
          </a:lstStyle>
          <a:p>
            <a:endParaRPr lang="en-US" dirty="0"/>
          </a:p>
        </p:txBody>
      </p:sp>
      <p:sp>
        <p:nvSpPr>
          <p:cNvPr id="4" name="Picture Placeholder 15">
            <a:extLst>
              <a:ext uri="{FF2B5EF4-FFF2-40B4-BE49-F238E27FC236}">
                <a16:creationId xmlns:a16="http://schemas.microsoft.com/office/drawing/2014/main" id="{BB4F7CAD-BF93-438F-87DB-30844B11835A}"/>
              </a:ext>
            </a:extLst>
          </p:cNvPr>
          <p:cNvSpPr>
            <a:spLocks noGrp="1"/>
          </p:cNvSpPr>
          <p:nvPr>
            <p:ph type="pic" sz="quarter" idx="14"/>
          </p:nvPr>
        </p:nvSpPr>
        <p:spPr>
          <a:xfrm>
            <a:off x="7994968" y="1935843"/>
            <a:ext cx="2367324" cy="2367324"/>
          </a:xfrm>
          <a:custGeom>
            <a:avLst/>
            <a:gdLst>
              <a:gd name="connsiteX0" fmla="*/ 1183662 w 2367324"/>
              <a:gd name="connsiteY0" fmla="*/ 0 h 2367324"/>
              <a:gd name="connsiteX1" fmla="*/ 2367324 w 2367324"/>
              <a:gd name="connsiteY1" fmla="*/ 1183662 h 2367324"/>
              <a:gd name="connsiteX2" fmla="*/ 1183662 w 2367324"/>
              <a:gd name="connsiteY2" fmla="*/ 2367324 h 2367324"/>
              <a:gd name="connsiteX3" fmla="*/ 0 w 2367324"/>
              <a:gd name="connsiteY3" fmla="*/ 1183662 h 2367324"/>
              <a:gd name="connsiteX4" fmla="*/ 1183662 w 2367324"/>
              <a:gd name="connsiteY4" fmla="*/ 0 h 2367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324" h="2367324">
                <a:moveTo>
                  <a:pt x="1183662" y="0"/>
                </a:moveTo>
                <a:cubicBezTo>
                  <a:pt x="1837380" y="0"/>
                  <a:pt x="2367324" y="529944"/>
                  <a:pt x="2367324" y="1183662"/>
                </a:cubicBezTo>
                <a:cubicBezTo>
                  <a:pt x="2367324" y="1837380"/>
                  <a:pt x="1837380" y="2367324"/>
                  <a:pt x="1183662" y="2367324"/>
                </a:cubicBezTo>
                <a:cubicBezTo>
                  <a:pt x="529944" y="2367324"/>
                  <a:pt x="0" y="1837380"/>
                  <a:pt x="0" y="1183662"/>
                </a:cubicBezTo>
                <a:cubicBezTo>
                  <a:pt x="0" y="529944"/>
                  <a:pt x="529944" y="0"/>
                  <a:pt x="1183662" y="0"/>
                </a:cubicBezTo>
                <a:close/>
              </a:path>
            </a:pathLst>
          </a:custGeom>
        </p:spPr>
        <p:txBody>
          <a:bodyPr wrap="square" anchor="ctr">
            <a:noAutofit/>
          </a:bodyPr>
          <a:lstStyle>
            <a:lvl1pPr marL="0" indent="0" algn="ctr">
              <a:buNone/>
              <a:defRPr sz="1200"/>
            </a:lvl1pPr>
          </a:lstStyle>
          <a:p>
            <a:endParaRPr lang="en-US" dirty="0"/>
          </a:p>
        </p:txBody>
      </p:sp>
      <p:sp>
        <p:nvSpPr>
          <p:cNvPr id="6" name="Picture Placeholder 13">
            <a:extLst>
              <a:ext uri="{FF2B5EF4-FFF2-40B4-BE49-F238E27FC236}">
                <a16:creationId xmlns:a16="http://schemas.microsoft.com/office/drawing/2014/main" id="{0339828B-B6A4-408F-8F9D-517FCE5950F5}"/>
              </a:ext>
            </a:extLst>
          </p:cNvPr>
          <p:cNvSpPr>
            <a:spLocks noGrp="1"/>
          </p:cNvSpPr>
          <p:nvPr>
            <p:ph type="pic" sz="quarter" idx="11"/>
          </p:nvPr>
        </p:nvSpPr>
        <p:spPr>
          <a:xfrm>
            <a:off x="1829708" y="1935843"/>
            <a:ext cx="2367324" cy="2367324"/>
          </a:xfrm>
          <a:custGeom>
            <a:avLst/>
            <a:gdLst>
              <a:gd name="connsiteX0" fmla="*/ 1183662 w 2367324"/>
              <a:gd name="connsiteY0" fmla="*/ 0 h 2367324"/>
              <a:gd name="connsiteX1" fmla="*/ 2367324 w 2367324"/>
              <a:gd name="connsiteY1" fmla="*/ 1183662 h 2367324"/>
              <a:gd name="connsiteX2" fmla="*/ 1183662 w 2367324"/>
              <a:gd name="connsiteY2" fmla="*/ 2367324 h 2367324"/>
              <a:gd name="connsiteX3" fmla="*/ 0 w 2367324"/>
              <a:gd name="connsiteY3" fmla="*/ 1183662 h 2367324"/>
              <a:gd name="connsiteX4" fmla="*/ 1183662 w 2367324"/>
              <a:gd name="connsiteY4" fmla="*/ 0 h 23673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7324" h="2367324">
                <a:moveTo>
                  <a:pt x="1183662" y="0"/>
                </a:moveTo>
                <a:cubicBezTo>
                  <a:pt x="1837380" y="0"/>
                  <a:pt x="2367324" y="529944"/>
                  <a:pt x="2367324" y="1183662"/>
                </a:cubicBezTo>
                <a:cubicBezTo>
                  <a:pt x="2367324" y="1837380"/>
                  <a:pt x="1837380" y="2367324"/>
                  <a:pt x="1183662" y="2367324"/>
                </a:cubicBezTo>
                <a:cubicBezTo>
                  <a:pt x="529944" y="2367324"/>
                  <a:pt x="0" y="1837380"/>
                  <a:pt x="0" y="1183662"/>
                </a:cubicBezTo>
                <a:cubicBezTo>
                  <a:pt x="0" y="529944"/>
                  <a:pt x="529944" y="0"/>
                  <a:pt x="1183662" y="0"/>
                </a:cubicBez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2330850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1_Full Image">
    <p:spTree>
      <p:nvGrpSpPr>
        <p:cNvPr id="1" name=""/>
        <p:cNvGrpSpPr/>
        <p:nvPr/>
      </p:nvGrpSpPr>
      <p:grpSpPr>
        <a:xfrm>
          <a:off x="0" y="0"/>
          <a:ext cx="0" cy="0"/>
          <a:chOff x="0" y="0"/>
          <a:chExt cx="0" cy="0"/>
        </a:xfrm>
      </p:grpSpPr>
      <p:sp>
        <p:nvSpPr>
          <p:cNvPr id="5" name="Picture Placeholder 29">
            <a:extLst>
              <a:ext uri="{FF2B5EF4-FFF2-40B4-BE49-F238E27FC236}">
                <a16:creationId xmlns:a16="http://schemas.microsoft.com/office/drawing/2014/main" id="{A74A5227-54D4-4DE7-822B-106413A9221B}"/>
              </a:ext>
            </a:extLst>
          </p:cNvPr>
          <p:cNvSpPr>
            <a:spLocks noGrp="1"/>
          </p:cNvSpPr>
          <p:nvPr>
            <p:ph type="pic" sz="quarter" idx="12"/>
          </p:nvPr>
        </p:nvSpPr>
        <p:spPr>
          <a:xfrm>
            <a:off x="4012114" y="2094655"/>
            <a:ext cx="1905000" cy="2212086"/>
          </a:xfrm>
          <a:custGeom>
            <a:avLst/>
            <a:gdLst>
              <a:gd name="connsiteX0" fmla="*/ 0 w 1905000"/>
              <a:gd name="connsiteY0" fmla="*/ 0 h 2212086"/>
              <a:gd name="connsiteX1" fmla="*/ 1905000 w 1905000"/>
              <a:gd name="connsiteY1" fmla="*/ 0 h 2212086"/>
              <a:gd name="connsiteX2" fmla="*/ 1905000 w 1905000"/>
              <a:gd name="connsiteY2" fmla="*/ 2212086 h 2212086"/>
              <a:gd name="connsiteX3" fmla="*/ 0 w 1905000"/>
              <a:gd name="connsiteY3" fmla="*/ 2212086 h 2212086"/>
            </a:gdLst>
            <a:ahLst/>
            <a:cxnLst>
              <a:cxn ang="0">
                <a:pos x="connsiteX0" y="connsiteY0"/>
              </a:cxn>
              <a:cxn ang="0">
                <a:pos x="connsiteX1" y="connsiteY1"/>
              </a:cxn>
              <a:cxn ang="0">
                <a:pos x="connsiteX2" y="connsiteY2"/>
              </a:cxn>
              <a:cxn ang="0">
                <a:pos x="connsiteX3" y="connsiteY3"/>
              </a:cxn>
            </a:cxnLst>
            <a:rect l="l" t="t" r="r" b="b"/>
            <a:pathLst>
              <a:path w="1905000" h="2212086">
                <a:moveTo>
                  <a:pt x="0" y="0"/>
                </a:moveTo>
                <a:lnTo>
                  <a:pt x="1905000" y="0"/>
                </a:lnTo>
                <a:lnTo>
                  <a:pt x="1905000" y="2212086"/>
                </a:lnTo>
                <a:lnTo>
                  <a:pt x="0" y="2212086"/>
                </a:lnTo>
                <a:close/>
              </a:path>
            </a:pathLst>
          </a:custGeom>
        </p:spPr>
        <p:txBody>
          <a:bodyPr wrap="square" anchor="ctr">
            <a:noAutofit/>
          </a:bodyPr>
          <a:lstStyle/>
          <a:p>
            <a:endParaRPr lang="en-US"/>
          </a:p>
        </p:txBody>
      </p:sp>
      <p:sp>
        <p:nvSpPr>
          <p:cNvPr id="7" name="Picture Placeholder 30">
            <a:extLst>
              <a:ext uri="{FF2B5EF4-FFF2-40B4-BE49-F238E27FC236}">
                <a16:creationId xmlns:a16="http://schemas.microsoft.com/office/drawing/2014/main" id="{32444559-A335-41E7-B5F7-8C04B48F8853}"/>
              </a:ext>
            </a:extLst>
          </p:cNvPr>
          <p:cNvSpPr>
            <a:spLocks noGrp="1"/>
          </p:cNvSpPr>
          <p:nvPr>
            <p:ph type="pic" sz="quarter" idx="13"/>
          </p:nvPr>
        </p:nvSpPr>
        <p:spPr>
          <a:xfrm>
            <a:off x="6185903" y="2094655"/>
            <a:ext cx="1905000" cy="2212086"/>
          </a:xfrm>
          <a:custGeom>
            <a:avLst/>
            <a:gdLst>
              <a:gd name="connsiteX0" fmla="*/ 0 w 1905000"/>
              <a:gd name="connsiteY0" fmla="*/ 0 h 2212086"/>
              <a:gd name="connsiteX1" fmla="*/ 1905000 w 1905000"/>
              <a:gd name="connsiteY1" fmla="*/ 0 h 2212086"/>
              <a:gd name="connsiteX2" fmla="*/ 1905000 w 1905000"/>
              <a:gd name="connsiteY2" fmla="*/ 2212086 h 2212086"/>
              <a:gd name="connsiteX3" fmla="*/ 0 w 1905000"/>
              <a:gd name="connsiteY3" fmla="*/ 2212086 h 2212086"/>
            </a:gdLst>
            <a:ahLst/>
            <a:cxnLst>
              <a:cxn ang="0">
                <a:pos x="connsiteX0" y="connsiteY0"/>
              </a:cxn>
              <a:cxn ang="0">
                <a:pos x="connsiteX1" y="connsiteY1"/>
              </a:cxn>
              <a:cxn ang="0">
                <a:pos x="connsiteX2" y="connsiteY2"/>
              </a:cxn>
              <a:cxn ang="0">
                <a:pos x="connsiteX3" y="connsiteY3"/>
              </a:cxn>
            </a:cxnLst>
            <a:rect l="l" t="t" r="r" b="b"/>
            <a:pathLst>
              <a:path w="1905000" h="2212086">
                <a:moveTo>
                  <a:pt x="0" y="0"/>
                </a:moveTo>
                <a:lnTo>
                  <a:pt x="1905000" y="0"/>
                </a:lnTo>
                <a:lnTo>
                  <a:pt x="1905000" y="2212086"/>
                </a:lnTo>
                <a:lnTo>
                  <a:pt x="0" y="2212086"/>
                </a:lnTo>
                <a:close/>
              </a:path>
            </a:pathLst>
          </a:custGeom>
        </p:spPr>
        <p:txBody>
          <a:bodyPr wrap="square" anchor="ctr">
            <a:noAutofit/>
          </a:bodyPr>
          <a:lstStyle/>
          <a:p>
            <a:endParaRPr lang="en-US"/>
          </a:p>
        </p:txBody>
      </p:sp>
      <p:sp>
        <p:nvSpPr>
          <p:cNvPr id="8" name="Picture Placeholder 31">
            <a:extLst>
              <a:ext uri="{FF2B5EF4-FFF2-40B4-BE49-F238E27FC236}">
                <a16:creationId xmlns:a16="http://schemas.microsoft.com/office/drawing/2014/main" id="{7E3A0E9E-B495-4A74-B17F-54CD29E90E19}"/>
              </a:ext>
            </a:extLst>
          </p:cNvPr>
          <p:cNvSpPr>
            <a:spLocks noGrp="1"/>
          </p:cNvSpPr>
          <p:nvPr>
            <p:ph type="pic" sz="quarter" idx="14"/>
          </p:nvPr>
        </p:nvSpPr>
        <p:spPr>
          <a:xfrm>
            <a:off x="8359692" y="2094655"/>
            <a:ext cx="1905000" cy="2212086"/>
          </a:xfrm>
          <a:custGeom>
            <a:avLst/>
            <a:gdLst>
              <a:gd name="connsiteX0" fmla="*/ 0 w 1905000"/>
              <a:gd name="connsiteY0" fmla="*/ 0 h 2212086"/>
              <a:gd name="connsiteX1" fmla="*/ 1905000 w 1905000"/>
              <a:gd name="connsiteY1" fmla="*/ 0 h 2212086"/>
              <a:gd name="connsiteX2" fmla="*/ 1905000 w 1905000"/>
              <a:gd name="connsiteY2" fmla="*/ 2212086 h 2212086"/>
              <a:gd name="connsiteX3" fmla="*/ 0 w 1905000"/>
              <a:gd name="connsiteY3" fmla="*/ 2212086 h 2212086"/>
            </a:gdLst>
            <a:ahLst/>
            <a:cxnLst>
              <a:cxn ang="0">
                <a:pos x="connsiteX0" y="connsiteY0"/>
              </a:cxn>
              <a:cxn ang="0">
                <a:pos x="connsiteX1" y="connsiteY1"/>
              </a:cxn>
              <a:cxn ang="0">
                <a:pos x="connsiteX2" y="connsiteY2"/>
              </a:cxn>
              <a:cxn ang="0">
                <a:pos x="connsiteX3" y="connsiteY3"/>
              </a:cxn>
            </a:cxnLst>
            <a:rect l="l" t="t" r="r" b="b"/>
            <a:pathLst>
              <a:path w="1905000" h="2212086">
                <a:moveTo>
                  <a:pt x="0" y="0"/>
                </a:moveTo>
                <a:lnTo>
                  <a:pt x="1905000" y="0"/>
                </a:lnTo>
                <a:lnTo>
                  <a:pt x="1905000" y="2212086"/>
                </a:lnTo>
                <a:lnTo>
                  <a:pt x="0" y="2212086"/>
                </a:lnTo>
                <a:close/>
              </a:path>
            </a:pathLst>
          </a:custGeom>
        </p:spPr>
        <p:txBody>
          <a:bodyPr wrap="square" anchor="ctr">
            <a:noAutofit/>
          </a:bodyPr>
          <a:lstStyle/>
          <a:p>
            <a:endParaRPr lang="en-US"/>
          </a:p>
        </p:txBody>
      </p:sp>
      <p:sp>
        <p:nvSpPr>
          <p:cNvPr id="9" name="Picture Placeholder 28">
            <a:extLst>
              <a:ext uri="{FF2B5EF4-FFF2-40B4-BE49-F238E27FC236}">
                <a16:creationId xmlns:a16="http://schemas.microsoft.com/office/drawing/2014/main" id="{73ED4914-2D8F-4870-9D7D-9CF8B3E79CB5}"/>
              </a:ext>
            </a:extLst>
          </p:cNvPr>
          <p:cNvSpPr>
            <a:spLocks noGrp="1"/>
          </p:cNvSpPr>
          <p:nvPr>
            <p:ph type="pic" sz="quarter" idx="11"/>
          </p:nvPr>
        </p:nvSpPr>
        <p:spPr>
          <a:xfrm>
            <a:off x="1838325" y="2094655"/>
            <a:ext cx="1905000" cy="2212086"/>
          </a:xfrm>
          <a:custGeom>
            <a:avLst/>
            <a:gdLst>
              <a:gd name="connsiteX0" fmla="*/ 0 w 1905000"/>
              <a:gd name="connsiteY0" fmla="*/ 0 h 2212086"/>
              <a:gd name="connsiteX1" fmla="*/ 1905000 w 1905000"/>
              <a:gd name="connsiteY1" fmla="*/ 0 h 2212086"/>
              <a:gd name="connsiteX2" fmla="*/ 1905000 w 1905000"/>
              <a:gd name="connsiteY2" fmla="*/ 2212086 h 2212086"/>
              <a:gd name="connsiteX3" fmla="*/ 0 w 1905000"/>
              <a:gd name="connsiteY3" fmla="*/ 2212086 h 2212086"/>
            </a:gdLst>
            <a:ahLst/>
            <a:cxnLst>
              <a:cxn ang="0">
                <a:pos x="connsiteX0" y="connsiteY0"/>
              </a:cxn>
              <a:cxn ang="0">
                <a:pos x="connsiteX1" y="connsiteY1"/>
              </a:cxn>
              <a:cxn ang="0">
                <a:pos x="connsiteX2" y="connsiteY2"/>
              </a:cxn>
              <a:cxn ang="0">
                <a:pos x="connsiteX3" y="connsiteY3"/>
              </a:cxn>
            </a:cxnLst>
            <a:rect l="l" t="t" r="r" b="b"/>
            <a:pathLst>
              <a:path w="1905000" h="2212086">
                <a:moveTo>
                  <a:pt x="0" y="0"/>
                </a:moveTo>
                <a:lnTo>
                  <a:pt x="1905000" y="0"/>
                </a:lnTo>
                <a:lnTo>
                  <a:pt x="1905000" y="2212086"/>
                </a:lnTo>
                <a:lnTo>
                  <a:pt x="0" y="2212086"/>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40164627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12192000" cy="287655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2051075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3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AF5B0C7-670F-4C86-B19E-40015136BA10}"/>
              </a:ext>
            </a:extLst>
          </p:cNvPr>
          <p:cNvSpPr>
            <a:spLocks noGrp="1"/>
          </p:cNvSpPr>
          <p:nvPr>
            <p:ph type="pic" sz="quarter" idx="10"/>
          </p:nvPr>
        </p:nvSpPr>
        <p:spPr>
          <a:xfrm>
            <a:off x="0" y="-1"/>
            <a:ext cx="4143375" cy="6858001"/>
          </a:xfrm>
          <a:custGeom>
            <a:avLst/>
            <a:gdLst>
              <a:gd name="connsiteX0" fmla="*/ 0 w 4028443"/>
              <a:gd name="connsiteY0" fmla="*/ 0 h 6858000"/>
              <a:gd name="connsiteX1" fmla="*/ 4028443 w 4028443"/>
              <a:gd name="connsiteY1" fmla="*/ 0 h 6858000"/>
              <a:gd name="connsiteX2" fmla="*/ 4028443 w 4028443"/>
              <a:gd name="connsiteY2" fmla="*/ 6858000 h 6858000"/>
              <a:gd name="connsiteX3" fmla="*/ 0 w 402844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443" h="6858000">
                <a:moveTo>
                  <a:pt x="0" y="0"/>
                </a:moveTo>
                <a:lnTo>
                  <a:pt x="4028443" y="0"/>
                </a:lnTo>
                <a:lnTo>
                  <a:pt x="4028443"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6787592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5_Full Image">
    <p:spTree>
      <p:nvGrpSpPr>
        <p:cNvPr id="1" name=""/>
        <p:cNvGrpSpPr/>
        <p:nvPr/>
      </p:nvGrpSpPr>
      <p:grpSpPr>
        <a:xfrm>
          <a:off x="0" y="0"/>
          <a:ext cx="0" cy="0"/>
          <a:chOff x="0" y="0"/>
          <a:chExt cx="0" cy="0"/>
        </a:xfrm>
      </p:grpSpPr>
      <p:sp>
        <p:nvSpPr>
          <p:cNvPr id="3" name="Picture Placeholder 7">
            <a:extLst>
              <a:ext uri="{FF2B5EF4-FFF2-40B4-BE49-F238E27FC236}">
                <a16:creationId xmlns:a16="http://schemas.microsoft.com/office/drawing/2014/main" id="{F7B6C87C-CEB6-48F9-9836-0EA1DE8D5647}"/>
              </a:ext>
            </a:extLst>
          </p:cNvPr>
          <p:cNvSpPr>
            <a:spLocks noGrp="1"/>
          </p:cNvSpPr>
          <p:nvPr>
            <p:ph type="pic" sz="quarter" idx="10"/>
          </p:nvPr>
        </p:nvSpPr>
        <p:spPr>
          <a:xfrm>
            <a:off x="676274" y="676275"/>
            <a:ext cx="2847975" cy="5505450"/>
          </a:xfrm>
          <a:custGeom>
            <a:avLst/>
            <a:gdLst>
              <a:gd name="connsiteX0" fmla="*/ 0 w 2847975"/>
              <a:gd name="connsiteY0" fmla="*/ 0 h 5505450"/>
              <a:gd name="connsiteX1" fmla="*/ 2847975 w 2847975"/>
              <a:gd name="connsiteY1" fmla="*/ 0 h 5505450"/>
              <a:gd name="connsiteX2" fmla="*/ 2847975 w 2847975"/>
              <a:gd name="connsiteY2" fmla="*/ 5505450 h 5505450"/>
              <a:gd name="connsiteX3" fmla="*/ 0 w 2847975"/>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2847975" h="5505450">
                <a:moveTo>
                  <a:pt x="0" y="0"/>
                </a:moveTo>
                <a:lnTo>
                  <a:pt x="2847975" y="0"/>
                </a:lnTo>
                <a:lnTo>
                  <a:pt x="2847975" y="5505450"/>
                </a:lnTo>
                <a:lnTo>
                  <a:pt x="0" y="5505450"/>
                </a:lnTo>
                <a:close/>
              </a:path>
            </a:pathLst>
          </a:custGeom>
        </p:spPr>
        <p:txBody>
          <a:bodyPr wrap="square" anchor="ctr">
            <a:noAutofit/>
          </a:bodyPr>
          <a:lstStyle/>
          <a:p>
            <a:endParaRPr lang="en-US" dirty="0"/>
          </a:p>
        </p:txBody>
      </p:sp>
      <p:sp>
        <p:nvSpPr>
          <p:cNvPr id="5" name="Picture Placeholder 6">
            <a:extLst>
              <a:ext uri="{FF2B5EF4-FFF2-40B4-BE49-F238E27FC236}">
                <a16:creationId xmlns:a16="http://schemas.microsoft.com/office/drawing/2014/main" id="{F2E3D17C-26F6-4FC3-9531-5FF8142ED49B}"/>
              </a:ext>
            </a:extLst>
          </p:cNvPr>
          <p:cNvSpPr>
            <a:spLocks noGrp="1"/>
          </p:cNvSpPr>
          <p:nvPr>
            <p:ph type="pic" sz="quarter" idx="11"/>
          </p:nvPr>
        </p:nvSpPr>
        <p:spPr>
          <a:xfrm>
            <a:off x="3622675" y="676275"/>
            <a:ext cx="2895599" cy="5505450"/>
          </a:xfrm>
          <a:custGeom>
            <a:avLst/>
            <a:gdLst>
              <a:gd name="connsiteX0" fmla="*/ 0 w 2895599"/>
              <a:gd name="connsiteY0" fmla="*/ 0 h 5505450"/>
              <a:gd name="connsiteX1" fmla="*/ 2895599 w 2895599"/>
              <a:gd name="connsiteY1" fmla="*/ 0 h 5505450"/>
              <a:gd name="connsiteX2" fmla="*/ 2895599 w 2895599"/>
              <a:gd name="connsiteY2" fmla="*/ 5505450 h 5505450"/>
              <a:gd name="connsiteX3" fmla="*/ 0 w 2895599"/>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2895599" h="5505450">
                <a:moveTo>
                  <a:pt x="0" y="0"/>
                </a:moveTo>
                <a:lnTo>
                  <a:pt x="2895599" y="0"/>
                </a:lnTo>
                <a:lnTo>
                  <a:pt x="2895599" y="5505450"/>
                </a:lnTo>
                <a:lnTo>
                  <a:pt x="0" y="550545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8311969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6_Full Image">
    <p:spTree>
      <p:nvGrpSpPr>
        <p:cNvPr id="1" name=""/>
        <p:cNvGrpSpPr/>
        <p:nvPr/>
      </p:nvGrpSpPr>
      <p:grpSpPr>
        <a:xfrm>
          <a:off x="0" y="0"/>
          <a:ext cx="0" cy="0"/>
          <a:chOff x="0" y="0"/>
          <a:chExt cx="0" cy="0"/>
        </a:xfrm>
      </p:grpSpPr>
      <p:sp>
        <p:nvSpPr>
          <p:cNvPr id="5" name="Picture Placeholder 6">
            <a:extLst>
              <a:ext uri="{FF2B5EF4-FFF2-40B4-BE49-F238E27FC236}">
                <a16:creationId xmlns:a16="http://schemas.microsoft.com/office/drawing/2014/main" id="{F2E3D17C-26F6-4FC3-9531-5FF8142ED49B}"/>
              </a:ext>
            </a:extLst>
          </p:cNvPr>
          <p:cNvSpPr>
            <a:spLocks noGrp="1"/>
          </p:cNvSpPr>
          <p:nvPr>
            <p:ph type="pic" sz="quarter" idx="11"/>
          </p:nvPr>
        </p:nvSpPr>
        <p:spPr>
          <a:xfrm>
            <a:off x="4641851" y="0"/>
            <a:ext cx="3451224" cy="6858000"/>
          </a:xfrm>
          <a:custGeom>
            <a:avLst/>
            <a:gdLst>
              <a:gd name="connsiteX0" fmla="*/ 0 w 2895599"/>
              <a:gd name="connsiteY0" fmla="*/ 0 h 5505450"/>
              <a:gd name="connsiteX1" fmla="*/ 2895599 w 2895599"/>
              <a:gd name="connsiteY1" fmla="*/ 0 h 5505450"/>
              <a:gd name="connsiteX2" fmla="*/ 2895599 w 2895599"/>
              <a:gd name="connsiteY2" fmla="*/ 5505450 h 5505450"/>
              <a:gd name="connsiteX3" fmla="*/ 0 w 2895599"/>
              <a:gd name="connsiteY3" fmla="*/ 5505450 h 5505450"/>
            </a:gdLst>
            <a:ahLst/>
            <a:cxnLst>
              <a:cxn ang="0">
                <a:pos x="connsiteX0" y="connsiteY0"/>
              </a:cxn>
              <a:cxn ang="0">
                <a:pos x="connsiteX1" y="connsiteY1"/>
              </a:cxn>
              <a:cxn ang="0">
                <a:pos x="connsiteX2" y="connsiteY2"/>
              </a:cxn>
              <a:cxn ang="0">
                <a:pos x="connsiteX3" y="connsiteY3"/>
              </a:cxn>
            </a:cxnLst>
            <a:rect l="l" t="t" r="r" b="b"/>
            <a:pathLst>
              <a:path w="2895599" h="5505450">
                <a:moveTo>
                  <a:pt x="0" y="0"/>
                </a:moveTo>
                <a:lnTo>
                  <a:pt x="2895599" y="0"/>
                </a:lnTo>
                <a:lnTo>
                  <a:pt x="2895599" y="5505450"/>
                </a:lnTo>
                <a:lnTo>
                  <a:pt x="0" y="550545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5289662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Full Image">
    <p:spTree>
      <p:nvGrpSpPr>
        <p:cNvPr id="1" name=""/>
        <p:cNvGrpSpPr/>
        <p:nvPr/>
      </p:nvGrpSpPr>
      <p:grpSpPr>
        <a:xfrm>
          <a:off x="0" y="0"/>
          <a:ext cx="0" cy="0"/>
          <a:chOff x="0" y="0"/>
          <a:chExt cx="0" cy="0"/>
        </a:xfrm>
      </p:grpSpPr>
      <p:sp>
        <p:nvSpPr>
          <p:cNvPr id="3" name="Picture Placeholder 6">
            <a:extLst>
              <a:ext uri="{FF2B5EF4-FFF2-40B4-BE49-F238E27FC236}">
                <a16:creationId xmlns:a16="http://schemas.microsoft.com/office/drawing/2014/main" id="{4C479C98-00A3-48D3-AB4F-D392A66D0B35}"/>
              </a:ext>
            </a:extLst>
          </p:cNvPr>
          <p:cNvSpPr>
            <a:spLocks noGrp="1"/>
          </p:cNvSpPr>
          <p:nvPr>
            <p:ph type="pic" sz="quarter" idx="11"/>
          </p:nvPr>
        </p:nvSpPr>
        <p:spPr>
          <a:xfrm>
            <a:off x="2870201" y="0"/>
            <a:ext cx="5880099" cy="6858000"/>
          </a:xfrm>
          <a:custGeom>
            <a:avLst/>
            <a:gdLst>
              <a:gd name="connsiteX0" fmla="*/ 0 w 3467100"/>
              <a:gd name="connsiteY0" fmla="*/ 0 h 4610100"/>
              <a:gd name="connsiteX1" fmla="*/ 3467100 w 3467100"/>
              <a:gd name="connsiteY1" fmla="*/ 0 h 4610100"/>
              <a:gd name="connsiteX2" fmla="*/ 3467100 w 3467100"/>
              <a:gd name="connsiteY2" fmla="*/ 4610100 h 4610100"/>
              <a:gd name="connsiteX3" fmla="*/ 0 w 3467100"/>
              <a:gd name="connsiteY3" fmla="*/ 4610100 h 4610100"/>
            </a:gdLst>
            <a:ahLst/>
            <a:cxnLst>
              <a:cxn ang="0">
                <a:pos x="connsiteX0" y="connsiteY0"/>
              </a:cxn>
              <a:cxn ang="0">
                <a:pos x="connsiteX1" y="connsiteY1"/>
              </a:cxn>
              <a:cxn ang="0">
                <a:pos x="connsiteX2" y="connsiteY2"/>
              </a:cxn>
              <a:cxn ang="0">
                <a:pos x="connsiteX3" y="connsiteY3"/>
              </a:cxn>
            </a:cxnLst>
            <a:rect l="l" t="t" r="r" b="b"/>
            <a:pathLst>
              <a:path w="3467100" h="4610100">
                <a:moveTo>
                  <a:pt x="0" y="0"/>
                </a:moveTo>
                <a:lnTo>
                  <a:pt x="3467100" y="0"/>
                </a:lnTo>
                <a:lnTo>
                  <a:pt x="3467100" y="4610100"/>
                </a:lnTo>
                <a:lnTo>
                  <a:pt x="0" y="4610100"/>
                </a:lnTo>
                <a:close/>
              </a:path>
            </a:pathLst>
          </a:custGeom>
        </p:spPr>
        <p:txBody>
          <a:bodyPr wrap="square" anchor="ctr">
            <a:noAutofit/>
          </a:bodyPr>
          <a:lstStyle/>
          <a:p>
            <a:endParaRPr lang="en-US"/>
          </a:p>
        </p:txBody>
      </p:sp>
      <p:sp>
        <p:nvSpPr>
          <p:cNvPr id="4" name="Picture Placeholder 6">
            <a:extLst>
              <a:ext uri="{FF2B5EF4-FFF2-40B4-BE49-F238E27FC236}">
                <a16:creationId xmlns:a16="http://schemas.microsoft.com/office/drawing/2014/main" id="{4C479C98-00A3-48D3-AB4F-D392A66D0B35}"/>
              </a:ext>
            </a:extLst>
          </p:cNvPr>
          <p:cNvSpPr>
            <a:spLocks noGrp="1"/>
          </p:cNvSpPr>
          <p:nvPr>
            <p:ph type="pic" sz="quarter" idx="12"/>
          </p:nvPr>
        </p:nvSpPr>
        <p:spPr>
          <a:xfrm>
            <a:off x="0" y="0"/>
            <a:ext cx="2870201" cy="6858000"/>
          </a:xfrm>
          <a:custGeom>
            <a:avLst/>
            <a:gdLst>
              <a:gd name="connsiteX0" fmla="*/ 0 w 3467100"/>
              <a:gd name="connsiteY0" fmla="*/ 0 h 4610100"/>
              <a:gd name="connsiteX1" fmla="*/ 3467100 w 3467100"/>
              <a:gd name="connsiteY1" fmla="*/ 0 h 4610100"/>
              <a:gd name="connsiteX2" fmla="*/ 3467100 w 3467100"/>
              <a:gd name="connsiteY2" fmla="*/ 4610100 h 4610100"/>
              <a:gd name="connsiteX3" fmla="*/ 0 w 3467100"/>
              <a:gd name="connsiteY3" fmla="*/ 4610100 h 4610100"/>
            </a:gdLst>
            <a:ahLst/>
            <a:cxnLst>
              <a:cxn ang="0">
                <a:pos x="connsiteX0" y="connsiteY0"/>
              </a:cxn>
              <a:cxn ang="0">
                <a:pos x="connsiteX1" y="connsiteY1"/>
              </a:cxn>
              <a:cxn ang="0">
                <a:pos x="connsiteX2" y="connsiteY2"/>
              </a:cxn>
              <a:cxn ang="0">
                <a:pos x="connsiteX3" y="connsiteY3"/>
              </a:cxn>
            </a:cxnLst>
            <a:rect l="l" t="t" r="r" b="b"/>
            <a:pathLst>
              <a:path w="3467100" h="4610100">
                <a:moveTo>
                  <a:pt x="0" y="0"/>
                </a:moveTo>
                <a:lnTo>
                  <a:pt x="3467100" y="0"/>
                </a:lnTo>
                <a:lnTo>
                  <a:pt x="3467100" y="4610100"/>
                </a:lnTo>
                <a:lnTo>
                  <a:pt x="0" y="4610100"/>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40411717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1_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8B18A0A-63F5-4DE4-A3E5-684BBADC6F4A}"/>
              </a:ext>
            </a:extLst>
          </p:cNvPr>
          <p:cNvSpPr>
            <a:spLocks noGrp="1"/>
          </p:cNvSpPr>
          <p:nvPr>
            <p:ph type="pic" sz="quarter" idx="10"/>
          </p:nvPr>
        </p:nvSpPr>
        <p:spPr>
          <a:xfrm>
            <a:off x="6197600" y="1581150"/>
            <a:ext cx="3695700" cy="3695700"/>
          </a:xfrm>
          <a:custGeom>
            <a:avLst/>
            <a:gdLst>
              <a:gd name="connsiteX0" fmla="*/ 1847850 w 3695700"/>
              <a:gd name="connsiteY0" fmla="*/ 0 h 3695700"/>
              <a:gd name="connsiteX1" fmla="*/ 3695700 w 3695700"/>
              <a:gd name="connsiteY1" fmla="*/ 1847850 h 3695700"/>
              <a:gd name="connsiteX2" fmla="*/ 1847850 w 3695700"/>
              <a:gd name="connsiteY2" fmla="*/ 3695700 h 3695700"/>
              <a:gd name="connsiteX3" fmla="*/ 0 w 3695700"/>
              <a:gd name="connsiteY3" fmla="*/ 1847850 h 3695700"/>
            </a:gdLst>
            <a:ahLst/>
            <a:cxnLst>
              <a:cxn ang="0">
                <a:pos x="connsiteX0" y="connsiteY0"/>
              </a:cxn>
              <a:cxn ang="0">
                <a:pos x="connsiteX1" y="connsiteY1"/>
              </a:cxn>
              <a:cxn ang="0">
                <a:pos x="connsiteX2" y="connsiteY2"/>
              </a:cxn>
              <a:cxn ang="0">
                <a:pos x="connsiteX3" y="connsiteY3"/>
              </a:cxn>
            </a:cxnLst>
            <a:rect l="l" t="t" r="r" b="b"/>
            <a:pathLst>
              <a:path w="3695700" h="3695700">
                <a:moveTo>
                  <a:pt x="1847850" y="0"/>
                </a:moveTo>
                <a:lnTo>
                  <a:pt x="3695700" y="1847850"/>
                </a:lnTo>
                <a:lnTo>
                  <a:pt x="1847850" y="3695700"/>
                </a:lnTo>
                <a:lnTo>
                  <a:pt x="0" y="184785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2323854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D777438-E947-44CC-A319-D32B2CA0E1D8}"/>
              </a:ext>
            </a:extLst>
          </p:cNvPr>
          <p:cNvSpPr>
            <a:spLocks noGrp="1"/>
          </p:cNvSpPr>
          <p:nvPr>
            <p:ph type="pic" sz="quarter" idx="10"/>
          </p:nvPr>
        </p:nvSpPr>
        <p:spPr>
          <a:xfrm>
            <a:off x="7878259" y="1426905"/>
            <a:ext cx="3478742" cy="2133584"/>
          </a:xfrm>
          <a:custGeom>
            <a:avLst/>
            <a:gdLst>
              <a:gd name="connsiteX0" fmla="*/ 0 w 3478742"/>
              <a:gd name="connsiteY0" fmla="*/ 0 h 2133584"/>
              <a:gd name="connsiteX1" fmla="*/ 3478742 w 3478742"/>
              <a:gd name="connsiteY1" fmla="*/ 0 h 2133584"/>
              <a:gd name="connsiteX2" fmla="*/ 3478742 w 3478742"/>
              <a:gd name="connsiteY2" fmla="*/ 2133584 h 2133584"/>
              <a:gd name="connsiteX3" fmla="*/ 0 w 3478742"/>
              <a:gd name="connsiteY3" fmla="*/ 2133584 h 2133584"/>
            </a:gdLst>
            <a:ahLst/>
            <a:cxnLst>
              <a:cxn ang="0">
                <a:pos x="connsiteX0" y="connsiteY0"/>
              </a:cxn>
              <a:cxn ang="0">
                <a:pos x="connsiteX1" y="connsiteY1"/>
              </a:cxn>
              <a:cxn ang="0">
                <a:pos x="connsiteX2" y="connsiteY2"/>
              </a:cxn>
              <a:cxn ang="0">
                <a:pos x="connsiteX3" y="connsiteY3"/>
              </a:cxn>
            </a:cxnLst>
            <a:rect l="l" t="t" r="r" b="b"/>
            <a:pathLst>
              <a:path w="3478742" h="2133584">
                <a:moveTo>
                  <a:pt x="0" y="0"/>
                </a:moveTo>
                <a:lnTo>
                  <a:pt x="3478742" y="0"/>
                </a:lnTo>
                <a:lnTo>
                  <a:pt x="3478742" y="2133584"/>
                </a:lnTo>
                <a:lnTo>
                  <a:pt x="0" y="2133584"/>
                </a:lnTo>
                <a:close/>
              </a:path>
            </a:pathLst>
          </a:custGeom>
        </p:spPr>
        <p:txBody>
          <a:bodyPr wrap="square" anchor="ctr">
            <a:noAutofit/>
          </a:bodyPr>
          <a:lstStyle/>
          <a:p>
            <a:endParaRPr lang="en-US" dirty="0"/>
          </a:p>
        </p:txBody>
      </p:sp>
      <p:sp>
        <p:nvSpPr>
          <p:cNvPr id="9" name="Picture Placeholder 8">
            <a:extLst>
              <a:ext uri="{FF2B5EF4-FFF2-40B4-BE49-F238E27FC236}">
                <a16:creationId xmlns:a16="http://schemas.microsoft.com/office/drawing/2014/main" id="{FF05FDF4-873C-4043-8B0B-49C92E02A78C}"/>
              </a:ext>
            </a:extLst>
          </p:cNvPr>
          <p:cNvSpPr>
            <a:spLocks noGrp="1"/>
          </p:cNvSpPr>
          <p:nvPr>
            <p:ph type="pic" sz="quarter" idx="11"/>
          </p:nvPr>
        </p:nvSpPr>
        <p:spPr>
          <a:xfrm>
            <a:off x="7878259" y="3920602"/>
            <a:ext cx="3478742" cy="2133584"/>
          </a:xfrm>
          <a:custGeom>
            <a:avLst/>
            <a:gdLst>
              <a:gd name="connsiteX0" fmla="*/ 0 w 3478742"/>
              <a:gd name="connsiteY0" fmla="*/ 0 h 2133584"/>
              <a:gd name="connsiteX1" fmla="*/ 3478742 w 3478742"/>
              <a:gd name="connsiteY1" fmla="*/ 0 h 2133584"/>
              <a:gd name="connsiteX2" fmla="*/ 3478742 w 3478742"/>
              <a:gd name="connsiteY2" fmla="*/ 2133584 h 2133584"/>
              <a:gd name="connsiteX3" fmla="*/ 0 w 3478742"/>
              <a:gd name="connsiteY3" fmla="*/ 2133584 h 2133584"/>
            </a:gdLst>
            <a:ahLst/>
            <a:cxnLst>
              <a:cxn ang="0">
                <a:pos x="connsiteX0" y="connsiteY0"/>
              </a:cxn>
              <a:cxn ang="0">
                <a:pos x="connsiteX1" y="connsiteY1"/>
              </a:cxn>
              <a:cxn ang="0">
                <a:pos x="connsiteX2" y="connsiteY2"/>
              </a:cxn>
              <a:cxn ang="0">
                <a:pos x="connsiteX3" y="connsiteY3"/>
              </a:cxn>
            </a:cxnLst>
            <a:rect l="l" t="t" r="r" b="b"/>
            <a:pathLst>
              <a:path w="3478742" h="2133584">
                <a:moveTo>
                  <a:pt x="0" y="0"/>
                </a:moveTo>
                <a:lnTo>
                  <a:pt x="3478742" y="0"/>
                </a:lnTo>
                <a:lnTo>
                  <a:pt x="3478742" y="2133584"/>
                </a:lnTo>
                <a:lnTo>
                  <a:pt x="0" y="2133584"/>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9501428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6096001"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112687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6_Full Imag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329F531B-3F63-4FAD-AD3F-A0BF74CBB504}"/>
              </a:ext>
            </a:extLst>
          </p:cNvPr>
          <p:cNvSpPr>
            <a:spLocks noGrp="1"/>
          </p:cNvSpPr>
          <p:nvPr>
            <p:ph type="pic" sz="quarter" idx="10"/>
          </p:nvPr>
        </p:nvSpPr>
        <p:spPr>
          <a:xfrm>
            <a:off x="762623" y="2081003"/>
            <a:ext cx="5285527" cy="2790133"/>
          </a:xfrm>
          <a:custGeom>
            <a:avLst/>
            <a:gdLst>
              <a:gd name="connsiteX0" fmla="*/ 0 w 5285527"/>
              <a:gd name="connsiteY0" fmla="*/ 0 h 2790133"/>
              <a:gd name="connsiteX1" fmla="*/ 5285527 w 5285527"/>
              <a:gd name="connsiteY1" fmla="*/ 0 h 2790133"/>
              <a:gd name="connsiteX2" fmla="*/ 5285527 w 5285527"/>
              <a:gd name="connsiteY2" fmla="*/ 2790133 h 2790133"/>
              <a:gd name="connsiteX3" fmla="*/ 0 w 5285527"/>
              <a:gd name="connsiteY3" fmla="*/ 2790133 h 2790133"/>
            </a:gdLst>
            <a:ahLst/>
            <a:cxnLst>
              <a:cxn ang="0">
                <a:pos x="connsiteX0" y="connsiteY0"/>
              </a:cxn>
              <a:cxn ang="0">
                <a:pos x="connsiteX1" y="connsiteY1"/>
              </a:cxn>
              <a:cxn ang="0">
                <a:pos x="connsiteX2" y="connsiteY2"/>
              </a:cxn>
              <a:cxn ang="0">
                <a:pos x="connsiteX3" y="connsiteY3"/>
              </a:cxn>
            </a:cxnLst>
            <a:rect l="l" t="t" r="r" b="b"/>
            <a:pathLst>
              <a:path w="5285527" h="2790133">
                <a:moveTo>
                  <a:pt x="0" y="0"/>
                </a:moveTo>
                <a:lnTo>
                  <a:pt x="5285527" y="0"/>
                </a:lnTo>
                <a:lnTo>
                  <a:pt x="5285527" y="2790133"/>
                </a:lnTo>
                <a:lnTo>
                  <a:pt x="0" y="2790133"/>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11550294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3_Full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FAE2217-2105-4C97-AFBD-3EDB732F25FB}"/>
              </a:ext>
            </a:extLst>
          </p:cNvPr>
          <p:cNvSpPr>
            <a:spLocks noGrp="1"/>
          </p:cNvSpPr>
          <p:nvPr>
            <p:ph type="pic" sz="quarter" idx="11"/>
          </p:nvPr>
        </p:nvSpPr>
        <p:spPr>
          <a:xfrm>
            <a:off x="7582408" y="2082800"/>
            <a:ext cx="3123184" cy="2692400"/>
          </a:xfrm>
          <a:custGeom>
            <a:avLst/>
            <a:gdLst>
              <a:gd name="connsiteX0" fmla="*/ 0 w 3123184"/>
              <a:gd name="connsiteY0" fmla="*/ 0 h 2692400"/>
              <a:gd name="connsiteX1" fmla="*/ 3123184 w 3123184"/>
              <a:gd name="connsiteY1" fmla="*/ 0 h 2692400"/>
              <a:gd name="connsiteX2" fmla="*/ 1561592 w 3123184"/>
              <a:gd name="connsiteY2" fmla="*/ 2692400 h 2692400"/>
            </a:gdLst>
            <a:ahLst/>
            <a:cxnLst>
              <a:cxn ang="0">
                <a:pos x="connsiteX0" y="connsiteY0"/>
              </a:cxn>
              <a:cxn ang="0">
                <a:pos x="connsiteX1" y="connsiteY1"/>
              </a:cxn>
              <a:cxn ang="0">
                <a:pos x="connsiteX2" y="connsiteY2"/>
              </a:cxn>
            </a:cxnLst>
            <a:rect l="l" t="t" r="r" b="b"/>
            <a:pathLst>
              <a:path w="3123184" h="2692400">
                <a:moveTo>
                  <a:pt x="0" y="0"/>
                </a:moveTo>
                <a:lnTo>
                  <a:pt x="3123184" y="0"/>
                </a:lnTo>
                <a:lnTo>
                  <a:pt x="1561592" y="2692400"/>
                </a:lnTo>
                <a:close/>
              </a:path>
            </a:pathLst>
          </a:custGeom>
        </p:spPr>
        <p:txBody>
          <a:bodyPr wrap="square" anchor="ctr">
            <a:noAutofit/>
          </a:bodyPr>
          <a:lstStyle/>
          <a:p>
            <a:endParaRPr lang="en-US" dirty="0"/>
          </a:p>
        </p:txBody>
      </p:sp>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6096001"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0639574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7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B8367264-5451-4EA6-9BFF-E95713F3064E}"/>
              </a:ext>
            </a:extLst>
          </p:cNvPr>
          <p:cNvSpPr>
            <a:spLocks noGrp="1"/>
          </p:cNvSpPr>
          <p:nvPr>
            <p:ph type="pic" sz="quarter" idx="10"/>
          </p:nvPr>
        </p:nvSpPr>
        <p:spPr>
          <a:xfrm>
            <a:off x="4963194" y="1135679"/>
            <a:ext cx="2265612" cy="2265612"/>
          </a:xfrm>
          <a:custGeom>
            <a:avLst/>
            <a:gdLst>
              <a:gd name="connsiteX0" fmla="*/ 0 w 2265612"/>
              <a:gd name="connsiteY0" fmla="*/ 0 h 2265612"/>
              <a:gd name="connsiteX1" fmla="*/ 2265612 w 2265612"/>
              <a:gd name="connsiteY1" fmla="*/ 0 h 2265612"/>
              <a:gd name="connsiteX2" fmla="*/ 2265612 w 2265612"/>
              <a:gd name="connsiteY2" fmla="*/ 2265612 h 2265612"/>
              <a:gd name="connsiteX3" fmla="*/ 0 w 2265612"/>
              <a:gd name="connsiteY3" fmla="*/ 2265612 h 2265612"/>
            </a:gdLst>
            <a:ahLst/>
            <a:cxnLst>
              <a:cxn ang="0">
                <a:pos x="connsiteX0" y="connsiteY0"/>
              </a:cxn>
              <a:cxn ang="0">
                <a:pos x="connsiteX1" y="connsiteY1"/>
              </a:cxn>
              <a:cxn ang="0">
                <a:pos x="connsiteX2" y="connsiteY2"/>
              </a:cxn>
              <a:cxn ang="0">
                <a:pos x="connsiteX3" y="connsiteY3"/>
              </a:cxn>
            </a:cxnLst>
            <a:rect l="l" t="t" r="r" b="b"/>
            <a:pathLst>
              <a:path w="2265612" h="2265612">
                <a:moveTo>
                  <a:pt x="0" y="0"/>
                </a:moveTo>
                <a:lnTo>
                  <a:pt x="2265612" y="0"/>
                </a:lnTo>
                <a:lnTo>
                  <a:pt x="2265612" y="2265612"/>
                </a:lnTo>
                <a:lnTo>
                  <a:pt x="0" y="2265612"/>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601214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8_Full Imag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FDAA5150-E11A-4B01-B8CA-44E26BBF5C3D}"/>
              </a:ext>
            </a:extLst>
          </p:cNvPr>
          <p:cNvSpPr>
            <a:spLocks noGrp="1"/>
          </p:cNvSpPr>
          <p:nvPr>
            <p:ph type="pic" sz="quarter" idx="12"/>
          </p:nvPr>
        </p:nvSpPr>
        <p:spPr>
          <a:xfrm>
            <a:off x="1733550" y="2114550"/>
            <a:ext cx="2628900" cy="2628900"/>
          </a:xfrm>
          <a:custGeom>
            <a:avLst/>
            <a:gdLst>
              <a:gd name="connsiteX0" fmla="*/ 1514475 w 3028950"/>
              <a:gd name="connsiteY0" fmla="*/ 0 h 3028950"/>
              <a:gd name="connsiteX1" fmla="*/ 3028950 w 3028950"/>
              <a:gd name="connsiteY1" fmla="*/ 1514475 h 3028950"/>
              <a:gd name="connsiteX2" fmla="*/ 1514475 w 3028950"/>
              <a:gd name="connsiteY2" fmla="*/ 3028950 h 3028950"/>
              <a:gd name="connsiteX3" fmla="*/ 0 w 3028950"/>
              <a:gd name="connsiteY3" fmla="*/ 1514475 h 3028950"/>
              <a:gd name="connsiteX4" fmla="*/ 1514475 w 3028950"/>
              <a:gd name="connsiteY4" fmla="*/ 0 h 3028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3028950">
                <a:moveTo>
                  <a:pt x="1514475" y="0"/>
                </a:moveTo>
                <a:cubicBezTo>
                  <a:pt x="2350896" y="0"/>
                  <a:pt x="3028950" y="678054"/>
                  <a:pt x="3028950" y="1514475"/>
                </a:cubicBezTo>
                <a:cubicBezTo>
                  <a:pt x="3028950" y="2350896"/>
                  <a:pt x="2350896" y="3028950"/>
                  <a:pt x="1514475" y="3028950"/>
                </a:cubicBezTo>
                <a:cubicBezTo>
                  <a:pt x="678054" y="3028950"/>
                  <a:pt x="0" y="2350896"/>
                  <a:pt x="0" y="1514475"/>
                </a:cubicBezTo>
                <a:cubicBezTo>
                  <a:pt x="0" y="678054"/>
                  <a:pt x="678054" y="0"/>
                  <a:pt x="1514475" y="0"/>
                </a:cubicBezTo>
                <a:close/>
              </a:path>
            </a:pathLst>
          </a:custGeom>
        </p:spPr>
        <p:txBody>
          <a:bodyPr wrap="square" anchor="ctr">
            <a:noAutofit/>
          </a:bodyPr>
          <a:lstStyle/>
          <a:p>
            <a:endParaRPr lang="en-US"/>
          </a:p>
        </p:txBody>
      </p:sp>
    </p:spTree>
    <p:extLst>
      <p:ext uri="{BB962C8B-B14F-4D97-AF65-F5344CB8AC3E}">
        <p14:creationId xmlns:p14="http://schemas.microsoft.com/office/powerpoint/2010/main" val="42178718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857251" y="1952626"/>
            <a:ext cx="5238750" cy="34671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1355530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6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923926" y="1612406"/>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
        <p:nvSpPr>
          <p:cNvPr id="5" name="Picture Placeholder 4">
            <a:extLst>
              <a:ext uri="{FF2B5EF4-FFF2-40B4-BE49-F238E27FC236}">
                <a16:creationId xmlns:a16="http://schemas.microsoft.com/office/drawing/2014/main" id="{09EF5B9A-58F3-4761-83A8-BDC57AFB4A3D}"/>
              </a:ext>
            </a:extLst>
          </p:cNvPr>
          <p:cNvSpPr>
            <a:spLocks noGrp="1"/>
          </p:cNvSpPr>
          <p:nvPr>
            <p:ph type="pic" sz="quarter" idx="11"/>
          </p:nvPr>
        </p:nvSpPr>
        <p:spPr>
          <a:xfrm>
            <a:off x="923926" y="3926981"/>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
        <p:nvSpPr>
          <p:cNvPr id="7" name="Picture Placeholder 6">
            <a:extLst>
              <a:ext uri="{FF2B5EF4-FFF2-40B4-BE49-F238E27FC236}">
                <a16:creationId xmlns:a16="http://schemas.microsoft.com/office/drawing/2014/main" id="{D62C815D-CE09-4435-9C76-CC987FDAB127}"/>
              </a:ext>
            </a:extLst>
          </p:cNvPr>
          <p:cNvSpPr>
            <a:spLocks noGrp="1"/>
          </p:cNvSpPr>
          <p:nvPr>
            <p:ph type="pic" sz="quarter" idx="12"/>
          </p:nvPr>
        </p:nvSpPr>
        <p:spPr>
          <a:xfrm>
            <a:off x="4108510" y="1612406"/>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
        <p:nvSpPr>
          <p:cNvPr id="8" name="Picture Placeholder 7">
            <a:extLst>
              <a:ext uri="{FF2B5EF4-FFF2-40B4-BE49-F238E27FC236}">
                <a16:creationId xmlns:a16="http://schemas.microsoft.com/office/drawing/2014/main" id="{359B4247-4CF3-489E-9A00-9638778CBCEF}"/>
              </a:ext>
            </a:extLst>
          </p:cNvPr>
          <p:cNvSpPr>
            <a:spLocks noGrp="1"/>
          </p:cNvSpPr>
          <p:nvPr>
            <p:ph type="pic" sz="quarter" idx="13"/>
          </p:nvPr>
        </p:nvSpPr>
        <p:spPr>
          <a:xfrm>
            <a:off x="4108510" y="3926981"/>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Tree>
    <p:extLst>
      <p:ext uri="{BB962C8B-B14F-4D97-AF65-F5344CB8AC3E}">
        <p14:creationId xmlns:p14="http://schemas.microsoft.com/office/powerpoint/2010/main" val="35448078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Full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4566C66-E7A2-408C-B1E8-7ECB433DE21E}"/>
              </a:ext>
            </a:extLst>
          </p:cNvPr>
          <p:cNvSpPr>
            <a:spLocks noGrp="1"/>
          </p:cNvSpPr>
          <p:nvPr>
            <p:ph type="pic" sz="quarter" idx="10"/>
          </p:nvPr>
        </p:nvSpPr>
        <p:spPr>
          <a:xfrm>
            <a:off x="0" y="1219200"/>
            <a:ext cx="6096001" cy="44196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2068127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8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40A1F99-6D99-4005-94A5-AB90D4594E3A}"/>
              </a:ext>
            </a:extLst>
          </p:cNvPr>
          <p:cNvSpPr>
            <a:spLocks noGrp="1"/>
          </p:cNvSpPr>
          <p:nvPr>
            <p:ph type="pic" sz="quarter" idx="10"/>
          </p:nvPr>
        </p:nvSpPr>
        <p:spPr>
          <a:xfrm>
            <a:off x="876300" y="1704975"/>
            <a:ext cx="10439400" cy="2752725"/>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3855678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9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40A1F99-6D99-4005-94A5-AB90D4594E3A}"/>
              </a:ext>
            </a:extLst>
          </p:cNvPr>
          <p:cNvSpPr>
            <a:spLocks noGrp="1"/>
          </p:cNvSpPr>
          <p:nvPr>
            <p:ph type="pic" sz="quarter" idx="10"/>
          </p:nvPr>
        </p:nvSpPr>
        <p:spPr>
          <a:xfrm>
            <a:off x="0" y="0"/>
            <a:ext cx="4429125" cy="2647949"/>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
        <p:nvSpPr>
          <p:cNvPr id="4" name="Picture Placeholder 3">
            <a:extLst>
              <a:ext uri="{FF2B5EF4-FFF2-40B4-BE49-F238E27FC236}">
                <a16:creationId xmlns:a16="http://schemas.microsoft.com/office/drawing/2014/main" id="{07802CA1-5BB9-40A4-A482-715D68D9B134}"/>
              </a:ext>
            </a:extLst>
          </p:cNvPr>
          <p:cNvSpPr>
            <a:spLocks noGrp="1"/>
          </p:cNvSpPr>
          <p:nvPr>
            <p:ph type="pic" sz="quarter" idx="11"/>
          </p:nvPr>
        </p:nvSpPr>
        <p:spPr>
          <a:xfrm>
            <a:off x="4429125" y="0"/>
            <a:ext cx="4429125" cy="2647949"/>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
        <p:nvSpPr>
          <p:cNvPr id="5" name="Picture Placeholder 4">
            <a:extLst>
              <a:ext uri="{FF2B5EF4-FFF2-40B4-BE49-F238E27FC236}">
                <a16:creationId xmlns:a16="http://schemas.microsoft.com/office/drawing/2014/main" id="{EFC1E141-2C37-4050-BBD6-35BC35B7EA2B}"/>
              </a:ext>
            </a:extLst>
          </p:cNvPr>
          <p:cNvSpPr>
            <a:spLocks noGrp="1"/>
          </p:cNvSpPr>
          <p:nvPr>
            <p:ph type="pic" sz="quarter" idx="12"/>
          </p:nvPr>
        </p:nvSpPr>
        <p:spPr>
          <a:xfrm>
            <a:off x="857250" y="3686175"/>
            <a:ext cx="3143250" cy="1838323"/>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536715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0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7802CA1-5BB9-40A4-A482-715D68D9B134}"/>
              </a:ext>
            </a:extLst>
          </p:cNvPr>
          <p:cNvSpPr>
            <a:spLocks noGrp="1"/>
          </p:cNvSpPr>
          <p:nvPr>
            <p:ph type="pic" sz="quarter" idx="11"/>
          </p:nvPr>
        </p:nvSpPr>
        <p:spPr>
          <a:xfrm>
            <a:off x="9163050" y="0"/>
            <a:ext cx="302895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82970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1_Full Image">
    <p:spTree>
      <p:nvGrpSpPr>
        <p:cNvPr id="1" name=""/>
        <p:cNvGrpSpPr/>
        <p:nvPr/>
      </p:nvGrpSpPr>
      <p:grpSpPr>
        <a:xfrm>
          <a:off x="0" y="0"/>
          <a:ext cx="0" cy="0"/>
          <a:chOff x="0" y="0"/>
          <a:chExt cx="0" cy="0"/>
        </a:xfrm>
      </p:grpSpPr>
      <p:sp>
        <p:nvSpPr>
          <p:cNvPr id="8" name="Picture Placeholder 11">
            <a:extLst>
              <a:ext uri="{FF2B5EF4-FFF2-40B4-BE49-F238E27FC236}">
                <a16:creationId xmlns:a16="http://schemas.microsoft.com/office/drawing/2014/main" id="{B4F8826D-E4A0-4DEE-89F5-3B104B271F61}"/>
              </a:ext>
            </a:extLst>
          </p:cNvPr>
          <p:cNvSpPr>
            <a:spLocks noGrp="1"/>
          </p:cNvSpPr>
          <p:nvPr>
            <p:ph type="pic" sz="quarter" idx="14"/>
          </p:nvPr>
        </p:nvSpPr>
        <p:spPr>
          <a:xfrm>
            <a:off x="4768850" y="1244600"/>
            <a:ext cx="2527300" cy="4368800"/>
          </a:xfrm>
          <a:custGeom>
            <a:avLst/>
            <a:gdLst>
              <a:gd name="connsiteX0" fmla="*/ 0 w 2527300"/>
              <a:gd name="connsiteY0" fmla="*/ 0 h 4368800"/>
              <a:gd name="connsiteX1" fmla="*/ 2527300 w 2527300"/>
              <a:gd name="connsiteY1" fmla="*/ 0 h 4368800"/>
              <a:gd name="connsiteX2" fmla="*/ 2527300 w 2527300"/>
              <a:gd name="connsiteY2" fmla="*/ 4368800 h 4368800"/>
              <a:gd name="connsiteX3" fmla="*/ 0 w 2527300"/>
              <a:gd name="connsiteY3" fmla="*/ 4368800 h 4368800"/>
            </a:gdLst>
            <a:ahLst/>
            <a:cxnLst>
              <a:cxn ang="0">
                <a:pos x="connsiteX0" y="connsiteY0"/>
              </a:cxn>
              <a:cxn ang="0">
                <a:pos x="connsiteX1" y="connsiteY1"/>
              </a:cxn>
              <a:cxn ang="0">
                <a:pos x="connsiteX2" y="connsiteY2"/>
              </a:cxn>
              <a:cxn ang="0">
                <a:pos x="connsiteX3" y="connsiteY3"/>
              </a:cxn>
            </a:cxnLst>
            <a:rect l="l" t="t" r="r" b="b"/>
            <a:pathLst>
              <a:path w="2527300" h="4368800">
                <a:moveTo>
                  <a:pt x="0" y="0"/>
                </a:moveTo>
                <a:lnTo>
                  <a:pt x="2527300" y="0"/>
                </a:lnTo>
                <a:lnTo>
                  <a:pt x="2527300" y="4368800"/>
                </a:lnTo>
                <a:lnTo>
                  <a:pt x="0" y="4368800"/>
                </a:lnTo>
                <a:close/>
              </a:path>
            </a:pathLst>
          </a:custGeom>
        </p:spPr>
        <p:txBody>
          <a:bodyPr wrap="square" anchor="ctr">
            <a:noAutofit/>
          </a:bodyPr>
          <a:lstStyle/>
          <a:p>
            <a:endParaRPr lang="en-US" dirty="0"/>
          </a:p>
        </p:txBody>
      </p:sp>
      <p:sp>
        <p:nvSpPr>
          <p:cNvPr id="9" name="Picture Placeholder 12">
            <a:extLst>
              <a:ext uri="{FF2B5EF4-FFF2-40B4-BE49-F238E27FC236}">
                <a16:creationId xmlns:a16="http://schemas.microsoft.com/office/drawing/2014/main" id="{67C78ACF-9F63-46FA-8DD1-5F3316355386}"/>
              </a:ext>
            </a:extLst>
          </p:cNvPr>
          <p:cNvSpPr>
            <a:spLocks noGrp="1"/>
          </p:cNvSpPr>
          <p:nvPr>
            <p:ph type="pic" sz="quarter" idx="15"/>
          </p:nvPr>
        </p:nvSpPr>
        <p:spPr>
          <a:xfrm>
            <a:off x="7524750" y="1244600"/>
            <a:ext cx="2527300" cy="4368800"/>
          </a:xfrm>
          <a:custGeom>
            <a:avLst/>
            <a:gdLst>
              <a:gd name="connsiteX0" fmla="*/ 0 w 2527300"/>
              <a:gd name="connsiteY0" fmla="*/ 0 h 4368800"/>
              <a:gd name="connsiteX1" fmla="*/ 2527300 w 2527300"/>
              <a:gd name="connsiteY1" fmla="*/ 0 h 4368800"/>
              <a:gd name="connsiteX2" fmla="*/ 2527300 w 2527300"/>
              <a:gd name="connsiteY2" fmla="*/ 4368800 h 4368800"/>
              <a:gd name="connsiteX3" fmla="*/ 0 w 2527300"/>
              <a:gd name="connsiteY3" fmla="*/ 4368800 h 4368800"/>
            </a:gdLst>
            <a:ahLst/>
            <a:cxnLst>
              <a:cxn ang="0">
                <a:pos x="connsiteX0" y="connsiteY0"/>
              </a:cxn>
              <a:cxn ang="0">
                <a:pos x="connsiteX1" y="connsiteY1"/>
              </a:cxn>
              <a:cxn ang="0">
                <a:pos x="connsiteX2" y="connsiteY2"/>
              </a:cxn>
              <a:cxn ang="0">
                <a:pos x="connsiteX3" y="connsiteY3"/>
              </a:cxn>
            </a:cxnLst>
            <a:rect l="l" t="t" r="r" b="b"/>
            <a:pathLst>
              <a:path w="2527300" h="4368800">
                <a:moveTo>
                  <a:pt x="0" y="0"/>
                </a:moveTo>
                <a:lnTo>
                  <a:pt x="2527300" y="0"/>
                </a:lnTo>
                <a:lnTo>
                  <a:pt x="2527300" y="4368800"/>
                </a:lnTo>
                <a:lnTo>
                  <a:pt x="0" y="4368800"/>
                </a:lnTo>
                <a:close/>
              </a:path>
            </a:pathLst>
          </a:custGeom>
        </p:spPr>
        <p:txBody>
          <a:bodyPr wrap="square" anchor="ctr">
            <a:noAutofit/>
          </a:bodyPr>
          <a:lstStyle/>
          <a:p>
            <a:endParaRPr lang="en-US" dirty="0"/>
          </a:p>
        </p:txBody>
      </p:sp>
      <p:sp>
        <p:nvSpPr>
          <p:cNvPr id="10" name="Picture Placeholder 13">
            <a:extLst>
              <a:ext uri="{FF2B5EF4-FFF2-40B4-BE49-F238E27FC236}">
                <a16:creationId xmlns:a16="http://schemas.microsoft.com/office/drawing/2014/main" id="{169E0382-2CFB-482D-95CD-B10AEB87071F}"/>
              </a:ext>
            </a:extLst>
          </p:cNvPr>
          <p:cNvSpPr>
            <a:spLocks noGrp="1"/>
          </p:cNvSpPr>
          <p:nvPr>
            <p:ph type="pic" sz="quarter" idx="16"/>
          </p:nvPr>
        </p:nvSpPr>
        <p:spPr>
          <a:xfrm>
            <a:off x="10229850" y="1244600"/>
            <a:ext cx="2527300" cy="4368800"/>
          </a:xfrm>
          <a:custGeom>
            <a:avLst/>
            <a:gdLst>
              <a:gd name="connsiteX0" fmla="*/ 0 w 2527300"/>
              <a:gd name="connsiteY0" fmla="*/ 0 h 4368800"/>
              <a:gd name="connsiteX1" fmla="*/ 2527300 w 2527300"/>
              <a:gd name="connsiteY1" fmla="*/ 0 h 4368800"/>
              <a:gd name="connsiteX2" fmla="*/ 2527300 w 2527300"/>
              <a:gd name="connsiteY2" fmla="*/ 4368800 h 4368800"/>
              <a:gd name="connsiteX3" fmla="*/ 0 w 2527300"/>
              <a:gd name="connsiteY3" fmla="*/ 4368800 h 4368800"/>
            </a:gdLst>
            <a:ahLst/>
            <a:cxnLst>
              <a:cxn ang="0">
                <a:pos x="connsiteX0" y="connsiteY0"/>
              </a:cxn>
              <a:cxn ang="0">
                <a:pos x="connsiteX1" y="connsiteY1"/>
              </a:cxn>
              <a:cxn ang="0">
                <a:pos x="connsiteX2" y="connsiteY2"/>
              </a:cxn>
              <a:cxn ang="0">
                <a:pos x="connsiteX3" y="connsiteY3"/>
              </a:cxn>
            </a:cxnLst>
            <a:rect l="l" t="t" r="r" b="b"/>
            <a:pathLst>
              <a:path w="2527300" h="4368800">
                <a:moveTo>
                  <a:pt x="0" y="0"/>
                </a:moveTo>
                <a:lnTo>
                  <a:pt x="2527300" y="0"/>
                </a:lnTo>
                <a:lnTo>
                  <a:pt x="2527300" y="4368800"/>
                </a:lnTo>
                <a:lnTo>
                  <a:pt x="0" y="43688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79386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6096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9001457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2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0020DC-EDC6-4701-8282-ACA8A7C5AE33}"/>
              </a:ext>
            </a:extLst>
          </p:cNvPr>
          <p:cNvSpPr>
            <a:spLocks noGrp="1"/>
          </p:cNvSpPr>
          <p:nvPr>
            <p:ph type="pic" sz="quarter" idx="12"/>
          </p:nvPr>
        </p:nvSpPr>
        <p:spPr>
          <a:xfrm>
            <a:off x="0" y="0"/>
            <a:ext cx="3048000" cy="3429000"/>
          </a:xfrm>
          <a:prstGeom prst="rect">
            <a:avLst/>
          </a:prstGeom>
        </p:spPr>
        <p:txBody>
          <a:bodyPr anchor="ctr">
            <a:normAutofit/>
          </a:bodyPr>
          <a:lstStyle>
            <a:lvl1pPr marL="0" indent="0" algn="ctr">
              <a:buNone/>
              <a:defRPr sz="1200"/>
            </a:lvl1pPr>
          </a:lstStyle>
          <a:p>
            <a:endParaRPr lang="en-US" dirty="0"/>
          </a:p>
        </p:txBody>
      </p:sp>
      <p:sp>
        <p:nvSpPr>
          <p:cNvPr id="5" name="Picture Placeholder 2">
            <a:extLst>
              <a:ext uri="{FF2B5EF4-FFF2-40B4-BE49-F238E27FC236}">
                <a16:creationId xmlns:a16="http://schemas.microsoft.com/office/drawing/2014/main" id="{AC22D763-C60D-4704-B3FD-45A38DE780E2}"/>
              </a:ext>
            </a:extLst>
          </p:cNvPr>
          <p:cNvSpPr>
            <a:spLocks noGrp="1"/>
          </p:cNvSpPr>
          <p:nvPr>
            <p:ph type="pic" sz="quarter" idx="13"/>
          </p:nvPr>
        </p:nvSpPr>
        <p:spPr>
          <a:xfrm>
            <a:off x="6096000" y="0"/>
            <a:ext cx="3048000" cy="3429000"/>
          </a:xfrm>
          <a:prstGeom prst="rect">
            <a:avLst/>
          </a:prstGeom>
        </p:spPr>
        <p:txBody>
          <a:bodyPr anchor="ctr">
            <a:normAutofit/>
          </a:bodyPr>
          <a:lstStyle>
            <a:lvl1pPr marL="0" indent="0" algn="ctr">
              <a:buNone/>
              <a:defRPr sz="1200"/>
            </a:lvl1pPr>
          </a:lstStyle>
          <a:p>
            <a:endParaRPr lang="en-US" dirty="0"/>
          </a:p>
        </p:txBody>
      </p:sp>
      <p:sp>
        <p:nvSpPr>
          <p:cNvPr id="6" name="Picture Placeholder 2">
            <a:extLst>
              <a:ext uri="{FF2B5EF4-FFF2-40B4-BE49-F238E27FC236}">
                <a16:creationId xmlns:a16="http://schemas.microsoft.com/office/drawing/2014/main" id="{79E74A22-1E45-43C9-BD91-E83ABE102269}"/>
              </a:ext>
            </a:extLst>
          </p:cNvPr>
          <p:cNvSpPr>
            <a:spLocks noGrp="1"/>
          </p:cNvSpPr>
          <p:nvPr>
            <p:ph type="pic" sz="quarter" idx="16"/>
          </p:nvPr>
        </p:nvSpPr>
        <p:spPr>
          <a:xfrm>
            <a:off x="3048000" y="3429000"/>
            <a:ext cx="3048000" cy="3429000"/>
          </a:xfrm>
          <a:prstGeom prst="rect">
            <a:avLst/>
          </a:prstGeom>
        </p:spPr>
        <p:txBody>
          <a:bodyPr anchor="ctr">
            <a:normAutofit/>
          </a:bodyPr>
          <a:lstStyle>
            <a:lvl1pPr marL="0" indent="0" algn="ctr">
              <a:buNone/>
              <a:defRPr sz="1200"/>
            </a:lvl1pPr>
          </a:lstStyle>
          <a:p>
            <a:endParaRPr lang="en-US" dirty="0"/>
          </a:p>
        </p:txBody>
      </p:sp>
      <p:sp>
        <p:nvSpPr>
          <p:cNvPr id="7" name="Picture Placeholder 2">
            <a:extLst>
              <a:ext uri="{FF2B5EF4-FFF2-40B4-BE49-F238E27FC236}">
                <a16:creationId xmlns:a16="http://schemas.microsoft.com/office/drawing/2014/main" id="{20F94431-AAB0-4BE3-9228-564B9A81E911}"/>
              </a:ext>
            </a:extLst>
          </p:cNvPr>
          <p:cNvSpPr>
            <a:spLocks noGrp="1"/>
          </p:cNvSpPr>
          <p:nvPr>
            <p:ph type="pic" sz="quarter" idx="18"/>
          </p:nvPr>
        </p:nvSpPr>
        <p:spPr>
          <a:xfrm>
            <a:off x="9144000" y="3429000"/>
            <a:ext cx="3048000" cy="3429000"/>
          </a:xfrm>
          <a:prstGeom prst="rect">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742484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4_Full Image">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404A1F32-33FB-43AD-A3B0-64F01D476228}"/>
              </a:ext>
            </a:extLst>
          </p:cNvPr>
          <p:cNvSpPr>
            <a:spLocks noGrp="1"/>
          </p:cNvSpPr>
          <p:nvPr>
            <p:ph type="pic" sz="quarter" idx="11"/>
          </p:nvPr>
        </p:nvSpPr>
        <p:spPr>
          <a:xfrm>
            <a:off x="1676400" y="1400175"/>
            <a:ext cx="2743200" cy="4057649"/>
          </a:xfrm>
          <a:custGeom>
            <a:avLst/>
            <a:gdLst>
              <a:gd name="connsiteX0" fmla="*/ 0 w 3990482"/>
              <a:gd name="connsiteY0" fmla="*/ 0 h 3990482"/>
              <a:gd name="connsiteX1" fmla="*/ 3990482 w 3990482"/>
              <a:gd name="connsiteY1" fmla="*/ 0 h 3990482"/>
              <a:gd name="connsiteX2" fmla="*/ 3990482 w 3990482"/>
              <a:gd name="connsiteY2" fmla="*/ 3990482 h 3990482"/>
              <a:gd name="connsiteX3" fmla="*/ 0 w 3990482"/>
              <a:gd name="connsiteY3" fmla="*/ 3990482 h 3990482"/>
            </a:gdLst>
            <a:ahLst/>
            <a:cxnLst>
              <a:cxn ang="0">
                <a:pos x="connsiteX0" y="connsiteY0"/>
              </a:cxn>
              <a:cxn ang="0">
                <a:pos x="connsiteX1" y="connsiteY1"/>
              </a:cxn>
              <a:cxn ang="0">
                <a:pos x="connsiteX2" y="connsiteY2"/>
              </a:cxn>
              <a:cxn ang="0">
                <a:pos x="connsiteX3" y="connsiteY3"/>
              </a:cxn>
            </a:cxnLst>
            <a:rect l="l" t="t" r="r" b="b"/>
            <a:pathLst>
              <a:path w="3990482" h="3990482">
                <a:moveTo>
                  <a:pt x="0" y="0"/>
                </a:moveTo>
                <a:lnTo>
                  <a:pt x="3990482" y="0"/>
                </a:lnTo>
                <a:lnTo>
                  <a:pt x="3990482" y="3990482"/>
                </a:lnTo>
                <a:lnTo>
                  <a:pt x="0" y="3990482"/>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23803496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5_Full Image">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C9DCCCD2-2721-4D21-BF9F-BDDAD407B62D}"/>
              </a:ext>
            </a:extLst>
          </p:cNvPr>
          <p:cNvSpPr>
            <a:spLocks noGrp="1"/>
          </p:cNvSpPr>
          <p:nvPr>
            <p:ph type="pic" sz="quarter" idx="15"/>
          </p:nvPr>
        </p:nvSpPr>
        <p:spPr>
          <a:xfrm>
            <a:off x="0" y="0"/>
            <a:ext cx="3562350" cy="6858000"/>
          </a:xfrm>
          <a:custGeom>
            <a:avLst/>
            <a:gdLst>
              <a:gd name="connsiteX0" fmla="*/ 0 w 3562350"/>
              <a:gd name="connsiteY0" fmla="*/ 0 h 6858000"/>
              <a:gd name="connsiteX1" fmla="*/ 3562350 w 3562350"/>
              <a:gd name="connsiteY1" fmla="*/ 0 h 6858000"/>
              <a:gd name="connsiteX2" fmla="*/ 3562350 w 3562350"/>
              <a:gd name="connsiteY2" fmla="*/ 6858000 h 6858000"/>
              <a:gd name="connsiteX3" fmla="*/ 0 w 35623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62350" h="6858000">
                <a:moveTo>
                  <a:pt x="0" y="0"/>
                </a:moveTo>
                <a:lnTo>
                  <a:pt x="3562350" y="0"/>
                </a:lnTo>
                <a:lnTo>
                  <a:pt x="3562350" y="6858000"/>
                </a:lnTo>
                <a:lnTo>
                  <a:pt x="0" y="6858000"/>
                </a:lnTo>
                <a:close/>
              </a:path>
            </a:pathLst>
          </a:custGeom>
        </p:spPr>
        <p:txBody>
          <a:bodyPr wrap="square" anchor="ctr">
            <a:noAutofit/>
          </a:bodyPr>
          <a:lstStyle/>
          <a:p>
            <a:endParaRPr lang="en-US" dirty="0"/>
          </a:p>
        </p:txBody>
      </p:sp>
      <p:sp>
        <p:nvSpPr>
          <p:cNvPr id="6" name="Picture Placeholder 12">
            <a:extLst>
              <a:ext uri="{FF2B5EF4-FFF2-40B4-BE49-F238E27FC236}">
                <a16:creationId xmlns:a16="http://schemas.microsoft.com/office/drawing/2014/main" id="{E67FA5E6-8932-4ED3-84D1-6FB1DBC37923}"/>
              </a:ext>
            </a:extLst>
          </p:cNvPr>
          <p:cNvSpPr>
            <a:spLocks noGrp="1"/>
          </p:cNvSpPr>
          <p:nvPr>
            <p:ph type="pic" sz="quarter" idx="16"/>
          </p:nvPr>
        </p:nvSpPr>
        <p:spPr>
          <a:xfrm>
            <a:off x="3562350" y="0"/>
            <a:ext cx="3562350" cy="6858000"/>
          </a:xfrm>
          <a:custGeom>
            <a:avLst/>
            <a:gdLst>
              <a:gd name="connsiteX0" fmla="*/ 0 w 3562350"/>
              <a:gd name="connsiteY0" fmla="*/ 0 h 6858000"/>
              <a:gd name="connsiteX1" fmla="*/ 3562350 w 3562350"/>
              <a:gd name="connsiteY1" fmla="*/ 0 h 6858000"/>
              <a:gd name="connsiteX2" fmla="*/ 3562350 w 3562350"/>
              <a:gd name="connsiteY2" fmla="*/ 6858000 h 6858000"/>
              <a:gd name="connsiteX3" fmla="*/ 0 w 35623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62350" h="6858000">
                <a:moveTo>
                  <a:pt x="0" y="0"/>
                </a:moveTo>
                <a:lnTo>
                  <a:pt x="3562350" y="0"/>
                </a:lnTo>
                <a:lnTo>
                  <a:pt x="356235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332404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8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8D062E2-22ED-46F6-AE91-4BFFF0AD7E38}"/>
              </a:ext>
            </a:extLst>
          </p:cNvPr>
          <p:cNvSpPr>
            <a:spLocks noGrp="1"/>
          </p:cNvSpPr>
          <p:nvPr>
            <p:ph type="pic" sz="quarter" idx="50"/>
          </p:nvPr>
        </p:nvSpPr>
        <p:spPr>
          <a:xfrm>
            <a:off x="1211938"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4" name="Picture Placeholder 2">
            <a:extLst>
              <a:ext uri="{FF2B5EF4-FFF2-40B4-BE49-F238E27FC236}">
                <a16:creationId xmlns:a16="http://schemas.microsoft.com/office/drawing/2014/main" id="{D9F9695C-A66D-4CE8-ABDD-04DBBE7E7E97}"/>
              </a:ext>
            </a:extLst>
          </p:cNvPr>
          <p:cNvSpPr>
            <a:spLocks noGrp="1"/>
          </p:cNvSpPr>
          <p:nvPr>
            <p:ph type="pic" sz="quarter" idx="51"/>
          </p:nvPr>
        </p:nvSpPr>
        <p:spPr>
          <a:xfrm>
            <a:off x="3180814"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5" name="Picture Placeholder 2">
            <a:extLst>
              <a:ext uri="{FF2B5EF4-FFF2-40B4-BE49-F238E27FC236}">
                <a16:creationId xmlns:a16="http://schemas.microsoft.com/office/drawing/2014/main" id="{5157F4D2-4328-4BA1-817B-A6FD23D6E88C}"/>
              </a:ext>
            </a:extLst>
          </p:cNvPr>
          <p:cNvSpPr>
            <a:spLocks noGrp="1"/>
          </p:cNvSpPr>
          <p:nvPr>
            <p:ph type="pic" sz="quarter" idx="52"/>
          </p:nvPr>
        </p:nvSpPr>
        <p:spPr>
          <a:xfrm>
            <a:off x="5149690"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6" name="Picture Placeholder 2">
            <a:extLst>
              <a:ext uri="{FF2B5EF4-FFF2-40B4-BE49-F238E27FC236}">
                <a16:creationId xmlns:a16="http://schemas.microsoft.com/office/drawing/2014/main" id="{1317CA27-5F4F-4846-BBC1-38D9CAC07745}"/>
              </a:ext>
            </a:extLst>
          </p:cNvPr>
          <p:cNvSpPr>
            <a:spLocks noGrp="1"/>
          </p:cNvSpPr>
          <p:nvPr>
            <p:ph type="pic" sz="quarter" idx="53"/>
          </p:nvPr>
        </p:nvSpPr>
        <p:spPr>
          <a:xfrm>
            <a:off x="7118566" y="2724348"/>
            <a:ext cx="1866504" cy="2092749"/>
          </a:xfrm>
          <a:prstGeom prst="rect">
            <a:avLst/>
          </a:prstGeom>
        </p:spPr>
        <p:txBody>
          <a:bodyPr anchor="ctr">
            <a:normAutofit/>
          </a:bodyPr>
          <a:lstStyle>
            <a:lvl1pPr marL="0" indent="0" algn="ctr">
              <a:buNone/>
              <a:defRPr sz="1200"/>
            </a:lvl1pPr>
          </a:lstStyle>
          <a:p>
            <a:endParaRPr lang="en-US" dirty="0"/>
          </a:p>
        </p:txBody>
      </p:sp>
      <p:sp>
        <p:nvSpPr>
          <p:cNvPr id="7" name="Picture Placeholder 2">
            <a:extLst>
              <a:ext uri="{FF2B5EF4-FFF2-40B4-BE49-F238E27FC236}">
                <a16:creationId xmlns:a16="http://schemas.microsoft.com/office/drawing/2014/main" id="{431CBBF9-5CCA-4E6C-8524-0FF2E819701C}"/>
              </a:ext>
            </a:extLst>
          </p:cNvPr>
          <p:cNvSpPr>
            <a:spLocks noGrp="1"/>
          </p:cNvSpPr>
          <p:nvPr>
            <p:ph type="pic" sz="quarter" idx="54"/>
          </p:nvPr>
        </p:nvSpPr>
        <p:spPr>
          <a:xfrm>
            <a:off x="9087442" y="2724348"/>
            <a:ext cx="1866504" cy="2092749"/>
          </a:xfrm>
          <a:prstGeom prst="rect">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3599677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9_Full Image">
    <p:spTree>
      <p:nvGrpSpPr>
        <p:cNvPr id="1" name=""/>
        <p:cNvGrpSpPr/>
        <p:nvPr/>
      </p:nvGrpSpPr>
      <p:grpSpPr>
        <a:xfrm>
          <a:off x="0" y="0"/>
          <a:ext cx="0" cy="0"/>
          <a:chOff x="0" y="0"/>
          <a:chExt cx="0" cy="0"/>
        </a:xfrm>
      </p:grpSpPr>
      <p:sp>
        <p:nvSpPr>
          <p:cNvPr id="8" name="Picture Placeholder 12">
            <a:extLst>
              <a:ext uri="{FF2B5EF4-FFF2-40B4-BE49-F238E27FC236}">
                <a16:creationId xmlns:a16="http://schemas.microsoft.com/office/drawing/2014/main" id="{E91CC502-09A0-4129-804C-A15412A360A2}"/>
              </a:ext>
            </a:extLst>
          </p:cNvPr>
          <p:cNvSpPr>
            <a:spLocks noGrp="1"/>
          </p:cNvSpPr>
          <p:nvPr>
            <p:ph type="pic" sz="quarter" idx="10"/>
          </p:nvPr>
        </p:nvSpPr>
        <p:spPr>
          <a:xfrm>
            <a:off x="1087407" y="2177459"/>
            <a:ext cx="2003062" cy="2003062"/>
          </a:xfrm>
          <a:custGeom>
            <a:avLst/>
            <a:gdLst>
              <a:gd name="connsiteX0" fmla="*/ 1001531 w 2003062"/>
              <a:gd name="connsiteY0" fmla="*/ 0 h 2003062"/>
              <a:gd name="connsiteX1" fmla="*/ 2003062 w 2003062"/>
              <a:gd name="connsiteY1" fmla="*/ 1001531 h 2003062"/>
              <a:gd name="connsiteX2" fmla="*/ 1001531 w 2003062"/>
              <a:gd name="connsiteY2" fmla="*/ 2003062 h 2003062"/>
              <a:gd name="connsiteX3" fmla="*/ 0 w 2003062"/>
              <a:gd name="connsiteY3" fmla="*/ 1001531 h 2003062"/>
              <a:gd name="connsiteX4" fmla="*/ 1001531 w 2003062"/>
              <a:gd name="connsiteY4" fmla="*/ 0 h 200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062" h="2003062">
                <a:moveTo>
                  <a:pt x="1001531" y="0"/>
                </a:moveTo>
                <a:cubicBezTo>
                  <a:pt x="1554661" y="0"/>
                  <a:pt x="2003062" y="448401"/>
                  <a:pt x="2003062" y="1001531"/>
                </a:cubicBezTo>
                <a:cubicBezTo>
                  <a:pt x="2003062" y="1554661"/>
                  <a:pt x="1554661" y="2003062"/>
                  <a:pt x="1001531" y="2003062"/>
                </a:cubicBezTo>
                <a:cubicBezTo>
                  <a:pt x="448401" y="2003062"/>
                  <a:pt x="0" y="1554661"/>
                  <a:pt x="0" y="1001531"/>
                </a:cubicBezTo>
                <a:cubicBezTo>
                  <a:pt x="0" y="448401"/>
                  <a:pt x="448401" y="0"/>
                  <a:pt x="1001531" y="0"/>
                </a:cubicBezTo>
                <a:close/>
              </a:path>
            </a:pathLst>
          </a:custGeom>
        </p:spPr>
        <p:txBody>
          <a:bodyPr wrap="square" anchor="ctr">
            <a:noAutofit/>
          </a:bodyPr>
          <a:lstStyle/>
          <a:p>
            <a:endParaRPr lang="en-US" dirty="0"/>
          </a:p>
        </p:txBody>
      </p:sp>
      <p:sp>
        <p:nvSpPr>
          <p:cNvPr id="9" name="Picture Placeholder 13">
            <a:extLst>
              <a:ext uri="{FF2B5EF4-FFF2-40B4-BE49-F238E27FC236}">
                <a16:creationId xmlns:a16="http://schemas.microsoft.com/office/drawing/2014/main" id="{36B0B683-A5B7-46B1-97FB-438863BC1795}"/>
              </a:ext>
            </a:extLst>
          </p:cNvPr>
          <p:cNvSpPr>
            <a:spLocks noGrp="1"/>
          </p:cNvSpPr>
          <p:nvPr>
            <p:ph type="pic" sz="quarter" idx="11"/>
          </p:nvPr>
        </p:nvSpPr>
        <p:spPr>
          <a:xfrm>
            <a:off x="3731697" y="2177459"/>
            <a:ext cx="2003062" cy="2003062"/>
          </a:xfrm>
          <a:custGeom>
            <a:avLst/>
            <a:gdLst>
              <a:gd name="connsiteX0" fmla="*/ 1001531 w 2003062"/>
              <a:gd name="connsiteY0" fmla="*/ 0 h 2003062"/>
              <a:gd name="connsiteX1" fmla="*/ 2003062 w 2003062"/>
              <a:gd name="connsiteY1" fmla="*/ 1001531 h 2003062"/>
              <a:gd name="connsiteX2" fmla="*/ 1001531 w 2003062"/>
              <a:gd name="connsiteY2" fmla="*/ 2003062 h 2003062"/>
              <a:gd name="connsiteX3" fmla="*/ 0 w 2003062"/>
              <a:gd name="connsiteY3" fmla="*/ 1001531 h 2003062"/>
              <a:gd name="connsiteX4" fmla="*/ 1001531 w 2003062"/>
              <a:gd name="connsiteY4" fmla="*/ 0 h 200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062" h="2003062">
                <a:moveTo>
                  <a:pt x="1001531" y="0"/>
                </a:moveTo>
                <a:cubicBezTo>
                  <a:pt x="1554661" y="0"/>
                  <a:pt x="2003062" y="448401"/>
                  <a:pt x="2003062" y="1001531"/>
                </a:cubicBezTo>
                <a:cubicBezTo>
                  <a:pt x="2003062" y="1554661"/>
                  <a:pt x="1554661" y="2003062"/>
                  <a:pt x="1001531" y="2003062"/>
                </a:cubicBezTo>
                <a:cubicBezTo>
                  <a:pt x="448401" y="2003062"/>
                  <a:pt x="0" y="1554661"/>
                  <a:pt x="0" y="1001531"/>
                </a:cubicBezTo>
                <a:cubicBezTo>
                  <a:pt x="0" y="448401"/>
                  <a:pt x="448401" y="0"/>
                  <a:pt x="1001531" y="0"/>
                </a:cubicBezTo>
                <a:close/>
              </a:path>
            </a:pathLst>
          </a:custGeom>
        </p:spPr>
        <p:txBody>
          <a:bodyPr wrap="square" anchor="ctr">
            <a:noAutofit/>
          </a:bodyPr>
          <a:lstStyle/>
          <a:p>
            <a:endParaRPr lang="en-US" dirty="0"/>
          </a:p>
        </p:txBody>
      </p:sp>
      <p:sp>
        <p:nvSpPr>
          <p:cNvPr id="10" name="Picture Placeholder 14">
            <a:extLst>
              <a:ext uri="{FF2B5EF4-FFF2-40B4-BE49-F238E27FC236}">
                <a16:creationId xmlns:a16="http://schemas.microsoft.com/office/drawing/2014/main" id="{D30E34F6-B3D9-49AD-BBA1-03D5BDBE1527}"/>
              </a:ext>
            </a:extLst>
          </p:cNvPr>
          <p:cNvSpPr>
            <a:spLocks noGrp="1"/>
          </p:cNvSpPr>
          <p:nvPr>
            <p:ph type="pic" sz="quarter" idx="12"/>
          </p:nvPr>
        </p:nvSpPr>
        <p:spPr>
          <a:xfrm>
            <a:off x="6375988" y="2177459"/>
            <a:ext cx="2003062" cy="2003062"/>
          </a:xfrm>
          <a:custGeom>
            <a:avLst/>
            <a:gdLst>
              <a:gd name="connsiteX0" fmla="*/ 1001531 w 2003062"/>
              <a:gd name="connsiteY0" fmla="*/ 0 h 2003062"/>
              <a:gd name="connsiteX1" fmla="*/ 2003062 w 2003062"/>
              <a:gd name="connsiteY1" fmla="*/ 1001531 h 2003062"/>
              <a:gd name="connsiteX2" fmla="*/ 1001531 w 2003062"/>
              <a:gd name="connsiteY2" fmla="*/ 2003062 h 2003062"/>
              <a:gd name="connsiteX3" fmla="*/ 0 w 2003062"/>
              <a:gd name="connsiteY3" fmla="*/ 1001531 h 2003062"/>
              <a:gd name="connsiteX4" fmla="*/ 1001531 w 2003062"/>
              <a:gd name="connsiteY4" fmla="*/ 0 h 200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062" h="2003062">
                <a:moveTo>
                  <a:pt x="1001531" y="0"/>
                </a:moveTo>
                <a:cubicBezTo>
                  <a:pt x="1554661" y="0"/>
                  <a:pt x="2003062" y="448401"/>
                  <a:pt x="2003062" y="1001531"/>
                </a:cubicBezTo>
                <a:cubicBezTo>
                  <a:pt x="2003062" y="1554661"/>
                  <a:pt x="1554661" y="2003062"/>
                  <a:pt x="1001531" y="2003062"/>
                </a:cubicBezTo>
                <a:cubicBezTo>
                  <a:pt x="448401" y="2003062"/>
                  <a:pt x="0" y="1554661"/>
                  <a:pt x="0" y="1001531"/>
                </a:cubicBezTo>
                <a:cubicBezTo>
                  <a:pt x="0" y="448401"/>
                  <a:pt x="448401" y="0"/>
                  <a:pt x="1001531" y="0"/>
                </a:cubicBezTo>
                <a:close/>
              </a:path>
            </a:pathLst>
          </a:custGeom>
        </p:spPr>
        <p:txBody>
          <a:bodyPr wrap="square" anchor="ctr">
            <a:noAutofit/>
          </a:bodyPr>
          <a:lstStyle/>
          <a:p>
            <a:endParaRPr lang="en-US" dirty="0"/>
          </a:p>
        </p:txBody>
      </p:sp>
      <p:sp>
        <p:nvSpPr>
          <p:cNvPr id="11" name="Picture Placeholder 15">
            <a:extLst>
              <a:ext uri="{FF2B5EF4-FFF2-40B4-BE49-F238E27FC236}">
                <a16:creationId xmlns:a16="http://schemas.microsoft.com/office/drawing/2014/main" id="{28314D70-3F7A-4BB2-87D4-44D3DAC13692}"/>
              </a:ext>
            </a:extLst>
          </p:cNvPr>
          <p:cNvSpPr>
            <a:spLocks noGrp="1"/>
          </p:cNvSpPr>
          <p:nvPr>
            <p:ph type="pic" sz="quarter" idx="13"/>
          </p:nvPr>
        </p:nvSpPr>
        <p:spPr>
          <a:xfrm>
            <a:off x="9101533" y="2177459"/>
            <a:ext cx="2003062" cy="2003062"/>
          </a:xfrm>
          <a:custGeom>
            <a:avLst/>
            <a:gdLst>
              <a:gd name="connsiteX0" fmla="*/ 1001531 w 2003062"/>
              <a:gd name="connsiteY0" fmla="*/ 0 h 2003062"/>
              <a:gd name="connsiteX1" fmla="*/ 2003062 w 2003062"/>
              <a:gd name="connsiteY1" fmla="*/ 1001531 h 2003062"/>
              <a:gd name="connsiteX2" fmla="*/ 1001531 w 2003062"/>
              <a:gd name="connsiteY2" fmla="*/ 2003062 h 2003062"/>
              <a:gd name="connsiteX3" fmla="*/ 0 w 2003062"/>
              <a:gd name="connsiteY3" fmla="*/ 1001531 h 2003062"/>
              <a:gd name="connsiteX4" fmla="*/ 1001531 w 2003062"/>
              <a:gd name="connsiteY4" fmla="*/ 0 h 200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3062" h="2003062">
                <a:moveTo>
                  <a:pt x="1001531" y="0"/>
                </a:moveTo>
                <a:cubicBezTo>
                  <a:pt x="1554661" y="0"/>
                  <a:pt x="2003062" y="448401"/>
                  <a:pt x="2003062" y="1001531"/>
                </a:cubicBezTo>
                <a:cubicBezTo>
                  <a:pt x="2003062" y="1554661"/>
                  <a:pt x="1554661" y="2003062"/>
                  <a:pt x="1001531" y="2003062"/>
                </a:cubicBezTo>
                <a:cubicBezTo>
                  <a:pt x="448401" y="2003062"/>
                  <a:pt x="0" y="1554661"/>
                  <a:pt x="0" y="1001531"/>
                </a:cubicBezTo>
                <a:cubicBezTo>
                  <a:pt x="0" y="448401"/>
                  <a:pt x="448401" y="0"/>
                  <a:pt x="1001531"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136501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5_Full Image">
    <p:spTree>
      <p:nvGrpSpPr>
        <p:cNvPr id="1" name=""/>
        <p:cNvGrpSpPr/>
        <p:nvPr/>
      </p:nvGrpSpPr>
      <p:grpSpPr>
        <a:xfrm>
          <a:off x="0" y="0"/>
          <a:ext cx="0" cy="0"/>
          <a:chOff x="0" y="0"/>
          <a:chExt cx="0" cy="0"/>
        </a:xfrm>
      </p:grpSpPr>
      <p:sp>
        <p:nvSpPr>
          <p:cNvPr id="7" name="Picture Placeholder 7">
            <a:extLst>
              <a:ext uri="{FF2B5EF4-FFF2-40B4-BE49-F238E27FC236}">
                <a16:creationId xmlns:a16="http://schemas.microsoft.com/office/drawing/2014/main" id="{36A82E77-C006-4D27-A2BC-54AB4F7C0ADF}"/>
              </a:ext>
            </a:extLst>
          </p:cNvPr>
          <p:cNvSpPr>
            <a:spLocks noGrp="1"/>
          </p:cNvSpPr>
          <p:nvPr>
            <p:ph type="pic" sz="quarter" idx="28"/>
          </p:nvPr>
        </p:nvSpPr>
        <p:spPr>
          <a:xfrm>
            <a:off x="3447399" y="2676525"/>
            <a:ext cx="2575518" cy="3346904"/>
          </a:xfrm>
          <a:custGeom>
            <a:avLst/>
            <a:gdLst>
              <a:gd name="connsiteX0" fmla="*/ 0 w 2575518"/>
              <a:gd name="connsiteY0" fmla="*/ 0 h 3346904"/>
              <a:gd name="connsiteX1" fmla="*/ 2575518 w 2575518"/>
              <a:gd name="connsiteY1" fmla="*/ 0 h 3346904"/>
              <a:gd name="connsiteX2" fmla="*/ 2575518 w 2575518"/>
              <a:gd name="connsiteY2" fmla="*/ 3346904 h 3346904"/>
              <a:gd name="connsiteX3" fmla="*/ 0 w 2575518"/>
              <a:gd name="connsiteY3" fmla="*/ 3346904 h 3346904"/>
            </a:gdLst>
            <a:ahLst/>
            <a:cxnLst>
              <a:cxn ang="0">
                <a:pos x="connsiteX0" y="connsiteY0"/>
              </a:cxn>
              <a:cxn ang="0">
                <a:pos x="connsiteX1" y="connsiteY1"/>
              </a:cxn>
              <a:cxn ang="0">
                <a:pos x="connsiteX2" y="connsiteY2"/>
              </a:cxn>
              <a:cxn ang="0">
                <a:pos x="connsiteX3" y="connsiteY3"/>
              </a:cxn>
            </a:cxnLst>
            <a:rect l="l" t="t" r="r" b="b"/>
            <a:pathLst>
              <a:path w="2575518" h="3346904">
                <a:moveTo>
                  <a:pt x="0" y="0"/>
                </a:moveTo>
                <a:lnTo>
                  <a:pt x="2575518" y="0"/>
                </a:lnTo>
                <a:lnTo>
                  <a:pt x="2575518" y="3346904"/>
                </a:lnTo>
                <a:lnTo>
                  <a:pt x="0" y="3346904"/>
                </a:lnTo>
                <a:close/>
              </a:path>
            </a:pathLst>
          </a:custGeom>
        </p:spPr>
        <p:txBody>
          <a:bodyPr wrap="square" anchor="ctr">
            <a:noAutofit/>
          </a:bodyPr>
          <a:lstStyle>
            <a:lvl1pPr marL="0" indent="0" algn="ctr">
              <a:buNone/>
              <a:defRPr sz="1200"/>
            </a:lvl1pPr>
          </a:lstStyle>
          <a:p>
            <a:endParaRPr lang="en-US" dirty="0"/>
          </a:p>
        </p:txBody>
      </p:sp>
      <p:sp>
        <p:nvSpPr>
          <p:cNvPr id="8" name="Picture Placeholder 8">
            <a:extLst>
              <a:ext uri="{FF2B5EF4-FFF2-40B4-BE49-F238E27FC236}">
                <a16:creationId xmlns:a16="http://schemas.microsoft.com/office/drawing/2014/main" id="{C662DE5B-37FE-49E2-9405-8012207F7D67}"/>
              </a:ext>
            </a:extLst>
          </p:cNvPr>
          <p:cNvSpPr>
            <a:spLocks noGrp="1"/>
          </p:cNvSpPr>
          <p:nvPr>
            <p:ph type="pic" sz="quarter" idx="29"/>
          </p:nvPr>
        </p:nvSpPr>
        <p:spPr>
          <a:xfrm>
            <a:off x="6169084" y="2676525"/>
            <a:ext cx="2575518" cy="3346904"/>
          </a:xfrm>
          <a:custGeom>
            <a:avLst/>
            <a:gdLst>
              <a:gd name="connsiteX0" fmla="*/ 0 w 2575518"/>
              <a:gd name="connsiteY0" fmla="*/ 0 h 3346904"/>
              <a:gd name="connsiteX1" fmla="*/ 2575518 w 2575518"/>
              <a:gd name="connsiteY1" fmla="*/ 0 h 3346904"/>
              <a:gd name="connsiteX2" fmla="*/ 2575518 w 2575518"/>
              <a:gd name="connsiteY2" fmla="*/ 3346904 h 3346904"/>
              <a:gd name="connsiteX3" fmla="*/ 0 w 2575518"/>
              <a:gd name="connsiteY3" fmla="*/ 3346904 h 3346904"/>
            </a:gdLst>
            <a:ahLst/>
            <a:cxnLst>
              <a:cxn ang="0">
                <a:pos x="connsiteX0" y="connsiteY0"/>
              </a:cxn>
              <a:cxn ang="0">
                <a:pos x="connsiteX1" y="connsiteY1"/>
              </a:cxn>
              <a:cxn ang="0">
                <a:pos x="connsiteX2" y="connsiteY2"/>
              </a:cxn>
              <a:cxn ang="0">
                <a:pos x="connsiteX3" y="connsiteY3"/>
              </a:cxn>
            </a:cxnLst>
            <a:rect l="l" t="t" r="r" b="b"/>
            <a:pathLst>
              <a:path w="2575518" h="3346904">
                <a:moveTo>
                  <a:pt x="0" y="0"/>
                </a:moveTo>
                <a:lnTo>
                  <a:pt x="2575518" y="0"/>
                </a:lnTo>
                <a:lnTo>
                  <a:pt x="2575518" y="3346904"/>
                </a:lnTo>
                <a:lnTo>
                  <a:pt x="0" y="3346904"/>
                </a:lnTo>
                <a:close/>
              </a:path>
            </a:pathLst>
          </a:custGeom>
        </p:spPr>
        <p:txBody>
          <a:bodyPr wrap="square" anchor="ctr">
            <a:noAutofit/>
          </a:bodyPr>
          <a:lstStyle>
            <a:lvl1pPr marL="0" indent="0" algn="ctr">
              <a:buNone/>
              <a:defRPr sz="1200"/>
            </a:lvl1pPr>
          </a:lstStyle>
          <a:p>
            <a:endParaRPr lang="en-US" dirty="0"/>
          </a:p>
        </p:txBody>
      </p:sp>
      <p:sp>
        <p:nvSpPr>
          <p:cNvPr id="9" name="Picture Placeholder 9">
            <a:extLst>
              <a:ext uri="{FF2B5EF4-FFF2-40B4-BE49-F238E27FC236}">
                <a16:creationId xmlns:a16="http://schemas.microsoft.com/office/drawing/2014/main" id="{20A2467C-B0D7-4A05-9EE4-31F0A66BA16F}"/>
              </a:ext>
            </a:extLst>
          </p:cNvPr>
          <p:cNvSpPr>
            <a:spLocks noGrp="1"/>
          </p:cNvSpPr>
          <p:nvPr>
            <p:ph type="pic" sz="quarter" idx="30"/>
          </p:nvPr>
        </p:nvSpPr>
        <p:spPr>
          <a:xfrm>
            <a:off x="8890768" y="2676525"/>
            <a:ext cx="2575518" cy="3346904"/>
          </a:xfrm>
          <a:custGeom>
            <a:avLst/>
            <a:gdLst>
              <a:gd name="connsiteX0" fmla="*/ 0 w 2575518"/>
              <a:gd name="connsiteY0" fmla="*/ 0 h 3346904"/>
              <a:gd name="connsiteX1" fmla="*/ 2575518 w 2575518"/>
              <a:gd name="connsiteY1" fmla="*/ 0 h 3346904"/>
              <a:gd name="connsiteX2" fmla="*/ 2575518 w 2575518"/>
              <a:gd name="connsiteY2" fmla="*/ 3346904 h 3346904"/>
              <a:gd name="connsiteX3" fmla="*/ 0 w 2575518"/>
              <a:gd name="connsiteY3" fmla="*/ 3346904 h 3346904"/>
            </a:gdLst>
            <a:ahLst/>
            <a:cxnLst>
              <a:cxn ang="0">
                <a:pos x="connsiteX0" y="connsiteY0"/>
              </a:cxn>
              <a:cxn ang="0">
                <a:pos x="connsiteX1" y="connsiteY1"/>
              </a:cxn>
              <a:cxn ang="0">
                <a:pos x="connsiteX2" y="connsiteY2"/>
              </a:cxn>
              <a:cxn ang="0">
                <a:pos x="connsiteX3" y="connsiteY3"/>
              </a:cxn>
            </a:cxnLst>
            <a:rect l="l" t="t" r="r" b="b"/>
            <a:pathLst>
              <a:path w="2575518" h="3346904">
                <a:moveTo>
                  <a:pt x="0" y="0"/>
                </a:moveTo>
                <a:lnTo>
                  <a:pt x="2575518" y="0"/>
                </a:lnTo>
                <a:lnTo>
                  <a:pt x="2575518" y="3346904"/>
                </a:lnTo>
                <a:lnTo>
                  <a:pt x="0" y="3346904"/>
                </a:lnTo>
                <a:close/>
              </a:path>
            </a:pathLst>
          </a:custGeom>
        </p:spPr>
        <p:txBody>
          <a:bodyPr wrap="square" anchor="ctr">
            <a:noAutofit/>
          </a:bodyPr>
          <a:lstStyle>
            <a:lvl1pPr marL="0" indent="0" algn="ctr">
              <a:buNone/>
              <a:defRPr sz="1200"/>
            </a:lvl1pPr>
          </a:lstStyle>
          <a:p>
            <a:endParaRPr lang="en-US" dirty="0"/>
          </a:p>
        </p:txBody>
      </p:sp>
      <p:sp>
        <p:nvSpPr>
          <p:cNvPr id="10" name="Picture Placeholder 6">
            <a:extLst>
              <a:ext uri="{FF2B5EF4-FFF2-40B4-BE49-F238E27FC236}">
                <a16:creationId xmlns:a16="http://schemas.microsoft.com/office/drawing/2014/main" id="{E2D61DB3-C75F-42D8-9295-0832598650BC}"/>
              </a:ext>
            </a:extLst>
          </p:cNvPr>
          <p:cNvSpPr>
            <a:spLocks noGrp="1"/>
          </p:cNvSpPr>
          <p:nvPr>
            <p:ph type="pic" sz="quarter" idx="27"/>
          </p:nvPr>
        </p:nvSpPr>
        <p:spPr>
          <a:xfrm>
            <a:off x="725714" y="2676525"/>
            <a:ext cx="2575518" cy="3346904"/>
          </a:xfrm>
          <a:custGeom>
            <a:avLst/>
            <a:gdLst>
              <a:gd name="connsiteX0" fmla="*/ 0 w 2575518"/>
              <a:gd name="connsiteY0" fmla="*/ 0 h 3346904"/>
              <a:gd name="connsiteX1" fmla="*/ 2575518 w 2575518"/>
              <a:gd name="connsiteY1" fmla="*/ 0 h 3346904"/>
              <a:gd name="connsiteX2" fmla="*/ 2575518 w 2575518"/>
              <a:gd name="connsiteY2" fmla="*/ 3346904 h 3346904"/>
              <a:gd name="connsiteX3" fmla="*/ 0 w 2575518"/>
              <a:gd name="connsiteY3" fmla="*/ 3346904 h 3346904"/>
            </a:gdLst>
            <a:ahLst/>
            <a:cxnLst>
              <a:cxn ang="0">
                <a:pos x="connsiteX0" y="connsiteY0"/>
              </a:cxn>
              <a:cxn ang="0">
                <a:pos x="connsiteX1" y="connsiteY1"/>
              </a:cxn>
              <a:cxn ang="0">
                <a:pos x="connsiteX2" y="connsiteY2"/>
              </a:cxn>
              <a:cxn ang="0">
                <a:pos x="connsiteX3" y="connsiteY3"/>
              </a:cxn>
            </a:cxnLst>
            <a:rect l="l" t="t" r="r" b="b"/>
            <a:pathLst>
              <a:path w="2575518" h="3346904">
                <a:moveTo>
                  <a:pt x="0" y="0"/>
                </a:moveTo>
                <a:lnTo>
                  <a:pt x="2575518" y="0"/>
                </a:lnTo>
                <a:lnTo>
                  <a:pt x="2575518" y="3346904"/>
                </a:lnTo>
                <a:lnTo>
                  <a:pt x="0" y="334690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5338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0_Full Image">
    <p:spTree>
      <p:nvGrpSpPr>
        <p:cNvPr id="1" name=""/>
        <p:cNvGrpSpPr/>
        <p:nvPr/>
      </p:nvGrpSpPr>
      <p:grpSpPr>
        <a:xfrm>
          <a:off x="0" y="0"/>
          <a:ext cx="0" cy="0"/>
          <a:chOff x="0" y="0"/>
          <a:chExt cx="0" cy="0"/>
        </a:xfrm>
      </p:grpSpPr>
      <p:sp>
        <p:nvSpPr>
          <p:cNvPr id="3" name="Picture Placeholder 11">
            <a:extLst>
              <a:ext uri="{FF2B5EF4-FFF2-40B4-BE49-F238E27FC236}">
                <a16:creationId xmlns:a16="http://schemas.microsoft.com/office/drawing/2014/main" id="{30387CC0-719F-4702-97C8-71DFF222A345}"/>
              </a:ext>
            </a:extLst>
          </p:cNvPr>
          <p:cNvSpPr>
            <a:spLocks noGrp="1"/>
          </p:cNvSpPr>
          <p:nvPr>
            <p:ph type="pic" sz="quarter" idx="16"/>
          </p:nvPr>
        </p:nvSpPr>
        <p:spPr>
          <a:xfrm>
            <a:off x="3124200" y="825500"/>
            <a:ext cx="2184400" cy="5207000"/>
          </a:xfrm>
          <a:custGeom>
            <a:avLst/>
            <a:gdLst>
              <a:gd name="connsiteX0" fmla="*/ 0 w 2184400"/>
              <a:gd name="connsiteY0" fmla="*/ 0 h 5207000"/>
              <a:gd name="connsiteX1" fmla="*/ 2184400 w 2184400"/>
              <a:gd name="connsiteY1" fmla="*/ 0 h 5207000"/>
              <a:gd name="connsiteX2" fmla="*/ 2184400 w 2184400"/>
              <a:gd name="connsiteY2" fmla="*/ 5207000 h 5207000"/>
              <a:gd name="connsiteX3" fmla="*/ 0 w 2184400"/>
              <a:gd name="connsiteY3" fmla="*/ 5207000 h 5207000"/>
            </a:gdLst>
            <a:ahLst/>
            <a:cxnLst>
              <a:cxn ang="0">
                <a:pos x="connsiteX0" y="connsiteY0"/>
              </a:cxn>
              <a:cxn ang="0">
                <a:pos x="connsiteX1" y="connsiteY1"/>
              </a:cxn>
              <a:cxn ang="0">
                <a:pos x="connsiteX2" y="connsiteY2"/>
              </a:cxn>
              <a:cxn ang="0">
                <a:pos x="connsiteX3" y="connsiteY3"/>
              </a:cxn>
            </a:cxnLst>
            <a:rect l="l" t="t" r="r" b="b"/>
            <a:pathLst>
              <a:path w="2184400" h="5207000">
                <a:moveTo>
                  <a:pt x="0" y="0"/>
                </a:moveTo>
                <a:lnTo>
                  <a:pt x="2184400" y="0"/>
                </a:lnTo>
                <a:lnTo>
                  <a:pt x="2184400" y="5207000"/>
                </a:lnTo>
                <a:lnTo>
                  <a:pt x="0" y="5207000"/>
                </a:lnTo>
                <a:close/>
              </a:path>
            </a:pathLst>
          </a:custGeom>
        </p:spPr>
        <p:txBody>
          <a:bodyPr wrap="square" anchor="ctr">
            <a:noAutofit/>
          </a:bodyPr>
          <a:lstStyle>
            <a:lvl1pPr marL="0" indent="0" algn="ctr">
              <a:buNone/>
              <a:defRPr sz="1200"/>
            </a:lvl1pPr>
          </a:lstStyle>
          <a:p>
            <a:endParaRPr lang="en-US" dirty="0"/>
          </a:p>
        </p:txBody>
      </p:sp>
      <p:sp>
        <p:nvSpPr>
          <p:cNvPr id="5" name="Picture Placeholder 10">
            <a:extLst>
              <a:ext uri="{FF2B5EF4-FFF2-40B4-BE49-F238E27FC236}">
                <a16:creationId xmlns:a16="http://schemas.microsoft.com/office/drawing/2014/main" id="{0C29B3B4-2FA8-40CA-987F-CE3173DEE76E}"/>
              </a:ext>
            </a:extLst>
          </p:cNvPr>
          <p:cNvSpPr>
            <a:spLocks noGrp="1"/>
          </p:cNvSpPr>
          <p:nvPr>
            <p:ph type="pic" sz="quarter" idx="18"/>
          </p:nvPr>
        </p:nvSpPr>
        <p:spPr>
          <a:xfrm>
            <a:off x="5308600" y="825500"/>
            <a:ext cx="2184400" cy="5207000"/>
          </a:xfrm>
          <a:custGeom>
            <a:avLst/>
            <a:gdLst>
              <a:gd name="connsiteX0" fmla="*/ 0 w 2184400"/>
              <a:gd name="connsiteY0" fmla="*/ 0 h 5207000"/>
              <a:gd name="connsiteX1" fmla="*/ 2184400 w 2184400"/>
              <a:gd name="connsiteY1" fmla="*/ 0 h 5207000"/>
              <a:gd name="connsiteX2" fmla="*/ 2184400 w 2184400"/>
              <a:gd name="connsiteY2" fmla="*/ 5207000 h 5207000"/>
              <a:gd name="connsiteX3" fmla="*/ 0 w 2184400"/>
              <a:gd name="connsiteY3" fmla="*/ 5207000 h 5207000"/>
            </a:gdLst>
            <a:ahLst/>
            <a:cxnLst>
              <a:cxn ang="0">
                <a:pos x="connsiteX0" y="connsiteY0"/>
              </a:cxn>
              <a:cxn ang="0">
                <a:pos x="connsiteX1" y="connsiteY1"/>
              </a:cxn>
              <a:cxn ang="0">
                <a:pos x="connsiteX2" y="connsiteY2"/>
              </a:cxn>
              <a:cxn ang="0">
                <a:pos x="connsiteX3" y="connsiteY3"/>
              </a:cxn>
            </a:cxnLst>
            <a:rect l="l" t="t" r="r" b="b"/>
            <a:pathLst>
              <a:path w="2184400" h="5207000">
                <a:moveTo>
                  <a:pt x="0" y="0"/>
                </a:moveTo>
                <a:lnTo>
                  <a:pt x="2184400" y="0"/>
                </a:lnTo>
                <a:lnTo>
                  <a:pt x="2184400" y="5207000"/>
                </a:lnTo>
                <a:lnTo>
                  <a:pt x="0" y="5207000"/>
                </a:lnTo>
                <a:close/>
              </a:path>
            </a:pathLst>
          </a:custGeom>
        </p:spPr>
        <p:txBody>
          <a:bodyPr wrap="square" anchor="ctr">
            <a:noAutofit/>
          </a:bodyPr>
          <a:lstStyle>
            <a:lvl1pPr marL="0" indent="0" algn="ctr">
              <a:buNone/>
              <a:defRPr sz="1200"/>
            </a:lvl1pPr>
          </a:lstStyle>
          <a:p>
            <a:endParaRPr lang="en-US" dirty="0"/>
          </a:p>
        </p:txBody>
      </p:sp>
      <p:sp>
        <p:nvSpPr>
          <p:cNvPr id="6" name="Picture Placeholder 12">
            <a:extLst>
              <a:ext uri="{FF2B5EF4-FFF2-40B4-BE49-F238E27FC236}">
                <a16:creationId xmlns:a16="http://schemas.microsoft.com/office/drawing/2014/main" id="{6C9126C2-3B8C-4517-9CEB-087D0E74FA14}"/>
              </a:ext>
            </a:extLst>
          </p:cNvPr>
          <p:cNvSpPr>
            <a:spLocks noGrp="1"/>
          </p:cNvSpPr>
          <p:nvPr>
            <p:ph type="pic" sz="quarter" idx="17"/>
          </p:nvPr>
        </p:nvSpPr>
        <p:spPr>
          <a:xfrm>
            <a:off x="939800" y="825500"/>
            <a:ext cx="2184400" cy="5207000"/>
          </a:xfrm>
          <a:custGeom>
            <a:avLst/>
            <a:gdLst>
              <a:gd name="connsiteX0" fmla="*/ 0 w 2184400"/>
              <a:gd name="connsiteY0" fmla="*/ 0 h 5207000"/>
              <a:gd name="connsiteX1" fmla="*/ 2184400 w 2184400"/>
              <a:gd name="connsiteY1" fmla="*/ 0 h 5207000"/>
              <a:gd name="connsiteX2" fmla="*/ 2184400 w 2184400"/>
              <a:gd name="connsiteY2" fmla="*/ 5207000 h 5207000"/>
              <a:gd name="connsiteX3" fmla="*/ 0 w 2184400"/>
              <a:gd name="connsiteY3" fmla="*/ 5207000 h 5207000"/>
            </a:gdLst>
            <a:ahLst/>
            <a:cxnLst>
              <a:cxn ang="0">
                <a:pos x="connsiteX0" y="connsiteY0"/>
              </a:cxn>
              <a:cxn ang="0">
                <a:pos x="connsiteX1" y="connsiteY1"/>
              </a:cxn>
              <a:cxn ang="0">
                <a:pos x="connsiteX2" y="connsiteY2"/>
              </a:cxn>
              <a:cxn ang="0">
                <a:pos x="connsiteX3" y="connsiteY3"/>
              </a:cxn>
            </a:cxnLst>
            <a:rect l="l" t="t" r="r" b="b"/>
            <a:pathLst>
              <a:path w="2184400" h="5207000">
                <a:moveTo>
                  <a:pt x="0" y="0"/>
                </a:moveTo>
                <a:lnTo>
                  <a:pt x="2184400" y="0"/>
                </a:lnTo>
                <a:lnTo>
                  <a:pt x="2184400" y="5207000"/>
                </a:lnTo>
                <a:lnTo>
                  <a:pt x="0" y="520700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890386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1_Full Image">
    <p:spTree>
      <p:nvGrpSpPr>
        <p:cNvPr id="1" name=""/>
        <p:cNvGrpSpPr/>
        <p:nvPr/>
      </p:nvGrpSpPr>
      <p:grpSpPr>
        <a:xfrm>
          <a:off x="0" y="0"/>
          <a:ext cx="0" cy="0"/>
          <a:chOff x="0" y="0"/>
          <a:chExt cx="0" cy="0"/>
        </a:xfrm>
      </p:grpSpPr>
      <p:sp>
        <p:nvSpPr>
          <p:cNvPr id="7" name="Picture Placeholder 3">
            <a:extLst>
              <a:ext uri="{FF2B5EF4-FFF2-40B4-BE49-F238E27FC236}">
                <a16:creationId xmlns:a16="http://schemas.microsoft.com/office/drawing/2014/main" id="{594B7603-A3E7-4E1F-872F-01568D42E701}"/>
              </a:ext>
            </a:extLst>
          </p:cNvPr>
          <p:cNvSpPr>
            <a:spLocks noGrp="1"/>
          </p:cNvSpPr>
          <p:nvPr>
            <p:ph type="pic" sz="quarter" idx="19"/>
          </p:nvPr>
        </p:nvSpPr>
        <p:spPr>
          <a:xfrm>
            <a:off x="1471135"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a:p>
        </p:txBody>
      </p:sp>
      <p:sp>
        <p:nvSpPr>
          <p:cNvPr id="8" name="Picture Placeholder 3">
            <a:extLst>
              <a:ext uri="{FF2B5EF4-FFF2-40B4-BE49-F238E27FC236}">
                <a16:creationId xmlns:a16="http://schemas.microsoft.com/office/drawing/2014/main" id="{92082BC6-8DB9-4826-96F5-9C86E4A04372}"/>
              </a:ext>
            </a:extLst>
          </p:cNvPr>
          <p:cNvSpPr>
            <a:spLocks noGrp="1"/>
          </p:cNvSpPr>
          <p:nvPr>
            <p:ph type="pic" sz="quarter" idx="20"/>
          </p:nvPr>
        </p:nvSpPr>
        <p:spPr>
          <a:xfrm>
            <a:off x="4628863"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a:p>
        </p:txBody>
      </p:sp>
      <p:sp>
        <p:nvSpPr>
          <p:cNvPr id="9" name="Picture Placeholder 3">
            <a:extLst>
              <a:ext uri="{FF2B5EF4-FFF2-40B4-BE49-F238E27FC236}">
                <a16:creationId xmlns:a16="http://schemas.microsoft.com/office/drawing/2014/main" id="{4AC54D2B-E960-44B2-86F6-D14BFD1A47CA}"/>
              </a:ext>
            </a:extLst>
          </p:cNvPr>
          <p:cNvSpPr>
            <a:spLocks noGrp="1"/>
          </p:cNvSpPr>
          <p:nvPr>
            <p:ph type="pic" sz="quarter" idx="21"/>
          </p:nvPr>
        </p:nvSpPr>
        <p:spPr>
          <a:xfrm>
            <a:off x="7786591" y="1961864"/>
            <a:ext cx="2934274" cy="2934272"/>
          </a:xfrm>
          <a:prstGeom prst="ellipse">
            <a:avLst/>
          </a:prstGeom>
        </p:spPr>
        <p:txBody>
          <a:bodyPr anchor="ctr">
            <a:normAutofit/>
          </a:bodyPr>
          <a:lstStyle>
            <a:lvl1pPr marL="0" indent="0" algn="ctr">
              <a:buNone/>
              <a:defRPr sz="1200">
                <a:solidFill>
                  <a:schemeClr val="bg2"/>
                </a:solidFill>
              </a:defRPr>
            </a:lvl1pPr>
          </a:lstStyle>
          <a:p>
            <a:endParaRPr lang="en-US"/>
          </a:p>
        </p:txBody>
      </p:sp>
    </p:spTree>
    <p:extLst>
      <p:ext uri="{BB962C8B-B14F-4D97-AF65-F5344CB8AC3E}">
        <p14:creationId xmlns:p14="http://schemas.microsoft.com/office/powerpoint/2010/main" val="6713406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5823" y="365125"/>
            <a:ext cx="11420354" cy="59698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67622270"/>
      </p:ext>
    </p:extLst>
  </p:cSld>
  <p:clrMap bg1="lt1" tx1="dk1" bg2="lt2" tx2="dk2" accent1="accent1" accent2="accent2" accent3="accent3" accent4="accent4" accent5="accent5" accent6="accent6" hlink="hlink" folHlink="folHlink"/>
  <p:sldLayoutIdLst>
    <p:sldLayoutId id="2147483653" r:id="rId1"/>
    <p:sldLayoutId id="2147483659" r:id="rId2"/>
    <p:sldLayoutId id="2147483750" r:id="rId3"/>
    <p:sldLayoutId id="2147483715" r:id="rId4"/>
    <p:sldLayoutId id="2147483742" r:id="rId5"/>
    <p:sldLayoutId id="2147483743" r:id="rId6"/>
    <p:sldLayoutId id="2147483749" r:id="rId7"/>
    <p:sldLayoutId id="2147483744" r:id="rId8"/>
    <p:sldLayoutId id="2147483745" r:id="rId9"/>
    <p:sldLayoutId id="2147483741" r:id="rId10"/>
    <p:sldLayoutId id="2147483751" r:id="rId11"/>
    <p:sldLayoutId id="2147483752" r:id="rId12"/>
    <p:sldLayoutId id="2147483736" r:id="rId13"/>
    <p:sldLayoutId id="2147483734" r:id="rId14"/>
    <p:sldLayoutId id="2147483733" r:id="rId15"/>
    <p:sldLayoutId id="2147483746" r:id="rId16"/>
    <p:sldLayoutId id="2147483753" r:id="rId17"/>
    <p:sldLayoutId id="2147483748" r:id="rId18"/>
    <p:sldLayoutId id="2147483747" r:id="rId19"/>
    <p:sldLayoutId id="2147483754" r:id="rId20"/>
    <p:sldLayoutId id="2147483755" r:id="rId21"/>
    <p:sldLayoutId id="2147483716" r:id="rId22"/>
    <p:sldLayoutId id="2147483729" r:id="rId23"/>
    <p:sldLayoutId id="2147483739" r:id="rId24"/>
    <p:sldLayoutId id="2147483740" r:id="rId25"/>
    <p:sldLayoutId id="2147483738" r:id="rId26"/>
    <p:sldLayoutId id="2147483735" r:id="rId27"/>
    <p:sldLayoutId id="2147483730" r:id="rId28"/>
    <p:sldLayoutId id="2147483717" r:id="rId29"/>
    <p:sldLayoutId id="2147483737" r:id="rId30"/>
    <p:sldLayoutId id="2147483731" r:id="rId31"/>
    <p:sldLayoutId id="2147483732" r:id="rId32"/>
    <p:sldLayoutId id="2147483718" r:id="rId33"/>
    <p:sldLayoutId id="2147483719" r:id="rId34"/>
    <p:sldLayoutId id="2147483720" r:id="rId35"/>
    <p:sldLayoutId id="2147483721" r:id="rId36"/>
    <p:sldLayoutId id="2147483722" r:id="rId37"/>
    <p:sldLayoutId id="2147483723" r:id="rId38"/>
    <p:sldLayoutId id="2147483724" r:id="rId39"/>
    <p:sldLayoutId id="2147483725" r:id="rId40"/>
    <p:sldLayoutId id="2147483727" r:id="rId41"/>
    <p:sldLayoutId id="2147483728" r:id="rId42"/>
  </p:sldLayoutIdLst>
  <p:hf hdr="0" ftr="0" dt="0"/>
  <p:txStyles>
    <p:title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ctr" defTabSz="914400" rtl="0" eaLnBrk="1" latinLnBrk="0" hangingPunct="1">
        <a:lnSpc>
          <a:spcPct val="90000"/>
        </a:lnSpc>
        <a:spcBef>
          <a:spcPts val="1000"/>
        </a:spcBef>
        <a:buFont typeface="Arial"/>
        <a:buNone/>
        <a:defRPr sz="1200" b="0" i="0" kern="1200">
          <a:solidFill>
            <a:schemeClr val="tx1"/>
          </a:solidFill>
          <a:latin typeface="Bodoni 72 Book" charset="0"/>
          <a:ea typeface="Bodoni 72 Book" charset="0"/>
          <a:cs typeface="Bodoni 72 Book" charset="0"/>
        </a:defRPr>
      </a:lvl1pPr>
      <a:lvl2pPr marL="685800" indent="-228600" algn="ctr" defTabSz="914400" rtl="0" eaLnBrk="1" latinLnBrk="0" hangingPunct="1">
        <a:lnSpc>
          <a:spcPct val="90000"/>
        </a:lnSpc>
        <a:spcBef>
          <a:spcPts val="500"/>
        </a:spcBef>
        <a:buFont typeface="Arial"/>
        <a:buChar char="•"/>
        <a:defRPr sz="2400" b="0" i="0" kern="1200">
          <a:solidFill>
            <a:schemeClr val="tx1"/>
          </a:solidFill>
          <a:latin typeface="Bodoni 72 Book" charset="0"/>
          <a:ea typeface="Bodoni 72 Book" charset="0"/>
          <a:cs typeface="Bodoni 72 Book" charset="0"/>
        </a:defRPr>
      </a:lvl2pPr>
      <a:lvl3pPr marL="1143000" indent="-228600" algn="ctr" defTabSz="914400" rtl="0" eaLnBrk="1" latinLnBrk="0" hangingPunct="1">
        <a:lnSpc>
          <a:spcPct val="90000"/>
        </a:lnSpc>
        <a:spcBef>
          <a:spcPts val="500"/>
        </a:spcBef>
        <a:buFont typeface="Arial"/>
        <a:buChar char="•"/>
        <a:defRPr sz="2000" b="0" i="0" kern="1200">
          <a:solidFill>
            <a:schemeClr val="tx1"/>
          </a:solidFill>
          <a:latin typeface="Bodoni 72 Book" charset="0"/>
          <a:ea typeface="Bodoni 72 Book" charset="0"/>
          <a:cs typeface="Bodoni 72 Book" charset="0"/>
        </a:defRPr>
      </a:lvl3pPr>
      <a:lvl4pPr marL="16002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4pPr>
      <a:lvl5pPr marL="20574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0.xml"/><Relationship Id="rId4" Type="http://schemas.openxmlformats.org/officeDocument/2006/relationships/image" Target="../media/image14.jpg"/></Relationships>
</file>

<file path=ppt/slides/_rels/slide1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1.xml"/><Relationship Id="rId5" Type="http://schemas.openxmlformats.org/officeDocument/2006/relationships/image" Target="../media/image18.jpg"/><Relationship Id="rId4" Type="http://schemas.openxmlformats.org/officeDocument/2006/relationships/image" Target="../media/image17.jpg"/></Relationships>
</file>

<file path=ppt/slides/_rels/slide1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6.xml"/><Relationship Id="rId4" Type="http://schemas.openxmlformats.org/officeDocument/2006/relationships/chart" Target="../charts/char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B683776-0EBD-422A-9E41-8733838BABA7}"/>
              </a:ext>
            </a:extLst>
          </p:cNvPr>
          <p:cNvPicPr>
            <a:picLocks noChangeAspect="1"/>
          </p:cNvPicPr>
          <p:nvPr/>
        </p:nvPicPr>
        <p:blipFill>
          <a:blip r:embed="rId2"/>
          <a:stretch>
            <a:fillRect/>
          </a:stretch>
        </p:blipFill>
        <p:spPr>
          <a:xfrm>
            <a:off x="3992673" y="3266388"/>
            <a:ext cx="4300924" cy="325224"/>
          </a:xfrm>
          <a:prstGeom prst="rect">
            <a:avLst/>
          </a:prstGeom>
        </p:spPr>
      </p:pic>
    </p:spTree>
    <p:extLst>
      <p:ext uri="{BB962C8B-B14F-4D97-AF65-F5344CB8AC3E}">
        <p14:creationId xmlns:p14="http://schemas.microsoft.com/office/powerpoint/2010/main" val="1798369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C41096F0-62DF-4E2D-B79E-A4AD13EEE353}"/>
              </a:ext>
            </a:extLst>
          </p:cNvPr>
          <p:cNvPicPr>
            <a:picLocks noGrp="1" noChangeAspect="1"/>
          </p:cNvPicPr>
          <p:nvPr>
            <p:ph type="pic" sz="quarter" idx="10"/>
          </p:nvPr>
        </p:nvPicPr>
        <p:blipFill>
          <a:blip r:embed="rId2"/>
          <a:srcRect t="14960" b="14960"/>
          <a:stretch>
            <a:fillRect/>
          </a:stretch>
        </p:blipFill>
        <p:spPr>
          <a:xfrm>
            <a:off x="-1" y="-1"/>
            <a:ext cx="11239850" cy="5905851"/>
          </a:xfrm>
        </p:spPr>
      </p:pic>
      <p:sp>
        <p:nvSpPr>
          <p:cNvPr id="5" name="Rectangle 4">
            <a:extLst>
              <a:ext uri="{FF2B5EF4-FFF2-40B4-BE49-F238E27FC236}">
                <a16:creationId xmlns:a16="http://schemas.microsoft.com/office/drawing/2014/main" id="{B3F87398-5867-4C8F-B9F2-26E35B0F9AB1}"/>
              </a:ext>
            </a:extLst>
          </p:cNvPr>
          <p:cNvSpPr/>
          <p:nvPr/>
        </p:nvSpPr>
        <p:spPr>
          <a:xfrm>
            <a:off x="-1" y="-1"/>
            <a:ext cx="11239850" cy="5905851"/>
          </a:xfrm>
          <a:prstGeom prst="rect">
            <a:avLst/>
          </a:pr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2EDE89FC-4322-4421-B31E-E584D73D20B9}"/>
              </a:ext>
            </a:extLst>
          </p:cNvPr>
          <p:cNvGrpSpPr/>
          <p:nvPr/>
        </p:nvGrpSpPr>
        <p:grpSpPr>
          <a:xfrm>
            <a:off x="1566862" y="3057525"/>
            <a:ext cx="9058275" cy="2340766"/>
            <a:chOff x="1562100" y="3057525"/>
            <a:chExt cx="9058275" cy="2340766"/>
          </a:xfrm>
        </p:grpSpPr>
        <p:sp>
          <p:nvSpPr>
            <p:cNvPr id="24" name="TextBox 23">
              <a:extLst>
                <a:ext uri="{FF2B5EF4-FFF2-40B4-BE49-F238E27FC236}">
                  <a16:creationId xmlns:a16="http://schemas.microsoft.com/office/drawing/2014/main" id="{910C11E8-D0D9-4663-B021-7802D7DB8D1B}"/>
                </a:ext>
              </a:extLst>
            </p:cNvPr>
            <p:cNvSpPr txBox="1"/>
            <p:nvPr/>
          </p:nvSpPr>
          <p:spPr>
            <a:xfrm>
              <a:off x="1562100" y="3057525"/>
              <a:ext cx="9058275" cy="1810752"/>
            </a:xfrm>
            <a:prstGeom prst="rect">
              <a:avLst/>
            </a:prstGeom>
            <a:noFill/>
          </p:spPr>
          <p:txBody>
            <a:bodyPr wrap="square" rtlCol="0">
              <a:spAutoFit/>
            </a:bodyPr>
            <a:lstStyle/>
            <a:p>
              <a:pPr algn="r">
                <a:lnSpc>
                  <a:spcPts val="6700"/>
                </a:lnSpc>
              </a:pPr>
              <a:r>
                <a:rPr lang="en-US" sz="67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“Design speak</a:t>
              </a:r>
            </a:p>
            <a:p>
              <a:pPr algn="r">
                <a:lnSpc>
                  <a:spcPts val="6700"/>
                </a:lnSpc>
              </a:pPr>
              <a:r>
                <a:rPr lang="en-US" sz="67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louder than words </a:t>
              </a:r>
            </a:p>
          </p:txBody>
        </p:sp>
        <p:sp>
          <p:nvSpPr>
            <p:cNvPr id="30" name="TextBox 29">
              <a:extLst>
                <a:ext uri="{FF2B5EF4-FFF2-40B4-BE49-F238E27FC236}">
                  <a16:creationId xmlns:a16="http://schemas.microsoft.com/office/drawing/2014/main" id="{DCB825D5-B836-45EC-B513-7C4B0AE9AEDA}"/>
                </a:ext>
              </a:extLst>
            </p:cNvPr>
            <p:cNvSpPr txBox="1"/>
            <p:nvPr/>
          </p:nvSpPr>
          <p:spPr>
            <a:xfrm>
              <a:off x="4198142" y="4775813"/>
              <a:ext cx="6422233" cy="622478"/>
            </a:xfrm>
            <a:prstGeom prst="rect">
              <a:avLst/>
            </a:prstGeom>
            <a:noFill/>
          </p:spPr>
          <p:txBody>
            <a:bodyPr wrap="square" rtlCol="0">
              <a:spAutoFit/>
            </a:bodyPr>
            <a:lstStyle/>
            <a:p>
              <a:pPr algn="r">
                <a:lnSpc>
                  <a:spcPts val="22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 the shop owner by visiting their shop profile and sending them a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message.For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anything else (licensing, billing,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etc</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a:t>
              </a:r>
            </a:p>
          </p:txBody>
        </p:sp>
      </p:grpSp>
      <p:sp>
        <p:nvSpPr>
          <p:cNvPr id="10" name="Rectangle 9">
            <a:extLst>
              <a:ext uri="{FF2B5EF4-FFF2-40B4-BE49-F238E27FC236}">
                <a16:creationId xmlns:a16="http://schemas.microsoft.com/office/drawing/2014/main" id="{EE9DC38D-B8AA-4F91-BF36-C42D2E787CD6}"/>
              </a:ext>
            </a:extLst>
          </p:cNvPr>
          <p:cNvSpPr/>
          <p:nvPr/>
        </p:nvSpPr>
        <p:spPr>
          <a:xfrm>
            <a:off x="9306353" y="6211669"/>
            <a:ext cx="2056972" cy="307777"/>
          </a:xfrm>
          <a:prstGeom prst="rect">
            <a:avLst/>
          </a:prstGeom>
        </p:spPr>
        <p:txBody>
          <a:bodyPr wrap="square">
            <a:spAutoFit/>
          </a:bodyPr>
          <a:lstStyle/>
          <a:p>
            <a:r>
              <a:rPr lang="en-US" sz="14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Smooth presentation</a:t>
            </a:r>
          </a:p>
        </p:txBody>
      </p:sp>
    </p:spTree>
    <p:extLst>
      <p:ext uri="{BB962C8B-B14F-4D97-AF65-F5344CB8AC3E}">
        <p14:creationId xmlns:p14="http://schemas.microsoft.com/office/powerpoint/2010/main" val="3162780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DCB46A6D-E0D7-441F-9E9F-81F8B7DEDD81}"/>
              </a:ext>
            </a:extLst>
          </p:cNvPr>
          <p:cNvPicPr>
            <a:picLocks noGrp="1" noChangeAspect="1"/>
          </p:cNvPicPr>
          <p:nvPr>
            <p:ph type="pic" sz="quarter" idx="10"/>
          </p:nvPr>
        </p:nvPicPr>
        <p:blipFill rotWithShape="1">
          <a:blip r:embed="rId2"/>
          <a:srcRect l="7134" t="19161" b="2114"/>
          <a:stretch/>
        </p:blipFill>
        <p:spPr>
          <a:xfrm>
            <a:off x="0" y="0"/>
            <a:ext cx="12192000" cy="6858000"/>
          </a:xfrm>
        </p:spPr>
      </p:pic>
      <p:sp>
        <p:nvSpPr>
          <p:cNvPr id="20" name="Parallelogram 19">
            <a:extLst>
              <a:ext uri="{FF2B5EF4-FFF2-40B4-BE49-F238E27FC236}">
                <a16:creationId xmlns:a16="http://schemas.microsoft.com/office/drawing/2014/main" id="{C2AAF616-5070-4CFA-BDD6-CDFF8C95A0C3}"/>
              </a:ext>
            </a:extLst>
          </p:cNvPr>
          <p:cNvSpPr/>
          <p:nvPr/>
        </p:nvSpPr>
        <p:spPr>
          <a:xfrm>
            <a:off x="1828800" y="0"/>
            <a:ext cx="4508500" cy="6858000"/>
          </a:xfrm>
          <a:prstGeom prst="parallelogram">
            <a:avLst/>
          </a:prstGeom>
          <a:solidFill>
            <a:schemeClr val="bg1">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CEE53383-A38A-4953-A6ED-77787271D5E9}"/>
              </a:ext>
            </a:extLst>
          </p:cNvPr>
          <p:cNvSpPr txBox="1"/>
          <p:nvPr/>
        </p:nvSpPr>
        <p:spPr>
          <a:xfrm>
            <a:off x="3145235" y="1305891"/>
            <a:ext cx="5351066" cy="1577035"/>
          </a:xfrm>
          <a:prstGeom prst="rect">
            <a:avLst/>
          </a:prstGeom>
          <a:noFill/>
        </p:spPr>
        <p:txBody>
          <a:bodyPr wrap="square" rtlCol="0">
            <a:spAutoFit/>
          </a:bodyPr>
          <a:lstStyle/>
          <a:p>
            <a:pPr>
              <a:lnSpc>
                <a:spcPts val="5700"/>
              </a:lnSpc>
            </a:pPr>
            <a:r>
              <a:rPr lang="en-US" sz="67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Excellent</a:t>
            </a:r>
          </a:p>
          <a:p>
            <a:pPr>
              <a:lnSpc>
                <a:spcPts val="5700"/>
              </a:lnSpc>
            </a:pPr>
            <a:r>
              <a:rPr lang="en-US" sz="67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dark accent</a:t>
            </a:r>
          </a:p>
        </p:txBody>
      </p:sp>
      <p:sp>
        <p:nvSpPr>
          <p:cNvPr id="37" name="TextBox 36">
            <a:extLst>
              <a:ext uri="{FF2B5EF4-FFF2-40B4-BE49-F238E27FC236}">
                <a16:creationId xmlns:a16="http://schemas.microsoft.com/office/drawing/2014/main" id="{5C56C1E9-4C88-4262-9AF5-63AA46496E61}"/>
              </a:ext>
            </a:extLst>
          </p:cNvPr>
          <p:cNvSpPr txBox="1"/>
          <p:nvPr/>
        </p:nvSpPr>
        <p:spPr>
          <a:xfrm>
            <a:off x="3145235" y="2957326"/>
            <a:ext cx="3265011" cy="1231491"/>
          </a:xfrm>
          <a:prstGeom prst="rect">
            <a:avLst/>
          </a:prstGeom>
          <a:noFill/>
        </p:spPr>
        <p:txBody>
          <a:bodyPr wrap="square" rtlCol="0">
            <a:spAutoFit/>
          </a:bodyPr>
          <a:lstStyle/>
          <a:p>
            <a:pPr>
              <a:lnSpc>
                <a:spcPts val="2300"/>
              </a:lnSpc>
            </a:pPr>
            <a:r>
              <a:rPr lang="en-US" sz="10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Have them for one. Living grass to for can't gathered waters had winged. Creepiest don’t this subdue which </a:t>
            </a:r>
            <a:r>
              <a:rPr lang="en-US" sz="1000" dirty="0" err="1">
                <a:solidFill>
                  <a:schemeClr val="bg1"/>
                </a:solidFill>
                <a:latin typeface="Raleway SemiBold" panose="020B0703030101060003" pitchFamily="34" charset="0"/>
                <a:ea typeface="Open Sans" panose="020B0606030504020204" pitchFamily="34" charset="0"/>
                <a:cs typeface="Open Sans" panose="020B0606030504020204" pitchFamily="34" charset="0"/>
              </a:rPr>
              <a:t>i</a:t>
            </a:r>
            <a:r>
              <a:rPr lang="en-US" sz="10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 two set had seasons. Fifth you'll, man wherein </a:t>
            </a:r>
            <a:r>
              <a:rPr lang="en-US" sz="1000" dirty="0" err="1">
                <a:solidFill>
                  <a:schemeClr val="bg1"/>
                </a:solidFill>
                <a:latin typeface="Raleway SemiBold" panose="020B0703030101060003" pitchFamily="34" charset="0"/>
                <a:ea typeface="Open Sans" panose="020B0606030504020204" pitchFamily="34" charset="0"/>
                <a:cs typeface="Open Sans" panose="020B0606030504020204" pitchFamily="34" charset="0"/>
              </a:rPr>
              <a:t>trhe</a:t>
            </a:r>
            <a:r>
              <a:rPr lang="en-US" sz="10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 best &amp; seas.</a:t>
            </a:r>
          </a:p>
        </p:txBody>
      </p:sp>
    </p:spTree>
    <p:extLst>
      <p:ext uri="{BB962C8B-B14F-4D97-AF65-F5344CB8AC3E}">
        <p14:creationId xmlns:p14="http://schemas.microsoft.com/office/powerpoint/2010/main" val="20712078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0"/>
            <a:ext cx="12192000" cy="6858000"/>
          </a:xfrm>
          <a:prstGeom prst="rect">
            <a:avLst/>
          </a:prstGeom>
          <a:solidFill>
            <a:schemeClr val="bg1">
              <a:lumMod val="8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2">
            <a:extLst>
              <a:ext uri="{FF2B5EF4-FFF2-40B4-BE49-F238E27FC236}">
                <a16:creationId xmlns:a16="http://schemas.microsoft.com/office/drawing/2014/main" id="{6FD3FA0A-5969-4768-A78E-170EC1C98D03}"/>
              </a:ext>
            </a:extLst>
          </p:cNvPr>
          <p:cNvGrpSpPr/>
          <p:nvPr/>
        </p:nvGrpSpPr>
        <p:grpSpPr>
          <a:xfrm>
            <a:off x="1118710" y="919882"/>
            <a:ext cx="9839796" cy="5018236"/>
            <a:chOff x="1118710" y="725714"/>
            <a:chExt cx="9839796" cy="5018236"/>
          </a:xfrm>
        </p:grpSpPr>
        <p:sp>
          <p:nvSpPr>
            <p:cNvPr id="17" name="TextBox 16">
              <a:extLst>
                <a:ext uri="{FF2B5EF4-FFF2-40B4-BE49-F238E27FC236}">
                  <a16:creationId xmlns:a16="http://schemas.microsoft.com/office/drawing/2014/main" id="{D4F68DC2-0152-40AF-9852-3D668852476F}"/>
                </a:ext>
              </a:extLst>
            </p:cNvPr>
            <p:cNvSpPr txBox="1"/>
            <p:nvPr/>
          </p:nvSpPr>
          <p:spPr>
            <a:xfrm>
              <a:off x="1118710" y="725714"/>
              <a:ext cx="3910490" cy="630942"/>
            </a:xfrm>
            <a:prstGeom prst="rect">
              <a:avLst/>
            </a:prstGeom>
            <a:noFill/>
          </p:spPr>
          <p:txBody>
            <a:bodyPr wrap="square" rtlCol="0">
              <a:spAutoFit/>
            </a:bodyPr>
            <a:lstStyle/>
            <a:p>
              <a:r>
                <a:rPr lang="en-US" sz="3500" b="1" dirty="0">
                  <a:solidFill>
                    <a:schemeClr val="tx1">
                      <a:lumMod val="85000"/>
                      <a:lumOff val="15000"/>
                    </a:schemeClr>
                  </a:solidFill>
                  <a:latin typeface="Raleway" panose="020B0003030101060003" pitchFamily="34" charset="0"/>
                  <a:ea typeface="Open Sans" panose="020B0606030504020204" pitchFamily="34" charset="0"/>
                  <a:cs typeface="Open Sans" panose="020B0606030504020204" pitchFamily="34" charset="0"/>
                </a:rPr>
                <a:t>Service</a:t>
              </a:r>
              <a:r>
                <a:rPr lang="en-US" sz="3500" dirty="0">
                  <a:solidFill>
                    <a:schemeClr val="tx1">
                      <a:lumMod val="85000"/>
                      <a:lumOff val="15000"/>
                    </a:schemeClr>
                  </a:solidFill>
                  <a:latin typeface="Raleway" panose="020B0003030101060003" pitchFamily="34" charset="0"/>
                  <a:ea typeface="Open Sans" panose="020B0606030504020204" pitchFamily="34" charset="0"/>
                  <a:cs typeface="Open Sans" panose="020B0606030504020204" pitchFamily="34" charset="0"/>
                </a:rPr>
                <a:t> Company</a:t>
              </a:r>
            </a:p>
          </p:txBody>
        </p:sp>
        <p:cxnSp>
          <p:nvCxnSpPr>
            <p:cNvPr id="18" name="Straight Connector 17">
              <a:extLst>
                <a:ext uri="{FF2B5EF4-FFF2-40B4-BE49-F238E27FC236}">
                  <a16:creationId xmlns:a16="http://schemas.microsoft.com/office/drawing/2014/main" id="{4804BBA4-449E-4238-8377-97CF20E0FB31}"/>
                </a:ext>
              </a:extLst>
            </p:cNvPr>
            <p:cNvCxnSpPr>
              <a:cxnSpLocks/>
            </p:cNvCxnSpPr>
            <p:nvPr/>
          </p:nvCxnSpPr>
          <p:spPr>
            <a:xfrm flipH="1">
              <a:off x="1216910" y="1373569"/>
              <a:ext cx="1564390" cy="0"/>
            </a:xfrm>
            <a:prstGeom prst="line">
              <a:avLst/>
            </a:prstGeom>
            <a:ln w="444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A4F7E737-F56B-4737-B207-E58B17A5DC79}"/>
                </a:ext>
              </a:extLst>
            </p:cNvPr>
            <p:cNvSpPr txBox="1"/>
            <p:nvPr/>
          </p:nvSpPr>
          <p:spPr>
            <a:xfrm>
              <a:off x="1118711" y="1958298"/>
              <a:ext cx="4055836" cy="3785652"/>
            </a:xfrm>
            <a:prstGeom prst="rect">
              <a:avLst/>
            </a:prstGeom>
            <a:noFill/>
          </p:spPr>
          <p:txBody>
            <a:bodyPr wrap="square" rtlCol="0">
              <a:spAutoFit/>
            </a:bodyPr>
            <a:lstStyle/>
            <a:p>
              <a:pPr>
                <a:lnSpc>
                  <a:spcPts val="24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Lorem ipsum dolor sit amet consectetuer odio non tellus natoque accumsan. Sed hac enim Lorem tempus tortor justo eget scelerisque sed morbi. Senectus urna Vestibulum tincidunt turpis sem magna Nam hendrerit vitae nibh. Auctor Sed urna dignissim malesuada eleifend ultrices justo Curabitur Maecenas orci. Tincidunt adipiscing elit et et ac tincidunt elit nulla mauris eleifend. Urna. Quis ante odio consectetuer interdum eu dolor natoque Nam libero mollis. Euismod lacus ut velit tellus malesuada velit Curabitur quis semper.</a:t>
              </a:r>
            </a:p>
            <a:p>
              <a:pPr>
                <a:lnSpc>
                  <a:spcPts val="2400"/>
                </a:lnSpc>
              </a:pPr>
              <a:endPar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endParaRPr>
            </a:p>
            <a:p>
              <a:pPr>
                <a:lnSpc>
                  <a:spcPts val="24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Egestas eros quis sapien eu nunc Pellentesque Nulla Aenean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congue</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Proin</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Elit consequat cursus lorem eu In leo in diam tortor elit. Just Dolor semper pretium sem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pellentesque</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senectus</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sem.</a:t>
              </a:r>
            </a:p>
          </p:txBody>
        </p:sp>
        <p:grpSp>
          <p:nvGrpSpPr>
            <p:cNvPr id="20" name="Group 19">
              <a:extLst>
                <a:ext uri="{FF2B5EF4-FFF2-40B4-BE49-F238E27FC236}">
                  <a16:creationId xmlns:a16="http://schemas.microsoft.com/office/drawing/2014/main" id="{76E2A2B6-7D3F-448F-9F06-E382C7CB81A0}"/>
                </a:ext>
              </a:extLst>
            </p:cNvPr>
            <p:cNvGrpSpPr/>
            <p:nvPr/>
          </p:nvGrpSpPr>
          <p:grpSpPr>
            <a:xfrm>
              <a:off x="6180931" y="1970998"/>
              <a:ext cx="2025016" cy="3493405"/>
              <a:chOff x="6062663" y="2638881"/>
              <a:chExt cx="2025016" cy="3493405"/>
            </a:xfrm>
          </p:grpSpPr>
          <p:sp>
            <p:nvSpPr>
              <p:cNvPr id="21" name="Freeform 7">
                <a:extLst>
                  <a:ext uri="{FF2B5EF4-FFF2-40B4-BE49-F238E27FC236}">
                    <a16:creationId xmlns:a16="http://schemas.microsoft.com/office/drawing/2014/main" id="{2501F621-3A67-4972-8891-79909EB3A4AB}"/>
                  </a:ext>
                </a:extLst>
              </p:cNvPr>
              <p:cNvSpPr>
                <a:spLocks noEditPoints="1"/>
              </p:cNvSpPr>
              <p:nvPr/>
            </p:nvSpPr>
            <p:spPr bwMode="auto">
              <a:xfrm>
                <a:off x="6062663" y="2638881"/>
                <a:ext cx="1206500" cy="1212850"/>
              </a:xfrm>
              <a:custGeom>
                <a:avLst/>
                <a:gdLst>
                  <a:gd name="T0" fmla="*/ 97 w 194"/>
                  <a:gd name="T1" fmla="*/ 125 h 193"/>
                  <a:gd name="T2" fmla="*/ 97 w 194"/>
                  <a:gd name="T3" fmla="*/ 121 h 193"/>
                  <a:gd name="T4" fmla="*/ 122 w 194"/>
                  <a:gd name="T5" fmla="*/ 96 h 193"/>
                  <a:gd name="T6" fmla="*/ 162 w 194"/>
                  <a:gd name="T7" fmla="*/ 71 h 193"/>
                  <a:gd name="T8" fmla="*/ 171 w 194"/>
                  <a:gd name="T9" fmla="*/ 34 h 193"/>
                  <a:gd name="T10" fmla="*/ 140 w 194"/>
                  <a:gd name="T11" fmla="*/ 20 h 193"/>
                  <a:gd name="T12" fmla="*/ 120 w 194"/>
                  <a:gd name="T13" fmla="*/ 12 h 193"/>
                  <a:gd name="T14" fmla="*/ 74 w 194"/>
                  <a:gd name="T15" fmla="*/ 12 h 193"/>
                  <a:gd name="T16" fmla="*/ 53 w 194"/>
                  <a:gd name="T17" fmla="*/ 20 h 193"/>
                  <a:gd name="T18" fmla="*/ 22 w 194"/>
                  <a:gd name="T19" fmla="*/ 34 h 193"/>
                  <a:gd name="T20" fmla="*/ 33 w 194"/>
                  <a:gd name="T21" fmla="*/ 71 h 193"/>
                  <a:gd name="T22" fmla="*/ 0 w 194"/>
                  <a:gd name="T23" fmla="*/ 105 h 193"/>
                  <a:gd name="T24" fmla="*/ 33 w 194"/>
                  <a:gd name="T25" fmla="*/ 124 h 193"/>
                  <a:gd name="T26" fmla="*/ 35 w 194"/>
                  <a:gd name="T27" fmla="*/ 171 h 193"/>
                  <a:gd name="T28" fmla="*/ 69 w 194"/>
                  <a:gd name="T29" fmla="*/ 160 h 193"/>
                  <a:gd name="T30" fmla="*/ 88 w 194"/>
                  <a:gd name="T31" fmla="*/ 193 h 193"/>
                  <a:gd name="T32" fmla="*/ 123 w 194"/>
                  <a:gd name="T33" fmla="*/ 161 h 193"/>
                  <a:gd name="T34" fmla="*/ 149 w 194"/>
                  <a:gd name="T35" fmla="*/ 175 h 193"/>
                  <a:gd name="T36" fmla="*/ 173 w 194"/>
                  <a:gd name="T37" fmla="*/ 140 h 193"/>
                  <a:gd name="T38" fmla="*/ 181 w 194"/>
                  <a:gd name="T39" fmla="*/ 119 h 193"/>
                  <a:gd name="T40" fmla="*/ 181 w 194"/>
                  <a:gd name="T41" fmla="*/ 73 h 193"/>
                  <a:gd name="T42" fmla="*/ 160 w 194"/>
                  <a:gd name="T43" fmla="*/ 115 h 193"/>
                  <a:gd name="T44" fmla="*/ 157 w 194"/>
                  <a:gd name="T45" fmla="*/ 118 h 193"/>
                  <a:gd name="T46" fmla="*/ 168 w 194"/>
                  <a:gd name="T47" fmla="*/ 144 h 193"/>
                  <a:gd name="T48" fmla="*/ 149 w 194"/>
                  <a:gd name="T49" fmla="*/ 168 h 193"/>
                  <a:gd name="T50" fmla="*/ 127 w 194"/>
                  <a:gd name="T51" fmla="*/ 154 h 193"/>
                  <a:gd name="T52" fmla="*/ 116 w 194"/>
                  <a:gd name="T53" fmla="*/ 158 h 193"/>
                  <a:gd name="T54" fmla="*/ 106 w 194"/>
                  <a:gd name="T55" fmla="*/ 187 h 193"/>
                  <a:gd name="T56" fmla="*/ 78 w 194"/>
                  <a:gd name="T57" fmla="*/ 159 h 193"/>
                  <a:gd name="T58" fmla="*/ 76 w 194"/>
                  <a:gd name="T59" fmla="*/ 156 h 193"/>
                  <a:gd name="T60" fmla="*/ 49 w 194"/>
                  <a:gd name="T61" fmla="*/ 167 h 193"/>
                  <a:gd name="T62" fmla="*/ 26 w 194"/>
                  <a:gd name="T63" fmla="*/ 144 h 193"/>
                  <a:gd name="T64" fmla="*/ 40 w 194"/>
                  <a:gd name="T65" fmla="*/ 123 h 193"/>
                  <a:gd name="T66" fmla="*/ 13 w 194"/>
                  <a:gd name="T67" fmla="*/ 113 h 193"/>
                  <a:gd name="T68" fmla="*/ 13 w 194"/>
                  <a:gd name="T69" fmla="*/ 80 h 193"/>
                  <a:gd name="T70" fmla="*/ 38 w 194"/>
                  <a:gd name="T71" fmla="*/ 75 h 193"/>
                  <a:gd name="T72" fmla="*/ 26 w 194"/>
                  <a:gd name="T73" fmla="*/ 49 h 193"/>
                  <a:gd name="T74" fmla="*/ 50 w 194"/>
                  <a:gd name="T75" fmla="*/ 25 h 193"/>
                  <a:gd name="T76" fmla="*/ 70 w 194"/>
                  <a:gd name="T77" fmla="*/ 39 h 193"/>
                  <a:gd name="T78" fmla="*/ 81 w 194"/>
                  <a:gd name="T79" fmla="*/ 13 h 193"/>
                  <a:gd name="T80" fmla="*/ 114 w 194"/>
                  <a:gd name="T81" fmla="*/ 13 h 193"/>
                  <a:gd name="T82" fmla="*/ 119 w 194"/>
                  <a:gd name="T83" fmla="*/ 37 h 193"/>
                  <a:gd name="T84" fmla="*/ 127 w 194"/>
                  <a:gd name="T85" fmla="*/ 38 h 193"/>
                  <a:gd name="T86" fmla="*/ 167 w 194"/>
                  <a:gd name="T87" fmla="*/ 39 h 193"/>
                  <a:gd name="T88" fmla="*/ 154 w 194"/>
                  <a:gd name="T89" fmla="*/ 69 h 193"/>
                  <a:gd name="T90" fmla="*/ 160 w 194"/>
                  <a:gd name="T91" fmla="*/ 77 h 193"/>
                  <a:gd name="T92" fmla="*/ 187 w 194"/>
                  <a:gd name="T93" fmla="*/ 10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4" h="193">
                    <a:moveTo>
                      <a:pt x="97" y="68"/>
                    </a:moveTo>
                    <a:cubicBezTo>
                      <a:pt x="82" y="68"/>
                      <a:pt x="69" y="81"/>
                      <a:pt x="69" y="96"/>
                    </a:cubicBezTo>
                    <a:cubicBezTo>
                      <a:pt x="69" y="112"/>
                      <a:pt x="82" y="125"/>
                      <a:pt x="97" y="125"/>
                    </a:cubicBezTo>
                    <a:cubicBezTo>
                      <a:pt x="113" y="125"/>
                      <a:pt x="125" y="112"/>
                      <a:pt x="125" y="96"/>
                    </a:cubicBezTo>
                    <a:cubicBezTo>
                      <a:pt x="125" y="81"/>
                      <a:pt x="113" y="68"/>
                      <a:pt x="97" y="68"/>
                    </a:cubicBezTo>
                    <a:close/>
                    <a:moveTo>
                      <a:pt x="97" y="121"/>
                    </a:moveTo>
                    <a:cubicBezTo>
                      <a:pt x="83" y="121"/>
                      <a:pt x="72" y="110"/>
                      <a:pt x="72" y="96"/>
                    </a:cubicBezTo>
                    <a:cubicBezTo>
                      <a:pt x="72" y="83"/>
                      <a:pt x="83" y="71"/>
                      <a:pt x="97" y="71"/>
                    </a:cubicBezTo>
                    <a:cubicBezTo>
                      <a:pt x="111" y="71"/>
                      <a:pt x="122" y="83"/>
                      <a:pt x="122" y="96"/>
                    </a:cubicBezTo>
                    <a:cubicBezTo>
                      <a:pt x="122" y="110"/>
                      <a:pt x="111" y="121"/>
                      <a:pt x="97" y="121"/>
                    </a:cubicBezTo>
                    <a:close/>
                    <a:moveTo>
                      <a:pt x="181" y="73"/>
                    </a:moveTo>
                    <a:cubicBezTo>
                      <a:pt x="162" y="71"/>
                      <a:pt x="162" y="71"/>
                      <a:pt x="162" y="71"/>
                    </a:cubicBezTo>
                    <a:cubicBezTo>
                      <a:pt x="161" y="70"/>
                      <a:pt x="161" y="69"/>
                      <a:pt x="161" y="68"/>
                    </a:cubicBezTo>
                    <a:cubicBezTo>
                      <a:pt x="173" y="53"/>
                      <a:pt x="173" y="53"/>
                      <a:pt x="173" y="53"/>
                    </a:cubicBezTo>
                    <a:cubicBezTo>
                      <a:pt x="177" y="47"/>
                      <a:pt x="176" y="39"/>
                      <a:pt x="171" y="34"/>
                    </a:cubicBezTo>
                    <a:cubicBezTo>
                      <a:pt x="159" y="22"/>
                      <a:pt x="159" y="22"/>
                      <a:pt x="159" y="22"/>
                    </a:cubicBezTo>
                    <a:cubicBezTo>
                      <a:pt x="156" y="19"/>
                      <a:pt x="152" y="18"/>
                      <a:pt x="149" y="18"/>
                    </a:cubicBezTo>
                    <a:cubicBezTo>
                      <a:pt x="146" y="18"/>
                      <a:pt x="143" y="19"/>
                      <a:pt x="140" y="20"/>
                    </a:cubicBezTo>
                    <a:cubicBezTo>
                      <a:pt x="124" y="33"/>
                      <a:pt x="124" y="33"/>
                      <a:pt x="124" y="33"/>
                    </a:cubicBezTo>
                    <a:cubicBezTo>
                      <a:pt x="124" y="32"/>
                      <a:pt x="123" y="32"/>
                      <a:pt x="123" y="32"/>
                    </a:cubicBezTo>
                    <a:cubicBezTo>
                      <a:pt x="120" y="12"/>
                      <a:pt x="120" y="12"/>
                      <a:pt x="120" y="12"/>
                    </a:cubicBezTo>
                    <a:cubicBezTo>
                      <a:pt x="119" y="5"/>
                      <a:pt x="113" y="0"/>
                      <a:pt x="106" y="0"/>
                    </a:cubicBezTo>
                    <a:cubicBezTo>
                      <a:pt x="88" y="0"/>
                      <a:pt x="88" y="0"/>
                      <a:pt x="88" y="0"/>
                    </a:cubicBezTo>
                    <a:cubicBezTo>
                      <a:pt x="81" y="0"/>
                      <a:pt x="75" y="5"/>
                      <a:pt x="74" y="12"/>
                    </a:cubicBezTo>
                    <a:cubicBezTo>
                      <a:pt x="72" y="32"/>
                      <a:pt x="72" y="32"/>
                      <a:pt x="72" y="32"/>
                    </a:cubicBezTo>
                    <a:cubicBezTo>
                      <a:pt x="71" y="32"/>
                      <a:pt x="70" y="32"/>
                      <a:pt x="70" y="33"/>
                    </a:cubicBezTo>
                    <a:cubicBezTo>
                      <a:pt x="53" y="20"/>
                      <a:pt x="53" y="20"/>
                      <a:pt x="53" y="20"/>
                    </a:cubicBezTo>
                    <a:cubicBezTo>
                      <a:pt x="51" y="19"/>
                      <a:pt x="48" y="18"/>
                      <a:pt x="45" y="18"/>
                    </a:cubicBezTo>
                    <a:cubicBezTo>
                      <a:pt x="41" y="18"/>
                      <a:pt x="38" y="19"/>
                      <a:pt x="35" y="22"/>
                    </a:cubicBezTo>
                    <a:cubicBezTo>
                      <a:pt x="22" y="34"/>
                      <a:pt x="22" y="34"/>
                      <a:pt x="22" y="34"/>
                    </a:cubicBezTo>
                    <a:cubicBezTo>
                      <a:pt x="18" y="39"/>
                      <a:pt x="17" y="47"/>
                      <a:pt x="21" y="53"/>
                    </a:cubicBezTo>
                    <a:cubicBezTo>
                      <a:pt x="33" y="69"/>
                      <a:pt x="33" y="69"/>
                      <a:pt x="33" y="69"/>
                    </a:cubicBezTo>
                    <a:cubicBezTo>
                      <a:pt x="33" y="69"/>
                      <a:pt x="33" y="70"/>
                      <a:pt x="33" y="71"/>
                    </a:cubicBezTo>
                    <a:cubicBezTo>
                      <a:pt x="13" y="73"/>
                      <a:pt x="13" y="73"/>
                      <a:pt x="13" y="73"/>
                    </a:cubicBezTo>
                    <a:cubicBezTo>
                      <a:pt x="6" y="74"/>
                      <a:pt x="0" y="80"/>
                      <a:pt x="0" y="87"/>
                    </a:cubicBezTo>
                    <a:cubicBezTo>
                      <a:pt x="0" y="105"/>
                      <a:pt x="0" y="105"/>
                      <a:pt x="0" y="105"/>
                    </a:cubicBezTo>
                    <a:cubicBezTo>
                      <a:pt x="0" y="112"/>
                      <a:pt x="6" y="118"/>
                      <a:pt x="13" y="119"/>
                    </a:cubicBezTo>
                    <a:cubicBezTo>
                      <a:pt x="32" y="122"/>
                      <a:pt x="32" y="122"/>
                      <a:pt x="32" y="122"/>
                    </a:cubicBezTo>
                    <a:cubicBezTo>
                      <a:pt x="33" y="122"/>
                      <a:pt x="33" y="123"/>
                      <a:pt x="33" y="124"/>
                    </a:cubicBezTo>
                    <a:cubicBezTo>
                      <a:pt x="21" y="140"/>
                      <a:pt x="21" y="140"/>
                      <a:pt x="21" y="140"/>
                    </a:cubicBezTo>
                    <a:cubicBezTo>
                      <a:pt x="17" y="145"/>
                      <a:pt x="17" y="153"/>
                      <a:pt x="22" y="158"/>
                    </a:cubicBezTo>
                    <a:cubicBezTo>
                      <a:pt x="35" y="171"/>
                      <a:pt x="35" y="171"/>
                      <a:pt x="35" y="171"/>
                    </a:cubicBezTo>
                    <a:cubicBezTo>
                      <a:pt x="37" y="173"/>
                      <a:pt x="41" y="175"/>
                      <a:pt x="45" y="175"/>
                    </a:cubicBezTo>
                    <a:cubicBezTo>
                      <a:pt x="48" y="175"/>
                      <a:pt x="51" y="174"/>
                      <a:pt x="53" y="172"/>
                    </a:cubicBezTo>
                    <a:cubicBezTo>
                      <a:pt x="69" y="160"/>
                      <a:pt x="69" y="160"/>
                      <a:pt x="69" y="160"/>
                    </a:cubicBezTo>
                    <a:cubicBezTo>
                      <a:pt x="70" y="160"/>
                      <a:pt x="71" y="161"/>
                      <a:pt x="72" y="161"/>
                    </a:cubicBezTo>
                    <a:cubicBezTo>
                      <a:pt x="74" y="181"/>
                      <a:pt x="74" y="181"/>
                      <a:pt x="74" y="181"/>
                    </a:cubicBezTo>
                    <a:cubicBezTo>
                      <a:pt x="75" y="188"/>
                      <a:pt x="81" y="193"/>
                      <a:pt x="88" y="193"/>
                    </a:cubicBezTo>
                    <a:cubicBezTo>
                      <a:pt x="106" y="193"/>
                      <a:pt x="106" y="193"/>
                      <a:pt x="106" y="193"/>
                    </a:cubicBezTo>
                    <a:cubicBezTo>
                      <a:pt x="113" y="193"/>
                      <a:pt x="119" y="188"/>
                      <a:pt x="120" y="181"/>
                    </a:cubicBezTo>
                    <a:cubicBezTo>
                      <a:pt x="123" y="161"/>
                      <a:pt x="123" y="161"/>
                      <a:pt x="123" y="161"/>
                    </a:cubicBezTo>
                    <a:cubicBezTo>
                      <a:pt x="123" y="161"/>
                      <a:pt x="124" y="161"/>
                      <a:pt x="125" y="160"/>
                    </a:cubicBezTo>
                    <a:cubicBezTo>
                      <a:pt x="140" y="172"/>
                      <a:pt x="140" y="172"/>
                      <a:pt x="140" y="172"/>
                    </a:cubicBezTo>
                    <a:cubicBezTo>
                      <a:pt x="143" y="174"/>
                      <a:pt x="146" y="175"/>
                      <a:pt x="149" y="175"/>
                    </a:cubicBezTo>
                    <a:cubicBezTo>
                      <a:pt x="153" y="175"/>
                      <a:pt x="156" y="173"/>
                      <a:pt x="159" y="171"/>
                    </a:cubicBezTo>
                    <a:cubicBezTo>
                      <a:pt x="172" y="158"/>
                      <a:pt x="172" y="158"/>
                      <a:pt x="172" y="158"/>
                    </a:cubicBezTo>
                    <a:cubicBezTo>
                      <a:pt x="176" y="153"/>
                      <a:pt x="177" y="145"/>
                      <a:pt x="173" y="140"/>
                    </a:cubicBezTo>
                    <a:cubicBezTo>
                      <a:pt x="161" y="124"/>
                      <a:pt x="161" y="124"/>
                      <a:pt x="161" y="124"/>
                    </a:cubicBezTo>
                    <a:cubicBezTo>
                      <a:pt x="161" y="123"/>
                      <a:pt x="162" y="122"/>
                      <a:pt x="162" y="122"/>
                    </a:cubicBezTo>
                    <a:cubicBezTo>
                      <a:pt x="181" y="119"/>
                      <a:pt x="181" y="119"/>
                      <a:pt x="181" y="119"/>
                    </a:cubicBezTo>
                    <a:cubicBezTo>
                      <a:pt x="188" y="118"/>
                      <a:pt x="194" y="112"/>
                      <a:pt x="194" y="105"/>
                    </a:cubicBezTo>
                    <a:cubicBezTo>
                      <a:pt x="194" y="87"/>
                      <a:pt x="194" y="87"/>
                      <a:pt x="194" y="87"/>
                    </a:cubicBezTo>
                    <a:cubicBezTo>
                      <a:pt x="194" y="80"/>
                      <a:pt x="188" y="74"/>
                      <a:pt x="181" y="73"/>
                    </a:cubicBezTo>
                    <a:close/>
                    <a:moveTo>
                      <a:pt x="187" y="105"/>
                    </a:moveTo>
                    <a:cubicBezTo>
                      <a:pt x="187" y="109"/>
                      <a:pt x="184" y="112"/>
                      <a:pt x="180" y="113"/>
                    </a:cubicBezTo>
                    <a:cubicBezTo>
                      <a:pt x="160" y="115"/>
                      <a:pt x="160" y="115"/>
                      <a:pt x="160" y="115"/>
                    </a:cubicBezTo>
                    <a:cubicBezTo>
                      <a:pt x="160" y="119"/>
                      <a:pt x="160" y="119"/>
                      <a:pt x="160" y="119"/>
                    </a:cubicBezTo>
                    <a:cubicBezTo>
                      <a:pt x="159" y="116"/>
                      <a:pt x="159" y="116"/>
                      <a:pt x="159" y="116"/>
                    </a:cubicBezTo>
                    <a:cubicBezTo>
                      <a:pt x="158" y="116"/>
                      <a:pt x="157" y="116"/>
                      <a:pt x="157" y="118"/>
                    </a:cubicBezTo>
                    <a:cubicBezTo>
                      <a:pt x="156" y="120"/>
                      <a:pt x="155" y="121"/>
                      <a:pt x="154" y="123"/>
                    </a:cubicBezTo>
                    <a:cubicBezTo>
                      <a:pt x="154" y="124"/>
                      <a:pt x="154" y="126"/>
                      <a:pt x="155" y="127"/>
                    </a:cubicBezTo>
                    <a:cubicBezTo>
                      <a:pt x="168" y="144"/>
                      <a:pt x="168" y="144"/>
                      <a:pt x="168" y="144"/>
                    </a:cubicBezTo>
                    <a:cubicBezTo>
                      <a:pt x="170" y="146"/>
                      <a:pt x="170" y="151"/>
                      <a:pt x="167" y="154"/>
                    </a:cubicBezTo>
                    <a:cubicBezTo>
                      <a:pt x="154" y="166"/>
                      <a:pt x="154" y="166"/>
                      <a:pt x="154" y="166"/>
                    </a:cubicBezTo>
                    <a:cubicBezTo>
                      <a:pt x="153" y="168"/>
                      <a:pt x="151" y="168"/>
                      <a:pt x="149" y="168"/>
                    </a:cubicBezTo>
                    <a:cubicBezTo>
                      <a:pt x="147" y="168"/>
                      <a:pt x="146" y="168"/>
                      <a:pt x="144" y="167"/>
                    </a:cubicBezTo>
                    <a:cubicBezTo>
                      <a:pt x="128" y="154"/>
                      <a:pt x="128" y="154"/>
                      <a:pt x="128" y="154"/>
                    </a:cubicBezTo>
                    <a:cubicBezTo>
                      <a:pt x="128" y="154"/>
                      <a:pt x="127" y="154"/>
                      <a:pt x="127" y="154"/>
                    </a:cubicBezTo>
                    <a:cubicBezTo>
                      <a:pt x="126" y="153"/>
                      <a:pt x="125" y="153"/>
                      <a:pt x="124" y="154"/>
                    </a:cubicBezTo>
                    <a:cubicBezTo>
                      <a:pt x="122" y="154"/>
                      <a:pt x="120" y="155"/>
                      <a:pt x="119" y="156"/>
                    </a:cubicBezTo>
                    <a:cubicBezTo>
                      <a:pt x="117" y="156"/>
                      <a:pt x="117" y="157"/>
                      <a:pt x="116" y="158"/>
                    </a:cubicBezTo>
                    <a:cubicBezTo>
                      <a:pt x="116" y="158"/>
                      <a:pt x="116" y="159"/>
                      <a:pt x="116" y="159"/>
                    </a:cubicBezTo>
                    <a:cubicBezTo>
                      <a:pt x="114" y="180"/>
                      <a:pt x="114" y="180"/>
                      <a:pt x="114" y="180"/>
                    </a:cubicBezTo>
                    <a:cubicBezTo>
                      <a:pt x="113" y="184"/>
                      <a:pt x="110" y="187"/>
                      <a:pt x="106" y="187"/>
                    </a:cubicBezTo>
                    <a:cubicBezTo>
                      <a:pt x="88" y="187"/>
                      <a:pt x="88" y="187"/>
                      <a:pt x="88" y="187"/>
                    </a:cubicBezTo>
                    <a:cubicBezTo>
                      <a:pt x="85" y="187"/>
                      <a:pt x="81" y="184"/>
                      <a:pt x="81" y="180"/>
                    </a:cubicBezTo>
                    <a:cubicBezTo>
                      <a:pt x="78" y="159"/>
                      <a:pt x="78" y="159"/>
                      <a:pt x="78" y="159"/>
                    </a:cubicBezTo>
                    <a:cubicBezTo>
                      <a:pt x="75" y="159"/>
                      <a:pt x="75" y="159"/>
                      <a:pt x="75" y="159"/>
                    </a:cubicBezTo>
                    <a:cubicBezTo>
                      <a:pt x="78" y="158"/>
                      <a:pt x="78" y="158"/>
                      <a:pt x="78" y="158"/>
                    </a:cubicBezTo>
                    <a:cubicBezTo>
                      <a:pt x="78" y="157"/>
                      <a:pt x="77" y="156"/>
                      <a:pt x="76" y="156"/>
                    </a:cubicBezTo>
                    <a:cubicBezTo>
                      <a:pt x="74" y="155"/>
                      <a:pt x="72" y="154"/>
                      <a:pt x="70" y="153"/>
                    </a:cubicBezTo>
                    <a:cubicBezTo>
                      <a:pt x="69" y="153"/>
                      <a:pt x="68" y="153"/>
                      <a:pt x="67" y="154"/>
                    </a:cubicBezTo>
                    <a:cubicBezTo>
                      <a:pt x="49" y="167"/>
                      <a:pt x="49" y="167"/>
                      <a:pt x="49" y="167"/>
                    </a:cubicBezTo>
                    <a:cubicBezTo>
                      <a:pt x="47" y="169"/>
                      <a:pt x="42" y="169"/>
                      <a:pt x="39" y="166"/>
                    </a:cubicBezTo>
                    <a:cubicBezTo>
                      <a:pt x="27" y="154"/>
                      <a:pt x="27" y="154"/>
                      <a:pt x="27" y="154"/>
                    </a:cubicBezTo>
                    <a:cubicBezTo>
                      <a:pt x="24" y="151"/>
                      <a:pt x="24" y="147"/>
                      <a:pt x="26" y="144"/>
                    </a:cubicBezTo>
                    <a:cubicBezTo>
                      <a:pt x="38" y="128"/>
                      <a:pt x="38" y="128"/>
                      <a:pt x="38" y="128"/>
                    </a:cubicBezTo>
                    <a:cubicBezTo>
                      <a:pt x="39" y="126"/>
                      <a:pt x="39" y="126"/>
                      <a:pt x="39" y="126"/>
                    </a:cubicBezTo>
                    <a:cubicBezTo>
                      <a:pt x="40" y="125"/>
                      <a:pt x="40" y="124"/>
                      <a:pt x="40" y="123"/>
                    </a:cubicBezTo>
                    <a:cubicBezTo>
                      <a:pt x="39" y="121"/>
                      <a:pt x="38" y="119"/>
                      <a:pt x="38" y="118"/>
                    </a:cubicBezTo>
                    <a:cubicBezTo>
                      <a:pt x="37" y="117"/>
                      <a:pt x="36" y="116"/>
                      <a:pt x="35" y="116"/>
                    </a:cubicBezTo>
                    <a:cubicBezTo>
                      <a:pt x="13" y="113"/>
                      <a:pt x="13" y="113"/>
                      <a:pt x="13" y="113"/>
                    </a:cubicBezTo>
                    <a:cubicBezTo>
                      <a:pt x="10" y="112"/>
                      <a:pt x="7" y="109"/>
                      <a:pt x="7" y="105"/>
                    </a:cubicBezTo>
                    <a:cubicBezTo>
                      <a:pt x="7" y="87"/>
                      <a:pt x="7" y="87"/>
                      <a:pt x="7" y="87"/>
                    </a:cubicBezTo>
                    <a:cubicBezTo>
                      <a:pt x="7" y="84"/>
                      <a:pt x="10" y="80"/>
                      <a:pt x="13" y="80"/>
                    </a:cubicBezTo>
                    <a:cubicBezTo>
                      <a:pt x="34" y="77"/>
                      <a:pt x="34" y="77"/>
                      <a:pt x="34" y="77"/>
                    </a:cubicBezTo>
                    <a:cubicBezTo>
                      <a:pt x="35" y="77"/>
                      <a:pt x="35" y="77"/>
                      <a:pt x="35" y="77"/>
                    </a:cubicBezTo>
                    <a:cubicBezTo>
                      <a:pt x="36" y="77"/>
                      <a:pt x="37" y="76"/>
                      <a:pt x="38" y="75"/>
                    </a:cubicBezTo>
                    <a:cubicBezTo>
                      <a:pt x="39" y="73"/>
                      <a:pt x="39" y="71"/>
                      <a:pt x="40" y="70"/>
                    </a:cubicBezTo>
                    <a:cubicBezTo>
                      <a:pt x="40" y="69"/>
                      <a:pt x="40" y="67"/>
                      <a:pt x="40" y="66"/>
                    </a:cubicBezTo>
                    <a:cubicBezTo>
                      <a:pt x="26" y="49"/>
                      <a:pt x="26" y="49"/>
                      <a:pt x="26" y="49"/>
                    </a:cubicBezTo>
                    <a:cubicBezTo>
                      <a:pt x="24" y="46"/>
                      <a:pt x="24" y="41"/>
                      <a:pt x="27" y="39"/>
                    </a:cubicBezTo>
                    <a:cubicBezTo>
                      <a:pt x="40" y="26"/>
                      <a:pt x="40" y="26"/>
                      <a:pt x="40" y="26"/>
                    </a:cubicBezTo>
                    <a:cubicBezTo>
                      <a:pt x="42" y="24"/>
                      <a:pt x="47" y="23"/>
                      <a:pt x="50" y="25"/>
                    </a:cubicBezTo>
                    <a:cubicBezTo>
                      <a:pt x="66" y="38"/>
                      <a:pt x="66" y="38"/>
                      <a:pt x="66" y="38"/>
                    </a:cubicBezTo>
                    <a:cubicBezTo>
                      <a:pt x="66" y="38"/>
                      <a:pt x="67" y="38"/>
                      <a:pt x="67" y="39"/>
                    </a:cubicBezTo>
                    <a:cubicBezTo>
                      <a:pt x="68" y="40"/>
                      <a:pt x="69" y="40"/>
                      <a:pt x="70" y="39"/>
                    </a:cubicBezTo>
                    <a:cubicBezTo>
                      <a:pt x="72" y="39"/>
                      <a:pt x="74" y="38"/>
                      <a:pt x="76" y="37"/>
                    </a:cubicBezTo>
                    <a:cubicBezTo>
                      <a:pt x="77" y="37"/>
                      <a:pt x="78" y="36"/>
                      <a:pt x="78" y="34"/>
                    </a:cubicBezTo>
                    <a:cubicBezTo>
                      <a:pt x="81" y="13"/>
                      <a:pt x="81" y="13"/>
                      <a:pt x="81" y="13"/>
                    </a:cubicBezTo>
                    <a:cubicBezTo>
                      <a:pt x="81" y="9"/>
                      <a:pt x="85" y="6"/>
                      <a:pt x="88" y="6"/>
                    </a:cubicBezTo>
                    <a:cubicBezTo>
                      <a:pt x="106" y="6"/>
                      <a:pt x="106" y="6"/>
                      <a:pt x="106" y="6"/>
                    </a:cubicBezTo>
                    <a:cubicBezTo>
                      <a:pt x="110" y="6"/>
                      <a:pt x="113" y="9"/>
                      <a:pt x="114" y="13"/>
                    </a:cubicBezTo>
                    <a:cubicBezTo>
                      <a:pt x="116" y="33"/>
                      <a:pt x="116" y="33"/>
                      <a:pt x="116" y="33"/>
                    </a:cubicBezTo>
                    <a:cubicBezTo>
                      <a:pt x="116" y="35"/>
                      <a:pt x="116" y="35"/>
                      <a:pt x="116" y="35"/>
                    </a:cubicBezTo>
                    <a:cubicBezTo>
                      <a:pt x="117" y="36"/>
                      <a:pt x="117" y="37"/>
                      <a:pt x="119" y="37"/>
                    </a:cubicBezTo>
                    <a:cubicBezTo>
                      <a:pt x="120" y="38"/>
                      <a:pt x="122" y="38"/>
                      <a:pt x="124" y="39"/>
                    </a:cubicBezTo>
                    <a:cubicBezTo>
                      <a:pt x="125" y="40"/>
                      <a:pt x="126" y="40"/>
                      <a:pt x="127" y="39"/>
                    </a:cubicBezTo>
                    <a:cubicBezTo>
                      <a:pt x="127" y="39"/>
                      <a:pt x="127" y="38"/>
                      <a:pt x="127" y="38"/>
                    </a:cubicBezTo>
                    <a:cubicBezTo>
                      <a:pt x="144" y="26"/>
                      <a:pt x="144" y="26"/>
                      <a:pt x="144" y="26"/>
                    </a:cubicBezTo>
                    <a:cubicBezTo>
                      <a:pt x="147" y="23"/>
                      <a:pt x="152" y="24"/>
                      <a:pt x="154" y="26"/>
                    </a:cubicBezTo>
                    <a:cubicBezTo>
                      <a:pt x="167" y="39"/>
                      <a:pt x="167" y="39"/>
                      <a:pt x="167" y="39"/>
                    </a:cubicBezTo>
                    <a:cubicBezTo>
                      <a:pt x="169" y="41"/>
                      <a:pt x="170" y="46"/>
                      <a:pt x="167" y="49"/>
                    </a:cubicBezTo>
                    <a:cubicBezTo>
                      <a:pt x="154" y="66"/>
                      <a:pt x="154" y="66"/>
                      <a:pt x="154" y="66"/>
                    </a:cubicBezTo>
                    <a:cubicBezTo>
                      <a:pt x="154" y="67"/>
                      <a:pt x="153" y="68"/>
                      <a:pt x="154" y="69"/>
                    </a:cubicBezTo>
                    <a:cubicBezTo>
                      <a:pt x="155" y="71"/>
                      <a:pt x="156" y="73"/>
                      <a:pt x="156" y="75"/>
                    </a:cubicBezTo>
                    <a:cubicBezTo>
                      <a:pt x="157" y="76"/>
                      <a:pt x="158" y="77"/>
                      <a:pt x="159" y="77"/>
                    </a:cubicBezTo>
                    <a:cubicBezTo>
                      <a:pt x="159" y="77"/>
                      <a:pt x="160" y="77"/>
                      <a:pt x="160" y="77"/>
                    </a:cubicBezTo>
                    <a:cubicBezTo>
                      <a:pt x="180" y="80"/>
                      <a:pt x="180" y="80"/>
                      <a:pt x="180" y="80"/>
                    </a:cubicBezTo>
                    <a:cubicBezTo>
                      <a:pt x="184" y="80"/>
                      <a:pt x="187" y="84"/>
                      <a:pt x="187" y="87"/>
                    </a:cubicBezTo>
                    <a:lnTo>
                      <a:pt x="187" y="105"/>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22" name="Group 21">
                <a:extLst>
                  <a:ext uri="{FF2B5EF4-FFF2-40B4-BE49-F238E27FC236}">
                    <a16:creationId xmlns:a16="http://schemas.microsoft.com/office/drawing/2014/main" id="{88ACCE17-5FC5-4AAE-89CF-1CD4C35C106C}"/>
                  </a:ext>
                </a:extLst>
              </p:cNvPr>
              <p:cNvGrpSpPr/>
              <p:nvPr/>
            </p:nvGrpSpPr>
            <p:grpSpPr>
              <a:xfrm>
                <a:off x="6062663" y="4037013"/>
                <a:ext cx="2025016" cy="2095273"/>
                <a:chOff x="719138" y="4037013"/>
                <a:chExt cx="2025016" cy="2095273"/>
              </a:xfrm>
            </p:grpSpPr>
            <p:sp>
              <p:nvSpPr>
                <p:cNvPr id="23" name="TextBox 22">
                  <a:extLst>
                    <a:ext uri="{FF2B5EF4-FFF2-40B4-BE49-F238E27FC236}">
                      <a16:creationId xmlns:a16="http://schemas.microsoft.com/office/drawing/2014/main" id="{E9DD77F8-1F2C-42D0-811B-0B81702DA1EE}"/>
                    </a:ext>
                  </a:extLst>
                </p:cNvPr>
                <p:cNvSpPr txBox="1"/>
                <p:nvPr/>
              </p:nvSpPr>
              <p:spPr>
                <a:xfrm>
                  <a:off x="725714" y="4257452"/>
                  <a:ext cx="1865087" cy="1000274"/>
                </a:xfrm>
                <a:prstGeom prst="rect">
                  <a:avLst/>
                </a:prstGeom>
                <a:noFill/>
              </p:spPr>
              <p:txBody>
                <a:bodyPr wrap="square" rtlCol="0">
                  <a:spAutoFit/>
                </a:bodyPr>
                <a:lstStyle/>
                <a:p>
                  <a:pPr>
                    <a:lnSpc>
                      <a:spcPts val="3500"/>
                    </a:lnSpc>
                  </a:pPr>
                  <a:r>
                    <a:rPr lang="en-US" sz="37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Setting</a:t>
                  </a:r>
                </a:p>
                <a:p>
                  <a:pPr>
                    <a:lnSpc>
                      <a:spcPts val="3500"/>
                    </a:lnSpc>
                  </a:pPr>
                  <a:r>
                    <a:rPr lang="en-US" sz="37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Ups</a:t>
                  </a:r>
                </a:p>
              </p:txBody>
            </p:sp>
            <p:sp>
              <p:nvSpPr>
                <p:cNvPr id="24" name="TextBox 23">
                  <a:extLst>
                    <a:ext uri="{FF2B5EF4-FFF2-40B4-BE49-F238E27FC236}">
                      <a16:creationId xmlns:a16="http://schemas.microsoft.com/office/drawing/2014/main" id="{70BECFD8-A7A5-4667-A629-09F4F312E4D8}"/>
                    </a:ext>
                  </a:extLst>
                </p:cNvPr>
                <p:cNvSpPr txBox="1"/>
                <p:nvPr/>
              </p:nvSpPr>
              <p:spPr>
                <a:xfrm>
                  <a:off x="2308000" y="4037013"/>
                  <a:ext cx="436154" cy="307777"/>
                </a:xfrm>
                <a:prstGeom prst="rect">
                  <a:avLst/>
                </a:prstGeom>
                <a:noFill/>
              </p:spPr>
              <p:txBody>
                <a:bodyPr wrap="square" rtlCol="0">
                  <a:spAutoFit/>
                </a:bodyPr>
                <a:lstStyle/>
                <a:p>
                  <a:pPr algn="ctr"/>
                  <a:r>
                    <a:rPr lang="en-US" sz="1400" b="1" spc="1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03</a:t>
                  </a:r>
                </a:p>
              </p:txBody>
            </p:sp>
            <p:sp>
              <p:nvSpPr>
                <p:cNvPr id="25" name="TextBox 24">
                  <a:extLst>
                    <a:ext uri="{FF2B5EF4-FFF2-40B4-BE49-F238E27FC236}">
                      <a16:creationId xmlns:a16="http://schemas.microsoft.com/office/drawing/2014/main" id="{75E2A54A-D611-459F-BBB3-C261A41C5CC0}"/>
                    </a:ext>
                  </a:extLst>
                </p:cNvPr>
                <p:cNvSpPr txBox="1"/>
                <p:nvPr/>
              </p:nvSpPr>
              <p:spPr>
                <a:xfrm>
                  <a:off x="719138" y="5447419"/>
                  <a:ext cx="1746175" cy="684867"/>
                </a:xfrm>
                <a:prstGeom prst="rect">
                  <a:avLst/>
                </a:prstGeom>
                <a:noFill/>
              </p:spPr>
              <p:txBody>
                <a:bodyPr wrap="square" rtlCol="0">
                  <a:spAutoFit/>
                </a:bodyPr>
                <a:lstStyle/>
                <a:p>
                  <a:pPr>
                    <a:lnSpc>
                      <a:spcPts val="16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Lorem ipsum dolor sit amet consectetuer odio non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tellus</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natoque</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design. </a:t>
                  </a:r>
                </a:p>
              </p:txBody>
            </p:sp>
          </p:grpSp>
        </p:grpSp>
        <p:grpSp>
          <p:nvGrpSpPr>
            <p:cNvPr id="26" name="Group 25">
              <a:extLst>
                <a:ext uri="{FF2B5EF4-FFF2-40B4-BE49-F238E27FC236}">
                  <a16:creationId xmlns:a16="http://schemas.microsoft.com/office/drawing/2014/main" id="{816934F8-92F6-4A2F-9410-06B0AF3AEE9C}"/>
                </a:ext>
              </a:extLst>
            </p:cNvPr>
            <p:cNvGrpSpPr/>
            <p:nvPr/>
          </p:nvGrpSpPr>
          <p:grpSpPr>
            <a:xfrm>
              <a:off x="8933490" y="1958298"/>
              <a:ext cx="2025016" cy="3506105"/>
              <a:chOff x="8858251" y="2626181"/>
              <a:chExt cx="2025016" cy="3506105"/>
            </a:xfrm>
          </p:grpSpPr>
          <p:sp>
            <p:nvSpPr>
              <p:cNvPr id="27" name="Freeform 6">
                <a:extLst>
                  <a:ext uri="{FF2B5EF4-FFF2-40B4-BE49-F238E27FC236}">
                    <a16:creationId xmlns:a16="http://schemas.microsoft.com/office/drawing/2014/main" id="{B629B7BC-7E6C-48AF-A8FE-31673EF23BE9}"/>
                  </a:ext>
                </a:extLst>
              </p:cNvPr>
              <p:cNvSpPr>
                <a:spLocks noEditPoints="1"/>
              </p:cNvSpPr>
              <p:nvPr/>
            </p:nvSpPr>
            <p:spPr bwMode="auto">
              <a:xfrm>
                <a:off x="8858251" y="2626181"/>
                <a:ext cx="1020763" cy="1238250"/>
              </a:xfrm>
              <a:custGeom>
                <a:avLst/>
                <a:gdLst>
                  <a:gd name="T0" fmla="*/ 400 w 643"/>
                  <a:gd name="T1" fmla="*/ 780 h 780"/>
                  <a:gd name="T2" fmla="*/ 274 w 643"/>
                  <a:gd name="T3" fmla="*/ 582 h 780"/>
                  <a:gd name="T4" fmla="*/ 86 w 643"/>
                  <a:gd name="T5" fmla="*/ 760 h 780"/>
                  <a:gd name="T6" fmla="*/ 0 w 643"/>
                  <a:gd name="T7" fmla="*/ 0 h 780"/>
                  <a:gd name="T8" fmla="*/ 643 w 643"/>
                  <a:gd name="T9" fmla="*/ 412 h 780"/>
                  <a:gd name="T10" fmla="*/ 408 w 643"/>
                  <a:gd name="T11" fmla="*/ 499 h 780"/>
                  <a:gd name="T12" fmla="*/ 529 w 643"/>
                  <a:gd name="T13" fmla="*/ 681 h 780"/>
                  <a:gd name="T14" fmla="*/ 400 w 643"/>
                  <a:gd name="T15" fmla="*/ 780 h 780"/>
                  <a:gd name="T16" fmla="*/ 278 w 643"/>
                  <a:gd name="T17" fmla="*/ 542 h 780"/>
                  <a:gd name="T18" fmla="*/ 408 w 643"/>
                  <a:gd name="T19" fmla="*/ 744 h 780"/>
                  <a:gd name="T20" fmla="*/ 498 w 643"/>
                  <a:gd name="T21" fmla="*/ 673 h 780"/>
                  <a:gd name="T22" fmla="*/ 368 w 643"/>
                  <a:gd name="T23" fmla="*/ 487 h 780"/>
                  <a:gd name="T24" fmla="*/ 588 w 643"/>
                  <a:gd name="T25" fmla="*/ 404 h 780"/>
                  <a:gd name="T26" fmla="*/ 31 w 643"/>
                  <a:gd name="T27" fmla="*/ 52 h 780"/>
                  <a:gd name="T28" fmla="*/ 106 w 643"/>
                  <a:gd name="T29" fmla="*/ 705 h 780"/>
                  <a:gd name="T30" fmla="*/ 278 w 643"/>
                  <a:gd name="T31" fmla="*/ 542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3" h="780">
                    <a:moveTo>
                      <a:pt x="400" y="780"/>
                    </a:moveTo>
                    <a:lnTo>
                      <a:pt x="274" y="582"/>
                    </a:lnTo>
                    <a:lnTo>
                      <a:pt x="86" y="760"/>
                    </a:lnTo>
                    <a:lnTo>
                      <a:pt x="0" y="0"/>
                    </a:lnTo>
                    <a:lnTo>
                      <a:pt x="643" y="412"/>
                    </a:lnTo>
                    <a:lnTo>
                      <a:pt x="408" y="499"/>
                    </a:lnTo>
                    <a:lnTo>
                      <a:pt x="529" y="681"/>
                    </a:lnTo>
                    <a:lnTo>
                      <a:pt x="400" y="780"/>
                    </a:lnTo>
                    <a:close/>
                    <a:moveTo>
                      <a:pt x="278" y="542"/>
                    </a:moveTo>
                    <a:lnTo>
                      <a:pt x="408" y="744"/>
                    </a:lnTo>
                    <a:lnTo>
                      <a:pt x="498" y="673"/>
                    </a:lnTo>
                    <a:lnTo>
                      <a:pt x="368" y="487"/>
                    </a:lnTo>
                    <a:lnTo>
                      <a:pt x="588" y="404"/>
                    </a:lnTo>
                    <a:lnTo>
                      <a:pt x="31" y="52"/>
                    </a:lnTo>
                    <a:lnTo>
                      <a:pt x="106" y="705"/>
                    </a:lnTo>
                    <a:lnTo>
                      <a:pt x="278" y="542"/>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28" name="Group 27">
                <a:extLst>
                  <a:ext uri="{FF2B5EF4-FFF2-40B4-BE49-F238E27FC236}">
                    <a16:creationId xmlns:a16="http://schemas.microsoft.com/office/drawing/2014/main" id="{B6872748-8F0F-4F58-88FE-77FB44B828C2}"/>
                  </a:ext>
                </a:extLst>
              </p:cNvPr>
              <p:cNvGrpSpPr/>
              <p:nvPr/>
            </p:nvGrpSpPr>
            <p:grpSpPr>
              <a:xfrm>
                <a:off x="8858251" y="4037013"/>
                <a:ext cx="2025016" cy="2095273"/>
                <a:chOff x="719138" y="4037013"/>
                <a:chExt cx="2025016" cy="2095273"/>
              </a:xfrm>
            </p:grpSpPr>
            <p:sp>
              <p:nvSpPr>
                <p:cNvPr id="29" name="TextBox 28">
                  <a:extLst>
                    <a:ext uri="{FF2B5EF4-FFF2-40B4-BE49-F238E27FC236}">
                      <a16:creationId xmlns:a16="http://schemas.microsoft.com/office/drawing/2014/main" id="{7B458DDC-B479-4117-85E8-8B4B7A80ED58}"/>
                    </a:ext>
                  </a:extLst>
                </p:cNvPr>
                <p:cNvSpPr txBox="1"/>
                <p:nvPr/>
              </p:nvSpPr>
              <p:spPr>
                <a:xfrm>
                  <a:off x="725714" y="4257452"/>
                  <a:ext cx="1865087" cy="1000274"/>
                </a:xfrm>
                <a:prstGeom prst="rect">
                  <a:avLst/>
                </a:prstGeom>
                <a:noFill/>
              </p:spPr>
              <p:txBody>
                <a:bodyPr wrap="square" rtlCol="0">
                  <a:spAutoFit/>
                </a:bodyPr>
                <a:lstStyle/>
                <a:p>
                  <a:pPr>
                    <a:lnSpc>
                      <a:spcPts val="3500"/>
                    </a:lnSpc>
                  </a:pPr>
                  <a:r>
                    <a:rPr lang="en-US" sz="37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Ending</a:t>
                  </a:r>
                </a:p>
                <a:p>
                  <a:pPr>
                    <a:lnSpc>
                      <a:spcPts val="3500"/>
                    </a:lnSpc>
                  </a:pPr>
                  <a:r>
                    <a:rPr lang="en-US" sz="37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Cursor</a:t>
                  </a:r>
                </a:p>
              </p:txBody>
            </p:sp>
            <p:sp>
              <p:nvSpPr>
                <p:cNvPr id="30" name="TextBox 29">
                  <a:extLst>
                    <a:ext uri="{FF2B5EF4-FFF2-40B4-BE49-F238E27FC236}">
                      <a16:creationId xmlns:a16="http://schemas.microsoft.com/office/drawing/2014/main" id="{569946EB-DEAF-40CD-BC87-D1E016B4F0F1}"/>
                    </a:ext>
                  </a:extLst>
                </p:cNvPr>
                <p:cNvSpPr txBox="1"/>
                <p:nvPr/>
              </p:nvSpPr>
              <p:spPr>
                <a:xfrm>
                  <a:off x="2308000" y="4037013"/>
                  <a:ext cx="436154" cy="307777"/>
                </a:xfrm>
                <a:prstGeom prst="rect">
                  <a:avLst/>
                </a:prstGeom>
                <a:noFill/>
              </p:spPr>
              <p:txBody>
                <a:bodyPr wrap="square" rtlCol="0">
                  <a:spAutoFit/>
                </a:bodyPr>
                <a:lstStyle/>
                <a:p>
                  <a:pPr algn="ctr"/>
                  <a:r>
                    <a:rPr lang="en-US" sz="1400" b="1" spc="1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04</a:t>
                  </a:r>
                </a:p>
              </p:txBody>
            </p:sp>
            <p:sp>
              <p:nvSpPr>
                <p:cNvPr id="31" name="TextBox 30">
                  <a:extLst>
                    <a:ext uri="{FF2B5EF4-FFF2-40B4-BE49-F238E27FC236}">
                      <a16:creationId xmlns:a16="http://schemas.microsoft.com/office/drawing/2014/main" id="{E85FA618-10BB-49AA-9825-4CDECD12CF3E}"/>
                    </a:ext>
                  </a:extLst>
                </p:cNvPr>
                <p:cNvSpPr txBox="1"/>
                <p:nvPr/>
              </p:nvSpPr>
              <p:spPr>
                <a:xfrm>
                  <a:off x="719138" y="5447419"/>
                  <a:ext cx="1746175" cy="684867"/>
                </a:xfrm>
                <a:prstGeom prst="rect">
                  <a:avLst/>
                </a:prstGeom>
                <a:noFill/>
              </p:spPr>
              <p:txBody>
                <a:bodyPr wrap="square" rtlCol="0">
                  <a:spAutoFit/>
                </a:bodyPr>
                <a:lstStyle/>
                <a:p>
                  <a:pPr>
                    <a:lnSpc>
                      <a:spcPts val="16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Lorem ipsum dolor sit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amet</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consectetuer</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odio</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non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tellus</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natoque</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design. </a:t>
                  </a:r>
                </a:p>
              </p:txBody>
            </p:sp>
          </p:grpSp>
        </p:grpSp>
      </p:grpSp>
    </p:spTree>
    <p:extLst>
      <p:ext uri="{BB962C8B-B14F-4D97-AF65-F5344CB8AC3E}">
        <p14:creationId xmlns:p14="http://schemas.microsoft.com/office/powerpoint/2010/main" val="1144383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A4285183-0893-4E5B-AC26-D8BADC6F4FE5}"/>
              </a:ext>
            </a:extLst>
          </p:cNvPr>
          <p:cNvSpPr txBox="1"/>
          <p:nvPr/>
        </p:nvSpPr>
        <p:spPr>
          <a:xfrm>
            <a:off x="725714" y="725714"/>
            <a:ext cx="3511006" cy="661720"/>
          </a:xfrm>
          <a:prstGeom prst="rect">
            <a:avLst/>
          </a:prstGeom>
          <a:noFill/>
        </p:spPr>
        <p:txBody>
          <a:bodyPr wrap="square" rtlCol="0">
            <a:spAutoFit/>
          </a:bodyPr>
          <a:lstStyle/>
          <a:p>
            <a:r>
              <a:rPr lang="en-US" sz="3700" dirty="0">
                <a:latin typeface="Raleway" panose="020B0003030101060003" pitchFamily="34" charset="0"/>
                <a:ea typeface="Open Sans" panose="020B0606030504020204" pitchFamily="34" charset="0"/>
                <a:cs typeface="Open Sans" panose="020B0606030504020204" pitchFamily="34" charset="0"/>
              </a:rPr>
              <a:t>About</a:t>
            </a:r>
            <a:r>
              <a:rPr lang="en-US" sz="3700" dirty="0">
                <a:latin typeface="Raleway SemiBold" panose="020B0703030101060003" pitchFamily="34" charset="0"/>
                <a:ea typeface="Open Sans" panose="020B0606030504020204" pitchFamily="34" charset="0"/>
                <a:cs typeface="Open Sans" panose="020B0606030504020204" pitchFamily="34" charset="0"/>
              </a:rPr>
              <a:t> </a:t>
            </a:r>
            <a:r>
              <a:rPr lang="en-US" sz="3700" b="1" dirty="0">
                <a:latin typeface="Raleway SemiBold" panose="020B0703030101060003" pitchFamily="34" charset="0"/>
                <a:ea typeface="Open Sans" panose="020B0606030504020204" pitchFamily="34" charset="0"/>
                <a:cs typeface="Open Sans" panose="020B0606030504020204" pitchFamily="34" charset="0"/>
              </a:rPr>
              <a:t>Service</a:t>
            </a:r>
          </a:p>
        </p:txBody>
      </p:sp>
      <p:cxnSp>
        <p:nvCxnSpPr>
          <p:cNvPr id="35" name="Straight Connector 34">
            <a:extLst>
              <a:ext uri="{FF2B5EF4-FFF2-40B4-BE49-F238E27FC236}">
                <a16:creationId xmlns:a16="http://schemas.microsoft.com/office/drawing/2014/main" id="{E82D6D84-6355-415E-AB4F-335AA77827C4}"/>
              </a:ext>
            </a:extLst>
          </p:cNvPr>
          <p:cNvCxnSpPr>
            <a:cxnSpLocks/>
          </p:cNvCxnSpPr>
          <p:nvPr/>
        </p:nvCxnSpPr>
        <p:spPr>
          <a:xfrm flipH="1">
            <a:off x="2268598" y="1373569"/>
            <a:ext cx="1627127"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B73F1469-ABB5-4732-8B43-25BF31C1A36A}"/>
              </a:ext>
            </a:extLst>
          </p:cNvPr>
          <p:cNvSpPr txBox="1"/>
          <p:nvPr/>
        </p:nvSpPr>
        <p:spPr>
          <a:xfrm>
            <a:off x="725715" y="1525106"/>
            <a:ext cx="6656160" cy="619144"/>
          </a:xfrm>
          <a:prstGeom prst="rect">
            <a:avLst/>
          </a:prstGeom>
          <a:noFill/>
        </p:spPr>
        <p:txBody>
          <a:bodyPr wrap="square" rtlCol="0">
            <a:spAutoFit/>
          </a:bodyPr>
          <a:lstStyle/>
          <a:p>
            <a:pPr>
              <a:lnSpc>
                <a:spcPts val="2200"/>
              </a:lnSpc>
            </a:pPr>
            <a:r>
              <a:rPr lang="en-US" sz="10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If you need help with the product, please contact the </a:t>
            </a:r>
            <a:r>
              <a:rPr lang="en-US" sz="1000" dirty="0" err="1">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sowner</a:t>
            </a:r>
            <a:r>
              <a:rPr lang="en-US" sz="10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 visiting their shop profile and sending them a message. For anything else (licensing, billing, </a:t>
            </a:r>
            <a:r>
              <a:rPr lang="en-US" sz="1000" dirty="0" err="1">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etc</a:t>
            </a:r>
            <a:r>
              <a:rPr lang="en-US" sz="10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 please Help Center.</a:t>
            </a:r>
          </a:p>
        </p:txBody>
      </p:sp>
      <p:pic>
        <p:nvPicPr>
          <p:cNvPr id="6" name="Picture Placeholder 5">
            <a:extLst>
              <a:ext uri="{FF2B5EF4-FFF2-40B4-BE49-F238E27FC236}">
                <a16:creationId xmlns:a16="http://schemas.microsoft.com/office/drawing/2014/main" id="{E176FC9E-BAD2-490F-BA13-FEA091E5DB8A}"/>
              </a:ext>
            </a:extLst>
          </p:cNvPr>
          <p:cNvPicPr>
            <a:picLocks noGrp="1" noChangeAspect="1"/>
          </p:cNvPicPr>
          <p:nvPr>
            <p:ph type="pic" sz="quarter" idx="10"/>
          </p:nvPr>
        </p:nvPicPr>
        <p:blipFill>
          <a:blip r:embed="rId2"/>
          <a:srcRect l="12500" r="12500"/>
          <a:stretch>
            <a:fillRect/>
          </a:stretch>
        </p:blipFill>
        <p:spPr/>
      </p:pic>
      <p:grpSp>
        <p:nvGrpSpPr>
          <p:cNvPr id="63" name="Group 62">
            <a:extLst>
              <a:ext uri="{FF2B5EF4-FFF2-40B4-BE49-F238E27FC236}">
                <a16:creationId xmlns:a16="http://schemas.microsoft.com/office/drawing/2014/main" id="{EA1EE246-0EC1-4A6D-B68E-A1305141FAE0}"/>
              </a:ext>
            </a:extLst>
          </p:cNvPr>
          <p:cNvGrpSpPr/>
          <p:nvPr/>
        </p:nvGrpSpPr>
        <p:grpSpPr>
          <a:xfrm>
            <a:off x="5355530" y="2807970"/>
            <a:ext cx="4410328" cy="3166332"/>
            <a:chOff x="6646291" y="1167290"/>
            <a:chExt cx="4410328" cy="3166332"/>
          </a:xfrm>
        </p:grpSpPr>
        <p:sp>
          <p:nvSpPr>
            <p:cNvPr id="64" name="Oval 63">
              <a:extLst>
                <a:ext uri="{FF2B5EF4-FFF2-40B4-BE49-F238E27FC236}">
                  <a16:creationId xmlns:a16="http://schemas.microsoft.com/office/drawing/2014/main" id="{91507A47-DB63-4674-A020-7A3A5697BE7F}"/>
                </a:ext>
              </a:extLst>
            </p:cNvPr>
            <p:cNvSpPr/>
            <p:nvPr/>
          </p:nvSpPr>
          <p:spPr>
            <a:xfrm>
              <a:off x="6646291" y="1174435"/>
              <a:ext cx="569343" cy="5693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50000"/>
                  </a:schemeClr>
                </a:solidFill>
              </a:endParaRPr>
            </a:p>
          </p:txBody>
        </p:sp>
        <p:sp>
          <p:nvSpPr>
            <p:cNvPr id="65" name="Rectangle 64">
              <a:extLst>
                <a:ext uri="{FF2B5EF4-FFF2-40B4-BE49-F238E27FC236}">
                  <a16:creationId xmlns:a16="http://schemas.microsoft.com/office/drawing/2014/main" id="{2850A3E6-E4AB-4BD8-A2E9-0A0D671A5821}"/>
                </a:ext>
              </a:extLst>
            </p:cNvPr>
            <p:cNvSpPr/>
            <p:nvPr/>
          </p:nvSpPr>
          <p:spPr>
            <a:xfrm>
              <a:off x="6687464" y="1228273"/>
              <a:ext cx="457621" cy="461665"/>
            </a:xfrm>
            <a:prstGeom prst="rect">
              <a:avLst/>
            </a:prstGeom>
          </p:spPr>
          <p:txBody>
            <a:bodyPr wrap="square" anchor="ctr">
              <a:spAutoFit/>
            </a:bodyPr>
            <a:lstStyle/>
            <a:p>
              <a:r>
                <a:rPr lang="en-US" sz="2400" dirty="0">
                  <a:solidFill>
                    <a:schemeClr val="tx1">
                      <a:lumMod val="75000"/>
                      <a:lumOff val="25000"/>
                    </a:schemeClr>
                  </a:solidFill>
                  <a:latin typeface="FontAwesome" charset="0"/>
                </a:rPr>
                <a:t></a:t>
              </a:r>
              <a:endParaRPr lang="en-US" sz="2400" dirty="0">
                <a:solidFill>
                  <a:schemeClr val="tx1">
                    <a:lumMod val="75000"/>
                    <a:lumOff val="25000"/>
                  </a:schemeClr>
                </a:solidFill>
              </a:endParaRPr>
            </a:p>
          </p:txBody>
        </p:sp>
        <p:sp>
          <p:nvSpPr>
            <p:cNvPr id="66" name="TextBox 65">
              <a:extLst>
                <a:ext uri="{FF2B5EF4-FFF2-40B4-BE49-F238E27FC236}">
                  <a16:creationId xmlns:a16="http://schemas.microsoft.com/office/drawing/2014/main" id="{611B9C72-51E2-483F-A728-821546648B5F}"/>
                </a:ext>
              </a:extLst>
            </p:cNvPr>
            <p:cNvSpPr txBox="1"/>
            <p:nvPr/>
          </p:nvSpPr>
          <p:spPr>
            <a:xfrm>
              <a:off x="7560694" y="1167290"/>
              <a:ext cx="1961052" cy="321435"/>
            </a:xfrm>
            <a:prstGeom prst="rect">
              <a:avLst/>
            </a:prstGeom>
            <a:noFill/>
          </p:spPr>
          <p:txBody>
            <a:bodyPr wrap="square" numCol="1" spcCol="457200" rtlCol="0">
              <a:spAutoFit/>
            </a:bodyPr>
            <a:lstStyle/>
            <a:p>
              <a:pPr>
                <a:lnSpc>
                  <a:spcPts val="1900"/>
                </a:lnSpc>
              </a:pPr>
              <a:r>
                <a:rPr lang="en-US" sz="14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Your Best </a:t>
              </a:r>
              <a:r>
                <a:rPr lang="en-US" sz="1400" dirty="0" err="1">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Titile</a:t>
              </a:r>
              <a:r>
                <a:rPr lang="en-US" sz="14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 Here</a:t>
              </a:r>
            </a:p>
          </p:txBody>
        </p:sp>
        <p:sp>
          <p:nvSpPr>
            <p:cNvPr id="67" name="TextBox 66">
              <a:extLst>
                <a:ext uri="{FF2B5EF4-FFF2-40B4-BE49-F238E27FC236}">
                  <a16:creationId xmlns:a16="http://schemas.microsoft.com/office/drawing/2014/main" id="{696DB174-7324-46E5-89B2-AFA40A1E40BD}"/>
                </a:ext>
              </a:extLst>
            </p:cNvPr>
            <p:cNvSpPr txBox="1"/>
            <p:nvPr/>
          </p:nvSpPr>
          <p:spPr>
            <a:xfrm>
              <a:off x="7560692" y="1485326"/>
              <a:ext cx="3392229" cy="1015663"/>
            </a:xfrm>
            <a:prstGeom prst="rect">
              <a:avLst/>
            </a:prstGeom>
            <a:noFill/>
          </p:spPr>
          <p:txBody>
            <a:bodyPr wrap="square" rtlCol="0">
              <a:spAutoFit/>
            </a:bodyPr>
            <a:lstStyle/>
            <a:p>
              <a:pPr>
                <a:lnSpc>
                  <a:spcPts val="18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If you need help with the product, please contact the shop owner by visiting their shop profile and sending to be them a message. For anything e (licensing, billing,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etc</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please visit our in the best Help Center.</a:t>
              </a:r>
            </a:p>
          </p:txBody>
        </p:sp>
        <p:sp>
          <p:nvSpPr>
            <p:cNvPr id="68" name="Oval 67">
              <a:extLst>
                <a:ext uri="{FF2B5EF4-FFF2-40B4-BE49-F238E27FC236}">
                  <a16:creationId xmlns:a16="http://schemas.microsoft.com/office/drawing/2014/main" id="{FE51DBD0-A7EA-4C85-9608-F38950837CB6}"/>
                </a:ext>
              </a:extLst>
            </p:cNvPr>
            <p:cNvSpPr/>
            <p:nvPr/>
          </p:nvSpPr>
          <p:spPr>
            <a:xfrm>
              <a:off x="6646291" y="3007068"/>
              <a:ext cx="569343" cy="56934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lumMod val="50000"/>
                  </a:schemeClr>
                </a:solidFill>
              </a:endParaRPr>
            </a:p>
          </p:txBody>
        </p:sp>
        <p:sp>
          <p:nvSpPr>
            <p:cNvPr id="69" name="Rectangle 68">
              <a:extLst>
                <a:ext uri="{FF2B5EF4-FFF2-40B4-BE49-F238E27FC236}">
                  <a16:creationId xmlns:a16="http://schemas.microsoft.com/office/drawing/2014/main" id="{C1F5C2FA-3FCD-4ACB-9102-8088D28FFD27}"/>
                </a:ext>
              </a:extLst>
            </p:cNvPr>
            <p:cNvSpPr/>
            <p:nvPr/>
          </p:nvSpPr>
          <p:spPr>
            <a:xfrm>
              <a:off x="6687464" y="3060906"/>
              <a:ext cx="457621" cy="461665"/>
            </a:xfrm>
            <a:prstGeom prst="rect">
              <a:avLst/>
            </a:prstGeom>
          </p:spPr>
          <p:txBody>
            <a:bodyPr wrap="square" anchor="ctr">
              <a:spAutoFit/>
            </a:bodyPr>
            <a:lstStyle/>
            <a:p>
              <a:r>
                <a:rPr lang="en-US" sz="2400" dirty="0">
                  <a:solidFill>
                    <a:schemeClr val="tx1">
                      <a:lumMod val="75000"/>
                      <a:lumOff val="25000"/>
                    </a:schemeClr>
                  </a:solidFill>
                  <a:latin typeface="FontAwesome" charset="0"/>
                </a:rPr>
                <a:t></a:t>
              </a:r>
              <a:endParaRPr lang="en-US" sz="2400" dirty="0">
                <a:solidFill>
                  <a:schemeClr val="tx1">
                    <a:lumMod val="75000"/>
                    <a:lumOff val="25000"/>
                  </a:schemeClr>
                </a:solidFill>
              </a:endParaRPr>
            </a:p>
          </p:txBody>
        </p:sp>
        <p:sp>
          <p:nvSpPr>
            <p:cNvPr id="70" name="TextBox 69">
              <a:extLst>
                <a:ext uri="{FF2B5EF4-FFF2-40B4-BE49-F238E27FC236}">
                  <a16:creationId xmlns:a16="http://schemas.microsoft.com/office/drawing/2014/main" id="{33CEA6E2-8C19-4E9C-B0DC-36E2D3CA202A}"/>
                </a:ext>
              </a:extLst>
            </p:cNvPr>
            <p:cNvSpPr txBox="1"/>
            <p:nvPr/>
          </p:nvSpPr>
          <p:spPr>
            <a:xfrm>
              <a:off x="7560694" y="2999923"/>
              <a:ext cx="1961052" cy="321435"/>
            </a:xfrm>
            <a:prstGeom prst="rect">
              <a:avLst/>
            </a:prstGeom>
            <a:noFill/>
          </p:spPr>
          <p:txBody>
            <a:bodyPr wrap="square" numCol="1" spcCol="457200" rtlCol="0">
              <a:spAutoFit/>
            </a:bodyPr>
            <a:lstStyle/>
            <a:p>
              <a:pPr>
                <a:lnSpc>
                  <a:spcPts val="1900"/>
                </a:lnSpc>
              </a:pPr>
              <a:r>
                <a:rPr lang="en-US" sz="14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Your Best </a:t>
              </a:r>
              <a:r>
                <a:rPr lang="en-US" sz="1400" dirty="0" err="1">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Titile</a:t>
              </a:r>
              <a:r>
                <a:rPr lang="en-US" sz="14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 Here</a:t>
              </a:r>
            </a:p>
          </p:txBody>
        </p:sp>
        <p:sp>
          <p:nvSpPr>
            <p:cNvPr id="71" name="TextBox 70">
              <a:extLst>
                <a:ext uri="{FF2B5EF4-FFF2-40B4-BE49-F238E27FC236}">
                  <a16:creationId xmlns:a16="http://schemas.microsoft.com/office/drawing/2014/main" id="{A303396B-5AF8-4EE4-A2D1-C8045671CD75}"/>
                </a:ext>
              </a:extLst>
            </p:cNvPr>
            <p:cNvSpPr txBox="1"/>
            <p:nvPr/>
          </p:nvSpPr>
          <p:spPr>
            <a:xfrm>
              <a:off x="7560692" y="3317959"/>
              <a:ext cx="3495927" cy="1015663"/>
            </a:xfrm>
            <a:prstGeom prst="rect">
              <a:avLst/>
            </a:prstGeom>
            <a:noFill/>
          </p:spPr>
          <p:txBody>
            <a:bodyPr wrap="square" rtlCol="0">
              <a:spAutoFit/>
            </a:bodyPr>
            <a:lstStyle/>
            <a:p>
              <a:pPr>
                <a:lnSpc>
                  <a:spcPts val="1800"/>
                </a:lnSpc>
              </a:pP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If you need help with the product, please contact the shop owner by visiting their shop profile and sending to be them a message. For anything e (licensing, billing, </a:t>
              </a:r>
              <a:r>
                <a:rPr lang="en-US" sz="900" dirty="0" err="1">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etc</a:t>
              </a:r>
              <a:r>
                <a:rPr lang="en-US" sz="900" dirty="0">
                  <a:solidFill>
                    <a:schemeClr val="bg1">
                      <a:lumMod val="50000"/>
                    </a:schemeClr>
                  </a:solidFill>
                  <a:latin typeface="Raleway" panose="020B0003030101060003" pitchFamily="34" charset="0"/>
                  <a:ea typeface="Open Sans" panose="020B0606030504020204" pitchFamily="34" charset="0"/>
                  <a:cs typeface="Open Sans" panose="020B0606030504020204" pitchFamily="34" charset="0"/>
                </a:rPr>
                <a:t>), please visit our in the best Help Center.</a:t>
              </a:r>
            </a:p>
          </p:txBody>
        </p:sp>
      </p:grpSp>
    </p:spTree>
    <p:extLst>
      <p:ext uri="{BB962C8B-B14F-4D97-AF65-F5344CB8AC3E}">
        <p14:creationId xmlns:p14="http://schemas.microsoft.com/office/powerpoint/2010/main" val="2477345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p:cNvSpPr/>
          <p:nvPr/>
        </p:nvSpPr>
        <p:spPr>
          <a:xfrm>
            <a:off x="0" y="0"/>
            <a:ext cx="12192000" cy="6858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TextBox 82">
            <a:extLst>
              <a:ext uri="{FF2B5EF4-FFF2-40B4-BE49-F238E27FC236}">
                <a16:creationId xmlns:a16="http://schemas.microsoft.com/office/drawing/2014/main" id="{A4285183-0893-4E5B-AC26-D8BADC6F4FE5}"/>
              </a:ext>
            </a:extLst>
          </p:cNvPr>
          <p:cNvSpPr txBox="1"/>
          <p:nvPr/>
        </p:nvSpPr>
        <p:spPr>
          <a:xfrm>
            <a:off x="5384384" y="1302148"/>
            <a:ext cx="2483266" cy="661720"/>
          </a:xfrm>
          <a:prstGeom prst="rect">
            <a:avLst/>
          </a:prstGeom>
          <a:noFill/>
        </p:spPr>
        <p:txBody>
          <a:bodyPr wrap="square" rtlCol="0">
            <a:spAutoFit/>
          </a:bodyPr>
          <a:lstStyle/>
          <a:p>
            <a:r>
              <a:rPr lang="en-US" sz="37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Our </a:t>
            </a:r>
            <a:r>
              <a:rPr lang="en-US" sz="3700" b="1" dirty="0">
                <a:solidFill>
                  <a:schemeClr val="accent4"/>
                </a:solidFill>
                <a:latin typeface="Raleway SemiBold" panose="020B0703030101060003" pitchFamily="34" charset="0"/>
                <a:ea typeface="Open Sans" panose="020B0606030504020204" pitchFamily="34" charset="0"/>
                <a:cs typeface="Open Sans" panose="020B0606030504020204" pitchFamily="34" charset="0"/>
              </a:rPr>
              <a:t>team</a:t>
            </a:r>
          </a:p>
        </p:txBody>
      </p:sp>
      <p:cxnSp>
        <p:nvCxnSpPr>
          <p:cNvPr id="84" name="Straight Connector 83">
            <a:extLst>
              <a:ext uri="{FF2B5EF4-FFF2-40B4-BE49-F238E27FC236}">
                <a16:creationId xmlns:a16="http://schemas.microsoft.com/office/drawing/2014/main" id="{E82D6D84-6355-415E-AB4F-335AA77827C4}"/>
              </a:ext>
            </a:extLst>
          </p:cNvPr>
          <p:cNvCxnSpPr>
            <a:cxnSpLocks/>
          </p:cNvCxnSpPr>
          <p:nvPr/>
        </p:nvCxnSpPr>
        <p:spPr>
          <a:xfrm flipH="1">
            <a:off x="6463043" y="1950003"/>
            <a:ext cx="1137907" cy="0"/>
          </a:xfrm>
          <a:prstGeom prst="line">
            <a:avLst/>
          </a:prstGeom>
          <a:ln w="444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5" name="Picture Placeholder 4">
            <a:extLst>
              <a:ext uri="{FF2B5EF4-FFF2-40B4-BE49-F238E27FC236}">
                <a16:creationId xmlns:a16="http://schemas.microsoft.com/office/drawing/2014/main" id="{E6A8ABC4-D672-4574-AADE-A7CE53A56E54}"/>
              </a:ext>
            </a:extLst>
          </p:cNvPr>
          <p:cNvPicPr>
            <a:picLocks noGrp="1" noChangeAspect="1"/>
          </p:cNvPicPr>
          <p:nvPr>
            <p:ph type="pic" sz="quarter" idx="10"/>
          </p:nvPr>
        </p:nvPicPr>
        <p:blipFill>
          <a:blip r:embed="rId2"/>
          <a:srcRect l="29797" r="29797"/>
          <a:stretch>
            <a:fillRect/>
          </a:stretch>
        </p:blipFill>
        <p:spPr/>
      </p:pic>
      <p:sp>
        <p:nvSpPr>
          <p:cNvPr id="23" name="TextBox 22">
            <a:extLst>
              <a:ext uri="{FF2B5EF4-FFF2-40B4-BE49-F238E27FC236}">
                <a16:creationId xmlns:a16="http://schemas.microsoft.com/office/drawing/2014/main" id="{7E291514-54BF-4A61-8592-FF1A2DA5F038}"/>
              </a:ext>
            </a:extLst>
          </p:cNvPr>
          <p:cNvSpPr txBox="1"/>
          <p:nvPr/>
        </p:nvSpPr>
        <p:spPr>
          <a:xfrm>
            <a:off x="5384384" y="2503161"/>
            <a:ext cx="2549941" cy="743537"/>
          </a:xfrm>
          <a:prstGeom prst="rect">
            <a:avLst/>
          </a:prstGeom>
          <a:noFill/>
        </p:spPr>
        <p:txBody>
          <a:bodyPr wrap="square" rtlCol="0">
            <a:spAutoFit/>
          </a:bodyPr>
          <a:lstStyle/>
          <a:p>
            <a:pPr>
              <a:lnSpc>
                <a:spcPts val="2600"/>
              </a:lnSpc>
            </a:pPr>
            <a:r>
              <a:rPr lang="en-US" sz="1400" dirty="0">
                <a:solidFill>
                  <a:schemeClr val="bg1">
                    <a:lumMod val="95000"/>
                  </a:schemeClr>
                </a:solidFill>
                <a:latin typeface="Montserrat" charset="0"/>
                <a:ea typeface="Montserrat" charset="0"/>
                <a:cs typeface="Montserrat" charset="0"/>
              </a:rPr>
              <a:t>Vice President</a:t>
            </a:r>
          </a:p>
          <a:p>
            <a:pPr>
              <a:lnSpc>
                <a:spcPts val="2600"/>
              </a:lnSpc>
            </a:pPr>
            <a:r>
              <a:rPr lang="en-US" sz="2000" dirty="0">
                <a:solidFill>
                  <a:schemeClr val="bg1">
                    <a:lumMod val="95000"/>
                  </a:schemeClr>
                </a:solidFill>
                <a:latin typeface="Montserrat" charset="0"/>
                <a:ea typeface="Montserrat" charset="0"/>
                <a:cs typeface="Montserrat" charset="0"/>
              </a:rPr>
              <a:t>Dr. Jacky Chan</a:t>
            </a:r>
          </a:p>
        </p:txBody>
      </p:sp>
      <p:sp>
        <p:nvSpPr>
          <p:cNvPr id="25" name="TextBox 24">
            <a:extLst>
              <a:ext uri="{FF2B5EF4-FFF2-40B4-BE49-F238E27FC236}">
                <a16:creationId xmlns:a16="http://schemas.microsoft.com/office/drawing/2014/main" id="{21CA70C3-560A-4902-A2A0-2D56A60BD4C2}"/>
              </a:ext>
            </a:extLst>
          </p:cNvPr>
          <p:cNvSpPr txBox="1"/>
          <p:nvPr/>
        </p:nvSpPr>
        <p:spPr>
          <a:xfrm>
            <a:off x="5384384" y="3308403"/>
            <a:ext cx="3378615" cy="793038"/>
          </a:xfrm>
          <a:prstGeom prst="rect">
            <a:avLst/>
          </a:prstGeom>
          <a:noFill/>
        </p:spPr>
        <p:txBody>
          <a:bodyPr wrap="square" rtlCol="0">
            <a:spAutoFit/>
          </a:bodyPr>
          <a:lstStyle/>
          <a:p>
            <a:pPr>
              <a:lnSpc>
                <a:spcPts val="1900"/>
              </a:lnSpc>
            </a:pPr>
            <a:r>
              <a:rPr lang="en-US" sz="970" dirty="0">
                <a:solidFill>
                  <a:schemeClr val="bg1"/>
                </a:solidFill>
                <a:latin typeface="Raleway" panose="020B0003030101060003" pitchFamily="34" charset="0"/>
                <a:ea typeface="Open Sans" panose="020B0606030504020204" pitchFamily="34" charset="0"/>
                <a:cs typeface="Open Sans" panose="020B0606030504020204" pitchFamily="34" charset="0"/>
              </a:rPr>
              <a:t>Have them for one. Living grass to can't gathered waters had winged. Creepiest don’t this subdue which </a:t>
            </a:r>
            <a:r>
              <a:rPr lang="en-US" sz="970" dirty="0" err="1">
                <a:solidFill>
                  <a:schemeClr val="bg1"/>
                </a:solidFill>
                <a:latin typeface="Raleway" panose="020B0003030101060003" pitchFamily="34" charset="0"/>
                <a:ea typeface="Open Sans" panose="020B0606030504020204" pitchFamily="34" charset="0"/>
                <a:cs typeface="Open Sans" panose="020B0606030504020204" pitchFamily="34" charset="0"/>
              </a:rPr>
              <a:t>i</a:t>
            </a:r>
            <a:r>
              <a:rPr lang="en-US" sz="970" dirty="0">
                <a:solidFill>
                  <a:schemeClr val="bg1"/>
                </a:solidFill>
                <a:latin typeface="Raleway" panose="020B0003030101060003" pitchFamily="34" charset="0"/>
                <a:ea typeface="Open Sans" panose="020B0606030504020204" pitchFamily="34" charset="0"/>
                <a:cs typeface="Open Sans" panose="020B0606030504020204" pitchFamily="34" charset="0"/>
              </a:rPr>
              <a:t> two set had seasons. Fifth you'll, </a:t>
            </a:r>
          </a:p>
        </p:txBody>
      </p:sp>
      <p:grpSp>
        <p:nvGrpSpPr>
          <p:cNvPr id="9" name="Group 8">
            <a:extLst>
              <a:ext uri="{FF2B5EF4-FFF2-40B4-BE49-F238E27FC236}">
                <a16:creationId xmlns:a16="http://schemas.microsoft.com/office/drawing/2014/main" id="{B92BD27F-26CE-46A5-837E-180BAEE5C3C1}"/>
              </a:ext>
            </a:extLst>
          </p:cNvPr>
          <p:cNvGrpSpPr/>
          <p:nvPr/>
        </p:nvGrpSpPr>
        <p:grpSpPr>
          <a:xfrm>
            <a:off x="5384385" y="4373260"/>
            <a:ext cx="4940715" cy="822319"/>
            <a:chOff x="5384385" y="4268485"/>
            <a:chExt cx="4940715" cy="822319"/>
          </a:xfrm>
        </p:grpSpPr>
        <p:grpSp>
          <p:nvGrpSpPr>
            <p:cNvPr id="8" name="Group 7">
              <a:extLst>
                <a:ext uri="{FF2B5EF4-FFF2-40B4-BE49-F238E27FC236}">
                  <a16:creationId xmlns:a16="http://schemas.microsoft.com/office/drawing/2014/main" id="{0357B16A-5FA7-4972-B8AB-E97143261756}"/>
                </a:ext>
              </a:extLst>
            </p:cNvPr>
            <p:cNvGrpSpPr/>
            <p:nvPr/>
          </p:nvGrpSpPr>
          <p:grpSpPr>
            <a:xfrm>
              <a:off x="5469146" y="4650857"/>
              <a:ext cx="4855954" cy="439947"/>
              <a:chOff x="5469146" y="4416725"/>
              <a:chExt cx="4855954" cy="439947"/>
            </a:xfrm>
          </p:grpSpPr>
          <p:sp>
            <p:nvSpPr>
              <p:cNvPr id="7" name="Rectangle 6">
                <a:extLst>
                  <a:ext uri="{FF2B5EF4-FFF2-40B4-BE49-F238E27FC236}">
                    <a16:creationId xmlns:a16="http://schemas.microsoft.com/office/drawing/2014/main" id="{425FDFD3-F638-4BB7-B0EA-7EB195A50499}"/>
                  </a:ext>
                </a:extLst>
              </p:cNvPr>
              <p:cNvSpPr/>
              <p:nvPr/>
            </p:nvSpPr>
            <p:spPr>
              <a:xfrm>
                <a:off x="5469146" y="4416725"/>
                <a:ext cx="3316682" cy="14664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2A9D3631-1785-4E0E-B536-FBF6165A168B}"/>
                  </a:ext>
                </a:extLst>
              </p:cNvPr>
              <p:cNvSpPr/>
              <p:nvPr/>
            </p:nvSpPr>
            <p:spPr>
              <a:xfrm>
                <a:off x="5469146" y="4563374"/>
                <a:ext cx="4855954" cy="1466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C8B4FCA-8FE1-4AFA-A776-C11173F724D2}"/>
                  </a:ext>
                </a:extLst>
              </p:cNvPr>
              <p:cNvSpPr/>
              <p:nvPr/>
            </p:nvSpPr>
            <p:spPr>
              <a:xfrm>
                <a:off x="5469146" y="4710023"/>
                <a:ext cx="2741059" cy="1466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TextBox 29">
              <a:extLst>
                <a:ext uri="{FF2B5EF4-FFF2-40B4-BE49-F238E27FC236}">
                  <a16:creationId xmlns:a16="http://schemas.microsoft.com/office/drawing/2014/main" id="{37413A1C-A173-4292-948C-5823DF8523A4}"/>
                </a:ext>
              </a:extLst>
            </p:cNvPr>
            <p:cNvSpPr txBox="1"/>
            <p:nvPr/>
          </p:nvSpPr>
          <p:spPr>
            <a:xfrm>
              <a:off x="5384385" y="4268485"/>
              <a:ext cx="459204" cy="304827"/>
            </a:xfrm>
            <a:prstGeom prst="rect">
              <a:avLst/>
            </a:prstGeom>
            <a:noFill/>
          </p:spPr>
          <p:txBody>
            <a:bodyPr wrap="square" rtlCol="0">
              <a:spAutoFit/>
            </a:bodyPr>
            <a:lstStyle/>
            <a:p>
              <a:pPr>
                <a:lnSpc>
                  <a:spcPts val="1900"/>
                </a:lnSpc>
              </a:pPr>
              <a:r>
                <a:rPr lang="en-US" sz="900" dirty="0">
                  <a:solidFill>
                    <a:schemeClr val="bg1"/>
                  </a:solidFill>
                  <a:latin typeface="Raleway" panose="020B0003030101060003" pitchFamily="34" charset="0"/>
                  <a:ea typeface="Open Sans" panose="020B0606030504020204" pitchFamily="34" charset="0"/>
                  <a:cs typeface="Open Sans" panose="020B0606030504020204" pitchFamily="34" charset="0"/>
                </a:rPr>
                <a:t>Skills</a:t>
              </a:r>
            </a:p>
          </p:txBody>
        </p:sp>
      </p:grpSp>
    </p:spTree>
    <p:extLst>
      <p:ext uri="{BB962C8B-B14F-4D97-AF65-F5344CB8AC3E}">
        <p14:creationId xmlns:p14="http://schemas.microsoft.com/office/powerpoint/2010/main" val="892951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lowchart: Manual Input 17">
            <a:extLst>
              <a:ext uri="{FF2B5EF4-FFF2-40B4-BE49-F238E27FC236}">
                <a16:creationId xmlns:a16="http://schemas.microsoft.com/office/drawing/2014/main" id="{F76AC9BF-9926-4B1D-ACC5-59ED55851E02}"/>
              </a:ext>
            </a:extLst>
          </p:cNvPr>
          <p:cNvSpPr/>
          <p:nvPr/>
        </p:nvSpPr>
        <p:spPr>
          <a:xfrm>
            <a:off x="0" y="2133735"/>
            <a:ext cx="12192000" cy="4724266"/>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8 w 10000"/>
              <a:gd name="connsiteY0" fmla="*/ 4818 h 10000"/>
              <a:gd name="connsiteX1" fmla="*/ 10000 w 10000"/>
              <a:gd name="connsiteY1" fmla="*/ 0 h 10000"/>
              <a:gd name="connsiteX2" fmla="*/ 10000 w 10000"/>
              <a:gd name="connsiteY2" fmla="*/ 10000 h 10000"/>
              <a:gd name="connsiteX3" fmla="*/ 0 w 10000"/>
              <a:gd name="connsiteY3" fmla="*/ 10000 h 10000"/>
              <a:gd name="connsiteX4" fmla="*/ 8 w 10000"/>
              <a:gd name="connsiteY4" fmla="*/ 4818 h 10000"/>
              <a:gd name="connsiteX0" fmla="*/ 8 w 10000"/>
              <a:gd name="connsiteY0" fmla="*/ 4912 h 10000"/>
              <a:gd name="connsiteX1" fmla="*/ 10000 w 10000"/>
              <a:gd name="connsiteY1" fmla="*/ 0 h 10000"/>
              <a:gd name="connsiteX2" fmla="*/ 10000 w 10000"/>
              <a:gd name="connsiteY2" fmla="*/ 10000 h 10000"/>
              <a:gd name="connsiteX3" fmla="*/ 0 w 10000"/>
              <a:gd name="connsiteY3" fmla="*/ 10000 h 10000"/>
              <a:gd name="connsiteX4" fmla="*/ 8 w 10000"/>
              <a:gd name="connsiteY4" fmla="*/ 4912 h 10000"/>
              <a:gd name="connsiteX0" fmla="*/ 8 w 10000"/>
              <a:gd name="connsiteY0" fmla="*/ 4404 h 9492"/>
              <a:gd name="connsiteX1" fmla="*/ 10000 w 10000"/>
              <a:gd name="connsiteY1" fmla="*/ 0 h 9492"/>
              <a:gd name="connsiteX2" fmla="*/ 10000 w 10000"/>
              <a:gd name="connsiteY2" fmla="*/ 9492 h 9492"/>
              <a:gd name="connsiteX3" fmla="*/ 0 w 10000"/>
              <a:gd name="connsiteY3" fmla="*/ 9492 h 9492"/>
              <a:gd name="connsiteX4" fmla="*/ 8 w 10000"/>
              <a:gd name="connsiteY4" fmla="*/ 4404 h 9492"/>
              <a:gd name="connsiteX0" fmla="*/ 8 w 10000"/>
              <a:gd name="connsiteY0" fmla="*/ 4462 h 9822"/>
              <a:gd name="connsiteX1" fmla="*/ 10000 w 10000"/>
              <a:gd name="connsiteY1" fmla="*/ 0 h 9822"/>
              <a:gd name="connsiteX2" fmla="*/ 10000 w 10000"/>
              <a:gd name="connsiteY2" fmla="*/ 9822 h 9822"/>
              <a:gd name="connsiteX3" fmla="*/ 0 w 10000"/>
              <a:gd name="connsiteY3" fmla="*/ 9822 h 9822"/>
              <a:gd name="connsiteX4" fmla="*/ 8 w 10000"/>
              <a:gd name="connsiteY4" fmla="*/ 4462 h 98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9822">
                <a:moveTo>
                  <a:pt x="8" y="4462"/>
                </a:moveTo>
                <a:lnTo>
                  <a:pt x="10000" y="0"/>
                </a:lnTo>
                <a:lnTo>
                  <a:pt x="10000" y="9822"/>
                </a:lnTo>
                <a:lnTo>
                  <a:pt x="0" y="9822"/>
                </a:lnTo>
                <a:cubicBezTo>
                  <a:pt x="3" y="8003"/>
                  <a:pt x="5" y="6281"/>
                  <a:pt x="8" y="4462"/>
                </a:cubicBezTo>
                <a:close/>
              </a:path>
            </a:pathLst>
          </a:custGeom>
          <a:solidFill>
            <a:schemeClr val="tx1">
              <a:lumMod val="85000"/>
              <a:lumOff val="15000"/>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CE96C69D-D2D3-4B2C-8E9A-12101E484CE4}"/>
              </a:ext>
            </a:extLst>
          </p:cNvPr>
          <p:cNvSpPr txBox="1"/>
          <p:nvPr/>
        </p:nvSpPr>
        <p:spPr>
          <a:xfrm>
            <a:off x="3187700" y="618574"/>
            <a:ext cx="5816600" cy="923330"/>
          </a:xfrm>
          <a:prstGeom prst="rect">
            <a:avLst/>
          </a:prstGeom>
          <a:noFill/>
        </p:spPr>
        <p:txBody>
          <a:bodyPr wrap="square" rtlCol="0">
            <a:spAutoFit/>
          </a:bodyPr>
          <a:lstStyle/>
          <a:p>
            <a:pPr algn="ctr"/>
            <a:r>
              <a:rPr lang="en-US" sz="2700" dirty="0">
                <a:latin typeface="Raleway SemiBold" panose="020B0703030101060003" pitchFamily="34" charset="0"/>
              </a:rPr>
              <a:t>taking an image, </a:t>
            </a:r>
            <a:r>
              <a:rPr lang="en-US" sz="2700" dirty="0">
                <a:solidFill>
                  <a:schemeClr val="accent1"/>
                </a:solidFill>
                <a:latin typeface="Raleway SemiBold" panose="020B0703030101060003" pitchFamily="34" charset="0"/>
              </a:rPr>
              <a:t>freezing a</a:t>
            </a:r>
          </a:p>
          <a:p>
            <a:pPr algn="ctr"/>
            <a:r>
              <a:rPr lang="en-US" sz="2700" dirty="0">
                <a:latin typeface="Raleway SemiBold" panose="020B0703030101060003" pitchFamily="34" charset="0"/>
              </a:rPr>
              <a:t>reality truly is.</a:t>
            </a:r>
          </a:p>
        </p:txBody>
      </p:sp>
      <p:pic>
        <p:nvPicPr>
          <p:cNvPr id="12" name="Picture Placeholder 11">
            <a:extLst>
              <a:ext uri="{FF2B5EF4-FFF2-40B4-BE49-F238E27FC236}">
                <a16:creationId xmlns:a16="http://schemas.microsoft.com/office/drawing/2014/main" id="{82A78833-C6A2-4854-A945-3EACA17FD633}"/>
              </a:ext>
            </a:extLst>
          </p:cNvPr>
          <p:cNvPicPr>
            <a:picLocks noGrp="1" noChangeAspect="1"/>
          </p:cNvPicPr>
          <p:nvPr>
            <p:ph type="pic" sz="quarter" idx="11"/>
          </p:nvPr>
        </p:nvPicPr>
        <p:blipFill>
          <a:blip r:embed="rId2"/>
          <a:srcRect l="4869" r="4869"/>
          <a:stretch>
            <a:fillRect/>
          </a:stretch>
        </p:blipFill>
        <p:spPr/>
      </p:pic>
      <p:pic>
        <p:nvPicPr>
          <p:cNvPr id="14" name="Picture Placeholder 13">
            <a:extLst>
              <a:ext uri="{FF2B5EF4-FFF2-40B4-BE49-F238E27FC236}">
                <a16:creationId xmlns:a16="http://schemas.microsoft.com/office/drawing/2014/main" id="{37D6FA20-3F59-436E-A774-A39274A9224E}"/>
              </a:ext>
            </a:extLst>
          </p:cNvPr>
          <p:cNvPicPr>
            <a:picLocks noGrp="1" noChangeAspect="1"/>
          </p:cNvPicPr>
          <p:nvPr>
            <p:ph type="pic" sz="quarter" idx="13"/>
          </p:nvPr>
        </p:nvPicPr>
        <p:blipFill>
          <a:blip r:embed="rId3"/>
          <a:srcRect l="4839" r="4839"/>
          <a:stretch>
            <a:fillRect/>
          </a:stretch>
        </p:blipFill>
        <p:spPr/>
      </p:pic>
      <p:pic>
        <p:nvPicPr>
          <p:cNvPr id="17" name="Picture Placeholder 16">
            <a:extLst>
              <a:ext uri="{FF2B5EF4-FFF2-40B4-BE49-F238E27FC236}">
                <a16:creationId xmlns:a16="http://schemas.microsoft.com/office/drawing/2014/main" id="{99272803-4A21-4A6A-9820-ACB08DCE6880}"/>
              </a:ext>
            </a:extLst>
          </p:cNvPr>
          <p:cNvPicPr>
            <a:picLocks noGrp="1" noChangeAspect="1"/>
          </p:cNvPicPr>
          <p:nvPr>
            <p:ph type="pic" sz="quarter" idx="14"/>
          </p:nvPr>
        </p:nvPicPr>
        <p:blipFill>
          <a:blip r:embed="rId4"/>
          <a:srcRect l="7359" r="7359"/>
          <a:stretch>
            <a:fillRect/>
          </a:stretch>
        </p:blipFill>
        <p:spPr/>
      </p:pic>
      <p:sp>
        <p:nvSpPr>
          <p:cNvPr id="26" name="TextBox 25">
            <a:extLst>
              <a:ext uri="{FF2B5EF4-FFF2-40B4-BE49-F238E27FC236}">
                <a16:creationId xmlns:a16="http://schemas.microsoft.com/office/drawing/2014/main" id="{B880EB47-4053-471A-8189-4339E358C22F}"/>
              </a:ext>
            </a:extLst>
          </p:cNvPr>
          <p:cNvSpPr txBox="1"/>
          <p:nvPr/>
        </p:nvSpPr>
        <p:spPr>
          <a:xfrm>
            <a:off x="2047068" y="4717437"/>
            <a:ext cx="2054077" cy="553998"/>
          </a:xfrm>
          <a:prstGeom prst="rect">
            <a:avLst/>
          </a:prstGeom>
          <a:noFill/>
        </p:spPr>
        <p:txBody>
          <a:bodyPr wrap="square" rtlCol="0">
            <a:spAutoFit/>
          </a:bodyPr>
          <a:lstStyle/>
          <a:p>
            <a:pPr algn="ctr">
              <a:lnSpc>
                <a:spcPts val="1800"/>
              </a:lnSpc>
            </a:pPr>
            <a:r>
              <a:rPr lang="en-US" sz="1100" dirty="0">
                <a:solidFill>
                  <a:schemeClr val="bg1">
                    <a:lumMod val="85000"/>
                  </a:schemeClr>
                </a:solidFill>
                <a:latin typeface="Montserrat" charset="0"/>
                <a:ea typeface="Montserrat" charset="0"/>
                <a:cs typeface="Montserrat" charset="0"/>
              </a:rPr>
              <a:t>Vice President</a:t>
            </a:r>
          </a:p>
          <a:p>
            <a:pPr algn="ctr">
              <a:lnSpc>
                <a:spcPts val="1800"/>
              </a:lnSpc>
            </a:pPr>
            <a:r>
              <a:rPr lang="en-US" sz="1600" dirty="0">
                <a:solidFill>
                  <a:schemeClr val="bg1">
                    <a:lumMod val="85000"/>
                  </a:schemeClr>
                </a:solidFill>
                <a:latin typeface="Montserrat" charset="0"/>
                <a:ea typeface="Montserrat" charset="0"/>
                <a:cs typeface="Montserrat" charset="0"/>
              </a:rPr>
              <a:t>Dr. Jacky Chan</a:t>
            </a:r>
          </a:p>
        </p:txBody>
      </p:sp>
      <p:sp>
        <p:nvSpPr>
          <p:cNvPr id="29" name="TextBox 28">
            <a:extLst>
              <a:ext uri="{FF2B5EF4-FFF2-40B4-BE49-F238E27FC236}">
                <a16:creationId xmlns:a16="http://schemas.microsoft.com/office/drawing/2014/main" id="{AD466E93-CADB-4E98-A757-1A998A7130F1}"/>
              </a:ext>
            </a:extLst>
          </p:cNvPr>
          <p:cNvSpPr txBox="1"/>
          <p:nvPr/>
        </p:nvSpPr>
        <p:spPr>
          <a:xfrm>
            <a:off x="1884748" y="5271435"/>
            <a:ext cx="2378716" cy="630942"/>
          </a:xfrm>
          <a:prstGeom prst="rect">
            <a:avLst/>
          </a:prstGeom>
          <a:noFill/>
        </p:spPr>
        <p:txBody>
          <a:bodyPr wrap="square" rtlCol="0">
            <a:spAutoFit/>
          </a:bodyPr>
          <a:lstStyle/>
          <a:p>
            <a:pPr algn="ctr">
              <a:lnSpc>
                <a:spcPts val="1400"/>
              </a:lnSpc>
            </a:pPr>
            <a:r>
              <a:rPr lang="en-US" sz="700" kern="1400" dirty="0">
                <a:solidFill>
                  <a:schemeClr val="bg1">
                    <a:lumMod val="85000"/>
                  </a:schemeClr>
                </a:solidFill>
                <a:latin typeface="Montserrat Regular"/>
                <a:ea typeface="PT Sans" panose="020B0503020203020204" pitchFamily="34" charset="0"/>
                <a:cs typeface="Open Sans" panose="020B0606030504020204" pitchFamily="34" charset="0"/>
              </a:rPr>
              <a:t>Lorem Ipsum is simply dummy text of print</a:t>
            </a:r>
          </a:p>
          <a:p>
            <a:pPr algn="ctr">
              <a:lnSpc>
                <a:spcPts val="1400"/>
              </a:lnSpc>
            </a:pPr>
            <a:r>
              <a:rPr lang="en-US" sz="700" kern="1400" dirty="0">
                <a:solidFill>
                  <a:schemeClr val="bg1">
                    <a:lumMod val="85000"/>
                  </a:schemeClr>
                </a:solidFill>
                <a:latin typeface="Montserrat Regular"/>
                <a:ea typeface="PT Sans" panose="020B0503020203020204" pitchFamily="34" charset="0"/>
                <a:cs typeface="Open Sans" panose="020B0606030504020204" pitchFamily="34" charset="0"/>
              </a:rPr>
              <a:t>typesetting industry.  Ipsum been the industry’s</a:t>
            </a:r>
          </a:p>
          <a:p>
            <a:pPr algn="ctr">
              <a:lnSpc>
                <a:spcPts val="1400"/>
              </a:lnSpc>
            </a:pPr>
            <a:r>
              <a:rPr lang="en-US" sz="700" kern="1400" dirty="0">
                <a:solidFill>
                  <a:schemeClr val="bg1">
                    <a:lumMod val="85000"/>
                  </a:schemeClr>
                </a:solidFill>
                <a:latin typeface="Montserrat Regular"/>
                <a:ea typeface="PT Sans" panose="020B0503020203020204" pitchFamily="34" charset="0"/>
                <a:cs typeface="Open Sans" panose="020B0606030504020204" pitchFamily="34" charset="0"/>
              </a:rPr>
              <a:t>standard my ever since the 1500s</a:t>
            </a:r>
          </a:p>
        </p:txBody>
      </p:sp>
      <p:sp>
        <p:nvSpPr>
          <p:cNvPr id="31" name="TextBox 30">
            <a:extLst>
              <a:ext uri="{FF2B5EF4-FFF2-40B4-BE49-F238E27FC236}">
                <a16:creationId xmlns:a16="http://schemas.microsoft.com/office/drawing/2014/main" id="{FC1DBB58-20F9-403F-996E-9ED713782C9D}"/>
              </a:ext>
            </a:extLst>
          </p:cNvPr>
          <p:cNvSpPr txBox="1"/>
          <p:nvPr/>
        </p:nvSpPr>
        <p:spPr>
          <a:xfrm>
            <a:off x="5071574" y="4717437"/>
            <a:ext cx="2054077" cy="553998"/>
          </a:xfrm>
          <a:prstGeom prst="rect">
            <a:avLst/>
          </a:prstGeom>
          <a:noFill/>
        </p:spPr>
        <p:txBody>
          <a:bodyPr wrap="square" rtlCol="0">
            <a:spAutoFit/>
          </a:bodyPr>
          <a:lstStyle/>
          <a:p>
            <a:pPr algn="ctr">
              <a:lnSpc>
                <a:spcPts val="1800"/>
              </a:lnSpc>
            </a:pPr>
            <a:r>
              <a:rPr lang="en-US" sz="1100" dirty="0">
                <a:solidFill>
                  <a:schemeClr val="bg1">
                    <a:lumMod val="85000"/>
                  </a:schemeClr>
                </a:solidFill>
                <a:latin typeface="Montserrat" charset="0"/>
                <a:ea typeface="Montserrat" charset="0"/>
                <a:cs typeface="Montserrat" charset="0"/>
              </a:rPr>
              <a:t>CEO</a:t>
            </a:r>
          </a:p>
          <a:p>
            <a:pPr algn="ctr">
              <a:lnSpc>
                <a:spcPts val="1800"/>
              </a:lnSpc>
            </a:pPr>
            <a:r>
              <a:rPr lang="en-US" sz="1600" dirty="0" err="1">
                <a:solidFill>
                  <a:schemeClr val="bg1">
                    <a:lumMod val="85000"/>
                  </a:schemeClr>
                </a:solidFill>
                <a:latin typeface="Montserrat" charset="0"/>
                <a:ea typeface="Montserrat" charset="0"/>
                <a:cs typeface="Montserrat" charset="0"/>
              </a:rPr>
              <a:t>Chamely</a:t>
            </a:r>
            <a:r>
              <a:rPr lang="en-US" sz="1600" dirty="0">
                <a:solidFill>
                  <a:schemeClr val="bg1">
                    <a:lumMod val="85000"/>
                  </a:schemeClr>
                </a:solidFill>
                <a:latin typeface="Montserrat" charset="0"/>
                <a:ea typeface="Montserrat" charset="0"/>
                <a:cs typeface="Montserrat" charset="0"/>
              </a:rPr>
              <a:t> </a:t>
            </a:r>
            <a:r>
              <a:rPr lang="en-US" sz="1600" dirty="0" err="1">
                <a:solidFill>
                  <a:schemeClr val="bg1">
                    <a:lumMod val="85000"/>
                  </a:schemeClr>
                </a:solidFill>
                <a:latin typeface="Montserrat" charset="0"/>
                <a:ea typeface="Montserrat" charset="0"/>
                <a:cs typeface="Montserrat" charset="0"/>
              </a:rPr>
              <a:t>Sikon</a:t>
            </a:r>
            <a:endParaRPr lang="en-US" sz="1600" dirty="0">
              <a:solidFill>
                <a:schemeClr val="bg1">
                  <a:lumMod val="85000"/>
                </a:schemeClr>
              </a:solidFill>
              <a:latin typeface="Montserrat" charset="0"/>
              <a:ea typeface="Montserrat" charset="0"/>
              <a:cs typeface="Montserrat" charset="0"/>
            </a:endParaRPr>
          </a:p>
        </p:txBody>
      </p:sp>
      <p:sp>
        <p:nvSpPr>
          <p:cNvPr id="32" name="TextBox 31">
            <a:extLst>
              <a:ext uri="{FF2B5EF4-FFF2-40B4-BE49-F238E27FC236}">
                <a16:creationId xmlns:a16="http://schemas.microsoft.com/office/drawing/2014/main" id="{0F605E67-7FEF-4553-8CBF-82500620A6DA}"/>
              </a:ext>
            </a:extLst>
          </p:cNvPr>
          <p:cNvSpPr txBox="1"/>
          <p:nvPr/>
        </p:nvSpPr>
        <p:spPr>
          <a:xfrm>
            <a:off x="4912338" y="5271435"/>
            <a:ext cx="2378716" cy="630942"/>
          </a:xfrm>
          <a:prstGeom prst="rect">
            <a:avLst/>
          </a:prstGeom>
          <a:noFill/>
        </p:spPr>
        <p:txBody>
          <a:bodyPr wrap="square" rtlCol="0">
            <a:spAutoFit/>
          </a:bodyPr>
          <a:lstStyle/>
          <a:p>
            <a:pPr algn="ctr">
              <a:lnSpc>
                <a:spcPts val="1400"/>
              </a:lnSpc>
            </a:pPr>
            <a:r>
              <a:rPr lang="en-US" sz="700" kern="1400" dirty="0">
                <a:solidFill>
                  <a:schemeClr val="bg1">
                    <a:lumMod val="85000"/>
                  </a:schemeClr>
                </a:solidFill>
                <a:latin typeface="Montserrat Regular"/>
                <a:ea typeface="PT Sans" panose="020B0503020203020204" pitchFamily="34" charset="0"/>
                <a:cs typeface="Open Sans" panose="020B0606030504020204" pitchFamily="34" charset="0"/>
              </a:rPr>
              <a:t>Lorem Ipsum is simply dummy text of print</a:t>
            </a:r>
          </a:p>
          <a:p>
            <a:pPr algn="ctr">
              <a:lnSpc>
                <a:spcPts val="1400"/>
              </a:lnSpc>
            </a:pPr>
            <a:r>
              <a:rPr lang="en-US" sz="700" kern="1400" dirty="0">
                <a:solidFill>
                  <a:schemeClr val="bg1">
                    <a:lumMod val="85000"/>
                  </a:schemeClr>
                </a:solidFill>
                <a:latin typeface="Montserrat Regular"/>
                <a:ea typeface="PT Sans" panose="020B0503020203020204" pitchFamily="34" charset="0"/>
                <a:cs typeface="Open Sans" panose="020B0606030504020204" pitchFamily="34" charset="0"/>
              </a:rPr>
              <a:t>typesetting industry.  Ipsum been the industry’s</a:t>
            </a:r>
          </a:p>
          <a:p>
            <a:pPr algn="ctr">
              <a:lnSpc>
                <a:spcPts val="1400"/>
              </a:lnSpc>
            </a:pPr>
            <a:r>
              <a:rPr lang="en-US" sz="700" kern="1400" dirty="0">
                <a:solidFill>
                  <a:schemeClr val="bg1">
                    <a:lumMod val="85000"/>
                  </a:schemeClr>
                </a:solidFill>
                <a:latin typeface="Montserrat Regular"/>
                <a:ea typeface="PT Sans" panose="020B0503020203020204" pitchFamily="34" charset="0"/>
                <a:cs typeface="Open Sans" panose="020B0606030504020204" pitchFamily="34" charset="0"/>
              </a:rPr>
              <a:t>standard my ever since the 1500s</a:t>
            </a:r>
          </a:p>
        </p:txBody>
      </p:sp>
      <p:sp>
        <p:nvSpPr>
          <p:cNvPr id="33" name="TextBox 32">
            <a:extLst>
              <a:ext uri="{FF2B5EF4-FFF2-40B4-BE49-F238E27FC236}">
                <a16:creationId xmlns:a16="http://schemas.microsoft.com/office/drawing/2014/main" id="{F3B57E74-B403-4EBA-B437-3EE96D2C322F}"/>
              </a:ext>
            </a:extLst>
          </p:cNvPr>
          <p:cNvSpPr txBox="1"/>
          <p:nvPr/>
        </p:nvSpPr>
        <p:spPr>
          <a:xfrm>
            <a:off x="8157288" y="4717437"/>
            <a:ext cx="2054077" cy="553998"/>
          </a:xfrm>
          <a:prstGeom prst="rect">
            <a:avLst/>
          </a:prstGeom>
          <a:noFill/>
        </p:spPr>
        <p:txBody>
          <a:bodyPr wrap="square" rtlCol="0">
            <a:spAutoFit/>
          </a:bodyPr>
          <a:lstStyle/>
          <a:p>
            <a:pPr algn="ctr">
              <a:lnSpc>
                <a:spcPts val="1800"/>
              </a:lnSpc>
            </a:pPr>
            <a:r>
              <a:rPr lang="en-US" sz="1100" dirty="0" err="1">
                <a:solidFill>
                  <a:schemeClr val="bg1">
                    <a:lumMod val="85000"/>
                  </a:schemeClr>
                </a:solidFill>
                <a:latin typeface="Montserrat" charset="0"/>
                <a:ea typeface="Montserrat" charset="0"/>
                <a:cs typeface="Montserrat" charset="0"/>
              </a:rPr>
              <a:t>Exctv</a:t>
            </a:r>
            <a:r>
              <a:rPr lang="en-US" sz="1100" dirty="0">
                <a:solidFill>
                  <a:schemeClr val="bg1">
                    <a:lumMod val="85000"/>
                  </a:schemeClr>
                </a:solidFill>
                <a:latin typeface="Montserrat" charset="0"/>
                <a:ea typeface="Montserrat" charset="0"/>
                <a:cs typeface="Montserrat" charset="0"/>
              </a:rPr>
              <a:t>. Director</a:t>
            </a:r>
          </a:p>
          <a:p>
            <a:pPr algn="ctr">
              <a:lnSpc>
                <a:spcPts val="1800"/>
              </a:lnSpc>
            </a:pPr>
            <a:r>
              <a:rPr lang="en-US" sz="1600" dirty="0">
                <a:solidFill>
                  <a:schemeClr val="bg1">
                    <a:lumMod val="85000"/>
                  </a:schemeClr>
                </a:solidFill>
                <a:latin typeface="Montserrat" charset="0"/>
                <a:ea typeface="Montserrat" charset="0"/>
                <a:cs typeface="Montserrat" charset="0"/>
              </a:rPr>
              <a:t>John </a:t>
            </a:r>
            <a:r>
              <a:rPr lang="en-US" sz="1600" dirty="0" err="1">
                <a:solidFill>
                  <a:schemeClr val="bg1">
                    <a:lumMod val="85000"/>
                  </a:schemeClr>
                </a:solidFill>
                <a:latin typeface="Montserrat" charset="0"/>
                <a:ea typeface="Montserrat" charset="0"/>
                <a:cs typeface="Montserrat" charset="0"/>
              </a:rPr>
              <a:t>Dowan</a:t>
            </a:r>
            <a:endParaRPr lang="en-US" sz="1600" dirty="0">
              <a:solidFill>
                <a:schemeClr val="bg1">
                  <a:lumMod val="85000"/>
                </a:schemeClr>
              </a:solidFill>
              <a:latin typeface="Montserrat" charset="0"/>
              <a:ea typeface="Montserrat" charset="0"/>
              <a:cs typeface="Montserrat" charset="0"/>
            </a:endParaRPr>
          </a:p>
        </p:txBody>
      </p:sp>
      <p:sp>
        <p:nvSpPr>
          <p:cNvPr id="34" name="TextBox 33">
            <a:extLst>
              <a:ext uri="{FF2B5EF4-FFF2-40B4-BE49-F238E27FC236}">
                <a16:creationId xmlns:a16="http://schemas.microsoft.com/office/drawing/2014/main" id="{FF2A464D-BEF5-4F58-A2A7-0C3B7890FE00}"/>
              </a:ext>
            </a:extLst>
          </p:cNvPr>
          <p:cNvSpPr txBox="1"/>
          <p:nvPr/>
        </p:nvSpPr>
        <p:spPr>
          <a:xfrm>
            <a:off x="7994968" y="5271435"/>
            <a:ext cx="2378716" cy="630942"/>
          </a:xfrm>
          <a:prstGeom prst="rect">
            <a:avLst/>
          </a:prstGeom>
          <a:noFill/>
        </p:spPr>
        <p:txBody>
          <a:bodyPr wrap="square" rtlCol="0">
            <a:spAutoFit/>
          </a:bodyPr>
          <a:lstStyle/>
          <a:p>
            <a:pPr algn="ctr">
              <a:lnSpc>
                <a:spcPts val="1400"/>
              </a:lnSpc>
            </a:pPr>
            <a:r>
              <a:rPr lang="en-US" sz="700" kern="1400" dirty="0">
                <a:solidFill>
                  <a:schemeClr val="bg1">
                    <a:lumMod val="85000"/>
                  </a:schemeClr>
                </a:solidFill>
                <a:latin typeface="Montserrat Regular"/>
                <a:ea typeface="PT Sans" panose="020B0503020203020204" pitchFamily="34" charset="0"/>
                <a:cs typeface="Open Sans" panose="020B0606030504020204" pitchFamily="34" charset="0"/>
              </a:rPr>
              <a:t>Lorem Ipsum is simply dummy text of print</a:t>
            </a:r>
          </a:p>
          <a:p>
            <a:pPr algn="ctr">
              <a:lnSpc>
                <a:spcPts val="1400"/>
              </a:lnSpc>
            </a:pPr>
            <a:r>
              <a:rPr lang="en-US" sz="700" kern="1400" dirty="0">
                <a:solidFill>
                  <a:schemeClr val="bg1">
                    <a:lumMod val="85000"/>
                  </a:schemeClr>
                </a:solidFill>
                <a:latin typeface="Montserrat Regular"/>
                <a:ea typeface="PT Sans" panose="020B0503020203020204" pitchFamily="34" charset="0"/>
                <a:cs typeface="Open Sans" panose="020B0606030504020204" pitchFamily="34" charset="0"/>
              </a:rPr>
              <a:t>typesetting industry.  Ipsum been the industry’s</a:t>
            </a:r>
          </a:p>
          <a:p>
            <a:pPr algn="ctr">
              <a:lnSpc>
                <a:spcPts val="1400"/>
              </a:lnSpc>
            </a:pPr>
            <a:r>
              <a:rPr lang="en-US" sz="700" kern="1400" dirty="0">
                <a:solidFill>
                  <a:schemeClr val="bg1">
                    <a:lumMod val="85000"/>
                  </a:schemeClr>
                </a:solidFill>
                <a:latin typeface="Montserrat Regular"/>
                <a:ea typeface="PT Sans" panose="020B0503020203020204" pitchFamily="34" charset="0"/>
                <a:cs typeface="Open Sans" panose="020B0606030504020204" pitchFamily="34" charset="0"/>
              </a:rPr>
              <a:t>standard my ever since the 1500s</a:t>
            </a:r>
          </a:p>
        </p:txBody>
      </p:sp>
    </p:spTree>
    <p:extLst>
      <p:ext uri="{BB962C8B-B14F-4D97-AF65-F5344CB8AC3E}">
        <p14:creationId xmlns:p14="http://schemas.microsoft.com/office/powerpoint/2010/main" val="34247026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Placeholder 40">
            <a:extLst>
              <a:ext uri="{FF2B5EF4-FFF2-40B4-BE49-F238E27FC236}">
                <a16:creationId xmlns:a16="http://schemas.microsoft.com/office/drawing/2014/main" id="{21434221-5AF3-4F6F-8C47-A25C05ED818D}"/>
              </a:ext>
            </a:extLst>
          </p:cNvPr>
          <p:cNvPicPr>
            <a:picLocks noGrp="1" noChangeAspect="1"/>
          </p:cNvPicPr>
          <p:nvPr>
            <p:ph type="pic" sz="quarter" idx="11"/>
          </p:nvPr>
        </p:nvPicPr>
        <p:blipFill>
          <a:blip r:embed="rId2"/>
          <a:srcRect l="13269" r="13269"/>
          <a:stretch>
            <a:fillRect/>
          </a:stretch>
        </p:blipFill>
        <p:spPr/>
      </p:pic>
      <p:pic>
        <p:nvPicPr>
          <p:cNvPr id="43" name="Picture Placeholder 42">
            <a:extLst>
              <a:ext uri="{FF2B5EF4-FFF2-40B4-BE49-F238E27FC236}">
                <a16:creationId xmlns:a16="http://schemas.microsoft.com/office/drawing/2014/main" id="{8B72EAD5-CE24-4DB2-B9ED-35B24949DC79}"/>
              </a:ext>
            </a:extLst>
          </p:cNvPr>
          <p:cNvPicPr>
            <a:picLocks noGrp="1" noChangeAspect="1"/>
          </p:cNvPicPr>
          <p:nvPr>
            <p:ph type="pic" sz="quarter" idx="12"/>
          </p:nvPr>
        </p:nvPicPr>
        <p:blipFill>
          <a:blip r:embed="rId3"/>
          <a:srcRect l="13269" r="13269"/>
          <a:stretch>
            <a:fillRect/>
          </a:stretch>
        </p:blipFill>
        <p:spPr/>
      </p:pic>
      <p:pic>
        <p:nvPicPr>
          <p:cNvPr id="45" name="Picture Placeholder 44">
            <a:extLst>
              <a:ext uri="{FF2B5EF4-FFF2-40B4-BE49-F238E27FC236}">
                <a16:creationId xmlns:a16="http://schemas.microsoft.com/office/drawing/2014/main" id="{B048814D-BEB8-4B2C-B75D-9F30478CDA6A}"/>
              </a:ext>
            </a:extLst>
          </p:cNvPr>
          <p:cNvPicPr>
            <a:picLocks noGrp="1" noChangeAspect="1"/>
          </p:cNvPicPr>
          <p:nvPr>
            <p:ph type="pic" sz="quarter" idx="13"/>
          </p:nvPr>
        </p:nvPicPr>
        <p:blipFill>
          <a:blip r:embed="rId4"/>
          <a:srcRect l="13269" r="13269"/>
          <a:stretch>
            <a:fillRect/>
          </a:stretch>
        </p:blipFill>
        <p:spPr/>
      </p:pic>
      <p:pic>
        <p:nvPicPr>
          <p:cNvPr id="47" name="Picture Placeholder 46">
            <a:extLst>
              <a:ext uri="{FF2B5EF4-FFF2-40B4-BE49-F238E27FC236}">
                <a16:creationId xmlns:a16="http://schemas.microsoft.com/office/drawing/2014/main" id="{21DE0654-9BF9-4290-AE77-59DEE16DB7B0}"/>
              </a:ext>
            </a:extLst>
          </p:cNvPr>
          <p:cNvPicPr>
            <a:picLocks noGrp="1" noChangeAspect="1"/>
          </p:cNvPicPr>
          <p:nvPr>
            <p:ph type="pic" sz="quarter" idx="14"/>
          </p:nvPr>
        </p:nvPicPr>
        <p:blipFill>
          <a:blip r:embed="rId5"/>
          <a:srcRect l="13269" r="13269"/>
          <a:stretch>
            <a:fillRect/>
          </a:stretch>
        </p:blipFill>
        <p:spPr/>
      </p:pic>
      <p:sp>
        <p:nvSpPr>
          <p:cNvPr id="51" name="TextBox 50">
            <a:extLst>
              <a:ext uri="{FF2B5EF4-FFF2-40B4-BE49-F238E27FC236}">
                <a16:creationId xmlns:a16="http://schemas.microsoft.com/office/drawing/2014/main" id="{953C9BD0-DCCB-4738-B4E4-864E92FCB1A8}"/>
              </a:ext>
            </a:extLst>
          </p:cNvPr>
          <p:cNvSpPr txBox="1"/>
          <p:nvPr/>
        </p:nvSpPr>
        <p:spPr>
          <a:xfrm>
            <a:off x="1838325" y="4633243"/>
            <a:ext cx="1749671" cy="502702"/>
          </a:xfrm>
          <a:prstGeom prst="rect">
            <a:avLst/>
          </a:prstGeom>
          <a:noFill/>
        </p:spPr>
        <p:txBody>
          <a:bodyPr wrap="square" rtlCol="0">
            <a:spAutoFit/>
          </a:bodyPr>
          <a:lstStyle/>
          <a:p>
            <a:pPr>
              <a:lnSpc>
                <a:spcPts val="1600"/>
              </a:lnSpc>
            </a:pPr>
            <a:r>
              <a:rPr lang="en-US" sz="1000" dirty="0">
                <a:solidFill>
                  <a:schemeClr val="bg1">
                    <a:lumMod val="50000"/>
                  </a:schemeClr>
                </a:solidFill>
                <a:latin typeface="Raleway" panose="020B0003030101060003" pitchFamily="34" charset="0"/>
                <a:ea typeface="Montserrat" charset="0"/>
                <a:cs typeface="Montserrat" charset="0"/>
              </a:rPr>
              <a:t>Vice President</a:t>
            </a:r>
          </a:p>
          <a:p>
            <a:pPr>
              <a:lnSpc>
                <a:spcPts val="1600"/>
              </a:lnSpc>
            </a:pPr>
            <a:r>
              <a:rPr lang="en-US" sz="1400" b="1" dirty="0">
                <a:solidFill>
                  <a:schemeClr val="tx1">
                    <a:lumMod val="75000"/>
                    <a:lumOff val="25000"/>
                  </a:schemeClr>
                </a:solidFill>
                <a:latin typeface="Raleway" panose="020B0003030101060003" pitchFamily="34" charset="0"/>
                <a:ea typeface="Montserrat" charset="0"/>
                <a:cs typeface="Montserrat" charset="0"/>
              </a:rPr>
              <a:t>Jacky Chan</a:t>
            </a:r>
          </a:p>
        </p:txBody>
      </p:sp>
      <p:sp>
        <p:nvSpPr>
          <p:cNvPr id="52" name="TextBox 51">
            <a:extLst>
              <a:ext uri="{FF2B5EF4-FFF2-40B4-BE49-F238E27FC236}">
                <a16:creationId xmlns:a16="http://schemas.microsoft.com/office/drawing/2014/main" id="{F9129EF5-888C-4451-B300-6CCB3D6C3ABE}"/>
              </a:ext>
            </a:extLst>
          </p:cNvPr>
          <p:cNvSpPr txBox="1"/>
          <p:nvPr/>
        </p:nvSpPr>
        <p:spPr>
          <a:xfrm>
            <a:off x="1838325" y="5144982"/>
            <a:ext cx="2219916" cy="497700"/>
          </a:xfrm>
          <a:prstGeom prst="rect">
            <a:avLst/>
          </a:prstGeom>
          <a:noFill/>
        </p:spPr>
        <p:txBody>
          <a:bodyPr wrap="square" rtlCol="0">
            <a:spAutoFit/>
          </a:bodyPr>
          <a:lstStyle/>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Lorem Ipsum is simply dummy text of print</a:t>
            </a:r>
          </a:p>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typesetting industry.  Ipsum been the industry’s</a:t>
            </a:r>
          </a:p>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standard my ever since the 1500s</a:t>
            </a:r>
          </a:p>
        </p:txBody>
      </p:sp>
      <p:sp>
        <p:nvSpPr>
          <p:cNvPr id="53" name="TextBox 52">
            <a:extLst>
              <a:ext uri="{FF2B5EF4-FFF2-40B4-BE49-F238E27FC236}">
                <a16:creationId xmlns:a16="http://schemas.microsoft.com/office/drawing/2014/main" id="{622A1628-3CA0-4D72-BF3F-2BD470C89A3C}"/>
              </a:ext>
            </a:extLst>
          </p:cNvPr>
          <p:cNvSpPr txBox="1"/>
          <p:nvPr/>
        </p:nvSpPr>
        <p:spPr>
          <a:xfrm>
            <a:off x="4012114" y="4633243"/>
            <a:ext cx="1749671" cy="502702"/>
          </a:xfrm>
          <a:prstGeom prst="rect">
            <a:avLst/>
          </a:prstGeom>
          <a:noFill/>
        </p:spPr>
        <p:txBody>
          <a:bodyPr wrap="square" rtlCol="0">
            <a:spAutoFit/>
          </a:bodyPr>
          <a:lstStyle/>
          <a:p>
            <a:pPr>
              <a:lnSpc>
                <a:spcPts val="1600"/>
              </a:lnSpc>
            </a:pPr>
            <a:r>
              <a:rPr lang="en-US" sz="1000" dirty="0">
                <a:solidFill>
                  <a:schemeClr val="bg1">
                    <a:lumMod val="50000"/>
                  </a:schemeClr>
                </a:solidFill>
                <a:latin typeface="Raleway" panose="020B0003030101060003" pitchFamily="34" charset="0"/>
                <a:ea typeface="Montserrat" charset="0"/>
                <a:cs typeface="Montserrat" charset="0"/>
              </a:rPr>
              <a:t>Creative CEO</a:t>
            </a:r>
          </a:p>
          <a:p>
            <a:pPr>
              <a:lnSpc>
                <a:spcPts val="1600"/>
              </a:lnSpc>
            </a:pPr>
            <a:r>
              <a:rPr lang="en-US" sz="1400" b="1" dirty="0">
                <a:solidFill>
                  <a:schemeClr val="tx1">
                    <a:lumMod val="75000"/>
                    <a:lumOff val="25000"/>
                  </a:schemeClr>
                </a:solidFill>
                <a:latin typeface="Raleway" panose="020B0003030101060003" pitchFamily="34" charset="0"/>
                <a:ea typeface="Montserrat" charset="0"/>
                <a:cs typeface="Montserrat" charset="0"/>
              </a:rPr>
              <a:t>Active </a:t>
            </a:r>
            <a:r>
              <a:rPr lang="en-US" sz="1400" b="1" dirty="0" err="1">
                <a:solidFill>
                  <a:schemeClr val="tx1">
                    <a:lumMod val="75000"/>
                    <a:lumOff val="25000"/>
                  </a:schemeClr>
                </a:solidFill>
                <a:latin typeface="Raleway" panose="020B0003030101060003" pitchFamily="34" charset="0"/>
                <a:ea typeface="Montserrat" charset="0"/>
                <a:cs typeface="Montserrat" charset="0"/>
              </a:rPr>
              <a:t>Jhon</a:t>
            </a:r>
            <a:endParaRPr lang="en-US" sz="1400" b="1" dirty="0">
              <a:solidFill>
                <a:schemeClr val="tx1">
                  <a:lumMod val="75000"/>
                  <a:lumOff val="25000"/>
                </a:schemeClr>
              </a:solidFill>
              <a:latin typeface="Raleway" panose="020B0003030101060003" pitchFamily="34" charset="0"/>
              <a:ea typeface="Montserrat" charset="0"/>
              <a:cs typeface="Montserrat" charset="0"/>
            </a:endParaRPr>
          </a:p>
        </p:txBody>
      </p:sp>
      <p:sp>
        <p:nvSpPr>
          <p:cNvPr id="54" name="TextBox 53">
            <a:extLst>
              <a:ext uri="{FF2B5EF4-FFF2-40B4-BE49-F238E27FC236}">
                <a16:creationId xmlns:a16="http://schemas.microsoft.com/office/drawing/2014/main" id="{1F3059B0-FDFF-47CD-BD03-7300C1E71215}"/>
              </a:ext>
            </a:extLst>
          </p:cNvPr>
          <p:cNvSpPr txBox="1"/>
          <p:nvPr/>
        </p:nvSpPr>
        <p:spPr>
          <a:xfrm>
            <a:off x="4012114" y="5144982"/>
            <a:ext cx="2219916" cy="497700"/>
          </a:xfrm>
          <a:prstGeom prst="rect">
            <a:avLst/>
          </a:prstGeom>
          <a:noFill/>
        </p:spPr>
        <p:txBody>
          <a:bodyPr wrap="square" rtlCol="0">
            <a:spAutoFit/>
          </a:bodyPr>
          <a:lstStyle/>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Lorem Ipsum is simply dummy text of print</a:t>
            </a:r>
          </a:p>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typesetting industry.  Ipsum been the industry’s</a:t>
            </a:r>
          </a:p>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standard my ever since the 1500s</a:t>
            </a:r>
          </a:p>
        </p:txBody>
      </p:sp>
      <p:sp>
        <p:nvSpPr>
          <p:cNvPr id="55" name="TextBox 54">
            <a:extLst>
              <a:ext uri="{FF2B5EF4-FFF2-40B4-BE49-F238E27FC236}">
                <a16:creationId xmlns:a16="http://schemas.microsoft.com/office/drawing/2014/main" id="{6F35A30D-6266-49EB-95FC-E7296145C57B}"/>
              </a:ext>
            </a:extLst>
          </p:cNvPr>
          <p:cNvSpPr txBox="1"/>
          <p:nvPr/>
        </p:nvSpPr>
        <p:spPr>
          <a:xfrm>
            <a:off x="6230063" y="4633243"/>
            <a:ext cx="1749671" cy="502702"/>
          </a:xfrm>
          <a:prstGeom prst="rect">
            <a:avLst/>
          </a:prstGeom>
          <a:noFill/>
        </p:spPr>
        <p:txBody>
          <a:bodyPr wrap="square" rtlCol="0">
            <a:spAutoFit/>
          </a:bodyPr>
          <a:lstStyle/>
          <a:p>
            <a:pPr>
              <a:lnSpc>
                <a:spcPts val="1600"/>
              </a:lnSpc>
            </a:pPr>
            <a:r>
              <a:rPr lang="en-US" sz="1000" dirty="0">
                <a:solidFill>
                  <a:schemeClr val="bg1">
                    <a:lumMod val="50000"/>
                  </a:schemeClr>
                </a:solidFill>
                <a:latin typeface="Raleway" panose="020B0003030101060003" pitchFamily="34" charset="0"/>
                <a:ea typeface="Montserrat" charset="0"/>
                <a:cs typeface="Montserrat" charset="0"/>
              </a:rPr>
              <a:t>President</a:t>
            </a:r>
            <a:endParaRPr lang="en-US" sz="900" dirty="0">
              <a:solidFill>
                <a:schemeClr val="bg1">
                  <a:lumMod val="50000"/>
                </a:schemeClr>
              </a:solidFill>
              <a:latin typeface="Raleway" panose="020B0003030101060003" pitchFamily="34" charset="0"/>
              <a:ea typeface="Montserrat" charset="0"/>
              <a:cs typeface="Montserrat" charset="0"/>
            </a:endParaRPr>
          </a:p>
          <a:p>
            <a:pPr>
              <a:lnSpc>
                <a:spcPts val="1600"/>
              </a:lnSpc>
            </a:pPr>
            <a:r>
              <a:rPr lang="en-US" sz="1400" b="1" dirty="0" err="1">
                <a:solidFill>
                  <a:schemeClr val="tx1">
                    <a:lumMod val="75000"/>
                    <a:lumOff val="25000"/>
                  </a:schemeClr>
                </a:solidFill>
                <a:latin typeface="Raleway" panose="020B0003030101060003" pitchFamily="34" charset="0"/>
                <a:ea typeface="Montserrat" charset="0"/>
                <a:cs typeface="Montserrat" charset="0"/>
              </a:rPr>
              <a:t>Tahsan</a:t>
            </a:r>
            <a:r>
              <a:rPr lang="en-US" sz="1400" b="1" dirty="0">
                <a:solidFill>
                  <a:schemeClr val="tx1">
                    <a:lumMod val="75000"/>
                    <a:lumOff val="25000"/>
                  </a:schemeClr>
                </a:solidFill>
                <a:latin typeface="Raleway" panose="020B0003030101060003" pitchFamily="34" charset="0"/>
                <a:ea typeface="Montserrat" charset="0"/>
                <a:cs typeface="Montserrat" charset="0"/>
              </a:rPr>
              <a:t> </a:t>
            </a:r>
            <a:r>
              <a:rPr lang="en-US" sz="1400" b="1" dirty="0" err="1">
                <a:solidFill>
                  <a:schemeClr val="tx1">
                    <a:lumMod val="75000"/>
                    <a:lumOff val="25000"/>
                  </a:schemeClr>
                </a:solidFill>
                <a:latin typeface="Raleway" panose="020B0003030101060003" pitchFamily="34" charset="0"/>
                <a:ea typeface="Montserrat" charset="0"/>
                <a:cs typeface="Montserrat" charset="0"/>
              </a:rPr>
              <a:t>Sikon</a:t>
            </a:r>
            <a:endParaRPr lang="en-US" sz="1400" b="1" dirty="0">
              <a:solidFill>
                <a:schemeClr val="tx1">
                  <a:lumMod val="75000"/>
                  <a:lumOff val="25000"/>
                </a:schemeClr>
              </a:solidFill>
              <a:latin typeface="Raleway" panose="020B0003030101060003" pitchFamily="34" charset="0"/>
              <a:ea typeface="Montserrat" charset="0"/>
              <a:cs typeface="Montserrat" charset="0"/>
            </a:endParaRPr>
          </a:p>
        </p:txBody>
      </p:sp>
      <p:sp>
        <p:nvSpPr>
          <p:cNvPr id="56" name="TextBox 55">
            <a:extLst>
              <a:ext uri="{FF2B5EF4-FFF2-40B4-BE49-F238E27FC236}">
                <a16:creationId xmlns:a16="http://schemas.microsoft.com/office/drawing/2014/main" id="{C787F04D-C8F2-443D-956F-BF278F1E0E42}"/>
              </a:ext>
            </a:extLst>
          </p:cNvPr>
          <p:cNvSpPr txBox="1"/>
          <p:nvPr/>
        </p:nvSpPr>
        <p:spPr>
          <a:xfrm>
            <a:off x="6230063" y="5144982"/>
            <a:ext cx="2219916" cy="497700"/>
          </a:xfrm>
          <a:prstGeom prst="rect">
            <a:avLst/>
          </a:prstGeom>
          <a:noFill/>
        </p:spPr>
        <p:txBody>
          <a:bodyPr wrap="square" rtlCol="0">
            <a:spAutoFit/>
          </a:bodyPr>
          <a:lstStyle/>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Lorem Ipsum is simply dummy text of print</a:t>
            </a:r>
          </a:p>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typesetting industry.  Ipsum been the industry’s</a:t>
            </a:r>
          </a:p>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standard my ever since the 1500s</a:t>
            </a:r>
          </a:p>
        </p:txBody>
      </p:sp>
      <p:sp>
        <p:nvSpPr>
          <p:cNvPr id="57" name="TextBox 56">
            <a:extLst>
              <a:ext uri="{FF2B5EF4-FFF2-40B4-BE49-F238E27FC236}">
                <a16:creationId xmlns:a16="http://schemas.microsoft.com/office/drawing/2014/main" id="{B16A5D98-F51C-443C-9002-129C16A67C75}"/>
              </a:ext>
            </a:extLst>
          </p:cNvPr>
          <p:cNvSpPr txBox="1"/>
          <p:nvPr/>
        </p:nvSpPr>
        <p:spPr>
          <a:xfrm>
            <a:off x="8359692" y="4633243"/>
            <a:ext cx="1749671" cy="502702"/>
          </a:xfrm>
          <a:prstGeom prst="rect">
            <a:avLst/>
          </a:prstGeom>
          <a:noFill/>
        </p:spPr>
        <p:txBody>
          <a:bodyPr wrap="square" rtlCol="0">
            <a:spAutoFit/>
          </a:bodyPr>
          <a:lstStyle/>
          <a:p>
            <a:pPr>
              <a:lnSpc>
                <a:spcPts val="1600"/>
              </a:lnSpc>
            </a:pPr>
            <a:r>
              <a:rPr lang="en-US" sz="1000" dirty="0" err="1">
                <a:solidFill>
                  <a:schemeClr val="bg1">
                    <a:lumMod val="50000"/>
                  </a:schemeClr>
                </a:solidFill>
                <a:latin typeface="Raleway" panose="020B0003030101060003" pitchFamily="34" charset="0"/>
                <a:ea typeface="Montserrat" charset="0"/>
                <a:cs typeface="Montserrat" charset="0"/>
              </a:rPr>
              <a:t>Dirctor</a:t>
            </a:r>
            <a:endParaRPr lang="en-US" sz="1000" dirty="0">
              <a:solidFill>
                <a:schemeClr val="bg1">
                  <a:lumMod val="50000"/>
                </a:schemeClr>
              </a:solidFill>
              <a:latin typeface="Raleway" panose="020B0003030101060003" pitchFamily="34" charset="0"/>
              <a:ea typeface="Montserrat" charset="0"/>
              <a:cs typeface="Montserrat" charset="0"/>
            </a:endParaRPr>
          </a:p>
          <a:p>
            <a:pPr>
              <a:lnSpc>
                <a:spcPts val="1600"/>
              </a:lnSpc>
            </a:pPr>
            <a:r>
              <a:rPr lang="en-US" sz="1400" b="1" dirty="0" err="1">
                <a:solidFill>
                  <a:schemeClr val="tx1">
                    <a:lumMod val="75000"/>
                    <a:lumOff val="25000"/>
                  </a:schemeClr>
                </a:solidFill>
                <a:latin typeface="Raleway" panose="020B0003030101060003" pitchFamily="34" charset="0"/>
                <a:ea typeface="Montserrat" charset="0"/>
                <a:cs typeface="Montserrat" charset="0"/>
              </a:rPr>
              <a:t>Jhon</a:t>
            </a:r>
            <a:r>
              <a:rPr lang="en-US" sz="1400" b="1" dirty="0">
                <a:solidFill>
                  <a:schemeClr val="tx1">
                    <a:lumMod val="75000"/>
                    <a:lumOff val="25000"/>
                  </a:schemeClr>
                </a:solidFill>
                <a:latin typeface="Raleway" panose="020B0003030101060003" pitchFamily="34" charset="0"/>
                <a:ea typeface="Montserrat" charset="0"/>
                <a:cs typeface="Montserrat" charset="0"/>
              </a:rPr>
              <a:t> Smith</a:t>
            </a:r>
          </a:p>
        </p:txBody>
      </p:sp>
      <p:sp>
        <p:nvSpPr>
          <p:cNvPr id="58" name="TextBox 57">
            <a:extLst>
              <a:ext uri="{FF2B5EF4-FFF2-40B4-BE49-F238E27FC236}">
                <a16:creationId xmlns:a16="http://schemas.microsoft.com/office/drawing/2014/main" id="{3AC2A9F1-E2D6-4ED2-B7CF-DC0A7D4D058F}"/>
              </a:ext>
            </a:extLst>
          </p:cNvPr>
          <p:cNvSpPr txBox="1"/>
          <p:nvPr/>
        </p:nvSpPr>
        <p:spPr>
          <a:xfrm>
            <a:off x="8359692" y="5144982"/>
            <a:ext cx="2219916" cy="497700"/>
          </a:xfrm>
          <a:prstGeom prst="rect">
            <a:avLst/>
          </a:prstGeom>
          <a:noFill/>
        </p:spPr>
        <p:txBody>
          <a:bodyPr wrap="square" rtlCol="0">
            <a:spAutoFit/>
          </a:bodyPr>
          <a:lstStyle/>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Lorem Ipsum is simply dummy text of print</a:t>
            </a:r>
          </a:p>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typesetting industry.  Ipsum been the industry’s</a:t>
            </a:r>
          </a:p>
          <a:p>
            <a:pPr>
              <a:lnSpc>
                <a:spcPts val="1100"/>
              </a:lnSpc>
            </a:pPr>
            <a:r>
              <a:rPr lang="en-US" sz="600" kern="1400" dirty="0">
                <a:solidFill>
                  <a:schemeClr val="bg1">
                    <a:lumMod val="50000"/>
                  </a:schemeClr>
                </a:solidFill>
                <a:latin typeface="Raleway" panose="020B0003030101060003" pitchFamily="34" charset="0"/>
                <a:ea typeface="PT Sans" panose="020B0503020203020204" pitchFamily="34" charset="0"/>
                <a:cs typeface="Open Sans" panose="020B0606030504020204" pitchFamily="34" charset="0"/>
              </a:rPr>
              <a:t>standard my ever since the 1500s</a:t>
            </a:r>
          </a:p>
        </p:txBody>
      </p:sp>
      <p:sp>
        <p:nvSpPr>
          <p:cNvPr id="59" name="TextBox 58">
            <a:extLst>
              <a:ext uri="{FF2B5EF4-FFF2-40B4-BE49-F238E27FC236}">
                <a16:creationId xmlns:a16="http://schemas.microsoft.com/office/drawing/2014/main" id="{13D98F4C-45D9-48FE-8838-D13FDE53FB3A}"/>
              </a:ext>
            </a:extLst>
          </p:cNvPr>
          <p:cNvSpPr txBox="1"/>
          <p:nvPr/>
        </p:nvSpPr>
        <p:spPr>
          <a:xfrm>
            <a:off x="1838325" y="618574"/>
            <a:ext cx="4898905" cy="923330"/>
          </a:xfrm>
          <a:prstGeom prst="rect">
            <a:avLst/>
          </a:prstGeom>
          <a:noFill/>
        </p:spPr>
        <p:txBody>
          <a:bodyPr wrap="square" rtlCol="0">
            <a:spAutoFit/>
          </a:bodyPr>
          <a:lstStyle/>
          <a:p>
            <a:r>
              <a:rPr lang="en-US" sz="2700" dirty="0">
                <a:latin typeface="Raleway SemiBold" panose="020B0703030101060003" pitchFamily="34" charset="0"/>
              </a:rPr>
              <a:t>taking an image, </a:t>
            </a:r>
            <a:r>
              <a:rPr lang="en-US" sz="2700" dirty="0">
                <a:solidFill>
                  <a:schemeClr val="accent1"/>
                </a:solidFill>
                <a:latin typeface="Raleway SemiBold" panose="020B0703030101060003" pitchFamily="34" charset="0"/>
              </a:rPr>
              <a:t>freezing a</a:t>
            </a:r>
          </a:p>
          <a:p>
            <a:r>
              <a:rPr lang="en-US" sz="2700" dirty="0">
                <a:latin typeface="Raleway SemiBold" panose="020B0703030101060003" pitchFamily="34" charset="0"/>
              </a:rPr>
              <a:t>reality truly is.</a:t>
            </a:r>
          </a:p>
        </p:txBody>
      </p:sp>
    </p:spTree>
    <p:extLst>
      <p:ext uri="{BB962C8B-B14F-4D97-AF65-F5344CB8AC3E}">
        <p14:creationId xmlns:p14="http://schemas.microsoft.com/office/powerpoint/2010/main" val="42197966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00C1FDE-7554-469E-9DF7-27FCA3A4DDDA}"/>
              </a:ext>
            </a:extLst>
          </p:cNvPr>
          <p:cNvSpPr/>
          <p:nvPr/>
        </p:nvSpPr>
        <p:spPr>
          <a:xfrm>
            <a:off x="8750300" y="0"/>
            <a:ext cx="34417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39E54137-0A5D-44CC-A93D-5B1C1A69FFDF}"/>
              </a:ext>
            </a:extLst>
          </p:cNvPr>
          <p:cNvSpPr txBox="1"/>
          <p:nvPr/>
        </p:nvSpPr>
        <p:spPr>
          <a:xfrm>
            <a:off x="9179148" y="1817477"/>
            <a:ext cx="2584003" cy="1326773"/>
          </a:xfrm>
          <a:prstGeom prst="rect">
            <a:avLst/>
          </a:prstGeom>
          <a:noFill/>
        </p:spPr>
        <p:txBody>
          <a:bodyPr wrap="square" rtlCol="0">
            <a:spAutoFit/>
          </a:bodyPr>
          <a:lstStyle/>
          <a:p>
            <a:pPr>
              <a:lnSpc>
                <a:spcPts val="3200"/>
              </a:lnSpc>
            </a:pPr>
            <a:r>
              <a:rPr lang="en-US" sz="2800" dirty="0">
                <a:solidFill>
                  <a:schemeClr val="tx1">
                    <a:lumMod val="85000"/>
                    <a:lumOff val="15000"/>
                  </a:schemeClr>
                </a:solidFill>
                <a:latin typeface="Raleway" panose="020B0003030101060003" pitchFamily="34" charset="0"/>
                <a:ea typeface="Open Sans Light" panose="020B0306030504020204" pitchFamily="34" charset="0"/>
                <a:cs typeface="Open Sans Light" panose="020B0306030504020204" pitchFamily="34" charset="0"/>
              </a:rPr>
              <a:t>WRITE</a:t>
            </a:r>
          </a:p>
          <a:p>
            <a:pPr>
              <a:lnSpc>
                <a:spcPts val="3200"/>
              </a:lnSpc>
            </a:pPr>
            <a:r>
              <a:rPr lang="en-US" sz="2800" dirty="0">
                <a:solidFill>
                  <a:schemeClr val="tx1">
                    <a:lumMod val="85000"/>
                    <a:lumOff val="15000"/>
                  </a:schemeClr>
                </a:solidFill>
                <a:latin typeface="Raleway" panose="020B0003030101060003" pitchFamily="34" charset="0"/>
                <a:ea typeface="Open Sans Light" panose="020B0306030504020204" pitchFamily="34" charset="0"/>
                <a:cs typeface="Open Sans Light" panose="020B0306030504020204" pitchFamily="34" charset="0"/>
              </a:rPr>
              <a:t>SOMETHING ABOUTS.</a:t>
            </a:r>
          </a:p>
        </p:txBody>
      </p:sp>
      <p:sp>
        <p:nvSpPr>
          <p:cNvPr id="21" name="TextBox 20">
            <a:extLst>
              <a:ext uri="{FF2B5EF4-FFF2-40B4-BE49-F238E27FC236}">
                <a16:creationId xmlns:a16="http://schemas.microsoft.com/office/drawing/2014/main" id="{A4F7E737-F56B-4737-B207-E58B17A5DC79}"/>
              </a:ext>
            </a:extLst>
          </p:cNvPr>
          <p:cNvSpPr txBox="1"/>
          <p:nvPr/>
        </p:nvSpPr>
        <p:spPr>
          <a:xfrm>
            <a:off x="9179148" y="3144250"/>
            <a:ext cx="2584003" cy="3158300"/>
          </a:xfrm>
          <a:prstGeom prst="rect">
            <a:avLst/>
          </a:prstGeom>
          <a:noFill/>
        </p:spPr>
        <p:txBody>
          <a:bodyPr wrap="square" rtlCol="0">
            <a:spAutoFit/>
          </a:bodyPr>
          <a:lstStyle/>
          <a:p>
            <a:pPr>
              <a:lnSpc>
                <a:spcPts val="2200"/>
              </a:lnSpc>
            </a:pPr>
            <a:r>
              <a:rPr lang="en-US" sz="1000" dirty="0">
                <a:latin typeface="Raleway" panose="020B0003030101060003" pitchFamily="34" charset="0"/>
                <a:ea typeface="Open Sans" panose="020B0606030504020204" pitchFamily="34" charset="0"/>
                <a:cs typeface="Open Sans" panose="020B0606030504020204" pitchFamily="34" charset="0"/>
              </a:rPr>
              <a:t>Lorem ipsum dolor sit amet consectetuer odio non tellus natoque accumsan. Sed hac enim Lorem tempus tortor justo eget scelerisque sed morbi. Senectus urna Vestibulum tincidunt turpis sem magna Nam hendrerit vitae nibh. Auctor Sed urna dignissim malesuada eleifend ultrices </a:t>
            </a:r>
            <a:r>
              <a:rPr lang="en-US" sz="1000" dirty="0" err="1">
                <a:latin typeface="Raleway" panose="020B0003030101060003" pitchFamily="34" charset="0"/>
                <a:ea typeface="Open Sans" panose="020B0606030504020204" pitchFamily="34" charset="0"/>
                <a:cs typeface="Open Sans" panose="020B0606030504020204" pitchFamily="34" charset="0"/>
              </a:rPr>
              <a:t>justo</a:t>
            </a:r>
            <a:r>
              <a:rPr lang="en-US" sz="1000" dirty="0">
                <a:latin typeface="Raleway" panose="020B0003030101060003" pitchFamily="34" charset="0"/>
                <a:ea typeface="Open Sans" panose="020B0606030504020204" pitchFamily="34" charset="0"/>
                <a:cs typeface="Open Sans" panose="020B0606030504020204" pitchFamily="34" charset="0"/>
              </a:rPr>
              <a:t> this is </a:t>
            </a:r>
          </a:p>
          <a:p>
            <a:pPr>
              <a:lnSpc>
                <a:spcPts val="2200"/>
              </a:lnSpc>
            </a:pPr>
            <a:r>
              <a:rPr lang="en-US" sz="1000" dirty="0" err="1">
                <a:latin typeface="Raleway" panose="020B0003030101060003" pitchFamily="34" charset="0"/>
                <a:ea typeface="Open Sans" panose="020B0606030504020204" pitchFamily="34" charset="0"/>
                <a:cs typeface="Open Sans" panose="020B0606030504020204" pitchFamily="34" charset="0"/>
              </a:rPr>
              <a:t>Curabitur</a:t>
            </a:r>
            <a:r>
              <a:rPr lang="en-US" sz="1000" dirty="0">
                <a:latin typeface="Raleway" panose="020B0003030101060003" pitchFamily="34" charset="0"/>
                <a:ea typeface="Open Sans" panose="020B0606030504020204" pitchFamily="34" charset="0"/>
                <a:cs typeface="Open Sans" panose="020B0606030504020204" pitchFamily="34" charset="0"/>
              </a:rPr>
              <a:t> Maecenas orci. Tincidunt adipiscing elit et et ac tincidunt elit nulla mauris eleifend. Urna. </a:t>
            </a:r>
          </a:p>
        </p:txBody>
      </p:sp>
      <p:pic>
        <p:nvPicPr>
          <p:cNvPr id="34" name="Picture Placeholder 33">
            <a:extLst>
              <a:ext uri="{FF2B5EF4-FFF2-40B4-BE49-F238E27FC236}">
                <a16:creationId xmlns:a16="http://schemas.microsoft.com/office/drawing/2014/main" id="{78984603-489C-4AA9-873B-ED4B2EBA8E1F}"/>
              </a:ext>
            </a:extLst>
          </p:cNvPr>
          <p:cNvPicPr>
            <a:picLocks noGrp="1" noChangeAspect="1"/>
          </p:cNvPicPr>
          <p:nvPr>
            <p:ph type="pic" sz="quarter" idx="12"/>
          </p:nvPr>
        </p:nvPicPr>
        <p:blipFill>
          <a:blip r:embed="rId2"/>
          <a:srcRect l="37493" r="37493"/>
          <a:stretch>
            <a:fillRect/>
          </a:stretch>
        </p:blipFill>
        <p:spPr>
          <a:xfrm>
            <a:off x="0" y="0"/>
            <a:ext cx="2870201" cy="6858000"/>
          </a:xfrm>
        </p:spPr>
      </p:pic>
      <p:sp>
        <p:nvSpPr>
          <p:cNvPr id="39" name="Rectangle 38">
            <a:extLst>
              <a:ext uri="{FF2B5EF4-FFF2-40B4-BE49-F238E27FC236}">
                <a16:creationId xmlns:a16="http://schemas.microsoft.com/office/drawing/2014/main" id="{6A93AB49-FBBE-4CEF-9FEB-1995CDA22817}"/>
              </a:ext>
            </a:extLst>
          </p:cNvPr>
          <p:cNvSpPr/>
          <p:nvPr/>
        </p:nvSpPr>
        <p:spPr>
          <a:xfrm>
            <a:off x="0" y="-16086"/>
            <a:ext cx="2870201" cy="6874086"/>
          </a:xfrm>
          <a:prstGeom prst="rect">
            <a:avLst/>
          </a:prstGeom>
          <a:solidFill>
            <a:schemeClr val="bg1">
              <a:lumMod val="8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 name="Picture Placeholder 42">
            <a:extLst>
              <a:ext uri="{FF2B5EF4-FFF2-40B4-BE49-F238E27FC236}">
                <a16:creationId xmlns:a16="http://schemas.microsoft.com/office/drawing/2014/main" id="{2D45D29B-0C13-4C24-8DFB-0803460B81D4}"/>
              </a:ext>
            </a:extLst>
          </p:cNvPr>
          <p:cNvPicPr>
            <a:picLocks noGrp="1" noChangeAspect="1"/>
          </p:cNvPicPr>
          <p:nvPr>
            <p:ph type="pic" sz="quarter" idx="11"/>
          </p:nvPr>
        </p:nvPicPr>
        <p:blipFill>
          <a:blip r:embed="rId3"/>
          <a:srcRect l="17847" r="17847"/>
          <a:stretch>
            <a:fillRect/>
          </a:stretch>
        </p:blipFill>
        <p:spPr/>
      </p:pic>
    </p:spTree>
    <p:extLst>
      <p:ext uri="{BB962C8B-B14F-4D97-AF65-F5344CB8AC3E}">
        <p14:creationId xmlns:p14="http://schemas.microsoft.com/office/powerpoint/2010/main" val="7972780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Chart 12">
            <a:extLst>
              <a:ext uri="{FF2B5EF4-FFF2-40B4-BE49-F238E27FC236}">
                <a16:creationId xmlns:a16="http://schemas.microsoft.com/office/drawing/2014/main" id="{25E74514-F09B-4857-8EA2-11599D45EC04}"/>
              </a:ext>
            </a:extLst>
          </p:cNvPr>
          <p:cNvGraphicFramePr/>
          <p:nvPr/>
        </p:nvGraphicFramePr>
        <p:xfrm>
          <a:off x="572631" y="1930400"/>
          <a:ext cx="7032856" cy="4328916"/>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a:extLst>
              <a:ext uri="{FF2B5EF4-FFF2-40B4-BE49-F238E27FC236}">
                <a16:creationId xmlns:a16="http://schemas.microsoft.com/office/drawing/2014/main" id="{1482CAD6-4692-470F-B4FA-5F575E5C4ACE}"/>
              </a:ext>
            </a:extLst>
          </p:cNvPr>
          <p:cNvSpPr txBox="1"/>
          <p:nvPr/>
        </p:nvSpPr>
        <p:spPr>
          <a:xfrm>
            <a:off x="1050925" y="645758"/>
            <a:ext cx="4898905" cy="923330"/>
          </a:xfrm>
          <a:prstGeom prst="rect">
            <a:avLst/>
          </a:prstGeom>
          <a:noFill/>
        </p:spPr>
        <p:txBody>
          <a:bodyPr wrap="square" rtlCol="0">
            <a:spAutoFit/>
          </a:bodyPr>
          <a:lstStyle/>
          <a:p>
            <a:r>
              <a:rPr lang="en-US" sz="2700" dirty="0">
                <a:latin typeface="Raleway SemiBold" panose="020B0703030101060003" pitchFamily="34" charset="0"/>
              </a:rPr>
              <a:t>taking an image, </a:t>
            </a:r>
            <a:r>
              <a:rPr lang="en-US" sz="2700" dirty="0">
                <a:solidFill>
                  <a:schemeClr val="accent1"/>
                </a:solidFill>
                <a:latin typeface="Raleway SemiBold" panose="020B0703030101060003" pitchFamily="34" charset="0"/>
              </a:rPr>
              <a:t>freezing a</a:t>
            </a:r>
          </a:p>
          <a:p>
            <a:r>
              <a:rPr lang="en-US" sz="2700" dirty="0">
                <a:latin typeface="Raleway SemiBold" panose="020B0703030101060003" pitchFamily="34" charset="0"/>
              </a:rPr>
              <a:t>reality truly is.</a:t>
            </a:r>
          </a:p>
        </p:txBody>
      </p:sp>
      <p:sp>
        <p:nvSpPr>
          <p:cNvPr id="6" name="Rectangle 5">
            <a:extLst>
              <a:ext uri="{FF2B5EF4-FFF2-40B4-BE49-F238E27FC236}">
                <a16:creationId xmlns:a16="http://schemas.microsoft.com/office/drawing/2014/main" id="{A7F97913-97D3-450C-BF67-498BEE0FDBA7}"/>
              </a:ext>
            </a:extLst>
          </p:cNvPr>
          <p:cNvSpPr/>
          <p:nvPr/>
        </p:nvSpPr>
        <p:spPr>
          <a:xfrm>
            <a:off x="8134350" y="2085974"/>
            <a:ext cx="3130550" cy="37687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4E244693-DB65-4830-958C-F0D389BD9CFF}"/>
              </a:ext>
            </a:extLst>
          </p:cNvPr>
          <p:cNvSpPr txBox="1"/>
          <p:nvPr/>
        </p:nvSpPr>
        <p:spPr>
          <a:xfrm>
            <a:off x="8483823" y="2361604"/>
            <a:ext cx="2584003" cy="1326773"/>
          </a:xfrm>
          <a:prstGeom prst="rect">
            <a:avLst/>
          </a:prstGeom>
          <a:noFill/>
        </p:spPr>
        <p:txBody>
          <a:bodyPr wrap="square" rtlCol="0">
            <a:spAutoFit/>
          </a:bodyPr>
          <a:lstStyle/>
          <a:p>
            <a:pPr>
              <a:lnSpc>
                <a:spcPts val="3200"/>
              </a:lnSpc>
            </a:pPr>
            <a:r>
              <a:rPr lang="en-US" sz="2800" dirty="0">
                <a:solidFill>
                  <a:schemeClr val="bg1"/>
                </a:solidFill>
                <a:latin typeface="Raleway" panose="020B0003030101060003" pitchFamily="34" charset="0"/>
                <a:ea typeface="Open Sans Light" panose="020B0306030504020204" pitchFamily="34" charset="0"/>
                <a:cs typeface="Open Sans Light" panose="020B0306030504020204" pitchFamily="34" charset="0"/>
              </a:rPr>
              <a:t>WRITE</a:t>
            </a:r>
          </a:p>
          <a:p>
            <a:pPr>
              <a:lnSpc>
                <a:spcPts val="3200"/>
              </a:lnSpc>
            </a:pPr>
            <a:r>
              <a:rPr lang="en-US" sz="2800" dirty="0">
                <a:solidFill>
                  <a:schemeClr val="bg1"/>
                </a:solidFill>
                <a:latin typeface="Raleway" panose="020B0003030101060003" pitchFamily="34" charset="0"/>
                <a:ea typeface="Open Sans Light" panose="020B0306030504020204" pitchFamily="34" charset="0"/>
                <a:cs typeface="Open Sans Light" panose="020B0306030504020204" pitchFamily="34" charset="0"/>
              </a:rPr>
              <a:t>SOMETHING ABOUTS.</a:t>
            </a:r>
          </a:p>
        </p:txBody>
      </p:sp>
      <p:sp>
        <p:nvSpPr>
          <p:cNvPr id="20" name="TextBox 19">
            <a:extLst>
              <a:ext uri="{FF2B5EF4-FFF2-40B4-BE49-F238E27FC236}">
                <a16:creationId xmlns:a16="http://schemas.microsoft.com/office/drawing/2014/main" id="{7E9EB4DF-6137-42C6-B6D7-4C8E16C67AC7}"/>
              </a:ext>
            </a:extLst>
          </p:cNvPr>
          <p:cNvSpPr txBox="1"/>
          <p:nvPr/>
        </p:nvSpPr>
        <p:spPr>
          <a:xfrm>
            <a:off x="8483823" y="3688377"/>
            <a:ext cx="2584003" cy="2027350"/>
          </a:xfrm>
          <a:prstGeom prst="rect">
            <a:avLst/>
          </a:prstGeom>
          <a:noFill/>
        </p:spPr>
        <p:txBody>
          <a:bodyPr wrap="square" rtlCol="0">
            <a:spAutoFit/>
          </a:bodyPr>
          <a:lstStyle/>
          <a:p>
            <a:pPr>
              <a:lnSpc>
                <a:spcPts val="2200"/>
              </a:lnSpc>
            </a:pPr>
            <a:r>
              <a:rPr lang="en-US" sz="1000" dirty="0">
                <a:solidFill>
                  <a:schemeClr val="bg1"/>
                </a:solidFill>
                <a:latin typeface="Raleway" panose="020B0003030101060003" pitchFamily="34" charset="0"/>
                <a:ea typeface="Open Sans" panose="020B0606030504020204" pitchFamily="34" charset="0"/>
                <a:cs typeface="Open Sans" panose="020B0606030504020204" pitchFamily="34" charset="0"/>
              </a:rPr>
              <a:t>Lorem ipsum dolor sit amet consectetuer odio non tellus natoque accumsan. Sed hac enim Lorem tempus tortor justo eget scelerisque sed morbi. Senectus urna Vestibulum tincidunt turpis sem magna Nam hendrerit vitae nibh. Auctor Sed </a:t>
            </a:r>
            <a:r>
              <a:rPr lang="en-US" sz="1000" dirty="0" err="1">
                <a:solidFill>
                  <a:schemeClr val="bg1"/>
                </a:solidFill>
                <a:latin typeface="Raleway" panose="020B0003030101060003" pitchFamily="34" charset="0"/>
                <a:ea typeface="Open Sans" panose="020B0606030504020204" pitchFamily="34" charset="0"/>
                <a:cs typeface="Open Sans" panose="020B0606030504020204" pitchFamily="34" charset="0"/>
              </a:rPr>
              <a:t>urna</a:t>
            </a:r>
            <a:r>
              <a:rPr lang="en-US" sz="1000" dirty="0">
                <a:solidFill>
                  <a:schemeClr val="bg1"/>
                </a:solidFill>
                <a:latin typeface="Raleway" panose="020B0003030101060003"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6750362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Chart 21">
            <a:extLst>
              <a:ext uri="{FF2B5EF4-FFF2-40B4-BE49-F238E27FC236}">
                <a16:creationId xmlns:a16="http://schemas.microsoft.com/office/drawing/2014/main" id="{28EC4693-6F4A-4166-A552-833B8361401A}"/>
              </a:ext>
            </a:extLst>
          </p:cNvPr>
          <p:cNvGraphicFramePr/>
          <p:nvPr>
            <p:extLst>
              <p:ext uri="{D42A27DB-BD31-4B8C-83A1-F6EECF244321}">
                <p14:modId xmlns:p14="http://schemas.microsoft.com/office/powerpoint/2010/main" val="4080798766"/>
              </p:ext>
            </p:extLst>
          </p:nvPr>
        </p:nvGraphicFramePr>
        <p:xfrm>
          <a:off x="5667919" y="1094703"/>
          <a:ext cx="5552531" cy="4744121"/>
        </p:xfrm>
        <a:graphic>
          <a:graphicData uri="http://schemas.openxmlformats.org/drawingml/2006/chart">
            <c:chart xmlns:c="http://schemas.openxmlformats.org/drawingml/2006/chart" xmlns:r="http://schemas.openxmlformats.org/officeDocument/2006/relationships" r:id="rId2"/>
          </a:graphicData>
        </a:graphic>
      </p:graphicFrame>
      <p:sp>
        <p:nvSpPr>
          <p:cNvPr id="23" name="TextBox 22">
            <a:extLst>
              <a:ext uri="{FF2B5EF4-FFF2-40B4-BE49-F238E27FC236}">
                <a16:creationId xmlns:a16="http://schemas.microsoft.com/office/drawing/2014/main" id="{B527EE7B-A800-44A7-A03E-EBF43E4A6CBA}"/>
              </a:ext>
            </a:extLst>
          </p:cNvPr>
          <p:cNvSpPr txBox="1"/>
          <p:nvPr/>
        </p:nvSpPr>
        <p:spPr>
          <a:xfrm>
            <a:off x="1094704" y="2320678"/>
            <a:ext cx="4134521" cy="690767"/>
          </a:xfrm>
          <a:prstGeom prst="rect">
            <a:avLst/>
          </a:prstGeom>
          <a:noFill/>
        </p:spPr>
        <p:txBody>
          <a:bodyPr wrap="square" rtlCol="0">
            <a:spAutoFit/>
          </a:bodyPr>
          <a:lstStyle/>
          <a:p>
            <a:pPr>
              <a:lnSpc>
                <a:spcPct val="150000"/>
              </a:lnSpc>
            </a:pPr>
            <a:r>
              <a:rPr lang="en-US" sz="900" dirty="0">
                <a:latin typeface="Raleway" panose="020B0003030101060003" pitchFamily="34" charset="0"/>
                <a:ea typeface="Open Sans" panose="020B0606030504020204" pitchFamily="34" charset="0"/>
                <a:cs typeface="Open Sans" panose="020B0606030504020204" pitchFamily="34" charset="0"/>
              </a:rPr>
              <a:t>Have them for one. Living grass to for can't gathered waters had winged. Creepiest don't subdue which </a:t>
            </a:r>
            <a:r>
              <a:rPr lang="en-US" sz="900" dirty="0" err="1">
                <a:latin typeface="Raleway" panose="020B0003030101060003" pitchFamily="34" charset="0"/>
                <a:ea typeface="Open Sans" panose="020B0606030504020204" pitchFamily="34" charset="0"/>
                <a:cs typeface="Open Sans" panose="020B0606030504020204" pitchFamily="34" charset="0"/>
              </a:rPr>
              <a:t>i</a:t>
            </a:r>
            <a:r>
              <a:rPr lang="en-US" sz="900" dirty="0">
                <a:latin typeface="Raleway" panose="020B0003030101060003" pitchFamily="34" charset="0"/>
                <a:ea typeface="Open Sans" panose="020B0606030504020204" pitchFamily="34" charset="0"/>
                <a:cs typeface="Open Sans" panose="020B0606030504020204" pitchFamily="34" charset="0"/>
              </a:rPr>
              <a:t> two set had seasons. Fifth you'll, man wherein seas our creeping.</a:t>
            </a:r>
          </a:p>
        </p:txBody>
      </p:sp>
      <p:grpSp>
        <p:nvGrpSpPr>
          <p:cNvPr id="24" name="Group 23">
            <a:extLst>
              <a:ext uri="{FF2B5EF4-FFF2-40B4-BE49-F238E27FC236}">
                <a16:creationId xmlns:a16="http://schemas.microsoft.com/office/drawing/2014/main" id="{401FB51E-AE2A-4C44-8CC7-388303A438EE}"/>
              </a:ext>
            </a:extLst>
          </p:cNvPr>
          <p:cNvGrpSpPr/>
          <p:nvPr/>
        </p:nvGrpSpPr>
        <p:grpSpPr>
          <a:xfrm>
            <a:off x="1094704" y="3200400"/>
            <a:ext cx="1742557" cy="1858295"/>
            <a:chOff x="5994068" y="2183840"/>
            <a:chExt cx="1742557" cy="1858295"/>
          </a:xfrm>
        </p:grpSpPr>
        <p:graphicFrame>
          <p:nvGraphicFramePr>
            <p:cNvPr id="25" name="Chart 24">
              <a:extLst>
                <a:ext uri="{FF2B5EF4-FFF2-40B4-BE49-F238E27FC236}">
                  <a16:creationId xmlns:a16="http://schemas.microsoft.com/office/drawing/2014/main" id="{89DB7020-2970-4D15-8DDC-5256C2402EB6}"/>
                </a:ext>
              </a:extLst>
            </p:cNvPr>
            <p:cNvGraphicFramePr/>
            <p:nvPr>
              <p:extLst>
                <p:ext uri="{D42A27DB-BD31-4B8C-83A1-F6EECF244321}">
                  <p14:modId xmlns:p14="http://schemas.microsoft.com/office/powerpoint/2010/main" val="481356254"/>
                </p:ext>
              </p:extLst>
            </p:nvPr>
          </p:nvGraphicFramePr>
          <p:xfrm>
            <a:off x="5994068" y="2183840"/>
            <a:ext cx="1742557" cy="1858295"/>
          </p:xfrm>
          <a:graphic>
            <a:graphicData uri="http://schemas.openxmlformats.org/drawingml/2006/chart">
              <c:chart xmlns:c="http://schemas.openxmlformats.org/drawingml/2006/chart" xmlns:r="http://schemas.openxmlformats.org/officeDocument/2006/relationships" r:id="rId3"/>
            </a:graphicData>
          </a:graphic>
        </p:graphicFrame>
        <p:sp>
          <p:nvSpPr>
            <p:cNvPr id="26" name="TextBox 25">
              <a:extLst>
                <a:ext uri="{FF2B5EF4-FFF2-40B4-BE49-F238E27FC236}">
                  <a16:creationId xmlns:a16="http://schemas.microsoft.com/office/drawing/2014/main" id="{77A0234D-1AAF-4C7D-BD8C-F1D8A1B027AF}"/>
                </a:ext>
              </a:extLst>
            </p:cNvPr>
            <p:cNvSpPr txBox="1"/>
            <p:nvPr/>
          </p:nvSpPr>
          <p:spPr>
            <a:xfrm>
              <a:off x="6432762" y="2968855"/>
              <a:ext cx="865168" cy="323165"/>
            </a:xfrm>
            <a:prstGeom prst="rect">
              <a:avLst/>
            </a:prstGeom>
            <a:noFill/>
          </p:spPr>
          <p:txBody>
            <a:bodyPr wrap="square" rtlCol="0">
              <a:spAutoFit/>
            </a:bodyPr>
            <a:lstStyle/>
            <a:p>
              <a:pPr algn="ctr"/>
              <a:r>
                <a:rPr lang="en-US" sz="1500" b="1" spc="300" dirty="0">
                  <a:latin typeface="Raleway" panose="020B0003030101060003" pitchFamily="34" charset="0"/>
                  <a:ea typeface="Montserrat" charset="0"/>
                  <a:cs typeface="Montserrat" charset="0"/>
                </a:rPr>
                <a:t>67%</a:t>
              </a:r>
            </a:p>
          </p:txBody>
        </p:sp>
      </p:grpSp>
      <p:grpSp>
        <p:nvGrpSpPr>
          <p:cNvPr id="27" name="Group 26">
            <a:extLst>
              <a:ext uri="{FF2B5EF4-FFF2-40B4-BE49-F238E27FC236}">
                <a16:creationId xmlns:a16="http://schemas.microsoft.com/office/drawing/2014/main" id="{E1BE3548-7DCC-4A8B-BD3E-AEB1DA2FE4E7}"/>
              </a:ext>
            </a:extLst>
          </p:cNvPr>
          <p:cNvGrpSpPr/>
          <p:nvPr/>
        </p:nvGrpSpPr>
        <p:grpSpPr>
          <a:xfrm>
            <a:off x="2866382" y="3200400"/>
            <a:ext cx="1742557" cy="1858295"/>
            <a:chOff x="5994068" y="2183840"/>
            <a:chExt cx="1742557" cy="1858295"/>
          </a:xfrm>
        </p:grpSpPr>
        <p:graphicFrame>
          <p:nvGraphicFramePr>
            <p:cNvPr id="28" name="Chart 27">
              <a:extLst>
                <a:ext uri="{FF2B5EF4-FFF2-40B4-BE49-F238E27FC236}">
                  <a16:creationId xmlns:a16="http://schemas.microsoft.com/office/drawing/2014/main" id="{49439A07-5FA2-4C44-9E62-87D45427E50E}"/>
                </a:ext>
              </a:extLst>
            </p:cNvPr>
            <p:cNvGraphicFramePr/>
            <p:nvPr>
              <p:extLst>
                <p:ext uri="{D42A27DB-BD31-4B8C-83A1-F6EECF244321}">
                  <p14:modId xmlns:p14="http://schemas.microsoft.com/office/powerpoint/2010/main" val="1806595627"/>
                </p:ext>
              </p:extLst>
            </p:nvPr>
          </p:nvGraphicFramePr>
          <p:xfrm>
            <a:off x="5994068" y="2183840"/>
            <a:ext cx="1742557" cy="1858295"/>
          </p:xfrm>
          <a:graphic>
            <a:graphicData uri="http://schemas.openxmlformats.org/drawingml/2006/chart">
              <c:chart xmlns:c="http://schemas.openxmlformats.org/drawingml/2006/chart" xmlns:r="http://schemas.openxmlformats.org/officeDocument/2006/relationships" r:id="rId4"/>
            </a:graphicData>
          </a:graphic>
        </p:graphicFrame>
        <p:sp>
          <p:nvSpPr>
            <p:cNvPr id="29" name="TextBox 28">
              <a:extLst>
                <a:ext uri="{FF2B5EF4-FFF2-40B4-BE49-F238E27FC236}">
                  <a16:creationId xmlns:a16="http://schemas.microsoft.com/office/drawing/2014/main" id="{170CCEE3-33A2-4F80-89D2-712AB59EF67A}"/>
                </a:ext>
              </a:extLst>
            </p:cNvPr>
            <p:cNvSpPr txBox="1"/>
            <p:nvPr/>
          </p:nvSpPr>
          <p:spPr>
            <a:xfrm>
              <a:off x="6432762" y="2968855"/>
              <a:ext cx="865168" cy="323165"/>
            </a:xfrm>
            <a:prstGeom prst="rect">
              <a:avLst/>
            </a:prstGeom>
            <a:noFill/>
          </p:spPr>
          <p:txBody>
            <a:bodyPr wrap="square" rtlCol="0">
              <a:spAutoFit/>
            </a:bodyPr>
            <a:lstStyle/>
            <a:p>
              <a:pPr algn="ctr"/>
              <a:r>
                <a:rPr lang="en-US" sz="1500" b="1" spc="300" dirty="0">
                  <a:latin typeface="Raleway" panose="020B0003030101060003" pitchFamily="34" charset="0"/>
                  <a:ea typeface="Montserrat" charset="0"/>
                  <a:cs typeface="Montserrat" charset="0"/>
                </a:rPr>
                <a:t>85%</a:t>
              </a:r>
              <a:endParaRPr lang="en-US" sz="1500" b="1" spc="300" dirty="0">
                <a:latin typeface="Raleway" panose="020B0003030101060003" pitchFamily="34" charset="0"/>
                <a:ea typeface="Montserrat Light" charset="0"/>
                <a:cs typeface="Montserrat Light" charset="0"/>
              </a:endParaRPr>
            </a:p>
          </p:txBody>
        </p:sp>
      </p:grpSp>
      <p:sp>
        <p:nvSpPr>
          <p:cNvPr id="30" name="TextBox 29">
            <a:extLst>
              <a:ext uri="{FF2B5EF4-FFF2-40B4-BE49-F238E27FC236}">
                <a16:creationId xmlns:a16="http://schemas.microsoft.com/office/drawing/2014/main" id="{FF252D7C-0EE3-4188-B963-0C8C230BD428}"/>
              </a:ext>
            </a:extLst>
          </p:cNvPr>
          <p:cNvSpPr txBox="1"/>
          <p:nvPr/>
        </p:nvSpPr>
        <p:spPr>
          <a:xfrm>
            <a:off x="1094704" y="5517077"/>
            <a:ext cx="2339570" cy="246221"/>
          </a:xfrm>
          <a:prstGeom prst="rect">
            <a:avLst/>
          </a:prstGeom>
          <a:noFill/>
        </p:spPr>
        <p:txBody>
          <a:bodyPr wrap="square" rtlCol="0">
            <a:spAutoFit/>
          </a:bodyPr>
          <a:lstStyle/>
          <a:p>
            <a:r>
              <a:rPr lang="en-US" sz="1000" b="1" spc="300" dirty="0">
                <a:latin typeface="Raleway" panose="020B0003030101060003" pitchFamily="34" charset="0"/>
                <a:ea typeface="Montserrat" charset="0"/>
                <a:cs typeface="Montserrat" charset="0"/>
              </a:rPr>
              <a:t>www.example.com</a:t>
            </a:r>
            <a:endParaRPr lang="en-US" sz="1000" b="1" spc="300" dirty="0">
              <a:latin typeface="Raleway" panose="020B0003030101060003" pitchFamily="34" charset="0"/>
              <a:ea typeface="Montserrat Light" charset="0"/>
              <a:cs typeface="Montserrat Light" charset="0"/>
            </a:endParaRPr>
          </a:p>
        </p:txBody>
      </p:sp>
      <p:sp>
        <p:nvSpPr>
          <p:cNvPr id="31" name="TextBox 30">
            <a:extLst>
              <a:ext uri="{FF2B5EF4-FFF2-40B4-BE49-F238E27FC236}">
                <a16:creationId xmlns:a16="http://schemas.microsoft.com/office/drawing/2014/main" id="{95DD3338-0BE1-4AF9-B16E-B770DE24613A}"/>
              </a:ext>
            </a:extLst>
          </p:cNvPr>
          <p:cNvSpPr txBox="1"/>
          <p:nvPr/>
        </p:nvSpPr>
        <p:spPr>
          <a:xfrm>
            <a:off x="1094704" y="1454241"/>
            <a:ext cx="1648564" cy="935769"/>
          </a:xfrm>
          <a:prstGeom prst="rect">
            <a:avLst/>
          </a:prstGeom>
          <a:noFill/>
        </p:spPr>
        <p:txBody>
          <a:bodyPr wrap="square" rtlCol="0">
            <a:spAutoFit/>
          </a:bodyPr>
          <a:lstStyle/>
          <a:p>
            <a:pPr>
              <a:lnSpc>
                <a:spcPts val="3200"/>
              </a:lnSpc>
            </a:pPr>
            <a:r>
              <a:rPr lang="en-US" sz="2900" dirty="0">
                <a:solidFill>
                  <a:schemeClr val="bg1">
                    <a:lumMod val="85000"/>
                  </a:schemeClr>
                </a:solidFill>
                <a:latin typeface="Raleway" panose="020B0003030101060003" pitchFamily="34" charset="0"/>
              </a:rPr>
              <a:t>this</a:t>
            </a:r>
          </a:p>
          <a:p>
            <a:pPr>
              <a:lnSpc>
                <a:spcPts val="3200"/>
              </a:lnSpc>
            </a:pPr>
            <a:r>
              <a:rPr lang="en-US" sz="2900" dirty="0">
                <a:solidFill>
                  <a:schemeClr val="bg1">
                    <a:lumMod val="65000"/>
                  </a:schemeClr>
                </a:solidFill>
                <a:latin typeface="Raleway" panose="020B0003030101060003" pitchFamily="34" charset="0"/>
              </a:rPr>
              <a:t>project</a:t>
            </a:r>
          </a:p>
        </p:txBody>
      </p:sp>
    </p:spTree>
    <p:extLst>
      <p:ext uri="{BB962C8B-B14F-4D97-AF65-F5344CB8AC3E}">
        <p14:creationId xmlns:p14="http://schemas.microsoft.com/office/powerpoint/2010/main" val="28412319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E4951365-35DD-41B8-8443-23D623E5A773}"/>
              </a:ext>
            </a:extLst>
          </p:cNvPr>
          <p:cNvPicPr>
            <a:picLocks noGrp="1" noChangeAspect="1"/>
          </p:cNvPicPr>
          <p:nvPr>
            <p:ph type="pic" sz="quarter" idx="10"/>
          </p:nvPr>
        </p:nvPicPr>
        <p:blipFill>
          <a:blip r:embed="rId2">
            <a:grayscl/>
          </a:blip>
          <a:srcRect t="8593" b="8593"/>
          <a:stretch>
            <a:fillRect/>
          </a:stretch>
        </p:blipFill>
        <p:spPr/>
      </p:pic>
      <p:sp>
        <p:nvSpPr>
          <p:cNvPr id="9" name="Rectangle 8">
            <a:extLst>
              <a:ext uri="{FF2B5EF4-FFF2-40B4-BE49-F238E27FC236}">
                <a16:creationId xmlns:a16="http://schemas.microsoft.com/office/drawing/2014/main" id="{477E0153-F655-472F-98D7-A5FFFE83BDC9}"/>
              </a:ext>
            </a:extLst>
          </p:cNvPr>
          <p:cNvSpPr/>
          <p:nvPr/>
        </p:nvSpPr>
        <p:spPr>
          <a:xfrm>
            <a:off x="0" y="0"/>
            <a:ext cx="12192000" cy="6858000"/>
          </a:xfrm>
          <a:prstGeom prst="rect">
            <a:avLst/>
          </a:prstGeom>
          <a:solidFill>
            <a:schemeClr val="tx1">
              <a:lumMod val="85000"/>
              <a:lumOff val="1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4D5F30F6-A378-4C9A-B7F1-7CC064ECDE1C}"/>
              </a:ext>
            </a:extLst>
          </p:cNvPr>
          <p:cNvGrpSpPr/>
          <p:nvPr/>
        </p:nvGrpSpPr>
        <p:grpSpPr>
          <a:xfrm>
            <a:off x="1123036" y="4160958"/>
            <a:ext cx="5251002" cy="1728351"/>
            <a:chOff x="1006923" y="3680172"/>
            <a:chExt cx="5251002" cy="1728351"/>
          </a:xfrm>
        </p:grpSpPr>
        <p:sp>
          <p:nvSpPr>
            <p:cNvPr id="10" name="TextBox 9">
              <a:extLst>
                <a:ext uri="{FF2B5EF4-FFF2-40B4-BE49-F238E27FC236}">
                  <a16:creationId xmlns:a16="http://schemas.microsoft.com/office/drawing/2014/main" id="{EE2FEA1F-9B4E-4CF3-94A2-C72C10A1DCAD}"/>
                </a:ext>
              </a:extLst>
            </p:cNvPr>
            <p:cNvSpPr txBox="1"/>
            <p:nvPr/>
          </p:nvSpPr>
          <p:spPr>
            <a:xfrm>
              <a:off x="1006923" y="3680172"/>
              <a:ext cx="4769764" cy="1431161"/>
            </a:xfrm>
            <a:prstGeom prst="rect">
              <a:avLst/>
            </a:prstGeom>
            <a:noFill/>
          </p:spPr>
          <p:txBody>
            <a:bodyPr wrap="square" rtlCol="0">
              <a:spAutoFit/>
            </a:bodyPr>
            <a:lstStyle/>
            <a:p>
              <a:r>
                <a:rPr lang="en-US" sz="8700" dirty="0">
                  <a:solidFill>
                    <a:schemeClr val="bg1"/>
                  </a:solidFill>
                  <a:latin typeface="Open Sans" panose="020B0606030504020204" pitchFamily="34" charset="0"/>
                  <a:ea typeface="Open Sans" panose="020B0606030504020204" pitchFamily="34" charset="0"/>
                  <a:cs typeface="Open Sans" panose="020B0606030504020204" pitchFamily="34" charset="0"/>
                </a:rPr>
                <a:t>Smoo</a:t>
              </a:r>
              <a:r>
                <a:rPr lang="en-US" sz="8700" dirty="0">
                  <a:solidFill>
                    <a:schemeClr val="accent1"/>
                  </a:solidFill>
                  <a:latin typeface="Open Sans" panose="020B0606030504020204" pitchFamily="34" charset="0"/>
                  <a:ea typeface="Open Sans" panose="020B0606030504020204" pitchFamily="34" charset="0"/>
                  <a:cs typeface="Open Sans" panose="020B0606030504020204" pitchFamily="34" charset="0"/>
                </a:rPr>
                <a:t>th</a:t>
              </a:r>
            </a:p>
          </p:txBody>
        </p:sp>
        <p:sp>
          <p:nvSpPr>
            <p:cNvPr id="11" name="TextBox 10">
              <a:extLst>
                <a:ext uri="{FF2B5EF4-FFF2-40B4-BE49-F238E27FC236}">
                  <a16:creationId xmlns:a16="http://schemas.microsoft.com/office/drawing/2014/main" id="{BF45B1EB-D3CC-46F8-B886-6D8D947F20D6}"/>
                </a:ext>
              </a:extLst>
            </p:cNvPr>
            <p:cNvSpPr txBox="1"/>
            <p:nvPr/>
          </p:nvSpPr>
          <p:spPr>
            <a:xfrm>
              <a:off x="1006923" y="4931469"/>
              <a:ext cx="5251002" cy="477054"/>
            </a:xfrm>
            <a:prstGeom prst="rect">
              <a:avLst/>
            </a:prstGeom>
            <a:noFill/>
          </p:spPr>
          <p:txBody>
            <a:bodyPr wrap="square" rtlCol="0">
              <a:spAutoFit/>
            </a:bodyPr>
            <a:lstStyle/>
            <a:p>
              <a:r>
                <a:rPr lang="en-US" sz="2500" dirty="0">
                  <a:solidFill>
                    <a:schemeClr val="bg1">
                      <a:lumMod val="95000"/>
                    </a:schemeClr>
                  </a:solidFill>
                  <a:latin typeface="Open Sans Light" panose="020B0306030504020204" pitchFamily="34" charset="0"/>
                  <a:ea typeface="Open Sans Light" panose="020B0306030504020204" pitchFamily="34" charset="0"/>
                  <a:cs typeface="Open Sans Light" panose="020B0306030504020204" pitchFamily="34" charset="0"/>
                </a:rPr>
                <a:t>Be more pro with this presentation</a:t>
              </a:r>
            </a:p>
          </p:txBody>
        </p:sp>
      </p:grpSp>
    </p:spTree>
    <p:extLst>
      <p:ext uri="{BB962C8B-B14F-4D97-AF65-F5344CB8AC3E}">
        <p14:creationId xmlns:p14="http://schemas.microsoft.com/office/powerpoint/2010/main" val="2135036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23B0C07-C8D2-4A4A-8064-92076D5D51BB}"/>
              </a:ext>
            </a:extLst>
          </p:cNvPr>
          <p:cNvSpPr/>
          <p:nvPr/>
        </p:nvSpPr>
        <p:spPr>
          <a:xfrm>
            <a:off x="0" y="0"/>
            <a:ext cx="12192000" cy="6858000"/>
          </a:xfrm>
          <a:prstGeom prst="rect">
            <a:avLst/>
          </a:pr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7775AC38-75F4-4C6C-9E2C-6591EA80B399}"/>
              </a:ext>
            </a:extLst>
          </p:cNvPr>
          <p:cNvGrpSpPr/>
          <p:nvPr/>
        </p:nvGrpSpPr>
        <p:grpSpPr>
          <a:xfrm>
            <a:off x="2705100" y="3889703"/>
            <a:ext cx="6781800" cy="1728638"/>
            <a:chOff x="2705100" y="3889703"/>
            <a:chExt cx="6781800" cy="1728638"/>
          </a:xfrm>
        </p:grpSpPr>
        <p:sp>
          <p:nvSpPr>
            <p:cNvPr id="9" name="TextBox 8">
              <a:extLst>
                <a:ext uri="{FF2B5EF4-FFF2-40B4-BE49-F238E27FC236}">
                  <a16:creationId xmlns:a16="http://schemas.microsoft.com/office/drawing/2014/main" id="{5C3EB1ED-5473-441C-B624-FAF66DB7B266}"/>
                </a:ext>
              </a:extLst>
            </p:cNvPr>
            <p:cNvSpPr txBox="1"/>
            <p:nvPr/>
          </p:nvSpPr>
          <p:spPr>
            <a:xfrm>
              <a:off x="4019550" y="3889703"/>
              <a:ext cx="4152900" cy="784830"/>
            </a:xfrm>
            <a:prstGeom prst="rect">
              <a:avLst/>
            </a:prstGeom>
            <a:noFill/>
          </p:spPr>
          <p:txBody>
            <a:bodyPr wrap="square" rtlCol="0">
              <a:spAutoFit/>
            </a:bodyPr>
            <a:lstStyle/>
            <a:p>
              <a:pPr algn="ctr"/>
              <a:r>
                <a:rPr lang="en-US" sz="4500" spc="1000" dirty="0">
                  <a:solidFill>
                    <a:schemeClr val="accent1"/>
                  </a:solidFill>
                  <a:latin typeface="Raleway Black" panose="020B0A03030101060003" pitchFamily="34" charset="0"/>
                  <a:ea typeface="Montserrat" charset="0"/>
                  <a:cs typeface="Montserrat" charset="0"/>
                </a:rPr>
                <a:t>THE END</a:t>
              </a:r>
            </a:p>
          </p:txBody>
        </p:sp>
        <p:sp>
          <p:nvSpPr>
            <p:cNvPr id="11" name="Rectangle 10">
              <a:extLst>
                <a:ext uri="{FF2B5EF4-FFF2-40B4-BE49-F238E27FC236}">
                  <a16:creationId xmlns:a16="http://schemas.microsoft.com/office/drawing/2014/main" id="{42824317-E4BF-47DC-8355-2DC5447AC545}"/>
                </a:ext>
              </a:extLst>
            </p:cNvPr>
            <p:cNvSpPr/>
            <p:nvPr/>
          </p:nvSpPr>
          <p:spPr>
            <a:xfrm>
              <a:off x="2705100" y="4844860"/>
              <a:ext cx="6781800" cy="773481"/>
            </a:xfrm>
            <a:prstGeom prst="rect">
              <a:avLst/>
            </a:prstGeom>
          </p:spPr>
          <p:txBody>
            <a:bodyPr wrap="square">
              <a:spAutoFit/>
            </a:bodyPr>
            <a:lstStyle/>
            <a:p>
              <a:pPr algn="ctr">
                <a:lnSpc>
                  <a:spcPts val="1800"/>
                </a:lnSpc>
              </a:pPr>
              <a:r>
                <a:rPr lang="en-US" sz="1200" dirty="0">
                  <a:latin typeface="Raleway" panose="020B0003030101060003" pitchFamily="34" charset="0"/>
                  <a:ea typeface="Open Sans" panose="020B0606030504020204" pitchFamily="34" charset="0"/>
                  <a:cs typeface="Open Sans" panose="020B0606030504020204" pitchFamily="34" charset="0"/>
                </a:rPr>
                <a:t>The Future Proof Pitch Deck Presentation of 2025 </a:t>
              </a:r>
            </a:p>
            <a:p>
              <a:pPr algn="ctr">
                <a:lnSpc>
                  <a:spcPts val="1800"/>
                </a:lnSpc>
              </a:pPr>
              <a:r>
                <a:rPr lang="en-US" sz="1200" dirty="0">
                  <a:latin typeface="Raleway" panose="020B0003030101060003" pitchFamily="34" charset="0"/>
                  <a:ea typeface="Open Sans" panose="020B0606030504020204" pitchFamily="34" charset="0"/>
                  <a:cs typeface="Open Sans" panose="020B0606030504020204" pitchFamily="34" charset="0"/>
                </a:rPr>
                <a:t>Dated: Apr 29, 2025 Wednesday </a:t>
              </a:r>
            </a:p>
            <a:p>
              <a:pPr algn="ctr">
                <a:lnSpc>
                  <a:spcPts val="1800"/>
                </a:lnSpc>
              </a:pPr>
              <a:r>
                <a:rPr lang="en-US" sz="1200" dirty="0">
                  <a:latin typeface="Raleway" panose="020B0003030101060003" pitchFamily="34" charset="0"/>
                  <a:ea typeface="Open Sans" panose="020B0606030504020204" pitchFamily="34" charset="0"/>
                  <a:cs typeface="Open Sans" panose="020B0606030504020204" pitchFamily="34" charset="0"/>
                </a:rPr>
                <a:t>Made with LOVE from Company Name Here 9048500 New York Street, NY 0959400, USA</a:t>
              </a:r>
            </a:p>
          </p:txBody>
        </p:sp>
      </p:grpSp>
    </p:spTree>
    <p:extLst>
      <p:ext uri="{BB962C8B-B14F-4D97-AF65-F5344CB8AC3E}">
        <p14:creationId xmlns:p14="http://schemas.microsoft.com/office/powerpoint/2010/main" val="29069710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23B0C07-C8D2-4A4A-8064-92076D5D51BB}"/>
              </a:ext>
            </a:extLst>
          </p:cNvPr>
          <p:cNvSpPr/>
          <p:nvPr/>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400"/>
          </a:p>
        </p:txBody>
      </p:sp>
      <p:sp>
        <p:nvSpPr>
          <p:cNvPr id="13" name="TextBox 12">
            <a:extLst>
              <a:ext uri="{FF2B5EF4-FFF2-40B4-BE49-F238E27FC236}">
                <a16:creationId xmlns:a16="http://schemas.microsoft.com/office/drawing/2014/main" id="{D4BE094F-F391-41DD-9C11-3BD7C8B4D57F}"/>
              </a:ext>
            </a:extLst>
          </p:cNvPr>
          <p:cNvSpPr txBox="1"/>
          <p:nvPr/>
        </p:nvSpPr>
        <p:spPr>
          <a:xfrm>
            <a:off x="3211134" y="1647758"/>
            <a:ext cx="5994400" cy="3743397"/>
          </a:xfrm>
          <a:prstGeom prst="rect">
            <a:avLst/>
          </a:prstGeom>
          <a:noFill/>
        </p:spPr>
        <p:txBody>
          <a:bodyPr wrap="square" rtlCol="0">
            <a:spAutoFit/>
          </a:bodyPr>
          <a:lstStyle/>
          <a:p>
            <a:pPr algn="ctr">
              <a:lnSpc>
                <a:spcPts val="13500"/>
              </a:lnSpc>
            </a:pPr>
            <a:r>
              <a:rPr lang="en-US" sz="8000" spc="1000" dirty="0">
                <a:ln w="22225">
                  <a:solidFill>
                    <a:schemeClr val="accent1">
                      <a:lumMod val="50000"/>
                      <a:alpha val="33000"/>
                    </a:schemeClr>
                  </a:solidFill>
                </a:ln>
                <a:noFill/>
                <a:latin typeface="Raleway Black" panose="020B0A03030101060003" pitchFamily="34" charset="0"/>
                <a:ea typeface="Montserrat" charset="0"/>
                <a:cs typeface="Montserrat" charset="0"/>
              </a:rPr>
              <a:t>THE</a:t>
            </a:r>
            <a:r>
              <a:rPr lang="en-US" sz="11500" spc="1000" dirty="0">
                <a:ln w="22225">
                  <a:solidFill>
                    <a:schemeClr val="accent1">
                      <a:lumMod val="50000"/>
                      <a:alpha val="33000"/>
                    </a:schemeClr>
                  </a:solidFill>
                </a:ln>
                <a:noFill/>
                <a:latin typeface="Raleway Black" panose="020B0A03030101060003" pitchFamily="34" charset="0"/>
                <a:ea typeface="Montserrat" charset="0"/>
                <a:cs typeface="Montserrat" charset="0"/>
              </a:rPr>
              <a:t> </a:t>
            </a:r>
            <a:r>
              <a:rPr lang="en-US" sz="16600" spc="1000" dirty="0">
                <a:ln w="22225">
                  <a:solidFill>
                    <a:schemeClr val="accent1">
                      <a:lumMod val="50000"/>
                      <a:alpha val="33000"/>
                    </a:schemeClr>
                  </a:solidFill>
                </a:ln>
                <a:noFill/>
                <a:latin typeface="Raleway Black" panose="020B0A03030101060003" pitchFamily="34" charset="0"/>
                <a:ea typeface="Montserrat" charset="0"/>
                <a:cs typeface="Montserrat" charset="0"/>
              </a:rPr>
              <a:t>END</a:t>
            </a:r>
            <a:endParaRPr lang="en-US" sz="11500" spc="1000" dirty="0">
              <a:ln w="22225">
                <a:solidFill>
                  <a:schemeClr val="accent1">
                    <a:lumMod val="50000"/>
                    <a:alpha val="33000"/>
                  </a:schemeClr>
                </a:solidFill>
              </a:ln>
              <a:noFill/>
              <a:latin typeface="Raleway Black" panose="020B0A03030101060003" pitchFamily="34" charset="0"/>
              <a:ea typeface="Montserrat" charset="0"/>
              <a:cs typeface="Montserrat" charset="0"/>
            </a:endParaRPr>
          </a:p>
        </p:txBody>
      </p:sp>
      <p:sp>
        <p:nvSpPr>
          <p:cNvPr id="9" name="TextBox 8">
            <a:extLst>
              <a:ext uri="{FF2B5EF4-FFF2-40B4-BE49-F238E27FC236}">
                <a16:creationId xmlns:a16="http://schemas.microsoft.com/office/drawing/2014/main" id="{5C3EB1ED-5473-441C-B624-FAF66DB7B266}"/>
              </a:ext>
            </a:extLst>
          </p:cNvPr>
          <p:cNvSpPr txBox="1"/>
          <p:nvPr/>
        </p:nvSpPr>
        <p:spPr>
          <a:xfrm>
            <a:off x="3098800" y="1557301"/>
            <a:ext cx="5994400" cy="3743397"/>
          </a:xfrm>
          <a:prstGeom prst="rect">
            <a:avLst/>
          </a:prstGeom>
          <a:noFill/>
        </p:spPr>
        <p:txBody>
          <a:bodyPr wrap="square" rtlCol="0">
            <a:spAutoFit/>
          </a:bodyPr>
          <a:lstStyle/>
          <a:p>
            <a:pPr algn="ctr">
              <a:lnSpc>
                <a:spcPts val="13500"/>
              </a:lnSpc>
            </a:pPr>
            <a:r>
              <a:rPr lang="en-US" sz="8000" spc="1000" dirty="0">
                <a:solidFill>
                  <a:schemeClr val="accent1">
                    <a:lumMod val="60000"/>
                    <a:lumOff val="40000"/>
                  </a:schemeClr>
                </a:solidFill>
                <a:latin typeface="Raleway Black" panose="020B0A03030101060003" pitchFamily="34" charset="0"/>
                <a:ea typeface="Montserrat" charset="0"/>
                <a:cs typeface="Montserrat" charset="0"/>
              </a:rPr>
              <a:t>THE</a:t>
            </a:r>
            <a:r>
              <a:rPr lang="en-US" sz="11500" spc="1000" dirty="0">
                <a:solidFill>
                  <a:schemeClr val="accent1">
                    <a:lumMod val="60000"/>
                    <a:lumOff val="40000"/>
                  </a:schemeClr>
                </a:solidFill>
                <a:latin typeface="Raleway Black" panose="020B0A03030101060003" pitchFamily="34" charset="0"/>
                <a:ea typeface="Montserrat" charset="0"/>
                <a:cs typeface="Montserrat" charset="0"/>
              </a:rPr>
              <a:t> </a:t>
            </a:r>
            <a:r>
              <a:rPr lang="en-US" sz="16600" spc="1000" dirty="0">
                <a:solidFill>
                  <a:schemeClr val="accent1">
                    <a:lumMod val="60000"/>
                    <a:lumOff val="40000"/>
                  </a:schemeClr>
                </a:solidFill>
                <a:latin typeface="Raleway Black" panose="020B0A03030101060003" pitchFamily="34" charset="0"/>
                <a:ea typeface="Montserrat" charset="0"/>
                <a:cs typeface="Montserrat" charset="0"/>
              </a:rPr>
              <a:t>END</a:t>
            </a:r>
            <a:endParaRPr lang="en-US" sz="11500" spc="1000" dirty="0">
              <a:solidFill>
                <a:schemeClr val="accent1">
                  <a:lumMod val="60000"/>
                  <a:lumOff val="40000"/>
                </a:schemeClr>
              </a:solidFill>
              <a:latin typeface="Raleway Black" panose="020B0A03030101060003" pitchFamily="34" charset="0"/>
              <a:ea typeface="Montserrat" charset="0"/>
              <a:cs typeface="Montserrat" charset="0"/>
            </a:endParaRPr>
          </a:p>
        </p:txBody>
      </p:sp>
    </p:spTree>
    <p:extLst>
      <p:ext uri="{BB962C8B-B14F-4D97-AF65-F5344CB8AC3E}">
        <p14:creationId xmlns:p14="http://schemas.microsoft.com/office/powerpoint/2010/main" val="4114674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Placeholder 26">
            <a:extLst>
              <a:ext uri="{FF2B5EF4-FFF2-40B4-BE49-F238E27FC236}">
                <a16:creationId xmlns:a16="http://schemas.microsoft.com/office/drawing/2014/main" id="{37C93841-40BC-4DD3-80C1-0EA59F89F93C}"/>
              </a:ext>
            </a:extLst>
          </p:cNvPr>
          <p:cNvPicPr>
            <a:picLocks noGrp="1" noChangeAspect="1"/>
          </p:cNvPicPr>
          <p:nvPr>
            <p:ph type="pic" sz="quarter" idx="10"/>
          </p:nvPr>
        </p:nvPicPr>
        <p:blipFill>
          <a:blip r:embed="rId2"/>
          <a:srcRect t="12487" b="12487"/>
          <a:stretch>
            <a:fillRect/>
          </a:stretch>
        </p:blipFill>
        <p:spPr/>
      </p:pic>
      <p:sp>
        <p:nvSpPr>
          <p:cNvPr id="9" name="Rectangle 8">
            <a:extLst>
              <a:ext uri="{FF2B5EF4-FFF2-40B4-BE49-F238E27FC236}">
                <a16:creationId xmlns:a16="http://schemas.microsoft.com/office/drawing/2014/main" id="{477E0153-F655-472F-98D7-A5FFFE83BDC9}"/>
              </a:ext>
            </a:extLst>
          </p:cNvPr>
          <p:cNvSpPr/>
          <p:nvPr/>
        </p:nvSpPr>
        <p:spPr>
          <a:xfrm>
            <a:off x="0" y="0"/>
            <a:ext cx="12192000" cy="6858000"/>
          </a:xfrm>
          <a:prstGeom prst="rect">
            <a:avLst/>
          </a:prstGeom>
          <a:solidFill>
            <a:schemeClr val="tx1">
              <a:lumMod val="85000"/>
              <a:lumOff val="1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BF7CBD06-7087-4DDC-B7FE-F131F1608CBC}"/>
              </a:ext>
            </a:extLst>
          </p:cNvPr>
          <p:cNvGrpSpPr/>
          <p:nvPr/>
        </p:nvGrpSpPr>
        <p:grpSpPr>
          <a:xfrm>
            <a:off x="842167" y="2787991"/>
            <a:ext cx="6422233" cy="3273964"/>
            <a:chOff x="1397792" y="2654641"/>
            <a:chExt cx="6422233" cy="3273964"/>
          </a:xfrm>
        </p:grpSpPr>
        <p:sp>
          <p:nvSpPr>
            <p:cNvPr id="12" name="TextBox 11">
              <a:extLst>
                <a:ext uri="{FF2B5EF4-FFF2-40B4-BE49-F238E27FC236}">
                  <a16:creationId xmlns:a16="http://schemas.microsoft.com/office/drawing/2014/main" id="{5D2F1F63-9F3A-484A-8732-D519958C1A8F}"/>
                </a:ext>
              </a:extLst>
            </p:cNvPr>
            <p:cNvSpPr txBox="1"/>
            <p:nvPr/>
          </p:nvSpPr>
          <p:spPr>
            <a:xfrm>
              <a:off x="1397793" y="3295650"/>
              <a:ext cx="5495132" cy="1810752"/>
            </a:xfrm>
            <a:prstGeom prst="rect">
              <a:avLst/>
            </a:prstGeom>
            <a:noFill/>
          </p:spPr>
          <p:txBody>
            <a:bodyPr wrap="square" rtlCol="0">
              <a:spAutoFit/>
            </a:bodyPr>
            <a:lstStyle/>
            <a:p>
              <a:pPr>
                <a:lnSpc>
                  <a:spcPts val="6700"/>
                </a:lnSpc>
              </a:pPr>
              <a:r>
                <a:rPr lang="en-US" sz="67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The big</a:t>
              </a:r>
            </a:p>
            <a:p>
              <a:pPr>
                <a:lnSpc>
                  <a:spcPts val="6700"/>
                </a:lnSpc>
              </a:pPr>
              <a:r>
                <a:rPr lang="en-US" sz="67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presentation</a:t>
              </a:r>
            </a:p>
          </p:txBody>
        </p:sp>
        <p:sp>
          <p:nvSpPr>
            <p:cNvPr id="13" name="TextBox 12">
              <a:extLst>
                <a:ext uri="{FF2B5EF4-FFF2-40B4-BE49-F238E27FC236}">
                  <a16:creationId xmlns:a16="http://schemas.microsoft.com/office/drawing/2014/main" id="{E10D6F7C-C441-47E3-B21D-DE6C8435261A}"/>
                </a:ext>
              </a:extLst>
            </p:cNvPr>
            <p:cNvSpPr txBox="1"/>
            <p:nvPr/>
          </p:nvSpPr>
          <p:spPr>
            <a:xfrm>
              <a:off x="1397794" y="2654641"/>
              <a:ext cx="4510881" cy="641009"/>
            </a:xfrm>
            <a:prstGeom prst="rect">
              <a:avLst/>
            </a:prstGeom>
            <a:noFill/>
          </p:spPr>
          <p:txBody>
            <a:bodyPr wrap="square" rtlCol="0">
              <a:spAutoFit/>
            </a:bodyPr>
            <a:lstStyle/>
            <a:p>
              <a:pPr>
                <a:lnSpc>
                  <a:spcPts val="4500"/>
                </a:lnSpc>
              </a:pPr>
              <a:r>
                <a:rPr lang="en-US" sz="3500" spc="400" dirty="0">
                  <a:solidFill>
                    <a:schemeClr val="bg1"/>
                  </a:solidFill>
                  <a:latin typeface="Raleway Light" panose="020B0403030101060003" pitchFamily="34" charset="0"/>
                  <a:ea typeface="Open Sans" panose="020B0606030504020204" pitchFamily="34" charset="0"/>
                  <a:cs typeface="Open Sans" panose="020B0606030504020204" pitchFamily="34" charset="0"/>
                </a:rPr>
                <a:t>Top of the world</a:t>
              </a:r>
            </a:p>
          </p:txBody>
        </p:sp>
        <p:sp>
          <p:nvSpPr>
            <p:cNvPr id="19" name="TextBox 18">
              <a:extLst>
                <a:ext uri="{FF2B5EF4-FFF2-40B4-BE49-F238E27FC236}">
                  <a16:creationId xmlns:a16="http://schemas.microsoft.com/office/drawing/2014/main" id="{ACE51D45-8B9F-46A4-88B7-AF2DA1704BBA}"/>
                </a:ext>
              </a:extLst>
            </p:cNvPr>
            <p:cNvSpPr txBox="1"/>
            <p:nvPr/>
          </p:nvSpPr>
          <p:spPr>
            <a:xfrm>
              <a:off x="1397792" y="5306127"/>
              <a:ext cx="6422233" cy="622478"/>
            </a:xfrm>
            <a:prstGeom prst="rect">
              <a:avLst/>
            </a:prstGeom>
            <a:noFill/>
          </p:spPr>
          <p:txBody>
            <a:bodyPr wrap="square" rtlCol="0">
              <a:spAutoFit/>
            </a:bodyPr>
            <a:lstStyle/>
            <a:p>
              <a:pPr>
                <a:lnSpc>
                  <a:spcPts val="2200"/>
                </a:lnSpc>
              </a:pP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If you need help with the product, please contact the shop owner by visiting their shop profile and sending them a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message.For</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 anything else (licensing, billing, </a:t>
              </a:r>
              <a:r>
                <a:rPr lang="en-US" sz="11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etc</a:t>
              </a:r>
              <a:r>
                <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rPr>
                <a:t>),</a:t>
              </a:r>
            </a:p>
          </p:txBody>
        </p:sp>
      </p:grpSp>
    </p:spTree>
    <p:extLst>
      <p:ext uri="{BB962C8B-B14F-4D97-AF65-F5344CB8AC3E}">
        <p14:creationId xmlns:p14="http://schemas.microsoft.com/office/powerpoint/2010/main" val="1305396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5775E165-AD49-4E1B-930A-35F8B64F9509}"/>
              </a:ext>
            </a:extLst>
          </p:cNvPr>
          <p:cNvPicPr>
            <a:picLocks noGrp="1" noChangeAspect="1"/>
          </p:cNvPicPr>
          <p:nvPr>
            <p:ph type="pic" sz="quarter" idx="10"/>
          </p:nvPr>
        </p:nvPicPr>
        <p:blipFill rotWithShape="1">
          <a:blip r:embed="rId2"/>
          <a:srcRect t="18652" r="12191" b="15513"/>
          <a:stretch/>
        </p:blipFill>
        <p:spPr>
          <a:xfrm>
            <a:off x="0" y="0"/>
            <a:ext cx="12192000" cy="6858000"/>
          </a:xfrm>
        </p:spPr>
      </p:pic>
      <p:sp>
        <p:nvSpPr>
          <p:cNvPr id="15" name="TextBox 14">
            <a:extLst>
              <a:ext uri="{FF2B5EF4-FFF2-40B4-BE49-F238E27FC236}">
                <a16:creationId xmlns:a16="http://schemas.microsoft.com/office/drawing/2014/main" id="{C2295967-9DA7-472C-B5E7-CD946C34060C}"/>
              </a:ext>
            </a:extLst>
          </p:cNvPr>
          <p:cNvSpPr txBox="1"/>
          <p:nvPr/>
        </p:nvSpPr>
        <p:spPr>
          <a:xfrm>
            <a:off x="842169" y="829641"/>
            <a:ext cx="5901531" cy="1826013"/>
          </a:xfrm>
          <a:prstGeom prst="rect">
            <a:avLst/>
          </a:prstGeom>
          <a:noFill/>
        </p:spPr>
        <p:txBody>
          <a:bodyPr wrap="square" rtlCol="0">
            <a:spAutoFit/>
          </a:bodyPr>
          <a:lstStyle/>
          <a:p>
            <a:pPr>
              <a:lnSpc>
                <a:spcPts val="6700"/>
              </a:lnSpc>
            </a:pPr>
            <a:r>
              <a:rPr lang="en-US" sz="67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Squares with</a:t>
            </a:r>
          </a:p>
          <a:p>
            <a:pPr>
              <a:lnSpc>
                <a:spcPts val="6700"/>
              </a:lnSpc>
            </a:pPr>
            <a:r>
              <a:rPr lang="en-US" sz="67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the glasses</a:t>
            </a:r>
          </a:p>
        </p:txBody>
      </p:sp>
      <p:sp>
        <p:nvSpPr>
          <p:cNvPr id="16" name="TextBox 15">
            <a:extLst>
              <a:ext uri="{FF2B5EF4-FFF2-40B4-BE49-F238E27FC236}">
                <a16:creationId xmlns:a16="http://schemas.microsoft.com/office/drawing/2014/main" id="{B551D9D1-646D-46D0-A5D5-9E7ACD723657}"/>
              </a:ext>
            </a:extLst>
          </p:cNvPr>
          <p:cNvSpPr txBox="1"/>
          <p:nvPr/>
        </p:nvSpPr>
        <p:spPr>
          <a:xfrm>
            <a:off x="3478689" y="2642954"/>
            <a:ext cx="3265011" cy="1231491"/>
          </a:xfrm>
          <a:prstGeom prst="rect">
            <a:avLst/>
          </a:prstGeom>
          <a:noFill/>
        </p:spPr>
        <p:txBody>
          <a:bodyPr wrap="square" rtlCol="0">
            <a:spAutoFit/>
          </a:bodyPr>
          <a:lstStyle/>
          <a:p>
            <a:pPr>
              <a:lnSpc>
                <a:spcPts val="2300"/>
              </a:lnSpc>
            </a:pPr>
            <a:r>
              <a:rPr lang="en-US" sz="10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Have them for one. Living grass to for can't gathered waters had winged. Creepiest don’t this subdue which </a:t>
            </a:r>
            <a:r>
              <a:rPr lang="en-US" sz="1000" dirty="0" err="1">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i</a:t>
            </a:r>
            <a:r>
              <a:rPr lang="en-US" sz="10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 two set had seasons. Fifth you'll, man wherein </a:t>
            </a:r>
            <a:r>
              <a:rPr lang="en-US" sz="1000" dirty="0" err="1">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trhe</a:t>
            </a:r>
            <a:r>
              <a:rPr lang="en-US" sz="10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 best &amp; seas.</a:t>
            </a:r>
          </a:p>
        </p:txBody>
      </p:sp>
    </p:spTree>
    <p:extLst>
      <p:ext uri="{BB962C8B-B14F-4D97-AF65-F5344CB8AC3E}">
        <p14:creationId xmlns:p14="http://schemas.microsoft.com/office/powerpoint/2010/main" val="2588488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D6500A5-750E-4840-A8D6-DF9AAAAB3049}"/>
              </a:ext>
            </a:extLst>
          </p:cNvPr>
          <p:cNvSpPr/>
          <p:nvPr/>
        </p:nvSpPr>
        <p:spPr>
          <a:xfrm>
            <a:off x="0" y="0"/>
            <a:ext cx="12192000" cy="6858000"/>
          </a:xfrm>
          <a:prstGeom prst="rect">
            <a:avLst/>
          </a:prstGeom>
          <a:solidFill>
            <a:schemeClr val="bg1">
              <a:lumMod val="85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8266ED3-99F0-41D3-87BC-9F8C2C7A64BA}"/>
              </a:ext>
            </a:extLst>
          </p:cNvPr>
          <p:cNvSpPr txBox="1"/>
          <p:nvPr/>
        </p:nvSpPr>
        <p:spPr>
          <a:xfrm>
            <a:off x="6643913" y="4198342"/>
            <a:ext cx="4890296" cy="828304"/>
          </a:xfrm>
          <a:prstGeom prst="rect">
            <a:avLst/>
          </a:prstGeom>
          <a:noFill/>
        </p:spPr>
        <p:txBody>
          <a:bodyPr wrap="square" rtlCol="0">
            <a:spAutoFit/>
          </a:bodyPr>
          <a:lstStyle/>
          <a:p>
            <a:pPr>
              <a:lnSpc>
                <a:spcPts val="2000"/>
              </a:lnSpc>
            </a:pPr>
            <a:r>
              <a:rPr lang="en-US" sz="10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Lorem ipsum dolor sit amet consectetuer odio non tellus natoque accumsan. Sed hac enim Lorem tempus tortor justo eget scelerisque sed morbi. </a:t>
            </a:r>
            <a:r>
              <a:rPr lang="en-US" sz="1000" dirty="0" err="1">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Senectus</a:t>
            </a:r>
            <a:r>
              <a:rPr lang="en-US" sz="10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 </a:t>
            </a:r>
            <a:r>
              <a:rPr lang="en-US" sz="1000" dirty="0" err="1">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elit</a:t>
            </a:r>
            <a:r>
              <a:rPr lang="en-US" sz="10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 et et ac tincidunt elit nulla mauris eleifend.</a:t>
            </a:r>
          </a:p>
        </p:txBody>
      </p:sp>
      <p:grpSp>
        <p:nvGrpSpPr>
          <p:cNvPr id="7" name="Group 6">
            <a:extLst>
              <a:ext uri="{FF2B5EF4-FFF2-40B4-BE49-F238E27FC236}">
                <a16:creationId xmlns:a16="http://schemas.microsoft.com/office/drawing/2014/main" id="{E706F67C-23FC-494F-992E-06EF12A6CB31}"/>
              </a:ext>
            </a:extLst>
          </p:cNvPr>
          <p:cNvGrpSpPr/>
          <p:nvPr/>
        </p:nvGrpSpPr>
        <p:grpSpPr>
          <a:xfrm>
            <a:off x="6809693" y="5256651"/>
            <a:ext cx="4499884" cy="526939"/>
            <a:chOff x="1401763" y="4440238"/>
            <a:chExt cx="4499884" cy="526939"/>
          </a:xfrm>
        </p:grpSpPr>
        <p:sp>
          <p:nvSpPr>
            <p:cNvPr id="8" name="TextBox 7">
              <a:extLst>
                <a:ext uri="{FF2B5EF4-FFF2-40B4-BE49-F238E27FC236}">
                  <a16:creationId xmlns:a16="http://schemas.microsoft.com/office/drawing/2014/main" id="{A0F89153-E6AD-4D20-9C40-9C0441083BA0}"/>
                </a:ext>
              </a:extLst>
            </p:cNvPr>
            <p:cNvSpPr txBox="1"/>
            <p:nvPr/>
          </p:nvSpPr>
          <p:spPr>
            <a:xfrm>
              <a:off x="1602467" y="4440238"/>
              <a:ext cx="4299180" cy="526939"/>
            </a:xfrm>
            <a:prstGeom prst="rect">
              <a:avLst/>
            </a:prstGeom>
            <a:noFill/>
          </p:spPr>
          <p:txBody>
            <a:bodyPr wrap="square" rtlCol="0">
              <a:spAutoFit/>
            </a:bodyPr>
            <a:lstStyle/>
            <a:p>
              <a:pPr>
                <a:lnSpc>
                  <a:spcPts val="1800"/>
                </a:lnSpc>
              </a:pPr>
              <a:r>
                <a:rPr lang="en-US" sz="10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Egestas eros quis sapien eu nunc Pellentesque Nulla Aenean congue magna. Nibh felis Morbi id </a:t>
              </a:r>
              <a:r>
                <a:rPr lang="en-US" sz="1000" dirty="0" err="1">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iaculis</a:t>
              </a:r>
              <a:r>
                <a:rPr lang="en-US" sz="10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 </a:t>
              </a:r>
              <a:r>
                <a:rPr lang="en-US" sz="1000" dirty="0" err="1">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tellus</a:t>
              </a:r>
              <a:r>
                <a:rPr lang="en-US" sz="1000" dirty="0">
                  <a:solidFill>
                    <a:schemeClr val="tx1">
                      <a:lumMod val="75000"/>
                      <a:lumOff val="25000"/>
                    </a:schemeClr>
                  </a:solidFill>
                  <a:latin typeface="Raleway" panose="020B0003030101060003" pitchFamily="34" charset="0"/>
                  <a:ea typeface="Open Sans" panose="020B0606030504020204" pitchFamily="34" charset="0"/>
                  <a:cs typeface="Open Sans" panose="020B0606030504020204" pitchFamily="34" charset="0"/>
                </a:rPr>
                <a:t> this laoreet molestie.</a:t>
              </a:r>
            </a:p>
          </p:txBody>
        </p:sp>
        <p:sp>
          <p:nvSpPr>
            <p:cNvPr id="13" name="Rectangle 12">
              <a:extLst>
                <a:ext uri="{FF2B5EF4-FFF2-40B4-BE49-F238E27FC236}">
                  <a16:creationId xmlns:a16="http://schemas.microsoft.com/office/drawing/2014/main" id="{A4BFE31E-A8FA-4C50-8109-AF93045FC86D}"/>
                </a:ext>
              </a:extLst>
            </p:cNvPr>
            <p:cNvSpPr/>
            <p:nvPr/>
          </p:nvSpPr>
          <p:spPr>
            <a:xfrm>
              <a:off x="1401763" y="4557712"/>
              <a:ext cx="62366" cy="3364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latin typeface="Raleway" panose="020B0003030101060003" pitchFamily="34" charset="0"/>
              </a:endParaRPr>
            </a:p>
          </p:txBody>
        </p:sp>
      </p:grpSp>
      <p:sp>
        <p:nvSpPr>
          <p:cNvPr id="14" name="TextBox 13">
            <a:extLst>
              <a:ext uri="{FF2B5EF4-FFF2-40B4-BE49-F238E27FC236}">
                <a16:creationId xmlns:a16="http://schemas.microsoft.com/office/drawing/2014/main" id="{CD4C2EC5-50F6-4C0E-93E1-706B13EB2209}"/>
              </a:ext>
            </a:extLst>
          </p:cNvPr>
          <p:cNvSpPr txBox="1"/>
          <p:nvPr/>
        </p:nvSpPr>
        <p:spPr>
          <a:xfrm>
            <a:off x="917348" y="4218421"/>
            <a:ext cx="3924299" cy="1708160"/>
          </a:xfrm>
          <a:prstGeom prst="rect">
            <a:avLst/>
          </a:prstGeom>
          <a:noFill/>
        </p:spPr>
        <p:txBody>
          <a:bodyPr wrap="square" rtlCol="0">
            <a:spAutoFit/>
          </a:bodyPr>
          <a:lstStyle/>
          <a:p>
            <a:pPr>
              <a:lnSpc>
                <a:spcPts val="4200"/>
              </a:lnSpc>
            </a:pPr>
            <a:r>
              <a:rPr lang="en-US" sz="3700" dirty="0">
                <a:latin typeface="Raleway" panose="020B0003030101060003" pitchFamily="34" charset="0"/>
                <a:ea typeface="Open Sans" panose="020B0606030504020204" pitchFamily="34" charset="0"/>
                <a:cs typeface="Open Sans" panose="020B0606030504020204" pitchFamily="34" charset="0"/>
              </a:rPr>
              <a:t>Problem </a:t>
            </a:r>
            <a:r>
              <a:rPr lang="en-US" sz="3700" b="1" dirty="0">
                <a:latin typeface="Raleway" panose="020B0003030101060003" pitchFamily="34" charset="0"/>
                <a:ea typeface="Open Sans" panose="020B0606030504020204" pitchFamily="34" charset="0"/>
                <a:cs typeface="Open Sans" panose="020B0606030504020204" pitchFamily="34" charset="0"/>
              </a:rPr>
              <a:t>Title</a:t>
            </a:r>
          </a:p>
          <a:p>
            <a:pPr>
              <a:lnSpc>
                <a:spcPts val="4200"/>
              </a:lnSpc>
            </a:pPr>
            <a:r>
              <a:rPr lang="en-US" sz="3700" b="1" dirty="0">
                <a:latin typeface="Raleway" panose="020B0003030101060003" pitchFamily="34" charset="0"/>
                <a:ea typeface="Open Sans" panose="020B0606030504020204" pitchFamily="34" charset="0"/>
                <a:cs typeface="Open Sans" panose="020B0606030504020204" pitchFamily="34" charset="0"/>
              </a:rPr>
              <a:t>Goes Here </a:t>
            </a:r>
            <a:r>
              <a:rPr lang="en-US" sz="3700" dirty="0">
                <a:latin typeface="Raleway" panose="020B0003030101060003" pitchFamily="34" charset="0"/>
                <a:ea typeface="Open Sans" panose="020B0606030504020204" pitchFamily="34" charset="0"/>
                <a:cs typeface="Open Sans" panose="020B0606030504020204" pitchFamily="34" charset="0"/>
              </a:rPr>
              <a:t>With</a:t>
            </a:r>
          </a:p>
          <a:p>
            <a:pPr>
              <a:lnSpc>
                <a:spcPts val="4200"/>
              </a:lnSpc>
            </a:pPr>
            <a:r>
              <a:rPr lang="en-US" sz="3700" dirty="0">
                <a:latin typeface="Raleway" panose="020B0003030101060003" pitchFamily="34" charset="0"/>
                <a:ea typeface="Open Sans" panose="020B0606030504020204" pitchFamily="34" charset="0"/>
                <a:cs typeface="Open Sans" panose="020B0606030504020204" pitchFamily="34" charset="0"/>
              </a:rPr>
              <a:t>Short Text</a:t>
            </a:r>
          </a:p>
        </p:txBody>
      </p:sp>
      <p:sp>
        <p:nvSpPr>
          <p:cNvPr id="17" name="TextBox 16">
            <a:extLst>
              <a:ext uri="{FF2B5EF4-FFF2-40B4-BE49-F238E27FC236}">
                <a16:creationId xmlns:a16="http://schemas.microsoft.com/office/drawing/2014/main" id="{3F1ED766-FBFE-4DA8-ACD7-58DF288A59B2}"/>
              </a:ext>
            </a:extLst>
          </p:cNvPr>
          <p:cNvSpPr txBox="1"/>
          <p:nvPr/>
        </p:nvSpPr>
        <p:spPr>
          <a:xfrm>
            <a:off x="6643913" y="1067111"/>
            <a:ext cx="4309837" cy="2795445"/>
          </a:xfrm>
          <a:prstGeom prst="rect">
            <a:avLst/>
          </a:prstGeom>
          <a:noFill/>
        </p:spPr>
        <p:txBody>
          <a:bodyPr wrap="square" rtlCol="0">
            <a:spAutoFit/>
          </a:bodyPr>
          <a:lstStyle/>
          <a:p>
            <a:pPr>
              <a:lnSpc>
                <a:spcPts val="5200"/>
              </a:lnSpc>
            </a:pPr>
            <a:r>
              <a:rPr lang="en-US" sz="6600" dirty="0">
                <a:latin typeface="Raleway" panose="020B0003030101060003" pitchFamily="34" charset="0"/>
                <a:ea typeface="Open Sans" panose="020B0606030504020204" pitchFamily="34" charset="0"/>
                <a:cs typeface="Open Sans" panose="020B0606030504020204" pitchFamily="34" charset="0"/>
              </a:rPr>
              <a:t>Good</a:t>
            </a:r>
          </a:p>
          <a:p>
            <a:pPr>
              <a:lnSpc>
                <a:spcPts val="5200"/>
              </a:lnSpc>
            </a:pPr>
            <a:r>
              <a:rPr lang="en-US" sz="6600" dirty="0">
                <a:latin typeface="Raleway" panose="020B0003030101060003" pitchFamily="34" charset="0"/>
                <a:ea typeface="Open Sans" panose="020B0606030504020204" pitchFamily="34" charset="0"/>
                <a:cs typeface="Open Sans" panose="020B0606030504020204" pitchFamily="34" charset="0"/>
              </a:rPr>
              <a:t>design is</a:t>
            </a:r>
          </a:p>
          <a:p>
            <a:pPr>
              <a:lnSpc>
                <a:spcPts val="5200"/>
              </a:lnSpc>
            </a:pPr>
            <a:r>
              <a:rPr lang="en-US" sz="6600" dirty="0">
                <a:solidFill>
                  <a:schemeClr val="accent1">
                    <a:lumMod val="60000"/>
                    <a:lumOff val="40000"/>
                  </a:schemeClr>
                </a:solidFill>
                <a:latin typeface="Raleway" panose="020B0003030101060003" pitchFamily="34" charset="0"/>
                <a:ea typeface="Open Sans" panose="020B0606030504020204" pitchFamily="34" charset="0"/>
                <a:cs typeface="Open Sans" panose="020B0606030504020204" pitchFamily="34" charset="0"/>
              </a:rPr>
              <a:t>good</a:t>
            </a:r>
          </a:p>
          <a:p>
            <a:pPr>
              <a:lnSpc>
                <a:spcPts val="5200"/>
              </a:lnSpc>
            </a:pPr>
            <a:r>
              <a:rPr lang="en-US" sz="6600" dirty="0">
                <a:solidFill>
                  <a:schemeClr val="accent1">
                    <a:lumMod val="60000"/>
                    <a:lumOff val="40000"/>
                  </a:schemeClr>
                </a:solidFill>
                <a:latin typeface="Raleway" panose="020B0003030101060003" pitchFamily="34" charset="0"/>
                <a:ea typeface="Open Sans" panose="020B0606030504020204" pitchFamily="34" charset="0"/>
                <a:cs typeface="Open Sans" panose="020B0606030504020204" pitchFamily="34" charset="0"/>
              </a:rPr>
              <a:t>business</a:t>
            </a:r>
          </a:p>
        </p:txBody>
      </p:sp>
      <p:pic>
        <p:nvPicPr>
          <p:cNvPr id="23" name="Picture Placeholder 22">
            <a:extLst>
              <a:ext uri="{FF2B5EF4-FFF2-40B4-BE49-F238E27FC236}">
                <a16:creationId xmlns:a16="http://schemas.microsoft.com/office/drawing/2014/main" id="{48FA6A50-4024-430C-AE92-C21DD7393BE6}"/>
              </a:ext>
            </a:extLst>
          </p:cNvPr>
          <p:cNvPicPr>
            <a:picLocks noGrp="1" noChangeAspect="1"/>
          </p:cNvPicPr>
          <p:nvPr>
            <p:ph type="pic" sz="quarter" idx="10"/>
          </p:nvPr>
        </p:nvPicPr>
        <p:blipFill>
          <a:blip r:embed="rId2">
            <a:grayscl/>
          </a:blip>
          <a:srcRect t="13800" b="13800"/>
          <a:stretch>
            <a:fillRect/>
          </a:stretch>
        </p:blipFill>
        <p:spPr/>
      </p:pic>
    </p:spTree>
    <p:extLst>
      <p:ext uri="{BB962C8B-B14F-4D97-AF65-F5344CB8AC3E}">
        <p14:creationId xmlns:p14="http://schemas.microsoft.com/office/powerpoint/2010/main" val="17508691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Placeholder 31">
            <a:extLst>
              <a:ext uri="{FF2B5EF4-FFF2-40B4-BE49-F238E27FC236}">
                <a16:creationId xmlns:a16="http://schemas.microsoft.com/office/drawing/2014/main" id="{871498C2-CFA0-415A-AD2A-41144CAA1421}"/>
              </a:ext>
            </a:extLst>
          </p:cNvPr>
          <p:cNvPicPr>
            <a:picLocks noGrp="1" noChangeAspect="1"/>
          </p:cNvPicPr>
          <p:nvPr>
            <p:ph type="pic" sz="quarter" idx="10"/>
          </p:nvPr>
        </p:nvPicPr>
        <p:blipFill>
          <a:blip r:embed="rId2"/>
          <a:srcRect t="31250" b="31250"/>
          <a:stretch>
            <a:fillRect/>
          </a:stretch>
        </p:blipFill>
        <p:spPr/>
      </p:pic>
      <p:sp>
        <p:nvSpPr>
          <p:cNvPr id="27" name="Rectangle 26">
            <a:extLst>
              <a:ext uri="{FF2B5EF4-FFF2-40B4-BE49-F238E27FC236}">
                <a16:creationId xmlns:a16="http://schemas.microsoft.com/office/drawing/2014/main" id="{BB850F98-05F2-4874-BDA5-29C9C42774D9}"/>
              </a:ext>
            </a:extLst>
          </p:cNvPr>
          <p:cNvSpPr/>
          <p:nvPr/>
        </p:nvSpPr>
        <p:spPr>
          <a:xfrm>
            <a:off x="0" y="1"/>
            <a:ext cx="5041900" cy="6858000"/>
          </a:xfrm>
          <a:prstGeom prst="rect">
            <a:avLst/>
          </a:prstGeom>
          <a:solidFill>
            <a:schemeClr val="tx1">
              <a:lumMod val="85000"/>
              <a:lumOff val="1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47D1FCB2-3CEB-41F9-96DA-86C2A90C9DB0}"/>
              </a:ext>
            </a:extLst>
          </p:cNvPr>
          <p:cNvSpPr txBox="1"/>
          <p:nvPr/>
        </p:nvSpPr>
        <p:spPr>
          <a:xfrm>
            <a:off x="625020" y="1819850"/>
            <a:ext cx="4166056" cy="3426579"/>
          </a:xfrm>
          <a:prstGeom prst="rect">
            <a:avLst/>
          </a:prstGeom>
          <a:noFill/>
        </p:spPr>
        <p:txBody>
          <a:bodyPr wrap="square" rtlCol="0">
            <a:spAutoFit/>
          </a:bodyPr>
          <a:lstStyle/>
          <a:p>
            <a:pPr>
              <a:lnSpc>
                <a:spcPts val="6500"/>
              </a:lnSpc>
            </a:pPr>
            <a:r>
              <a:rPr lang="en-US" sz="72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Good</a:t>
            </a:r>
          </a:p>
          <a:p>
            <a:pPr>
              <a:lnSpc>
                <a:spcPts val="6500"/>
              </a:lnSpc>
            </a:pPr>
            <a:r>
              <a:rPr lang="en-US" sz="72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design is</a:t>
            </a:r>
          </a:p>
          <a:p>
            <a:pPr>
              <a:lnSpc>
                <a:spcPts val="6500"/>
              </a:lnSpc>
            </a:pPr>
            <a:r>
              <a:rPr lang="en-US" sz="72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good</a:t>
            </a:r>
          </a:p>
          <a:p>
            <a:pPr>
              <a:lnSpc>
                <a:spcPts val="6500"/>
              </a:lnSpc>
            </a:pPr>
            <a:r>
              <a:rPr lang="en-US" sz="7200" dirty="0">
                <a:solidFill>
                  <a:schemeClr val="bg1"/>
                </a:solidFill>
                <a:latin typeface="Raleway SemiBold" panose="020B0703030101060003" pitchFamily="34" charset="0"/>
                <a:ea typeface="Open Sans" panose="020B0606030504020204" pitchFamily="34" charset="0"/>
                <a:cs typeface="Open Sans" panose="020B0606030504020204" pitchFamily="34" charset="0"/>
              </a:rPr>
              <a:t>business</a:t>
            </a:r>
          </a:p>
        </p:txBody>
      </p:sp>
      <p:sp>
        <p:nvSpPr>
          <p:cNvPr id="28" name="TextBox 27">
            <a:extLst>
              <a:ext uri="{FF2B5EF4-FFF2-40B4-BE49-F238E27FC236}">
                <a16:creationId xmlns:a16="http://schemas.microsoft.com/office/drawing/2014/main" id="{789B8C41-BB09-437C-9E1D-445C2CBA8FF9}"/>
              </a:ext>
            </a:extLst>
          </p:cNvPr>
          <p:cNvSpPr txBox="1"/>
          <p:nvPr/>
        </p:nvSpPr>
        <p:spPr>
          <a:xfrm>
            <a:off x="625020" y="5246429"/>
            <a:ext cx="3651705" cy="757772"/>
          </a:xfrm>
          <a:prstGeom prst="rect">
            <a:avLst/>
          </a:prstGeom>
          <a:noFill/>
        </p:spPr>
        <p:txBody>
          <a:bodyPr wrap="square" rtlCol="0">
            <a:spAutoFit/>
          </a:bodyPr>
          <a:lstStyle/>
          <a:p>
            <a:pPr>
              <a:lnSpc>
                <a:spcPts val="1800"/>
              </a:lnSpc>
            </a:pPr>
            <a:r>
              <a:rPr lang="en-US" sz="1000" dirty="0">
                <a:solidFill>
                  <a:schemeClr val="bg1"/>
                </a:solidFill>
                <a:latin typeface="Raleway" panose="020B0003030101060003" pitchFamily="34" charset="0"/>
                <a:ea typeface="Open Sans" panose="020B0606030504020204" pitchFamily="34" charset="0"/>
                <a:cs typeface="Open Sans" panose="020B0606030504020204" pitchFamily="34" charset="0"/>
              </a:rPr>
              <a:t>Egestas eros quis sapien eu nunc Pellentesque Nulla Aenean congue magna. Nibh felis Morbi id </a:t>
            </a:r>
            <a:r>
              <a:rPr lang="en-US" sz="1000" dirty="0" err="1">
                <a:solidFill>
                  <a:schemeClr val="bg1"/>
                </a:solidFill>
                <a:latin typeface="Raleway" panose="020B0003030101060003" pitchFamily="34" charset="0"/>
                <a:ea typeface="Open Sans" panose="020B0606030504020204" pitchFamily="34" charset="0"/>
                <a:cs typeface="Open Sans" panose="020B0606030504020204" pitchFamily="34" charset="0"/>
              </a:rPr>
              <a:t>iaculis</a:t>
            </a:r>
            <a:r>
              <a:rPr lang="en-US" sz="1000" dirty="0">
                <a:solidFill>
                  <a:schemeClr val="bg1"/>
                </a:solidFill>
                <a:latin typeface="Raleway" panose="020B0003030101060003" pitchFamily="34" charset="0"/>
                <a:ea typeface="Open Sans" panose="020B0606030504020204" pitchFamily="34" charset="0"/>
                <a:cs typeface="Open Sans" panose="020B0606030504020204" pitchFamily="34" charset="0"/>
              </a:rPr>
              <a:t> </a:t>
            </a:r>
            <a:r>
              <a:rPr lang="en-US" sz="1000" dirty="0" err="1">
                <a:solidFill>
                  <a:schemeClr val="bg1"/>
                </a:solidFill>
                <a:latin typeface="Raleway" panose="020B0003030101060003" pitchFamily="34" charset="0"/>
                <a:ea typeface="Open Sans" panose="020B0606030504020204" pitchFamily="34" charset="0"/>
                <a:cs typeface="Open Sans" panose="020B0606030504020204" pitchFamily="34" charset="0"/>
              </a:rPr>
              <a:t>tellus</a:t>
            </a:r>
            <a:r>
              <a:rPr lang="en-US" sz="1000" dirty="0">
                <a:solidFill>
                  <a:schemeClr val="bg1"/>
                </a:solidFill>
                <a:latin typeface="Raleway" panose="020B0003030101060003" pitchFamily="34" charset="0"/>
                <a:ea typeface="Open Sans" panose="020B0606030504020204" pitchFamily="34" charset="0"/>
                <a:cs typeface="Open Sans" panose="020B0606030504020204" pitchFamily="34" charset="0"/>
              </a:rPr>
              <a:t> this laoreet molestie.</a:t>
            </a:r>
          </a:p>
        </p:txBody>
      </p:sp>
    </p:spTree>
    <p:extLst>
      <p:ext uri="{BB962C8B-B14F-4D97-AF65-F5344CB8AC3E}">
        <p14:creationId xmlns:p14="http://schemas.microsoft.com/office/powerpoint/2010/main" val="3358564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E545CC3F-0B2C-45EC-BD0E-2AA2C0BB70D5}"/>
              </a:ext>
            </a:extLst>
          </p:cNvPr>
          <p:cNvPicPr>
            <a:picLocks noGrp="1" noChangeAspect="1"/>
          </p:cNvPicPr>
          <p:nvPr>
            <p:ph type="pic" sz="quarter" idx="10"/>
          </p:nvPr>
        </p:nvPicPr>
        <p:blipFill rotWithShape="1">
          <a:blip r:embed="rId2"/>
          <a:srcRect l="3015" t="16129" r="8865" b="30319"/>
          <a:stretch/>
        </p:blipFill>
        <p:spPr>
          <a:xfrm>
            <a:off x="356616" y="2240280"/>
            <a:ext cx="5739384" cy="2084832"/>
          </a:xfrm>
        </p:spPr>
      </p:pic>
      <p:sp>
        <p:nvSpPr>
          <p:cNvPr id="4" name="Rectangle 3">
            <a:extLst>
              <a:ext uri="{FF2B5EF4-FFF2-40B4-BE49-F238E27FC236}">
                <a16:creationId xmlns:a16="http://schemas.microsoft.com/office/drawing/2014/main" id="{D79B4690-F3CF-4666-9889-E2CB9F115F43}"/>
              </a:ext>
            </a:extLst>
          </p:cNvPr>
          <p:cNvSpPr/>
          <p:nvPr/>
        </p:nvSpPr>
        <p:spPr>
          <a:xfrm>
            <a:off x="356616" y="2240280"/>
            <a:ext cx="5739384" cy="2084832"/>
          </a:xfrm>
          <a:prstGeom prst="rect">
            <a:avLst/>
          </a:prstGeom>
          <a:solidFill>
            <a:schemeClr val="bg1">
              <a:lumMod val="85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0B69E81-A535-4647-908D-CBC0870048AE}"/>
              </a:ext>
            </a:extLst>
          </p:cNvPr>
          <p:cNvSpPr txBox="1"/>
          <p:nvPr/>
        </p:nvSpPr>
        <p:spPr>
          <a:xfrm>
            <a:off x="6766719" y="2240280"/>
            <a:ext cx="4034631" cy="1810752"/>
          </a:xfrm>
          <a:prstGeom prst="rect">
            <a:avLst/>
          </a:prstGeom>
          <a:noFill/>
        </p:spPr>
        <p:txBody>
          <a:bodyPr wrap="square" rtlCol="0">
            <a:spAutoFit/>
          </a:bodyPr>
          <a:lstStyle/>
          <a:p>
            <a:pPr>
              <a:lnSpc>
                <a:spcPts val="6700"/>
              </a:lnSpc>
            </a:pPr>
            <a:r>
              <a:rPr lang="en-US" sz="67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Unique is</a:t>
            </a:r>
          </a:p>
          <a:p>
            <a:pPr>
              <a:lnSpc>
                <a:spcPts val="6700"/>
              </a:lnSpc>
            </a:pPr>
            <a:r>
              <a:rPr lang="en-US" sz="67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The key</a:t>
            </a:r>
          </a:p>
        </p:txBody>
      </p:sp>
      <p:sp>
        <p:nvSpPr>
          <p:cNvPr id="7" name="TextBox 6">
            <a:extLst>
              <a:ext uri="{FF2B5EF4-FFF2-40B4-BE49-F238E27FC236}">
                <a16:creationId xmlns:a16="http://schemas.microsoft.com/office/drawing/2014/main" id="{D373019D-89F9-4458-AD05-0429EE308325}"/>
              </a:ext>
            </a:extLst>
          </p:cNvPr>
          <p:cNvSpPr txBox="1"/>
          <p:nvPr/>
        </p:nvSpPr>
        <p:spPr>
          <a:xfrm>
            <a:off x="6766719" y="4788991"/>
            <a:ext cx="3265011" cy="1231491"/>
          </a:xfrm>
          <a:prstGeom prst="rect">
            <a:avLst/>
          </a:prstGeom>
          <a:noFill/>
        </p:spPr>
        <p:txBody>
          <a:bodyPr wrap="square" rtlCol="0">
            <a:spAutoFit/>
          </a:bodyPr>
          <a:lstStyle/>
          <a:p>
            <a:pPr>
              <a:lnSpc>
                <a:spcPts val="2300"/>
              </a:lnSpc>
            </a:pPr>
            <a:r>
              <a:rPr lang="en-US" sz="10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Have them for one. Living grass to for can't gathered waters had winged. Creepiest don’t this subdue which </a:t>
            </a:r>
            <a:r>
              <a:rPr lang="en-US" sz="1000" dirty="0" err="1">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i</a:t>
            </a:r>
            <a:r>
              <a:rPr lang="en-US" sz="10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 two set had seasons. Fifth you'll, man wherein </a:t>
            </a:r>
            <a:r>
              <a:rPr lang="en-US" sz="1000" dirty="0" err="1">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trhe</a:t>
            </a:r>
            <a:r>
              <a:rPr lang="en-US" sz="10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 best &amp; seas.</a:t>
            </a:r>
          </a:p>
        </p:txBody>
      </p:sp>
      <p:sp>
        <p:nvSpPr>
          <p:cNvPr id="8" name="TextBox 7">
            <a:extLst>
              <a:ext uri="{FF2B5EF4-FFF2-40B4-BE49-F238E27FC236}">
                <a16:creationId xmlns:a16="http://schemas.microsoft.com/office/drawing/2014/main" id="{F0F12BD8-4503-47E1-87E6-22BE67249F03}"/>
              </a:ext>
            </a:extLst>
          </p:cNvPr>
          <p:cNvSpPr txBox="1"/>
          <p:nvPr/>
        </p:nvSpPr>
        <p:spPr>
          <a:xfrm>
            <a:off x="6766719" y="4186004"/>
            <a:ext cx="4548981" cy="387286"/>
          </a:xfrm>
          <a:prstGeom prst="rect">
            <a:avLst/>
          </a:prstGeom>
          <a:noFill/>
        </p:spPr>
        <p:txBody>
          <a:bodyPr wrap="square" rtlCol="0">
            <a:spAutoFit/>
          </a:bodyPr>
          <a:lstStyle/>
          <a:p>
            <a:pPr>
              <a:lnSpc>
                <a:spcPts val="2300"/>
              </a:lnSpc>
            </a:pPr>
            <a:r>
              <a:rPr lang="en-US" sz="2400" spc="100" dirty="0">
                <a:solidFill>
                  <a:schemeClr val="tx1">
                    <a:lumMod val="75000"/>
                    <a:lumOff val="25000"/>
                  </a:schemeClr>
                </a:solidFill>
                <a:latin typeface="Raleway SemiBold" panose="020B0703030101060003" pitchFamily="34" charset="0"/>
                <a:ea typeface="Open Sans" panose="020B0606030504020204" pitchFamily="34" charset="0"/>
                <a:cs typeface="Open Sans" panose="020B0606030504020204" pitchFamily="34" charset="0"/>
              </a:rPr>
              <a:t>Black jacket for everyone</a:t>
            </a:r>
          </a:p>
        </p:txBody>
      </p:sp>
    </p:spTree>
    <p:extLst>
      <p:ext uri="{BB962C8B-B14F-4D97-AF65-F5344CB8AC3E}">
        <p14:creationId xmlns:p14="http://schemas.microsoft.com/office/powerpoint/2010/main" val="3717257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689AE2F1-8912-4B8B-B151-C726A15BCDA4}"/>
              </a:ext>
            </a:extLst>
          </p:cNvPr>
          <p:cNvPicPr>
            <a:picLocks noGrp="1" noChangeAspect="1"/>
          </p:cNvPicPr>
          <p:nvPr>
            <p:ph type="pic" sz="quarter" idx="10"/>
          </p:nvPr>
        </p:nvPicPr>
        <p:blipFill>
          <a:blip r:embed="rId2"/>
          <a:srcRect l="29895" r="29895"/>
          <a:stretch>
            <a:fillRect/>
          </a:stretch>
        </p:blipFill>
        <p:spPr/>
      </p:pic>
      <p:grpSp>
        <p:nvGrpSpPr>
          <p:cNvPr id="16" name="Group 15">
            <a:extLst>
              <a:ext uri="{FF2B5EF4-FFF2-40B4-BE49-F238E27FC236}">
                <a16:creationId xmlns:a16="http://schemas.microsoft.com/office/drawing/2014/main" id="{0DA8E47C-3FA4-4530-8500-3AF282CDDBFC}"/>
              </a:ext>
            </a:extLst>
          </p:cNvPr>
          <p:cNvGrpSpPr/>
          <p:nvPr/>
        </p:nvGrpSpPr>
        <p:grpSpPr>
          <a:xfrm>
            <a:off x="8362221" y="3972732"/>
            <a:ext cx="369386" cy="483364"/>
            <a:chOff x="-4032250" y="-4351338"/>
            <a:chExt cx="4506913" cy="5897563"/>
          </a:xfrm>
        </p:grpSpPr>
        <p:sp>
          <p:nvSpPr>
            <p:cNvPr id="17" name="Freeform 5">
              <a:extLst>
                <a:ext uri="{FF2B5EF4-FFF2-40B4-BE49-F238E27FC236}">
                  <a16:creationId xmlns:a16="http://schemas.microsoft.com/office/drawing/2014/main" id="{67E982EB-2A4E-461B-AFE0-11F5F194682E}"/>
                </a:ext>
              </a:extLst>
            </p:cNvPr>
            <p:cNvSpPr>
              <a:spLocks noEditPoints="1"/>
            </p:cNvSpPr>
            <p:nvPr/>
          </p:nvSpPr>
          <p:spPr bwMode="auto">
            <a:xfrm>
              <a:off x="-4032250" y="-4351338"/>
              <a:ext cx="4506913" cy="5897563"/>
            </a:xfrm>
            <a:custGeom>
              <a:avLst/>
              <a:gdLst>
                <a:gd name="T0" fmla="*/ 1124 w 1248"/>
                <a:gd name="T1" fmla="*/ 637 h 1638"/>
                <a:gd name="T2" fmla="*/ 662 w 1248"/>
                <a:gd name="T3" fmla="*/ 19 h 1638"/>
                <a:gd name="T4" fmla="*/ 624 w 1248"/>
                <a:gd name="T5" fmla="*/ 0 h 1638"/>
                <a:gd name="T6" fmla="*/ 586 w 1248"/>
                <a:gd name="T7" fmla="*/ 19 h 1638"/>
                <a:gd name="T8" fmla="*/ 125 w 1248"/>
                <a:gd name="T9" fmla="*/ 637 h 1638"/>
                <a:gd name="T10" fmla="*/ 0 w 1248"/>
                <a:gd name="T11" fmla="*/ 1011 h 1638"/>
                <a:gd name="T12" fmla="*/ 624 w 1248"/>
                <a:gd name="T13" fmla="*/ 1638 h 1638"/>
                <a:gd name="T14" fmla="*/ 1248 w 1248"/>
                <a:gd name="T15" fmla="*/ 1011 h 1638"/>
                <a:gd name="T16" fmla="*/ 1124 w 1248"/>
                <a:gd name="T17" fmla="*/ 637 h 1638"/>
                <a:gd name="T18" fmla="*/ 624 w 1248"/>
                <a:gd name="T19" fmla="*/ 1542 h 1638"/>
                <a:gd name="T20" fmla="*/ 96 w 1248"/>
                <a:gd name="T21" fmla="*/ 1011 h 1638"/>
                <a:gd name="T22" fmla="*/ 201 w 1248"/>
                <a:gd name="T23" fmla="*/ 695 h 1638"/>
                <a:gd name="T24" fmla="*/ 624 w 1248"/>
                <a:gd name="T25" fmla="*/ 128 h 1638"/>
                <a:gd name="T26" fmla="*/ 1047 w 1248"/>
                <a:gd name="T27" fmla="*/ 695 h 1638"/>
                <a:gd name="T28" fmla="*/ 1152 w 1248"/>
                <a:gd name="T29" fmla="*/ 1011 h 1638"/>
                <a:gd name="T30" fmla="*/ 624 w 1248"/>
                <a:gd name="T31" fmla="*/ 1542 h 1638"/>
                <a:gd name="T32" fmla="*/ 624 w 1248"/>
                <a:gd name="T33" fmla="*/ 1542 h 1638"/>
                <a:gd name="T34" fmla="*/ 624 w 1248"/>
                <a:gd name="T35" fmla="*/ 1542 h 1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48" h="1638">
                  <a:moveTo>
                    <a:pt x="1124" y="637"/>
                  </a:moveTo>
                  <a:cubicBezTo>
                    <a:pt x="662" y="19"/>
                    <a:pt x="662" y="19"/>
                    <a:pt x="662" y="19"/>
                  </a:cubicBezTo>
                  <a:cubicBezTo>
                    <a:pt x="653" y="7"/>
                    <a:pt x="639" y="0"/>
                    <a:pt x="624" y="0"/>
                  </a:cubicBezTo>
                  <a:cubicBezTo>
                    <a:pt x="609" y="0"/>
                    <a:pt x="595" y="7"/>
                    <a:pt x="586" y="19"/>
                  </a:cubicBezTo>
                  <a:cubicBezTo>
                    <a:pt x="125" y="637"/>
                    <a:pt x="125" y="637"/>
                    <a:pt x="125" y="637"/>
                  </a:cubicBezTo>
                  <a:cubicBezTo>
                    <a:pt x="43" y="746"/>
                    <a:pt x="0" y="875"/>
                    <a:pt x="0" y="1011"/>
                  </a:cubicBezTo>
                  <a:cubicBezTo>
                    <a:pt x="0" y="1357"/>
                    <a:pt x="280" y="1638"/>
                    <a:pt x="624" y="1638"/>
                  </a:cubicBezTo>
                  <a:cubicBezTo>
                    <a:pt x="968" y="1638"/>
                    <a:pt x="1248" y="1357"/>
                    <a:pt x="1248" y="1011"/>
                  </a:cubicBezTo>
                  <a:cubicBezTo>
                    <a:pt x="1248" y="875"/>
                    <a:pt x="1205" y="746"/>
                    <a:pt x="1124" y="637"/>
                  </a:cubicBezTo>
                  <a:close/>
                  <a:moveTo>
                    <a:pt x="624" y="1542"/>
                  </a:moveTo>
                  <a:cubicBezTo>
                    <a:pt x="333" y="1542"/>
                    <a:pt x="96" y="1304"/>
                    <a:pt x="96" y="1011"/>
                  </a:cubicBezTo>
                  <a:cubicBezTo>
                    <a:pt x="96" y="896"/>
                    <a:pt x="132" y="787"/>
                    <a:pt x="201" y="695"/>
                  </a:cubicBezTo>
                  <a:cubicBezTo>
                    <a:pt x="624" y="128"/>
                    <a:pt x="624" y="128"/>
                    <a:pt x="624" y="128"/>
                  </a:cubicBezTo>
                  <a:cubicBezTo>
                    <a:pt x="1047" y="695"/>
                    <a:pt x="1047" y="695"/>
                    <a:pt x="1047" y="695"/>
                  </a:cubicBezTo>
                  <a:cubicBezTo>
                    <a:pt x="1116" y="787"/>
                    <a:pt x="1152" y="896"/>
                    <a:pt x="1152" y="1011"/>
                  </a:cubicBezTo>
                  <a:cubicBezTo>
                    <a:pt x="1152" y="1304"/>
                    <a:pt x="915" y="1542"/>
                    <a:pt x="624" y="1542"/>
                  </a:cubicBezTo>
                  <a:close/>
                  <a:moveTo>
                    <a:pt x="624" y="1542"/>
                  </a:moveTo>
                  <a:cubicBezTo>
                    <a:pt x="624" y="1542"/>
                    <a:pt x="624" y="1542"/>
                    <a:pt x="624" y="1542"/>
                  </a:cubicBez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6">
              <a:extLst>
                <a:ext uri="{FF2B5EF4-FFF2-40B4-BE49-F238E27FC236}">
                  <a16:creationId xmlns:a16="http://schemas.microsoft.com/office/drawing/2014/main" id="{99BAC64F-8369-4E41-BF03-68C902524470}"/>
                </a:ext>
              </a:extLst>
            </p:cNvPr>
            <p:cNvSpPr>
              <a:spLocks noEditPoints="1"/>
            </p:cNvSpPr>
            <p:nvPr/>
          </p:nvSpPr>
          <p:spPr bwMode="auto">
            <a:xfrm>
              <a:off x="-2935287" y="-1920875"/>
              <a:ext cx="2370138" cy="2419350"/>
            </a:xfrm>
            <a:custGeom>
              <a:avLst/>
              <a:gdLst>
                <a:gd name="T0" fmla="*/ 320 w 656"/>
                <a:gd name="T1" fmla="*/ 0 h 672"/>
                <a:gd name="T2" fmla="*/ 96 w 656"/>
                <a:gd name="T3" fmla="*/ 85 h 672"/>
                <a:gd name="T4" fmla="*/ 96 w 656"/>
                <a:gd name="T5" fmla="*/ 48 h 672"/>
                <a:gd name="T6" fmla="*/ 48 w 656"/>
                <a:gd name="T7" fmla="*/ 0 h 672"/>
                <a:gd name="T8" fmla="*/ 0 w 656"/>
                <a:gd name="T9" fmla="*/ 48 h 672"/>
                <a:gd name="T10" fmla="*/ 0 w 656"/>
                <a:gd name="T11" fmla="*/ 240 h 672"/>
                <a:gd name="T12" fmla="*/ 0 w 656"/>
                <a:gd name="T13" fmla="*/ 241 h 672"/>
                <a:gd name="T14" fmla="*/ 48 w 656"/>
                <a:gd name="T15" fmla="*/ 288 h 672"/>
                <a:gd name="T16" fmla="*/ 224 w 656"/>
                <a:gd name="T17" fmla="*/ 288 h 672"/>
                <a:gd name="T18" fmla="*/ 272 w 656"/>
                <a:gd name="T19" fmla="*/ 240 h 672"/>
                <a:gd name="T20" fmla="*/ 224 w 656"/>
                <a:gd name="T21" fmla="*/ 192 h 672"/>
                <a:gd name="T22" fmla="*/ 128 w 656"/>
                <a:gd name="T23" fmla="*/ 192 h 672"/>
                <a:gd name="T24" fmla="*/ 320 w 656"/>
                <a:gd name="T25" fmla="*/ 96 h 672"/>
                <a:gd name="T26" fmla="*/ 560 w 656"/>
                <a:gd name="T27" fmla="*/ 336 h 672"/>
                <a:gd name="T28" fmla="*/ 320 w 656"/>
                <a:gd name="T29" fmla="*/ 576 h 672"/>
                <a:gd name="T30" fmla="*/ 150 w 656"/>
                <a:gd name="T31" fmla="*/ 506 h 672"/>
                <a:gd name="T32" fmla="*/ 82 w 656"/>
                <a:gd name="T33" fmla="*/ 506 h 672"/>
                <a:gd name="T34" fmla="*/ 82 w 656"/>
                <a:gd name="T35" fmla="*/ 574 h 672"/>
                <a:gd name="T36" fmla="*/ 320 w 656"/>
                <a:gd name="T37" fmla="*/ 672 h 672"/>
                <a:gd name="T38" fmla="*/ 656 w 656"/>
                <a:gd name="T39" fmla="*/ 336 h 672"/>
                <a:gd name="T40" fmla="*/ 320 w 656"/>
                <a:gd name="T41" fmla="*/ 0 h 672"/>
                <a:gd name="T42" fmla="*/ 320 w 656"/>
                <a:gd name="T43" fmla="*/ 0 h 672"/>
                <a:gd name="T44" fmla="*/ 320 w 656"/>
                <a:gd name="T45"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56" h="672">
                  <a:moveTo>
                    <a:pt x="320" y="0"/>
                  </a:moveTo>
                  <a:cubicBezTo>
                    <a:pt x="236" y="0"/>
                    <a:pt x="157" y="32"/>
                    <a:pt x="96" y="85"/>
                  </a:cubicBezTo>
                  <a:cubicBezTo>
                    <a:pt x="96" y="48"/>
                    <a:pt x="96" y="48"/>
                    <a:pt x="96" y="48"/>
                  </a:cubicBezTo>
                  <a:cubicBezTo>
                    <a:pt x="96" y="22"/>
                    <a:pt x="75" y="0"/>
                    <a:pt x="48" y="0"/>
                  </a:cubicBezTo>
                  <a:cubicBezTo>
                    <a:pt x="22" y="0"/>
                    <a:pt x="0" y="22"/>
                    <a:pt x="0" y="48"/>
                  </a:cubicBezTo>
                  <a:cubicBezTo>
                    <a:pt x="0" y="240"/>
                    <a:pt x="0" y="240"/>
                    <a:pt x="0" y="240"/>
                  </a:cubicBezTo>
                  <a:cubicBezTo>
                    <a:pt x="0" y="240"/>
                    <a:pt x="0" y="241"/>
                    <a:pt x="0" y="241"/>
                  </a:cubicBezTo>
                  <a:cubicBezTo>
                    <a:pt x="1" y="267"/>
                    <a:pt x="22" y="288"/>
                    <a:pt x="48" y="288"/>
                  </a:cubicBezTo>
                  <a:cubicBezTo>
                    <a:pt x="224" y="288"/>
                    <a:pt x="224" y="288"/>
                    <a:pt x="224" y="288"/>
                  </a:cubicBezTo>
                  <a:cubicBezTo>
                    <a:pt x="251" y="288"/>
                    <a:pt x="272" y="267"/>
                    <a:pt x="272" y="240"/>
                  </a:cubicBezTo>
                  <a:cubicBezTo>
                    <a:pt x="272" y="214"/>
                    <a:pt x="251" y="192"/>
                    <a:pt x="224" y="192"/>
                  </a:cubicBezTo>
                  <a:cubicBezTo>
                    <a:pt x="128" y="192"/>
                    <a:pt x="128" y="192"/>
                    <a:pt x="128" y="192"/>
                  </a:cubicBezTo>
                  <a:cubicBezTo>
                    <a:pt x="173" y="133"/>
                    <a:pt x="243" y="96"/>
                    <a:pt x="320" y="96"/>
                  </a:cubicBezTo>
                  <a:cubicBezTo>
                    <a:pt x="452" y="96"/>
                    <a:pt x="560" y="204"/>
                    <a:pt x="560" y="336"/>
                  </a:cubicBezTo>
                  <a:cubicBezTo>
                    <a:pt x="560" y="469"/>
                    <a:pt x="452" y="576"/>
                    <a:pt x="320" y="576"/>
                  </a:cubicBezTo>
                  <a:cubicBezTo>
                    <a:pt x="256" y="576"/>
                    <a:pt x="196" y="551"/>
                    <a:pt x="150" y="506"/>
                  </a:cubicBezTo>
                  <a:cubicBezTo>
                    <a:pt x="132" y="487"/>
                    <a:pt x="101" y="487"/>
                    <a:pt x="82" y="506"/>
                  </a:cubicBezTo>
                  <a:cubicBezTo>
                    <a:pt x="64" y="525"/>
                    <a:pt x="64" y="555"/>
                    <a:pt x="82" y="574"/>
                  </a:cubicBezTo>
                  <a:cubicBezTo>
                    <a:pt x="146" y="637"/>
                    <a:pt x="230" y="672"/>
                    <a:pt x="320" y="672"/>
                  </a:cubicBezTo>
                  <a:cubicBezTo>
                    <a:pt x="505" y="672"/>
                    <a:pt x="656" y="521"/>
                    <a:pt x="656" y="336"/>
                  </a:cubicBezTo>
                  <a:cubicBezTo>
                    <a:pt x="656" y="151"/>
                    <a:pt x="505" y="0"/>
                    <a:pt x="320" y="0"/>
                  </a:cubicBezTo>
                  <a:close/>
                  <a:moveTo>
                    <a:pt x="320" y="0"/>
                  </a:moveTo>
                  <a:cubicBezTo>
                    <a:pt x="320" y="0"/>
                    <a:pt x="320" y="0"/>
                    <a:pt x="320" y="0"/>
                  </a:cubicBez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 name="Group 18">
            <a:extLst>
              <a:ext uri="{FF2B5EF4-FFF2-40B4-BE49-F238E27FC236}">
                <a16:creationId xmlns:a16="http://schemas.microsoft.com/office/drawing/2014/main" id="{1C9901B6-4F11-47FD-86E5-34B08D9C1E9A}"/>
              </a:ext>
            </a:extLst>
          </p:cNvPr>
          <p:cNvGrpSpPr/>
          <p:nvPr/>
        </p:nvGrpSpPr>
        <p:grpSpPr>
          <a:xfrm>
            <a:off x="6454140" y="3971474"/>
            <a:ext cx="549327" cy="485881"/>
            <a:chOff x="-3121026" y="1930400"/>
            <a:chExt cx="2693988" cy="2382838"/>
          </a:xfrm>
        </p:grpSpPr>
        <p:sp>
          <p:nvSpPr>
            <p:cNvPr id="20" name="Freeform 10">
              <a:extLst>
                <a:ext uri="{FF2B5EF4-FFF2-40B4-BE49-F238E27FC236}">
                  <a16:creationId xmlns:a16="http://schemas.microsoft.com/office/drawing/2014/main" id="{025B1472-D7D2-4D3F-B977-0E51E89E45E1}"/>
                </a:ext>
              </a:extLst>
            </p:cNvPr>
            <p:cNvSpPr>
              <a:spLocks noEditPoints="1"/>
            </p:cNvSpPr>
            <p:nvPr/>
          </p:nvSpPr>
          <p:spPr bwMode="auto">
            <a:xfrm>
              <a:off x="-3121026" y="1930400"/>
              <a:ext cx="2693988" cy="1077913"/>
            </a:xfrm>
            <a:custGeom>
              <a:avLst/>
              <a:gdLst>
                <a:gd name="T0" fmla="*/ 1627 w 1650"/>
                <a:gd name="T1" fmla="*/ 579 h 662"/>
                <a:gd name="T2" fmla="*/ 850 w 1650"/>
                <a:gd name="T3" fmla="*/ 11 h 662"/>
                <a:gd name="T4" fmla="*/ 800 w 1650"/>
                <a:gd name="T5" fmla="*/ 11 h 662"/>
                <a:gd name="T6" fmla="*/ 23 w 1650"/>
                <a:gd name="T7" fmla="*/ 579 h 662"/>
                <a:gd name="T8" fmla="*/ 14 w 1650"/>
                <a:gd name="T9" fmla="*/ 639 h 662"/>
                <a:gd name="T10" fmla="*/ 74 w 1650"/>
                <a:gd name="T11" fmla="*/ 648 h 662"/>
                <a:gd name="T12" fmla="*/ 825 w 1650"/>
                <a:gd name="T13" fmla="*/ 98 h 662"/>
                <a:gd name="T14" fmla="*/ 1577 w 1650"/>
                <a:gd name="T15" fmla="*/ 648 h 662"/>
                <a:gd name="T16" fmla="*/ 1602 w 1650"/>
                <a:gd name="T17" fmla="*/ 656 h 662"/>
                <a:gd name="T18" fmla="*/ 1636 w 1650"/>
                <a:gd name="T19" fmla="*/ 639 h 662"/>
                <a:gd name="T20" fmla="*/ 1627 w 1650"/>
                <a:gd name="T21" fmla="*/ 579 h 662"/>
                <a:gd name="T22" fmla="*/ 1627 w 1650"/>
                <a:gd name="T23" fmla="*/ 579 h 662"/>
                <a:gd name="T24" fmla="*/ 1627 w 1650"/>
                <a:gd name="T25" fmla="*/ 579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50" h="662">
                  <a:moveTo>
                    <a:pt x="1627" y="579"/>
                  </a:moveTo>
                  <a:cubicBezTo>
                    <a:pt x="850" y="11"/>
                    <a:pt x="850" y="11"/>
                    <a:pt x="850" y="11"/>
                  </a:cubicBezTo>
                  <a:cubicBezTo>
                    <a:pt x="835" y="0"/>
                    <a:pt x="815" y="0"/>
                    <a:pt x="800" y="11"/>
                  </a:cubicBezTo>
                  <a:cubicBezTo>
                    <a:pt x="23" y="579"/>
                    <a:pt x="23" y="579"/>
                    <a:pt x="23" y="579"/>
                  </a:cubicBezTo>
                  <a:cubicBezTo>
                    <a:pt x="4" y="593"/>
                    <a:pt x="0" y="620"/>
                    <a:pt x="14" y="639"/>
                  </a:cubicBezTo>
                  <a:cubicBezTo>
                    <a:pt x="28" y="658"/>
                    <a:pt x="55" y="662"/>
                    <a:pt x="74" y="648"/>
                  </a:cubicBezTo>
                  <a:cubicBezTo>
                    <a:pt x="825" y="98"/>
                    <a:pt x="825" y="98"/>
                    <a:pt x="825" y="98"/>
                  </a:cubicBezTo>
                  <a:cubicBezTo>
                    <a:pt x="1577" y="648"/>
                    <a:pt x="1577" y="648"/>
                    <a:pt x="1577" y="648"/>
                  </a:cubicBezTo>
                  <a:cubicBezTo>
                    <a:pt x="1584" y="654"/>
                    <a:pt x="1593" y="656"/>
                    <a:pt x="1602" y="656"/>
                  </a:cubicBezTo>
                  <a:cubicBezTo>
                    <a:pt x="1615" y="656"/>
                    <a:pt x="1628" y="650"/>
                    <a:pt x="1636" y="639"/>
                  </a:cubicBezTo>
                  <a:cubicBezTo>
                    <a:pt x="1650" y="620"/>
                    <a:pt x="1646" y="593"/>
                    <a:pt x="1627" y="579"/>
                  </a:cubicBezTo>
                  <a:close/>
                  <a:moveTo>
                    <a:pt x="1627" y="579"/>
                  </a:moveTo>
                  <a:cubicBezTo>
                    <a:pt x="1627" y="579"/>
                    <a:pt x="1627" y="579"/>
                    <a:pt x="1627" y="579"/>
                  </a:cubicBez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1">
              <a:extLst>
                <a:ext uri="{FF2B5EF4-FFF2-40B4-BE49-F238E27FC236}">
                  <a16:creationId xmlns:a16="http://schemas.microsoft.com/office/drawing/2014/main" id="{DEA553AE-36C8-4985-97A0-815CBC490343}"/>
                </a:ext>
              </a:extLst>
            </p:cNvPr>
            <p:cNvSpPr>
              <a:spLocks noEditPoints="1"/>
            </p:cNvSpPr>
            <p:nvPr/>
          </p:nvSpPr>
          <p:spPr bwMode="auto">
            <a:xfrm>
              <a:off x="-2816225" y="3001963"/>
              <a:ext cx="2085975" cy="1311275"/>
            </a:xfrm>
            <a:custGeom>
              <a:avLst/>
              <a:gdLst>
                <a:gd name="T0" fmla="*/ 1234 w 1277"/>
                <a:gd name="T1" fmla="*/ 0 h 805"/>
                <a:gd name="T2" fmla="*/ 1192 w 1277"/>
                <a:gd name="T3" fmla="*/ 42 h 805"/>
                <a:gd name="T4" fmla="*/ 1192 w 1277"/>
                <a:gd name="T5" fmla="*/ 720 h 805"/>
                <a:gd name="T6" fmla="*/ 851 w 1277"/>
                <a:gd name="T7" fmla="*/ 720 h 805"/>
                <a:gd name="T8" fmla="*/ 851 w 1277"/>
                <a:gd name="T9" fmla="*/ 350 h 805"/>
                <a:gd name="T10" fmla="*/ 638 w 1277"/>
                <a:gd name="T11" fmla="*/ 137 h 805"/>
                <a:gd name="T12" fmla="*/ 425 w 1277"/>
                <a:gd name="T13" fmla="*/ 350 h 805"/>
                <a:gd name="T14" fmla="*/ 425 w 1277"/>
                <a:gd name="T15" fmla="*/ 720 h 805"/>
                <a:gd name="T16" fmla="*/ 85 w 1277"/>
                <a:gd name="T17" fmla="*/ 720 h 805"/>
                <a:gd name="T18" fmla="*/ 85 w 1277"/>
                <a:gd name="T19" fmla="*/ 42 h 805"/>
                <a:gd name="T20" fmla="*/ 42 w 1277"/>
                <a:gd name="T21" fmla="*/ 0 h 805"/>
                <a:gd name="T22" fmla="*/ 0 w 1277"/>
                <a:gd name="T23" fmla="*/ 42 h 805"/>
                <a:gd name="T24" fmla="*/ 0 w 1277"/>
                <a:gd name="T25" fmla="*/ 762 h 805"/>
                <a:gd name="T26" fmla="*/ 42 w 1277"/>
                <a:gd name="T27" fmla="*/ 805 h 805"/>
                <a:gd name="T28" fmla="*/ 468 w 1277"/>
                <a:gd name="T29" fmla="*/ 805 h 805"/>
                <a:gd name="T30" fmla="*/ 510 w 1277"/>
                <a:gd name="T31" fmla="*/ 766 h 805"/>
                <a:gd name="T32" fmla="*/ 510 w 1277"/>
                <a:gd name="T33" fmla="*/ 762 h 805"/>
                <a:gd name="T34" fmla="*/ 510 w 1277"/>
                <a:gd name="T35" fmla="*/ 350 h 805"/>
                <a:gd name="T36" fmla="*/ 638 w 1277"/>
                <a:gd name="T37" fmla="*/ 222 h 805"/>
                <a:gd name="T38" fmla="*/ 766 w 1277"/>
                <a:gd name="T39" fmla="*/ 350 h 805"/>
                <a:gd name="T40" fmla="*/ 766 w 1277"/>
                <a:gd name="T41" fmla="*/ 762 h 805"/>
                <a:gd name="T42" fmla="*/ 766 w 1277"/>
                <a:gd name="T43" fmla="*/ 766 h 805"/>
                <a:gd name="T44" fmla="*/ 809 w 1277"/>
                <a:gd name="T45" fmla="*/ 805 h 805"/>
                <a:gd name="T46" fmla="*/ 1234 w 1277"/>
                <a:gd name="T47" fmla="*/ 805 h 805"/>
                <a:gd name="T48" fmla="*/ 1277 w 1277"/>
                <a:gd name="T49" fmla="*/ 762 h 805"/>
                <a:gd name="T50" fmla="*/ 1277 w 1277"/>
                <a:gd name="T51" fmla="*/ 42 h 805"/>
                <a:gd name="T52" fmla="*/ 1234 w 1277"/>
                <a:gd name="T53" fmla="*/ 0 h 805"/>
                <a:gd name="T54" fmla="*/ 1234 w 1277"/>
                <a:gd name="T55" fmla="*/ 0 h 805"/>
                <a:gd name="T56" fmla="*/ 1234 w 1277"/>
                <a:gd name="T57" fmla="*/ 0 h 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77" h="805">
                  <a:moveTo>
                    <a:pt x="1234" y="0"/>
                  </a:moveTo>
                  <a:cubicBezTo>
                    <a:pt x="1211" y="0"/>
                    <a:pt x="1192" y="19"/>
                    <a:pt x="1192" y="42"/>
                  </a:cubicBezTo>
                  <a:cubicBezTo>
                    <a:pt x="1192" y="720"/>
                    <a:pt x="1192" y="720"/>
                    <a:pt x="1192" y="720"/>
                  </a:cubicBezTo>
                  <a:cubicBezTo>
                    <a:pt x="851" y="720"/>
                    <a:pt x="851" y="720"/>
                    <a:pt x="851" y="720"/>
                  </a:cubicBezTo>
                  <a:cubicBezTo>
                    <a:pt x="851" y="350"/>
                    <a:pt x="851" y="350"/>
                    <a:pt x="851" y="350"/>
                  </a:cubicBezTo>
                  <a:cubicBezTo>
                    <a:pt x="851" y="233"/>
                    <a:pt x="756" y="137"/>
                    <a:pt x="638" y="137"/>
                  </a:cubicBezTo>
                  <a:cubicBezTo>
                    <a:pt x="521" y="137"/>
                    <a:pt x="425" y="233"/>
                    <a:pt x="425" y="350"/>
                  </a:cubicBezTo>
                  <a:cubicBezTo>
                    <a:pt x="425" y="720"/>
                    <a:pt x="425" y="720"/>
                    <a:pt x="425" y="720"/>
                  </a:cubicBezTo>
                  <a:cubicBezTo>
                    <a:pt x="85" y="720"/>
                    <a:pt x="85" y="720"/>
                    <a:pt x="85" y="720"/>
                  </a:cubicBezTo>
                  <a:cubicBezTo>
                    <a:pt x="85" y="42"/>
                    <a:pt x="85" y="42"/>
                    <a:pt x="85" y="42"/>
                  </a:cubicBezTo>
                  <a:cubicBezTo>
                    <a:pt x="85" y="19"/>
                    <a:pt x="66" y="0"/>
                    <a:pt x="42" y="0"/>
                  </a:cubicBezTo>
                  <a:cubicBezTo>
                    <a:pt x="19" y="0"/>
                    <a:pt x="0" y="19"/>
                    <a:pt x="0" y="42"/>
                  </a:cubicBezTo>
                  <a:cubicBezTo>
                    <a:pt x="0" y="762"/>
                    <a:pt x="0" y="762"/>
                    <a:pt x="0" y="762"/>
                  </a:cubicBezTo>
                  <a:cubicBezTo>
                    <a:pt x="0" y="786"/>
                    <a:pt x="19" y="805"/>
                    <a:pt x="42" y="805"/>
                  </a:cubicBezTo>
                  <a:cubicBezTo>
                    <a:pt x="468" y="805"/>
                    <a:pt x="468" y="805"/>
                    <a:pt x="468" y="805"/>
                  </a:cubicBezTo>
                  <a:cubicBezTo>
                    <a:pt x="490" y="805"/>
                    <a:pt x="509" y="788"/>
                    <a:pt x="510" y="766"/>
                  </a:cubicBezTo>
                  <a:cubicBezTo>
                    <a:pt x="510" y="765"/>
                    <a:pt x="510" y="764"/>
                    <a:pt x="510" y="762"/>
                  </a:cubicBezTo>
                  <a:cubicBezTo>
                    <a:pt x="510" y="350"/>
                    <a:pt x="510" y="350"/>
                    <a:pt x="510" y="350"/>
                  </a:cubicBezTo>
                  <a:cubicBezTo>
                    <a:pt x="510" y="280"/>
                    <a:pt x="568" y="222"/>
                    <a:pt x="638" y="222"/>
                  </a:cubicBezTo>
                  <a:cubicBezTo>
                    <a:pt x="709" y="222"/>
                    <a:pt x="766" y="280"/>
                    <a:pt x="766" y="350"/>
                  </a:cubicBezTo>
                  <a:cubicBezTo>
                    <a:pt x="766" y="762"/>
                    <a:pt x="766" y="762"/>
                    <a:pt x="766" y="762"/>
                  </a:cubicBezTo>
                  <a:cubicBezTo>
                    <a:pt x="766" y="764"/>
                    <a:pt x="766" y="765"/>
                    <a:pt x="766" y="766"/>
                  </a:cubicBezTo>
                  <a:cubicBezTo>
                    <a:pt x="768" y="788"/>
                    <a:pt x="786" y="805"/>
                    <a:pt x="809" y="805"/>
                  </a:cubicBezTo>
                  <a:cubicBezTo>
                    <a:pt x="1234" y="805"/>
                    <a:pt x="1234" y="805"/>
                    <a:pt x="1234" y="805"/>
                  </a:cubicBezTo>
                  <a:cubicBezTo>
                    <a:pt x="1258" y="805"/>
                    <a:pt x="1277" y="786"/>
                    <a:pt x="1277" y="762"/>
                  </a:cubicBezTo>
                  <a:cubicBezTo>
                    <a:pt x="1277" y="42"/>
                    <a:pt x="1277" y="42"/>
                    <a:pt x="1277" y="42"/>
                  </a:cubicBezTo>
                  <a:cubicBezTo>
                    <a:pt x="1277" y="19"/>
                    <a:pt x="1258" y="0"/>
                    <a:pt x="1234" y="0"/>
                  </a:cubicBezTo>
                  <a:close/>
                  <a:moveTo>
                    <a:pt x="1234" y="0"/>
                  </a:moveTo>
                  <a:cubicBezTo>
                    <a:pt x="1234" y="0"/>
                    <a:pt x="1234" y="0"/>
                    <a:pt x="1234" y="0"/>
                  </a:cubicBez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2" name="Freeform 15">
            <a:extLst>
              <a:ext uri="{FF2B5EF4-FFF2-40B4-BE49-F238E27FC236}">
                <a16:creationId xmlns:a16="http://schemas.microsoft.com/office/drawing/2014/main" id="{384A38C0-B461-4426-9658-EBEBC4935974}"/>
              </a:ext>
            </a:extLst>
          </p:cNvPr>
          <p:cNvSpPr>
            <a:spLocks noEditPoints="1"/>
          </p:cNvSpPr>
          <p:nvPr/>
        </p:nvSpPr>
        <p:spPr bwMode="auto">
          <a:xfrm>
            <a:off x="10117074" y="3970695"/>
            <a:ext cx="459778" cy="487438"/>
          </a:xfrm>
          <a:custGeom>
            <a:avLst/>
            <a:gdLst>
              <a:gd name="T0" fmla="*/ 1237 w 1433"/>
              <a:gd name="T1" fmla="*/ 579 h 1523"/>
              <a:gd name="T2" fmla="*/ 1237 w 1433"/>
              <a:gd name="T3" fmla="*/ 521 h 1523"/>
              <a:gd name="T4" fmla="*/ 1098 w 1433"/>
              <a:gd name="T5" fmla="*/ 154 h 1523"/>
              <a:gd name="T6" fmla="*/ 741 w 1433"/>
              <a:gd name="T7" fmla="*/ 0 h 1523"/>
              <a:gd name="T8" fmla="*/ 692 w 1433"/>
              <a:gd name="T9" fmla="*/ 0 h 1523"/>
              <a:gd name="T10" fmla="*/ 335 w 1433"/>
              <a:gd name="T11" fmla="*/ 154 h 1523"/>
              <a:gd name="T12" fmla="*/ 196 w 1433"/>
              <a:gd name="T13" fmla="*/ 521 h 1523"/>
              <a:gd name="T14" fmla="*/ 196 w 1433"/>
              <a:gd name="T15" fmla="*/ 579 h 1523"/>
              <a:gd name="T16" fmla="*/ 0 w 1433"/>
              <a:gd name="T17" fmla="*/ 788 h 1523"/>
              <a:gd name="T18" fmla="*/ 0 w 1433"/>
              <a:gd name="T19" fmla="*/ 880 h 1523"/>
              <a:gd name="T20" fmla="*/ 210 w 1433"/>
              <a:gd name="T21" fmla="*/ 1090 h 1523"/>
              <a:gd name="T22" fmla="*/ 328 w 1433"/>
              <a:gd name="T23" fmla="*/ 1090 h 1523"/>
              <a:gd name="T24" fmla="*/ 366 w 1433"/>
              <a:gd name="T25" fmla="*/ 1051 h 1523"/>
              <a:gd name="T26" fmla="*/ 366 w 1433"/>
              <a:gd name="T27" fmla="*/ 617 h 1523"/>
              <a:gd name="T28" fmla="*/ 328 w 1433"/>
              <a:gd name="T29" fmla="*/ 579 h 1523"/>
              <a:gd name="T30" fmla="*/ 273 w 1433"/>
              <a:gd name="T31" fmla="*/ 579 h 1523"/>
              <a:gd name="T32" fmla="*/ 273 w 1433"/>
              <a:gd name="T33" fmla="*/ 521 h 1523"/>
              <a:gd name="T34" fmla="*/ 692 w 1433"/>
              <a:gd name="T35" fmla="*/ 77 h 1523"/>
              <a:gd name="T36" fmla="*/ 740 w 1433"/>
              <a:gd name="T37" fmla="*/ 77 h 1523"/>
              <a:gd name="T38" fmla="*/ 1160 w 1433"/>
              <a:gd name="T39" fmla="*/ 521 h 1523"/>
              <a:gd name="T40" fmla="*/ 1160 w 1433"/>
              <a:gd name="T41" fmla="*/ 579 h 1523"/>
              <a:gd name="T42" fmla="*/ 1105 w 1433"/>
              <a:gd name="T43" fmla="*/ 579 h 1523"/>
              <a:gd name="T44" fmla="*/ 1067 w 1433"/>
              <a:gd name="T45" fmla="*/ 617 h 1523"/>
              <a:gd name="T46" fmla="*/ 1067 w 1433"/>
              <a:gd name="T47" fmla="*/ 1051 h 1523"/>
              <a:gd name="T48" fmla="*/ 1105 w 1433"/>
              <a:gd name="T49" fmla="*/ 1089 h 1523"/>
              <a:gd name="T50" fmla="*/ 1159 w 1433"/>
              <a:gd name="T51" fmla="*/ 1089 h 1523"/>
              <a:gd name="T52" fmla="*/ 941 w 1433"/>
              <a:gd name="T53" fmla="*/ 1347 h 1523"/>
              <a:gd name="T54" fmla="*/ 813 w 1433"/>
              <a:gd name="T55" fmla="*/ 1253 h 1523"/>
              <a:gd name="T56" fmla="*/ 717 w 1433"/>
              <a:gd name="T57" fmla="*/ 1253 h 1523"/>
              <a:gd name="T58" fmla="*/ 582 w 1433"/>
              <a:gd name="T59" fmla="*/ 1388 h 1523"/>
              <a:gd name="T60" fmla="*/ 717 w 1433"/>
              <a:gd name="T61" fmla="*/ 1523 h 1523"/>
              <a:gd name="T62" fmla="*/ 813 w 1433"/>
              <a:gd name="T63" fmla="*/ 1523 h 1523"/>
              <a:gd name="T64" fmla="*/ 943 w 1433"/>
              <a:gd name="T65" fmla="*/ 1424 h 1523"/>
              <a:gd name="T66" fmla="*/ 1073 w 1433"/>
              <a:gd name="T67" fmla="*/ 1380 h 1523"/>
              <a:gd name="T68" fmla="*/ 1236 w 1433"/>
              <a:gd name="T69" fmla="*/ 1089 h 1523"/>
              <a:gd name="T70" fmla="*/ 1433 w 1433"/>
              <a:gd name="T71" fmla="*/ 880 h 1523"/>
              <a:gd name="T72" fmla="*/ 1433 w 1433"/>
              <a:gd name="T73" fmla="*/ 788 h 1523"/>
              <a:gd name="T74" fmla="*/ 1237 w 1433"/>
              <a:gd name="T75" fmla="*/ 579 h 1523"/>
              <a:gd name="T76" fmla="*/ 290 w 1433"/>
              <a:gd name="T77" fmla="*/ 1012 h 1523"/>
              <a:gd name="T78" fmla="*/ 210 w 1433"/>
              <a:gd name="T79" fmla="*/ 1012 h 1523"/>
              <a:gd name="T80" fmla="*/ 77 w 1433"/>
              <a:gd name="T81" fmla="*/ 880 h 1523"/>
              <a:gd name="T82" fmla="*/ 77 w 1433"/>
              <a:gd name="T83" fmla="*/ 788 h 1523"/>
              <a:gd name="T84" fmla="*/ 210 w 1433"/>
              <a:gd name="T85" fmla="*/ 655 h 1523"/>
              <a:gd name="T86" fmla="*/ 290 w 1433"/>
              <a:gd name="T87" fmla="*/ 655 h 1523"/>
              <a:gd name="T88" fmla="*/ 290 w 1433"/>
              <a:gd name="T89" fmla="*/ 1012 h 1523"/>
              <a:gd name="T90" fmla="*/ 813 w 1433"/>
              <a:gd name="T91" fmla="*/ 1446 h 1523"/>
              <a:gd name="T92" fmla="*/ 717 w 1433"/>
              <a:gd name="T93" fmla="*/ 1446 h 1523"/>
              <a:gd name="T94" fmla="*/ 659 w 1433"/>
              <a:gd name="T95" fmla="*/ 1388 h 1523"/>
              <a:gd name="T96" fmla="*/ 717 w 1433"/>
              <a:gd name="T97" fmla="*/ 1331 h 1523"/>
              <a:gd name="T98" fmla="*/ 813 w 1433"/>
              <a:gd name="T99" fmla="*/ 1331 h 1523"/>
              <a:gd name="T100" fmla="*/ 871 w 1433"/>
              <a:gd name="T101" fmla="*/ 1388 h 1523"/>
              <a:gd name="T102" fmla="*/ 813 w 1433"/>
              <a:gd name="T103" fmla="*/ 1446 h 1523"/>
              <a:gd name="T104" fmla="*/ 1356 w 1433"/>
              <a:gd name="T105" fmla="*/ 880 h 1523"/>
              <a:gd name="T106" fmla="*/ 1223 w 1433"/>
              <a:gd name="T107" fmla="*/ 1012 h 1523"/>
              <a:gd name="T108" fmla="*/ 1144 w 1433"/>
              <a:gd name="T109" fmla="*/ 1012 h 1523"/>
              <a:gd name="T110" fmla="*/ 1144 w 1433"/>
              <a:gd name="T111" fmla="*/ 655 h 1523"/>
              <a:gd name="T112" fmla="*/ 1223 w 1433"/>
              <a:gd name="T113" fmla="*/ 655 h 1523"/>
              <a:gd name="T114" fmla="*/ 1356 w 1433"/>
              <a:gd name="T115" fmla="*/ 788 h 1523"/>
              <a:gd name="T116" fmla="*/ 1356 w 1433"/>
              <a:gd name="T117" fmla="*/ 880 h 1523"/>
              <a:gd name="T118" fmla="*/ 1356 w 1433"/>
              <a:gd name="T119" fmla="*/ 880 h 1523"/>
              <a:gd name="T120" fmla="*/ 1356 w 1433"/>
              <a:gd name="T121" fmla="*/ 880 h 1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33" h="1523">
                <a:moveTo>
                  <a:pt x="1237" y="579"/>
                </a:moveTo>
                <a:cubicBezTo>
                  <a:pt x="1237" y="521"/>
                  <a:pt x="1237" y="521"/>
                  <a:pt x="1237" y="521"/>
                </a:cubicBezTo>
                <a:cubicBezTo>
                  <a:pt x="1237" y="380"/>
                  <a:pt x="1188" y="250"/>
                  <a:pt x="1098" y="154"/>
                </a:cubicBezTo>
                <a:cubicBezTo>
                  <a:pt x="1006" y="54"/>
                  <a:pt x="879" y="0"/>
                  <a:pt x="741" y="0"/>
                </a:cubicBezTo>
                <a:cubicBezTo>
                  <a:pt x="692" y="0"/>
                  <a:pt x="692" y="0"/>
                  <a:pt x="692" y="0"/>
                </a:cubicBezTo>
                <a:cubicBezTo>
                  <a:pt x="554" y="0"/>
                  <a:pt x="428" y="54"/>
                  <a:pt x="335" y="154"/>
                </a:cubicBezTo>
                <a:cubicBezTo>
                  <a:pt x="245" y="250"/>
                  <a:pt x="196" y="380"/>
                  <a:pt x="196" y="521"/>
                </a:cubicBezTo>
                <a:cubicBezTo>
                  <a:pt x="196" y="579"/>
                  <a:pt x="196" y="579"/>
                  <a:pt x="196" y="579"/>
                </a:cubicBezTo>
                <a:cubicBezTo>
                  <a:pt x="87" y="587"/>
                  <a:pt x="0" y="677"/>
                  <a:pt x="0" y="788"/>
                </a:cubicBezTo>
                <a:cubicBezTo>
                  <a:pt x="0" y="880"/>
                  <a:pt x="0" y="880"/>
                  <a:pt x="0" y="880"/>
                </a:cubicBezTo>
                <a:cubicBezTo>
                  <a:pt x="0" y="996"/>
                  <a:pt x="94" y="1090"/>
                  <a:pt x="210" y="1090"/>
                </a:cubicBezTo>
                <a:cubicBezTo>
                  <a:pt x="328" y="1090"/>
                  <a:pt x="328" y="1090"/>
                  <a:pt x="328" y="1090"/>
                </a:cubicBezTo>
                <a:cubicBezTo>
                  <a:pt x="349" y="1090"/>
                  <a:pt x="366" y="1072"/>
                  <a:pt x="366" y="1051"/>
                </a:cubicBezTo>
                <a:cubicBezTo>
                  <a:pt x="366" y="617"/>
                  <a:pt x="366" y="617"/>
                  <a:pt x="366" y="617"/>
                </a:cubicBezTo>
                <a:cubicBezTo>
                  <a:pt x="366" y="596"/>
                  <a:pt x="349" y="579"/>
                  <a:pt x="328" y="579"/>
                </a:cubicBezTo>
                <a:cubicBezTo>
                  <a:pt x="273" y="579"/>
                  <a:pt x="273" y="579"/>
                  <a:pt x="273" y="579"/>
                </a:cubicBezTo>
                <a:cubicBezTo>
                  <a:pt x="273" y="521"/>
                  <a:pt x="273" y="521"/>
                  <a:pt x="273" y="521"/>
                </a:cubicBezTo>
                <a:cubicBezTo>
                  <a:pt x="273" y="268"/>
                  <a:pt x="453" y="77"/>
                  <a:pt x="692" y="77"/>
                </a:cubicBezTo>
                <a:cubicBezTo>
                  <a:pt x="740" y="77"/>
                  <a:pt x="740" y="77"/>
                  <a:pt x="740" y="77"/>
                </a:cubicBezTo>
                <a:cubicBezTo>
                  <a:pt x="980" y="77"/>
                  <a:pt x="1160" y="268"/>
                  <a:pt x="1160" y="521"/>
                </a:cubicBezTo>
                <a:cubicBezTo>
                  <a:pt x="1160" y="579"/>
                  <a:pt x="1160" y="579"/>
                  <a:pt x="1160" y="579"/>
                </a:cubicBezTo>
                <a:cubicBezTo>
                  <a:pt x="1105" y="579"/>
                  <a:pt x="1105" y="579"/>
                  <a:pt x="1105" y="579"/>
                </a:cubicBezTo>
                <a:cubicBezTo>
                  <a:pt x="1084" y="579"/>
                  <a:pt x="1067" y="596"/>
                  <a:pt x="1067" y="617"/>
                </a:cubicBezTo>
                <a:cubicBezTo>
                  <a:pt x="1067" y="1051"/>
                  <a:pt x="1067" y="1051"/>
                  <a:pt x="1067" y="1051"/>
                </a:cubicBezTo>
                <a:cubicBezTo>
                  <a:pt x="1067" y="1072"/>
                  <a:pt x="1084" y="1089"/>
                  <a:pt x="1105" y="1089"/>
                </a:cubicBezTo>
                <a:cubicBezTo>
                  <a:pt x="1159" y="1089"/>
                  <a:pt x="1159" y="1089"/>
                  <a:pt x="1159" y="1089"/>
                </a:cubicBezTo>
                <a:cubicBezTo>
                  <a:pt x="1143" y="1290"/>
                  <a:pt x="1005" y="1336"/>
                  <a:pt x="941" y="1347"/>
                </a:cubicBezTo>
                <a:cubicBezTo>
                  <a:pt x="924" y="1292"/>
                  <a:pt x="873" y="1253"/>
                  <a:pt x="813" y="1253"/>
                </a:cubicBezTo>
                <a:cubicBezTo>
                  <a:pt x="717" y="1253"/>
                  <a:pt x="717" y="1253"/>
                  <a:pt x="717" y="1253"/>
                </a:cubicBezTo>
                <a:cubicBezTo>
                  <a:pt x="643" y="1253"/>
                  <a:pt x="582" y="1314"/>
                  <a:pt x="582" y="1388"/>
                </a:cubicBezTo>
                <a:cubicBezTo>
                  <a:pt x="582" y="1462"/>
                  <a:pt x="643" y="1523"/>
                  <a:pt x="717" y="1523"/>
                </a:cubicBezTo>
                <a:cubicBezTo>
                  <a:pt x="813" y="1523"/>
                  <a:pt x="813" y="1523"/>
                  <a:pt x="813" y="1523"/>
                </a:cubicBezTo>
                <a:cubicBezTo>
                  <a:pt x="875" y="1523"/>
                  <a:pt x="927" y="1481"/>
                  <a:pt x="943" y="1424"/>
                </a:cubicBezTo>
                <a:cubicBezTo>
                  <a:pt x="974" y="1420"/>
                  <a:pt x="1024" y="1408"/>
                  <a:pt x="1073" y="1380"/>
                </a:cubicBezTo>
                <a:cubicBezTo>
                  <a:pt x="1143" y="1339"/>
                  <a:pt x="1225" y="1256"/>
                  <a:pt x="1236" y="1089"/>
                </a:cubicBezTo>
                <a:cubicBezTo>
                  <a:pt x="1346" y="1082"/>
                  <a:pt x="1433" y="991"/>
                  <a:pt x="1433" y="880"/>
                </a:cubicBezTo>
                <a:cubicBezTo>
                  <a:pt x="1433" y="788"/>
                  <a:pt x="1433" y="788"/>
                  <a:pt x="1433" y="788"/>
                </a:cubicBezTo>
                <a:cubicBezTo>
                  <a:pt x="1433" y="677"/>
                  <a:pt x="1347" y="586"/>
                  <a:pt x="1237" y="579"/>
                </a:cubicBezTo>
                <a:close/>
                <a:moveTo>
                  <a:pt x="290" y="1012"/>
                </a:moveTo>
                <a:cubicBezTo>
                  <a:pt x="210" y="1012"/>
                  <a:pt x="210" y="1012"/>
                  <a:pt x="210" y="1012"/>
                </a:cubicBezTo>
                <a:cubicBezTo>
                  <a:pt x="137" y="1012"/>
                  <a:pt x="77" y="953"/>
                  <a:pt x="77" y="880"/>
                </a:cubicBezTo>
                <a:cubicBezTo>
                  <a:pt x="77" y="788"/>
                  <a:pt x="77" y="788"/>
                  <a:pt x="77" y="788"/>
                </a:cubicBezTo>
                <a:cubicBezTo>
                  <a:pt x="77" y="715"/>
                  <a:pt x="137" y="655"/>
                  <a:pt x="210" y="655"/>
                </a:cubicBezTo>
                <a:cubicBezTo>
                  <a:pt x="290" y="655"/>
                  <a:pt x="290" y="655"/>
                  <a:pt x="290" y="655"/>
                </a:cubicBezTo>
                <a:lnTo>
                  <a:pt x="290" y="1012"/>
                </a:lnTo>
                <a:close/>
                <a:moveTo>
                  <a:pt x="813" y="1446"/>
                </a:moveTo>
                <a:cubicBezTo>
                  <a:pt x="717" y="1446"/>
                  <a:pt x="717" y="1446"/>
                  <a:pt x="717" y="1446"/>
                </a:cubicBezTo>
                <a:cubicBezTo>
                  <a:pt x="685" y="1446"/>
                  <a:pt x="659" y="1420"/>
                  <a:pt x="659" y="1388"/>
                </a:cubicBezTo>
                <a:cubicBezTo>
                  <a:pt x="659" y="1356"/>
                  <a:pt x="685" y="1331"/>
                  <a:pt x="717" y="1331"/>
                </a:cubicBezTo>
                <a:cubicBezTo>
                  <a:pt x="813" y="1331"/>
                  <a:pt x="813" y="1331"/>
                  <a:pt x="813" y="1331"/>
                </a:cubicBezTo>
                <a:cubicBezTo>
                  <a:pt x="845" y="1331"/>
                  <a:pt x="871" y="1356"/>
                  <a:pt x="871" y="1388"/>
                </a:cubicBezTo>
                <a:cubicBezTo>
                  <a:pt x="871" y="1420"/>
                  <a:pt x="845" y="1446"/>
                  <a:pt x="813" y="1446"/>
                </a:cubicBezTo>
                <a:close/>
                <a:moveTo>
                  <a:pt x="1356" y="880"/>
                </a:moveTo>
                <a:cubicBezTo>
                  <a:pt x="1356" y="953"/>
                  <a:pt x="1297" y="1012"/>
                  <a:pt x="1223" y="1012"/>
                </a:cubicBezTo>
                <a:cubicBezTo>
                  <a:pt x="1144" y="1012"/>
                  <a:pt x="1144" y="1012"/>
                  <a:pt x="1144" y="1012"/>
                </a:cubicBezTo>
                <a:cubicBezTo>
                  <a:pt x="1144" y="655"/>
                  <a:pt x="1144" y="655"/>
                  <a:pt x="1144" y="655"/>
                </a:cubicBezTo>
                <a:cubicBezTo>
                  <a:pt x="1223" y="655"/>
                  <a:pt x="1223" y="655"/>
                  <a:pt x="1223" y="655"/>
                </a:cubicBezTo>
                <a:cubicBezTo>
                  <a:pt x="1297" y="655"/>
                  <a:pt x="1356" y="715"/>
                  <a:pt x="1356" y="788"/>
                </a:cubicBezTo>
                <a:lnTo>
                  <a:pt x="1356" y="880"/>
                </a:lnTo>
                <a:close/>
                <a:moveTo>
                  <a:pt x="1356" y="880"/>
                </a:moveTo>
                <a:cubicBezTo>
                  <a:pt x="1356" y="880"/>
                  <a:pt x="1356" y="880"/>
                  <a:pt x="1356" y="880"/>
                </a:cubicBezTo>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nvGrpSpPr>
          <p:cNvPr id="23" name="Group 22">
            <a:extLst>
              <a:ext uri="{FF2B5EF4-FFF2-40B4-BE49-F238E27FC236}">
                <a16:creationId xmlns:a16="http://schemas.microsoft.com/office/drawing/2014/main" id="{602E78F2-83F1-4374-B680-887C94F31285}"/>
              </a:ext>
            </a:extLst>
          </p:cNvPr>
          <p:cNvGrpSpPr/>
          <p:nvPr/>
        </p:nvGrpSpPr>
        <p:grpSpPr>
          <a:xfrm>
            <a:off x="5915821" y="5165919"/>
            <a:ext cx="1625964" cy="950848"/>
            <a:chOff x="5720986" y="4656730"/>
            <a:chExt cx="1625964" cy="950848"/>
          </a:xfrm>
        </p:grpSpPr>
        <p:sp>
          <p:nvSpPr>
            <p:cNvPr id="24" name="Rectangle 17">
              <a:extLst>
                <a:ext uri="{FF2B5EF4-FFF2-40B4-BE49-F238E27FC236}">
                  <a16:creationId xmlns:a16="http://schemas.microsoft.com/office/drawing/2014/main" id="{C015840D-9919-4700-8863-8D3F1F73AD4A}"/>
                </a:ext>
              </a:extLst>
            </p:cNvPr>
            <p:cNvSpPr>
              <a:spLocks/>
            </p:cNvSpPr>
            <p:nvPr/>
          </p:nvSpPr>
          <p:spPr bwMode="auto">
            <a:xfrm>
              <a:off x="6133735" y="4656730"/>
              <a:ext cx="800466" cy="39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200" b="1" dirty="0">
                  <a:latin typeface="Raleway" panose="020B0003030101060003" pitchFamily="34" charset="0"/>
                  <a:ea typeface="Open Sans" panose="020B0606030504020204" pitchFamily="34" charset="0"/>
                  <a:cs typeface="Open Sans" panose="020B0606030504020204" pitchFamily="34" charset="0"/>
                  <a:sym typeface="Montserrat-Regular" charset="0"/>
                </a:rPr>
                <a:t>example</a:t>
              </a:r>
            </a:p>
          </p:txBody>
        </p:sp>
        <p:sp>
          <p:nvSpPr>
            <p:cNvPr id="25" name="TextBox 24">
              <a:extLst>
                <a:ext uri="{FF2B5EF4-FFF2-40B4-BE49-F238E27FC236}">
                  <a16:creationId xmlns:a16="http://schemas.microsoft.com/office/drawing/2014/main" id="{490DD12F-4619-42D8-BCDF-4D738F25B5DB}"/>
                </a:ext>
              </a:extLst>
            </p:cNvPr>
            <p:cNvSpPr txBox="1"/>
            <p:nvPr/>
          </p:nvSpPr>
          <p:spPr>
            <a:xfrm>
              <a:off x="5720986" y="5058710"/>
              <a:ext cx="1625964" cy="548868"/>
            </a:xfrm>
            <a:prstGeom prst="rect">
              <a:avLst/>
            </a:prstGeom>
            <a:noFill/>
          </p:spPr>
          <p:txBody>
            <a:bodyPr wrap="square" rtlCol="0">
              <a:spAutoFit/>
            </a:bodyPr>
            <a:lstStyle/>
            <a:p>
              <a:pPr algn="ctr">
                <a:lnSpc>
                  <a:spcPts val="1900"/>
                </a:lnSpc>
              </a:pPr>
              <a:r>
                <a:rPr lang="en-US" sz="1000" dirty="0">
                  <a:solidFill>
                    <a:schemeClr val="tx1">
                      <a:lumMod val="50000"/>
                      <a:lumOff val="50000"/>
                    </a:schemeClr>
                  </a:solidFill>
                  <a:latin typeface="Raleway" panose="020B0003030101060003" pitchFamily="34" charset="0"/>
                  <a:ea typeface="Open Sans" panose="020B0606030504020204" pitchFamily="34" charset="0"/>
                  <a:cs typeface="Open Sans" panose="020B0606030504020204" pitchFamily="34" charset="0"/>
                </a:rPr>
                <a:t>Sydney College in written</a:t>
              </a:r>
            </a:p>
          </p:txBody>
        </p:sp>
      </p:grpSp>
      <p:grpSp>
        <p:nvGrpSpPr>
          <p:cNvPr id="26" name="Group 25">
            <a:extLst>
              <a:ext uri="{FF2B5EF4-FFF2-40B4-BE49-F238E27FC236}">
                <a16:creationId xmlns:a16="http://schemas.microsoft.com/office/drawing/2014/main" id="{A372CB4E-99A7-4B7B-B18F-41E710277D74}"/>
              </a:ext>
            </a:extLst>
          </p:cNvPr>
          <p:cNvGrpSpPr/>
          <p:nvPr/>
        </p:nvGrpSpPr>
        <p:grpSpPr>
          <a:xfrm>
            <a:off x="7733932" y="5165919"/>
            <a:ext cx="1625964" cy="950848"/>
            <a:chOff x="5720986" y="4656730"/>
            <a:chExt cx="1625964" cy="950848"/>
          </a:xfrm>
        </p:grpSpPr>
        <p:sp>
          <p:nvSpPr>
            <p:cNvPr id="27" name="Rectangle 17">
              <a:extLst>
                <a:ext uri="{FF2B5EF4-FFF2-40B4-BE49-F238E27FC236}">
                  <a16:creationId xmlns:a16="http://schemas.microsoft.com/office/drawing/2014/main" id="{6C31C353-D4F4-4250-945A-5E53554042A4}"/>
                </a:ext>
              </a:extLst>
            </p:cNvPr>
            <p:cNvSpPr>
              <a:spLocks/>
            </p:cNvSpPr>
            <p:nvPr/>
          </p:nvSpPr>
          <p:spPr bwMode="auto">
            <a:xfrm>
              <a:off x="6133735" y="4656730"/>
              <a:ext cx="800466" cy="39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200" b="1" dirty="0">
                  <a:latin typeface="Raleway" panose="020B0003030101060003" pitchFamily="34" charset="0"/>
                  <a:ea typeface="Open Sans" panose="020B0606030504020204" pitchFamily="34" charset="0"/>
                  <a:cs typeface="Open Sans" panose="020B0606030504020204" pitchFamily="34" charset="0"/>
                  <a:sym typeface="Montserrat-Regular" charset="0"/>
                </a:rPr>
                <a:t>example</a:t>
              </a:r>
            </a:p>
          </p:txBody>
        </p:sp>
        <p:sp>
          <p:nvSpPr>
            <p:cNvPr id="28" name="TextBox 27">
              <a:extLst>
                <a:ext uri="{FF2B5EF4-FFF2-40B4-BE49-F238E27FC236}">
                  <a16:creationId xmlns:a16="http://schemas.microsoft.com/office/drawing/2014/main" id="{7609B834-4F6D-4670-AA0F-37CAB061E319}"/>
                </a:ext>
              </a:extLst>
            </p:cNvPr>
            <p:cNvSpPr txBox="1"/>
            <p:nvPr/>
          </p:nvSpPr>
          <p:spPr>
            <a:xfrm>
              <a:off x="5720986" y="5058710"/>
              <a:ext cx="1625964" cy="548868"/>
            </a:xfrm>
            <a:prstGeom prst="rect">
              <a:avLst/>
            </a:prstGeom>
            <a:noFill/>
          </p:spPr>
          <p:txBody>
            <a:bodyPr wrap="square" rtlCol="0">
              <a:spAutoFit/>
            </a:bodyPr>
            <a:lstStyle/>
            <a:p>
              <a:pPr algn="ctr">
                <a:lnSpc>
                  <a:spcPts val="1900"/>
                </a:lnSpc>
              </a:pPr>
              <a:r>
                <a:rPr lang="en-US" sz="1000" dirty="0">
                  <a:solidFill>
                    <a:schemeClr val="tx1">
                      <a:lumMod val="50000"/>
                      <a:lumOff val="50000"/>
                    </a:schemeClr>
                  </a:solidFill>
                  <a:latin typeface="Raleway" panose="020B0003030101060003" pitchFamily="34" charset="0"/>
                  <a:ea typeface="Open Sans" panose="020B0606030504020204" pitchFamily="34" charset="0"/>
                  <a:cs typeface="Open Sans" panose="020B0606030504020204" pitchFamily="34" charset="0"/>
                </a:rPr>
                <a:t>Sydney College in written</a:t>
              </a:r>
            </a:p>
          </p:txBody>
        </p:sp>
      </p:grpSp>
      <p:grpSp>
        <p:nvGrpSpPr>
          <p:cNvPr id="29" name="Group 28">
            <a:extLst>
              <a:ext uri="{FF2B5EF4-FFF2-40B4-BE49-F238E27FC236}">
                <a16:creationId xmlns:a16="http://schemas.microsoft.com/office/drawing/2014/main" id="{4F3B3248-E3C6-4C7B-8E77-FB77812D5B9E}"/>
              </a:ext>
            </a:extLst>
          </p:cNvPr>
          <p:cNvGrpSpPr/>
          <p:nvPr/>
        </p:nvGrpSpPr>
        <p:grpSpPr>
          <a:xfrm>
            <a:off x="9533981" y="5165919"/>
            <a:ext cx="1625964" cy="950848"/>
            <a:chOff x="5720986" y="4656730"/>
            <a:chExt cx="1625964" cy="950848"/>
          </a:xfrm>
        </p:grpSpPr>
        <p:sp>
          <p:nvSpPr>
            <p:cNvPr id="30" name="Rectangle 17">
              <a:extLst>
                <a:ext uri="{FF2B5EF4-FFF2-40B4-BE49-F238E27FC236}">
                  <a16:creationId xmlns:a16="http://schemas.microsoft.com/office/drawing/2014/main" id="{C7D24313-03BB-446B-8C54-D937D78BEDB9}"/>
                </a:ext>
              </a:extLst>
            </p:cNvPr>
            <p:cNvSpPr>
              <a:spLocks/>
            </p:cNvSpPr>
            <p:nvPr/>
          </p:nvSpPr>
          <p:spPr bwMode="auto">
            <a:xfrm>
              <a:off x="6133735" y="4656730"/>
              <a:ext cx="800466" cy="394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200" b="1" dirty="0">
                  <a:latin typeface="Raleway" panose="020B0003030101060003" pitchFamily="34" charset="0"/>
                  <a:ea typeface="Open Sans" panose="020B0606030504020204" pitchFamily="34" charset="0"/>
                  <a:cs typeface="Open Sans" panose="020B0606030504020204" pitchFamily="34" charset="0"/>
                  <a:sym typeface="Montserrat-Regular" charset="0"/>
                </a:rPr>
                <a:t>example</a:t>
              </a:r>
            </a:p>
          </p:txBody>
        </p:sp>
        <p:sp>
          <p:nvSpPr>
            <p:cNvPr id="31" name="TextBox 30">
              <a:extLst>
                <a:ext uri="{FF2B5EF4-FFF2-40B4-BE49-F238E27FC236}">
                  <a16:creationId xmlns:a16="http://schemas.microsoft.com/office/drawing/2014/main" id="{7CB6F82B-2FFC-488F-8A80-A55AEC59CE52}"/>
                </a:ext>
              </a:extLst>
            </p:cNvPr>
            <p:cNvSpPr txBox="1"/>
            <p:nvPr/>
          </p:nvSpPr>
          <p:spPr>
            <a:xfrm>
              <a:off x="5720986" y="5058710"/>
              <a:ext cx="1625964" cy="548868"/>
            </a:xfrm>
            <a:prstGeom prst="rect">
              <a:avLst/>
            </a:prstGeom>
            <a:noFill/>
          </p:spPr>
          <p:txBody>
            <a:bodyPr wrap="square" rtlCol="0">
              <a:spAutoFit/>
            </a:bodyPr>
            <a:lstStyle/>
            <a:p>
              <a:pPr algn="ctr">
                <a:lnSpc>
                  <a:spcPts val="1900"/>
                </a:lnSpc>
              </a:pPr>
              <a:r>
                <a:rPr lang="en-US" sz="1000" dirty="0">
                  <a:solidFill>
                    <a:schemeClr val="tx1">
                      <a:lumMod val="50000"/>
                      <a:lumOff val="50000"/>
                    </a:schemeClr>
                  </a:solidFill>
                  <a:latin typeface="Raleway" panose="020B0003030101060003" pitchFamily="34" charset="0"/>
                  <a:ea typeface="Open Sans" panose="020B0606030504020204" pitchFamily="34" charset="0"/>
                  <a:cs typeface="Open Sans" panose="020B0606030504020204" pitchFamily="34" charset="0"/>
                </a:rPr>
                <a:t>Sydney College in written</a:t>
              </a:r>
            </a:p>
          </p:txBody>
        </p:sp>
      </p:grpSp>
      <p:sp>
        <p:nvSpPr>
          <p:cNvPr id="32" name="Rectangle 31">
            <a:extLst>
              <a:ext uri="{FF2B5EF4-FFF2-40B4-BE49-F238E27FC236}">
                <a16:creationId xmlns:a16="http://schemas.microsoft.com/office/drawing/2014/main" id="{64113BC8-ACC5-4A26-99D9-6C8A1831626C}"/>
              </a:ext>
            </a:extLst>
          </p:cNvPr>
          <p:cNvSpPr/>
          <p:nvPr/>
        </p:nvSpPr>
        <p:spPr>
          <a:xfrm>
            <a:off x="6028417" y="2938463"/>
            <a:ext cx="1386840" cy="1971674"/>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6C252CC0-A781-4AA6-995E-19C45B45E00D}"/>
              </a:ext>
            </a:extLst>
          </p:cNvPr>
          <p:cNvSpPr/>
          <p:nvPr/>
        </p:nvSpPr>
        <p:spPr>
          <a:xfrm>
            <a:off x="7840980" y="2938463"/>
            <a:ext cx="1386840" cy="1971674"/>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166BC674-22C9-4AD8-A8B9-D3B90FAE8518}"/>
              </a:ext>
            </a:extLst>
          </p:cNvPr>
          <p:cNvSpPr/>
          <p:nvPr/>
        </p:nvSpPr>
        <p:spPr>
          <a:xfrm>
            <a:off x="9653543" y="2938463"/>
            <a:ext cx="1386840" cy="1971674"/>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0BCCD37-595C-4D1C-B700-BC5E8F144343}"/>
              </a:ext>
            </a:extLst>
          </p:cNvPr>
          <p:cNvSpPr txBox="1"/>
          <p:nvPr/>
        </p:nvSpPr>
        <p:spPr>
          <a:xfrm>
            <a:off x="5941285" y="1540315"/>
            <a:ext cx="2705099" cy="923330"/>
          </a:xfrm>
          <a:prstGeom prst="rect">
            <a:avLst/>
          </a:prstGeom>
          <a:noFill/>
        </p:spPr>
        <p:txBody>
          <a:bodyPr wrap="square" rtlCol="0">
            <a:spAutoFit/>
          </a:bodyPr>
          <a:lstStyle/>
          <a:p>
            <a:r>
              <a:rPr lang="en-US" sz="2700" dirty="0">
                <a:solidFill>
                  <a:schemeClr val="tx1">
                    <a:lumMod val="75000"/>
                    <a:lumOff val="25000"/>
                  </a:schemeClr>
                </a:solidFill>
                <a:latin typeface="Montserrat Medium" panose="00000600000000000000" pitchFamily="50" charset="0"/>
              </a:rPr>
              <a:t>_w/c </a:t>
            </a:r>
          </a:p>
          <a:p>
            <a:r>
              <a:rPr lang="en-US" sz="2700" dirty="0">
                <a:solidFill>
                  <a:schemeClr val="tx1">
                    <a:lumMod val="75000"/>
                    <a:lumOff val="25000"/>
                  </a:schemeClr>
                </a:solidFill>
                <a:latin typeface="Montserrat Medium" panose="00000600000000000000" pitchFamily="50" charset="0"/>
              </a:rPr>
              <a:t>this proposal</a:t>
            </a:r>
          </a:p>
        </p:txBody>
      </p:sp>
    </p:spTree>
    <p:extLst>
      <p:ext uri="{BB962C8B-B14F-4D97-AF65-F5344CB8AC3E}">
        <p14:creationId xmlns:p14="http://schemas.microsoft.com/office/powerpoint/2010/main" val="2302698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Shape 14">
            <a:extLst>
              <a:ext uri="{FF2B5EF4-FFF2-40B4-BE49-F238E27FC236}">
                <a16:creationId xmlns:a16="http://schemas.microsoft.com/office/drawing/2014/main" id="{87CA6599-9A10-47DF-9DD9-8D1050E1CF87}"/>
              </a:ext>
            </a:extLst>
          </p:cNvPr>
          <p:cNvSpPr/>
          <p:nvPr/>
        </p:nvSpPr>
        <p:spPr>
          <a:xfrm>
            <a:off x="0" y="0"/>
            <a:ext cx="3350420" cy="6858000"/>
          </a:xfrm>
          <a:custGeom>
            <a:avLst/>
            <a:gdLst>
              <a:gd name="connsiteX0" fmla="*/ 0 w 3350420"/>
              <a:gd name="connsiteY0" fmla="*/ 0 h 6858000"/>
              <a:gd name="connsiteX1" fmla="*/ 3350420 w 3350420"/>
              <a:gd name="connsiteY1" fmla="*/ 0 h 6858000"/>
              <a:gd name="connsiteX2" fmla="*/ 1809751 w 3350420"/>
              <a:gd name="connsiteY2" fmla="*/ 6858000 h 6858000"/>
              <a:gd name="connsiteX3" fmla="*/ 0 w 3350420"/>
              <a:gd name="connsiteY3" fmla="*/ 6858000 h 6858000"/>
              <a:gd name="connsiteX4" fmla="*/ 0 w 3350420"/>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0420" h="6858000">
                <a:moveTo>
                  <a:pt x="0" y="0"/>
                </a:moveTo>
                <a:lnTo>
                  <a:pt x="3350420" y="0"/>
                </a:lnTo>
                <a:lnTo>
                  <a:pt x="1809751" y="6858000"/>
                </a:lnTo>
                <a:lnTo>
                  <a:pt x="0" y="6858000"/>
                </a:lnTo>
                <a:lnTo>
                  <a:pt x="0" y="0"/>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Placeholder 25">
            <a:extLst>
              <a:ext uri="{FF2B5EF4-FFF2-40B4-BE49-F238E27FC236}">
                <a16:creationId xmlns:a16="http://schemas.microsoft.com/office/drawing/2014/main" id="{270365C5-FCB9-4D93-A66F-C938737D0C6E}"/>
              </a:ext>
            </a:extLst>
          </p:cNvPr>
          <p:cNvPicPr>
            <a:picLocks noGrp="1" noChangeAspect="1"/>
          </p:cNvPicPr>
          <p:nvPr>
            <p:ph type="pic" sz="quarter" idx="10"/>
          </p:nvPr>
        </p:nvPicPr>
        <p:blipFill>
          <a:blip r:embed="rId2"/>
          <a:srcRect l="5069" r="5069"/>
          <a:stretch>
            <a:fillRect/>
          </a:stretch>
        </p:blipFill>
        <p:spPr/>
      </p:pic>
      <p:sp>
        <p:nvSpPr>
          <p:cNvPr id="27" name="TextBox 26">
            <a:extLst>
              <a:ext uri="{FF2B5EF4-FFF2-40B4-BE49-F238E27FC236}">
                <a16:creationId xmlns:a16="http://schemas.microsoft.com/office/drawing/2014/main" id="{9B6DB88C-E74D-4A40-9BD8-35E29306BD09}"/>
              </a:ext>
            </a:extLst>
          </p:cNvPr>
          <p:cNvSpPr txBox="1"/>
          <p:nvPr/>
        </p:nvSpPr>
        <p:spPr>
          <a:xfrm>
            <a:off x="604047" y="3478530"/>
            <a:ext cx="4034631" cy="1810752"/>
          </a:xfrm>
          <a:prstGeom prst="rect">
            <a:avLst/>
          </a:prstGeom>
          <a:noFill/>
        </p:spPr>
        <p:txBody>
          <a:bodyPr wrap="square" rtlCol="0">
            <a:spAutoFit/>
          </a:bodyPr>
          <a:lstStyle/>
          <a:p>
            <a:pPr>
              <a:lnSpc>
                <a:spcPts val="6700"/>
              </a:lnSpc>
            </a:pPr>
            <a:r>
              <a:rPr lang="en-US" sz="6700" dirty="0">
                <a:solidFill>
                  <a:schemeClr val="bg1">
                    <a:lumMod val="95000"/>
                  </a:schemeClr>
                </a:solidFill>
                <a:latin typeface="Raleway SemiBold" panose="020B0703030101060003" pitchFamily="34" charset="0"/>
                <a:ea typeface="Open Sans" panose="020B0606030504020204" pitchFamily="34" charset="0"/>
                <a:cs typeface="Open Sans" panose="020B0606030504020204" pitchFamily="34" charset="0"/>
              </a:rPr>
              <a:t>Unique is</a:t>
            </a:r>
          </a:p>
          <a:p>
            <a:pPr>
              <a:lnSpc>
                <a:spcPts val="6700"/>
              </a:lnSpc>
            </a:pPr>
            <a:r>
              <a:rPr lang="en-US" sz="6700" dirty="0">
                <a:solidFill>
                  <a:schemeClr val="bg1">
                    <a:lumMod val="95000"/>
                  </a:schemeClr>
                </a:solidFill>
                <a:latin typeface="Raleway SemiBold" panose="020B0703030101060003" pitchFamily="34" charset="0"/>
                <a:ea typeface="Open Sans" panose="020B0606030504020204" pitchFamily="34" charset="0"/>
                <a:cs typeface="Open Sans" panose="020B0606030504020204" pitchFamily="34" charset="0"/>
              </a:rPr>
              <a:t>The key</a:t>
            </a:r>
          </a:p>
        </p:txBody>
      </p:sp>
      <p:sp>
        <p:nvSpPr>
          <p:cNvPr id="28" name="TextBox 27">
            <a:extLst>
              <a:ext uri="{FF2B5EF4-FFF2-40B4-BE49-F238E27FC236}">
                <a16:creationId xmlns:a16="http://schemas.microsoft.com/office/drawing/2014/main" id="{36AC290E-AEDF-4ED4-AC41-B8009119E437}"/>
              </a:ext>
            </a:extLst>
          </p:cNvPr>
          <p:cNvSpPr txBox="1"/>
          <p:nvPr/>
        </p:nvSpPr>
        <p:spPr>
          <a:xfrm>
            <a:off x="604048" y="5424254"/>
            <a:ext cx="3944934" cy="387286"/>
          </a:xfrm>
          <a:prstGeom prst="rect">
            <a:avLst/>
          </a:prstGeom>
          <a:noFill/>
        </p:spPr>
        <p:txBody>
          <a:bodyPr wrap="square" rtlCol="0">
            <a:spAutoFit/>
          </a:bodyPr>
          <a:lstStyle/>
          <a:p>
            <a:pPr>
              <a:lnSpc>
                <a:spcPts val="2300"/>
              </a:lnSpc>
            </a:pPr>
            <a:r>
              <a:rPr lang="en-US" sz="2200" spc="100" dirty="0">
                <a:solidFill>
                  <a:schemeClr val="bg1">
                    <a:lumMod val="95000"/>
                  </a:schemeClr>
                </a:solidFill>
                <a:latin typeface="Raleway SemiBold" panose="020B0703030101060003" pitchFamily="34" charset="0"/>
                <a:ea typeface="Open Sans" panose="020B0606030504020204" pitchFamily="34" charset="0"/>
                <a:cs typeface="Open Sans" panose="020B0606030504020204" pitchFamily="34" charset="0"/>
              </a:rPr>
              <a:t>Black jacket for everyone</a:t>
            </a:r>
          </a:p>
        </p:txBody>
      </p:sp>
      <p:sp>
        <p:nvSpPr>
          <p:cNvPr id="29" name="TextBox 28">
            <a:extLst>
              <a:ext uri="{FF2B5EF4-FFF2-40B4-BE49-F238E27FC236}">
                <a16:creationId xmlns:a16="http://schemas.microsoft.com/office/drawing/2014/main" id="{EA6BE496-C72A-49A6-B466-8EEB4D105B71}"/>
              </a:ext>
            </a:extLst>
          </p:cNvPr>
          <p:cNvSpPr txBox="1"/>
          <p:nvPr/>
        </p:nvSpPr>
        <p:spPr>
          <a:xfrm>
            <a:off x="7965283" y="2550402"/>
            <a:ext cx="3121818" cy="784830"/>
          </a:xfrm>
          <a:prstGeom prst="rect">
            <a:avLst/>
          </a:prstGeom>
          <a:noFill/>
        </p:spPr>
        <p:txBody>
          <a:bodyPr wrap="square" rtlCol="0">
            <a:spAutoFit/>
          </a:bodyPr>
          <a:lstStyle/>
          <a:p>
            <a:pPr>
              <a:lnSpc>
                <a:spcPts val="2700"/>
              </a:lnSpc>
            </a:pPr>
            <a:r>
              <a:rPr lang="en-US" sz="2200" dirty="0">
                <a:solidFill>
                  <a:schemeClr val="tx1">
                    <a:lumMod val="85000"/>
                    <a:lumOff val="15000"/>
                  </a:schemeClr>
                </a:solidFill>
                <a:latin typeface="Raleway" panose="020B0003030101060003" pitchFamily="34" charset="0"/>
                <a:ea typeface="Open Sans Light" panose="020B0306030504020204" pitchFamily="34" charset="0"/>
                <a:cs typeface="Open Sans Light" panose="020B0306030504020204" pitchFamily="34" charset="0"/>
              </a:rPr>
              <a:t>WRITE HERE</a:t>
            </a:r>
          </a:p>
          <a:p>
            <a:pPr>
              <a:lnSpc>
                <a:spcPts val="2700"/>
              </a:lnSpc>
            </a:pPr>
            <a:r>
              <a:rPr lang="en-US" sz="2200" dirty="0">
                <a:solidFill>
                  <a:schemeClr val="tx1">
                    <a:lumMod val="85000"/>
                    <a:lumOff val="15000"/>
                  </a:schemeClr>
                </a:solidFill>
                <a:latin typeface="Raleway" panose="020B0003030101060003" pitchFamily="34" charset="0"/>
                <a:ea typeface="Open Sans Light" panose="020B0306030504020204" pitchFamily="34" charset="0"/>
                <a:cs typeface="Open Sans Light" panose="020B0306030504020204" pitchFamily="34" charset="0"/>
              </a:rPr>
              <a:t>SOMETHING ABOUTS.</a:t>
            </a:r>
          </a:p>
        </p:txBody>
      </p:sp>
      <p:sp>
        <p:nvSpPr>
          <p:cNvPr id="32" name="Freeform 6">
            <a:extLst>
              <a:ext uri="{FF2B5EF4-FFF2-40B4-BE49-F238E27FC236}">
                <a16:creationId xmlns:a16="http://schemas.microsoft.com/office/drawing/2014/main" id="{82613D5F-9029-48AE-A668-6B1701E96155}"/>
              </a:ext>
            </a:extLst>
          </p:cNvPr>
          <p:cNvSpPr>
            <a:spLocks noEditPoints="1"/>
          </p:cNvSpPr>
          <p:nvPr/>
        </p:nvSpPr>
        <p:spPr bwMode="auto">
          <a:xfrm>
            <a:off x="7965282" y="4654284"/>
            <a:ext cx="941387" cy="681038"/>
          </a:xfrm>
          <a:custGeom>
            <a:avLst/>
            <a:gdLst>
              <a:gd name="T0" fmla="*/ 126 w 159"/>
              <a:gd name="T1" fmla="*/ 117 h 117"/>
              <a:gd name="T2" fmla="*/ 38 w 159"/>
              <a:gd name="T3" fmla="*/ 117 h 117"/>
              <a:gd name="T4" fmla="*/ 0 w 159"/>
              <a:gd name="T5" fmla="*/ 79 h 117"/>
              <a:gd name="T6" fmla="*/ 21 w 159"/>
              <a:gd name="T7" fmla="*/ 45 h 117"/>
              <a:gd name="T8" fmla="*/ 21 w 159"/>
              <a:gd name="T9" fmla="*/ 43 h 117"/>
              <a:gd name="T10" fmla="*/ 64 w 159"/>
              <a:gd name="T11" fmla="*/ 0 h 117"/>
              <a:gd name="T12" fmla="*/ 103 w 159"/>
              <a:gd name="T13" fmla="*/ 24 h 117"/>
              <a:gd name="T14" fmla="*/ 116 w 159"/>
              <a:gd name="T15" fmla="*/ 20 h 117"/>
              <a:gd name="T16" fmla="*/ 138 w 159"/>
              <a:gd name="T17" fmla="*/ 43 h 117"/>
              <a:gd name="T18" fmla="*/ 136 w 159"/>
              <a:gd name="T19" fmla="*/ 53 h 117"/>
              <a:gd name="T20" fmla="*/ 159 w 159"/>
              <a:gd name="T21" fmla="*/ 84 h 117"/>
              <a:gd name="T22" fmla="*/ 126 w 159"/>
              <a:gd name="T23" fmla="*/ 117 h 117"/>
              <a:gd name="T24" fmla="*/ 64 w 159"/>
              <a:gd name="T25" fmla="*/ 4 h 117"/>
              <a:gd name="T26" fmla="*/ 25 w 159"/>
              <a:gd name="T27" fmla="*/ 43 h 117"/>
              <a:gd name="T28" fmla="*/ 25 w 159"/>
              <a:gd name="T29" fmla="*/ 46 h 117"/>
              <a:gd name="T30" fmla="*/ 24 w 159"/>
              <a:gd name="T31" fmla="*/ 48 h 117"/>
              <a:gd name="T32" fmla="*/ 4 w 159"/>
              <a:gd name="T33" fmla="*/ 79 h 117"/>
              <a:gd name="T34" fmla="*/ 38 w 159"/>
              <a:gd name="T35" fmla="*/ 113 h 117"/>
              <a:gd name="T36" fmla="*/ 126 w 159"/>
              <a:gd name="T37" fmla="*/ 113 h 117"/>
              <a:gd name="T38" fmla="*/ 155 w 159"/>
              <a:gd name="T39" fmla="*/ 84 h 117"/>
              <a:gd name="T40" fmla="*/ 133 w 159"/>
              <a:gd name="T41" fmla="*/ 56 h 117"/>
              <a:gd name="T42" fmla="*/ 131 w 159"/>
              <a:gd name="T43" fmla="*/ 55 h 117"/>
              <a:gd name="T44" fmla="*/ 132 w 159"/>
              <a:gd name="T45" fmla="*/ 53 h 117"/>
              <a:gd name="T46" fmla="*/ 135 w 159"/>
              <a:gd name="T47" fmla="*/ 43 h 117"/>
              <a:gd name="T48" fmla="*/ 116 w 159"/>
              <a:gd name="T49" fmla="*/ 24 h 117"/>
              <a:gd name="T50" fmla="*/ 104 w 159"/>
              <a:gd name="T51" fmla="*/ 29 h 117"/>
              <a:gd name="T52" fmla="*/ 102 w 159"/>
              <a:gd name="T53" fmla="*/ 29 h 117"/>
              <a:gd name="T54" fmla="*/ 101 w 159"/>
              <a:gd name="T55" fmla="*/ 28 h 117"/>
              <a:gd name="T56" fmla="*/ 64 w 159"/>
              <a:gd name="T57" fmla="*/ 4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9" h="117">
                <a:moveTo>
                  <a:pt x="126" y="117"/>
                </a:moveTo>
                <a:cubicBezTo>
                  <a:pt x="38" y="117"/>
                  <a:pt x="38" y="117"/>
                  <a:pt x="38" y="117"/>
                </a:cubicBezTo>
                <a:cubicBezTo>
                  <a:pt x="17" y="117"/>
                  <a:pt x="0" y="100"/>
                  <a:pt x="0" y="79"/>
                </a:cubicBezTo>
                <a:cubicBezTo>
                  <a:pt x="0" y="65"/>
                  <a:pt x="8" y="52"/>
                  <a:pt x="21" y="45"/>
                </a:cubicBezTo>
                <a:cubicBezTo>
                  <a:pt x="21" y="45"/>
                  <a:pt x="21" y="44"/>
                  <a:pt x="21" y="43"/>
                </a:cubicBezTo>
                <a:cubicBezTo>
                  <a:pt x="21" y="19"/>
                  <a:pt x="40" y="0"/>
                  <a:pt x="64" y="0"/>
                </a:cubicBezTo>
                <a:cubicBezTo>
                  <a:pt x="81" y="0"/>
                  <a:pt x="96" y="9"/>
                  <a:pt x="103" y="24"/>
                </a:cubicBezTo>
                <a:cubicBezTo>
                  <a:pt x="107" y="22"/>
                  <a:pt x="111" y="20"/>
                  <a:pt x="116" y="20"/>
                </a:cubicBezTo>
                <a:cubicBezTo>
                  <a:pt x="128" y="20"/>
                  <a:pt x="138" y="31"/>
                  <a:pt x="138" y="43"/>
                </a:cubicBezTo>
                <a:cubicBezTo>
                  <a:pt x="138" y="46"/>
                  <a:pt x="138" y="50"/>
                  <a:pt x="136" y="53"/>
                </a:cubicBezTo>
                <a:cubicBezTo>
                  <a:pt x="150" y="57"/>
                  <a:pt x="159" y="70"/>
                  <a:pt x="159" y="84"/>
                </a:cubicBezTo>
                <a:cubicBezTo>
                  <a:pt x="159" y="102"/>
                  <a:pt x="144" y="117"/>
                  <a:pt x="126" y="117"/>
                </a:cubicBezTo>
                <a:close/>
                <a:moveTo>
                  <a:pt x="64" y="4"/>
                </a:moveTo>
                <a:cubicBezTo>
                  <a:pt x="43" y="4"/>
                  <a:pt x="25" y="21"/>
                  <a:pt x="25" y="43"/>
                </a:cubicBezTo>
                <a:cubicBezTo>
                  <a:pt x="25" y="44"/>
                  <a:pt x="25" y="45"/>
                  <a:pt x="25" y="46"/>
                </a:cubicBezTo>
                <a:cubicBezTo>
                  <a:pt x="25" y="47"/>
                  <a:pt x="25" y="48"/>
                  <a:pt x="24" y="48"/>
                </a:cubicBezTo>
                <a:cubicBezTo>
                  <a:pt x="12" y="54"/>
                  <a:pt x="4" y="66"/>
                  <a:pt x="4" y="79"/>
                </a:cubicBezTo>
                <a:cubicBezTo>
                  <a:pt x="4" y="98"/>
                  <a:pt x="20" y="113"/>
                  <a:pt x="38" y="113"/>
                </a:cubicBezTo>
                <a:cubicBezTo>
                  <a:pt x="126" y="113"/>
                  <a:pt x="126" y="113"/>
                  <a:pt x="126" y="113"/>
                </a:cubicBezTo>
                <a:cubicBezTo>
                  <a:pt x="142" y="113"/>
                  <a:pt x="155" y="100"/>
                  <a:pt x="155" y="84"/>
                </a:cubicBezTo>
                <a:cubicBezTo>
                  <a:pt x="155" y="71"/>
                  <a:pt x="146" y="59"/>
                  <a:pt x="133" y="56"/>
                </a:cubicBezTo>
                <a:cubicBezTo>
                  <a:pt x="132" y="56"/>
                  <a:pt x="132" y="55"/>
                  <a:pt x="131" y="55"/>
                </a:cubicBezTo>
                <a:cubicBezTo>
                  <a:pt x="131" y="54"/>
                  <a:pt x="131" y="54"/>
                  <a:pt x="132" y="53"/>
                </a:cubicBezTo>
                <a:cubicBezTo>
                  <a:pt x="133" y="50"/>
                  <a:pt x="135" y="47"/>
                  <a:pt x="135" y="43"/>
                </a:cubicBezTo>
                <a:cubicBezTo>
                  <a:pt x="135" y="33"/>
                  <a:pt x="126" y="24"/>
                  <a:pt x="116" y="24"/>
                </a:cubicBezTo>
                <a:cubicBezTo>
                  <a:pt x="111" y="24"/>
                  <a:pt x="107" y="26"/>
                  <a:pt x="104" y="29"/>
                </a:cubicBezTo>
                <a:cubicBezTo>
                  <a:pt x="103" y="29"/>
                  <a:pt x="103" y="29"/>
                  <a:pt x="102" y="29"/>
                </a:cubicBezTo>
                <a:cubicBezTo>
                  <a:pt x="101" y="29"/>
                  <a:pt x="101" y="29"/>
                  <a:pt x="101" y="28"/>
                </a:cubicBezTo>
                <a:cubicBezTo>
                  <a:pt x="95" y="13"/>
                  <a:pt x="80" y="4"/>
                  <a:pt x="64" y="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7">
            <a:extLst>
              <a:ext uri="{FF2B5EF4-FFF2-40B4-BE49-F238E27FC236}">
                <a16:creationId xmlns:a16="http://schemas.microsoft.com/office/drawing/2014/main" id="{7400E170-8588-4668-BE4F-6F098A01151D}"/>
              </a:ext>
            </a:extLst>
          </p:cNvPr>
          <p:cNvSpPr>
            <a:spLocks noEditPoints="1"/>
          </p:cNvSpPr>
          <p:nvPr/>
        </p:nvSpPr>
        <p:spPr bwMode="auto">
          <a:xfrm>
            <a:off x="8054182" y="5667109"/>
            <a:ext cx="763587" cy="750888"/>
          </a:xfrm>
          <a:custGeom>
            <a:avLst/>
            <a:gdLst>
              <a:gd name="T0" fmla="*/ 126 w 129"/>
              <a:gd name="T1" fmla="*/ 43 h 129"/>
              <a:gd name="T2" fmla="*/ 81 w 129"/>
              <a:gd name="T3" fmla="*/ 9 h 129"/>
              <a:gd name="T4" fmla="*/ 48 w 129"/>
              <a:gd name="T5" fmla="*/ 9 h 129"/>
              <a:gd name="T6" fmla="*/ 4 w 129"/>
              <a:gd name="T7" fmla="*/ 43 h 129"/>
              <a:gd name="T8" fmla="*/ 0 w 129"/>
              <a:gd name="T9" fmla="*/ 48 h 129"/>
              <a:gd name="T10" fmla="*/ 13 w 129"/>
              <a:gd name="T11" fmla="*/ 129 h 129"/>
              <a:gd name="T12" fmla="*/ 129 w 129"/>
              <a:gd name="T13" fmla="*/ 116 h 129"/>
              <a:gd name="T14" fmla="*/ 128 w 129"/>
              <a:gd name="T15" fmla="*/ 45 h 129"/>
              <a:gd name="T16" fmla="*/ 116 w 129"/>
              <a:gd name="T17" fmla="*/ 126 h 129"/>
              <a:gd name="T18" fmla="*/ 4 w 129"/>
              <a:gd name="T19" fmla="*/ 116 h 129"/>
              <a:gd name="T20" fmla="*/ 4 w 129"/>
              <a:gd name="T21" fmla="*/ 48 h 129"/>
              <a:gd name="T22" fmla="*/ 48 w 129"/>
              <a:gd name="T23" fmla="*/ 14 h 129"/>
              <a:gd name="T24" fmla="*/ 65 w 129"/>
              <a:gd name="T25" fmla="*/ 4 h 129"/>
              <a:gd name="T26" fmla="*/ 82 w 129"/>
              <a:gd name="T27" fmla="*/ 14 h 129"/>
              <a:gd name="T28" fmla="*/ 125 w 129"/>
              <a:gd name="T29" fmla="*/ 48 h 129"/>
              <a:gd name="T30" fmla="*/ 125 w 129"/>
              <a:gd name="T31" fmla="*/ 116 h 129"/>
              <a:gd name="T32" fmla="*/ 108 w 129"/>
              <a:gd name="T33" fmla="*/ 63 h 129"/>
              <a:gd name="T34" fmla="*/ 103 w 129"/>
              <a:gd name="T35" fmla="*/ 65 h 129"/>
              <a:gd name="T36" fmla="*/ 80 w 129"/>
              <a:gd name="T37" fmla="*/ 83 h 129"/>
              <a:gd name="T38" fmla="*/ 50 w 129"/>
              <a:gd name="T39" fmla="*/ 83 h 129"/>
              <a:gd name="T40" fmla="*/ 23 w 129"/>
              <a:gd name="T41" fmla="*/ 63 h 129"/>
              <a:gd name="T42" fmla="*/ 19 w 129"/>
              <a:gd name="T43" fmla="*/ 64 h 129"/>
              <a:gd name="T44" fmla="*/ 16 w 129"/>
              <a:gd name="T45" fmla="*/ 70 h 129"/>
              <a:gd name="T46" fmla="*/ 41 w 129"/>
              <a:gd name="T47" fmla="*/ 90 h 129"/>
              <a:gd name="T48" fmla="*/ 65 w 129"/>
              <a:gd name="T49" fmla="*/ 102 h 129"/>
              <a:gd name="T50" fmla="*/ 89 w 129"/>
              <a:gd name="T51" fmla="*/ 90 h 129"/>
              <a:gd name="T52" fmla="*/ 114 w 129"/>
              <a:gd name="T53" fmla="*/ 70 h 129"/>
              <a:gd name="T54" fmla="*/ 111 w 129"/>
              <a:gd name="T55" fmla="*/ 64 h 129"/>
              <a:gd name="T56" fmla="*/ 87 w 129"/>
              <a:gd name="T57" fmla="*/ 88 h 129"/>
              <a:gd name="T58" fmla="*/ 65 w 129"/>
              <a:gd name="T59" fmla="*/ 100 h 129"/>
              <a:gd name="T60" fmla="*/ 42 w 129"/>
              <a:gd name="T61" fmla="*/ 88 h 129"/>
              <a:gd name="T62" fmla="*/ 18 w 129"/>
              <a:gd name="T63" fmla="*/ 70 h 129"/>
              <a:gd name="T64" fmla="*/ 20 w 129"/>
              <a:gd name="T65" fmla="*/ 65 h 129"/>
              <a:gd name="T66" fmla="*/ 22 w 129"/>
              <a:gd name="T67" fmla="*/ 65 h 129"/>
              <a:gd name="T68" fmla="*/ 49 w 129"/>
              <a:gd name="T69" fmla="*/ 84 h 129"/>
              <a:gd name="T70" fmla="*/ 81 w 129"/>
              <a:gd name="T71" fmla="*/ 84 h 129"/>
              <a:gd name="T72" fmla="*/ 104 w 129"/>
              <a:gd name="T73" fmla="*/ 67 h 129"/>
              <a:gd name="T74" fmla="*/ 109 w 129"/>
              <a:gd name="T75" fmla="*/ 65 h 129"/>
              <a:gd name="T76" fmla="*/ 112 w 129"/>
              <a:gd name="T77" fmla="*/ 7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29">
                <a:moveTo>
                  <a:pt x="128" y="45"/>
                </a:moveTo>
                <a:cubicBezTo>
                  <a:pt x="127" y="44"/>
                  <a:pt x="126" y="43"/>
                  <a:pt x="126" y="43"/>
                </a:cubicBezTo>
                <a:cubicBezTo>
                  <a:pt x="120" y="38"/>
                  <a:pt x="116" y="35"/>
                  <a:pt x="84" y="11"/>
                </a:cubicBezTo>
                <a:cubicBezTo>
                  <a:pt x="83" y="10"/>
                  <a:pt x="82" y="10"/>
                  <a:pt x="81" y="9"/>
                </a:cubicBezTo>
                <a:cubicBezTo>
                  <a:pt x="77" y="5"/>
                  <a:pt x="70" y="0"/>
                  <a:pt x="65" y="0"/>
                </a:cubicBezTo>
                <a:cubicBezTo>
                  <a:pt x="59" y="0"/>
                  <a:pt x="53" y="5"/>
                  <a:pt x="48" y="9"/>
                </a:cubicBezTo>
                <a:cubicBezTo>
                  <a:pt x="47" y="10"/>
                  <a:pt x="46" y="10"/>
                  <a:pt x="46" y="11"/>
                </a:cubicBezTo>
                <a:cubicBezTo>
                  <a:pt x="13" y="35"/>
                  <a:pt x="9" y="38"/>
                  <a:pt x="4" y="43"/>
                </a:cubicBezTo>
                <a:cubicBezTo>
                  <a:pt x="3" y="43"/>
                  <a:pt x="2" y="44"/>
                  <a:pt x="2" y="45"/>
                </a:cubicBezTo>
                <a:cubicBezTo>
                  <a:pt x="1" y="46"/>
                  <a:pt x="0" y="47"/>
                  <a:pt x="0" y="48"/>
                </a:cubicBezTo>
                <a:cubicBezTo>
                  <a:pt x="0" y="116"/>
                  <a:pt x="0" y="116"/>
                  <a:pt x="0" y="116"/>
                </a:cubicBezTo>
                <a:cubicBezTo>
                  <a:pt x="0" y="124"/>
                  <a:pt x="6" y="129"/>
                  <a:pt x="13" y="129"/>
                </a:cubicBezTo>
                <a:cubicBezTo>
                  <a:pt x="116" y="129"/>
                  <a:pt x="116" y="129"/>
                  <a:pt x="116" y="129"/>
                </a:cubicBezTo>
                <a:cubicBezTo>
                  <a:pt x="123" y="129"/>
                  <a:pt x="129" y="124"/>
                  <a:pt x="129" y="116"/>
                </a:cubicBezTo>
                <a:cubicBezTo>
                  <a:pt x="129" y="48"/>
                  <a:pt x="129" y="48"/>
                  <a:pt x="129" y="48"/>
                </a:cubicBezTo>
                <a:cubicBezTo>
                  <a:pt x="129" y="47"/>
                  <a:pt x="129" y="46"/>
                  <a:pt x="128" y="45"/>
                </a:cubicBezTo>
                <a:close/>
                <a:moveTo>
                  <a:pt x="125" y="116"/>
                </a:moveTo>
                <a:cubicBezTo>
                  <a:pt x="125" y="121"/>
                  <a:pt x="121" y="126"/>
                  <a:pt x="116" y="126"/>
                </a:cubicBezTo>
                <a:cubicBezTo>
                  <a:pt x="13" y="126"/>
                  <a:pt x="13" y="126"/>
                  <a:pt x="13" y="126"/>
                </a:cubicBezTo>
                <a:cubicBezTo>
                  <a:pt x="8" y="126"/>
                  <a:pt x="4" y="121"/>
                  <a:pt x="4" y="116"/>
                </a:cubicBezTo>
                <a:cubicBezTo>
                  <a:pt x="4" y="48"/>
                  <a:pt x="4" y="48"/>
                  <a:pt x="4" y="48"/>
                </a:cubicBezTo>
                <a:cubicBezTo>
                  <a:pt x="4" y="48"/>
                  <a:pt x="4" y="48"/>
                  <a:pt x="4" y="48"/>
                </a:cubicBezTo>
                <a:cubicBezTo>
                  <a:pt x="5" y="47"/>
                  <a:pt x="6" y="46"/>
                  <a:pt x="6" y="46"/>
                </a:cubicBezTo>
                <a:cubicBezTo>
                  <a:pt x="12" y="41"/>
                  <a:pt x="16" y="38"/>
                  <a:pt x="48" y="14"/>
                </a:cubicBezTo>
                <a:cubicBezTo>
                  <a:pt x="49" y="13"/>
                  <a:pt x="50" y="13"/>
                  <a:pt x="51" y="12"/>
                </a:cubicBezTo>
                <a:cubicBezTo>
                  <a:pt x="55" y="9"/>
                  <a:pt x="61" y="4"/>
                  <a:pt x="65" y="4"/>
                </a:cubicBezTo>
                <a:cubicBezTo>
                  <a:pt x="69" y="4"/>
                  <a:pt x="75" y="9"/>
                  <a:pt x="79" y="12"/>
                </a:cubicBezTo>
                <a:cubicBezTo>
                  <a:pt x="80" y="13"/>
                  <a:pt x="81" y="13"/>
                  <a:pt x="82" y="14"/>
                </a:cubicBezTo>
                <a:cubicBezTo>
                  <a:pt x="114" y="38"/>
                  <a:pt x="118" y="41"/>
                  <a:pt x="123" y="46"/>
                </a:cubicBezTo>
                <a:cubicBezTo>
                  <a:pt x="124" y="46"/>
                  <a:pt x="125" y="47"/>
                  <a:pt x="125" y="48"/>
                </a:cubicBezTo>
                <a:cubicBezTo>
                  <a:pt x="125" y="48"/>
                  <a:pt x="125" y="48"/>
                  <a:pt x="125" y="48"/>
                </a:cubicBezTo>
                <a:lnTo>
                  <a:pt x="125" y="116"/>
                </a:lnTo>
                <a:close/>
                <a:moveTo>
                  <a:pt x="111" y="64"/>
                </a:moveTo>
                <a:cubicBezTo>
                  <a:pt x="110" y="63"/>
                  <a:pt x="109" y="63"/>
                  <a:pt x="108" y="63"/>
                </a:cubicBezTo>
                <a:cubicBezTo>
                  <a:pt x="107" y="63"/>
                  <a:pt x="107" y="63"/>
                  <a:pt x="106" y="63"/>
                </a:cubicBezTo>
                <a:cubicBezTo>
                  <a:pt x="103" y="65"/>
                  <a:pt x="103" y="65"/>
                  <a:pt x="103" y="65"/>
                </a:cubicBezTo>
                <a:cubicBezTo>
                  <a:pt x="98" y="69"/>
                  <a:pt x="91" y="74"/>
                  <a:pt x="82" y="81"/>
                </a:cubicBezTo>
                <a:cubicBezTo>
                  <a:pt x="81" y="81"/>
                  <a:pt x="81" y="82"/>
                  <a:pt x="80" y="83"/>
                </a:cubicBezTo>
                <a:cubicBezTo>
                  <a:pt x="75" y="86"/>
                  <a:pt x="69" y="91"/>
                  <a:pt x="65" y="91"/>
                </a:cubicBezTo>
                <a:cubicBezTo>
                  <a:pt x="60" y="91"/>
                  <a:pt x="54" y="86"/>
                  <a:pt x="50" y="83"/>
                </a:cubicBezTo>
                <a:cubicBezTo>
                  <a:pt x="49" y="82"/>
                  <a:pt x="48" y="81"/>
                  <a:pt x="47" y="81"/>
                </a:cubicBezTo>
                <a:cubicBezTo>
                  <a:pt x="36" y="72"/>
                  <a:pt x="28" y="67"/>
                  <a:pt x="23" y="63"/>
                </a:cubicBezTo>
                <a:cubicBezTo>
                  <a:pt x="23" y="63"/>
                  <a:pt x="22" y="63"/>
                  <a:pt x="21" y="63"/>
                </a:cubicBezTo>
                <a:cubicBezTo>
                  <a:pt x="20" y="63"/>
                  <a:pt x="20" y="63"/>
                  <a:pt x="19" y="64"/>
                </a:cubicBezTo>
                <a:cubicBezTo>
                  <a:pt x="16" y="67"/>
                  <a:pt x="16" y="67"/>
                  <a:pt x="16" y="67"/>
                </a:cubicBezTo>
                <a:cubicBezTo>
                  <a:pt x="16" y="68"/>
                  <a:pt x="15" y="69"/>
                  <a:pt x="16" y="70"/>
                </a:cubicBezTo>
                <a:cubicBezTo>
                  <a:pt x="16" y="71"/>
                  <a:pt x="16" y="71"/>
                  <a:pt x="17" y="72"/>
                </a:cubicBezTo>
                <a:cubicBezTo>
                  <a:pt x="22" y="76"/>
                  <a:pt x="30" y="81"/>
                  <a:pt x="41" y="90"/>
                </a:cubicBezTo>
                <a:cubicBezTo>
                  <a:pt x="42" y="90"/>
                  <a:pt x="43" y="91"/>
                  <a:pt x="44" y="92"/>
                </a:cubicBezTo>
                <a:cubicBezTo>
                  <a:pt x="49" y="96"/>
                  <a:pt x="57" y="102"/>
                  <a:pt x="65" y="102"/>
                </a:cubicBezTo>
                <a:cubicBezTo>
                  <a:pt x="73" y="102"/>
                  <a:pt x="81" y="96"/>
                  <a:pt x="86" y="92"/>
                </a:cubicBezTo>
                <a:cubicBezTo>
                  <a:pt x="87" y="91"/>
                  <a:pt x="88" y="90"/>
                  <a:pt x="89" y="90"/>
                </a:cubicBezTo>
                <a:cubicBezTo>
                  <a:pt x="100" y="81"/>
                  <a:pt x="107" y="76"/>
                  <a:pt x="113" y="72"/>
                </a:cubicBezTo>
                <a:cubicBezTo>
                  <a:pt x="113" y="71"/>
                  <a:pt x="114" y="71"/>
                  <a:pt x="114" y="70"/>
                </a:cubicBezTo>
                <a:cubicBezTo>
                  <a:pt x="114" y="69"/>
                  <a:pt x="114" y="68"/>
                  <a:pt x="113" y="68"/>
                </a:cubicBezTo>
                <a:lnTo>
                  <a:pt x="111" y="64"/>
                </a:lnTo>
                <a:close/>
                <a:moveTo>
                  <a:pt x="112" y="70"/>
                </a:moveTo>
                <a:cubicBezTo>
                  <a:pt x="106" y="74"/>
                  <a:pt x="99" y="80"/>
                  <a:pt x="87" y="88"/>
                </a:cubicBezTo>
                <a:cubicBezTo>
                  <a:pt x="87" y="89"/>
                  <a:pt x="86" y="89"/>
                  <a:pt x="85" y="90"/>
                </a:cubicBezTo>
                <a:cubicBezTo>
                  <a:pt x="80" y="94"/>
                  <a:pt x="72" y="100"/>
                  <a:pt x="65" y="100"/>
                </a:cubicBezTo>
                <a:cubicBezTo>
                  <a:pt x="57" y="100"/>
                  <a:pt x="50" y="94"/>
                  <a:pt x="45" y="90"/>
                </a:cubicBezTo>
                <a:cubicBezTo>
                  <a:pt x="44" y="89"/>
                  <a:pt x="43" y="89"/>
                  <a:pt x="42" y="88"/>
                </a:cubicBezTo>
                <a:cubicBezTo>
                  <a:pt x="31" y="80"/>
                  <a:pt x="23" y="74"/>
                  <a:pt x="18" y="70"/>
                </a:cubicBezTo>
                <a:cubicBezTo>
                  <a:pt x="18" y="70"/>
                  <a:pt x="18" y="70"/>
                  <a:pt x="18" y="70"/>
                </a:cubicBezTo>
                <a:cubicBezTo>
                  <a:pt x="17" y="69"/>
                  <a:pt x="18" y="69"/>
                  <a:pt x="18" y="69"/>
                </a:cubicBezTo>
                <a:cubicBezTo>
                  <a:pt x="20" y="65"/>
                  <a:pt x="20" y="65"/>
                  <a:pt x="20" y="65"/>
                </a:cubicBezTo>
                <a:cubicBezTo>
                  <a:pt x="21" y="65"/>
                  <a:pt x="21" y="65"/>
                  <a:pt x="21" y="65"/>
                </a:cubicBezTo>
                <a:cubicBezTo>
                  <a:pt x="22" y="65"/>
                  <a:pt x="22" y="65"/>
                  <a:pt x="22" y="65"/>
                </a:cubicBezTo>
                <a:cubicBezTo>
                  <a:pt x="27" y="68"/>
                  <a:pt x="35" y="74"/>
                  <a:pt x="46" y="82"/>
                </a:cubicBezTo>
                <a:cubicBezTo>
                  <a:pt x="47" y="83"/>
                  <a:pt x="48" y="84"/>
                  <a:pt x="49" y="84"/>
                </a:cubicBezTo>
                <a:cubicBezTo>
                  <a:pt x="53" y="88"/>
                  <a:pt x="60" y="93"/>
                  <a:pt x="65" y="93"/>
                </a:cubicBezTo>
                <a:cubicBezTo>
                  <a:pt x="70" y="93"/>
                  <a:pt x="76" y="88"/>
                  <a:pt x="81" y="84"/>
                </a:cubicBezTo>
                <a:cubicBezTo>
                  <a:pt x="82" y="84"/>
                  <a:pt x="83" y="83"/>
                  <a:pt x="83" y="82"/>
                </a:cubicBezTo>
                <a:cubicBezTo>
                  <a:pt x="92" y="76"/>
                  <a:pt x="99" y="71"/>
                  <a:pt x="104" y="67"/>
                </a:cubicBezTo>
                <a:cubicBezTo>
                  <a:pt x="107" y="65"/>
                  <a:pt x="107" y="65"/>
                  <a:pt x="107" y="65"/>
                </a:cubicBezTo>
                <a:cubicBezTo>
                  <a:pt x="108" y="64"/>
                  <a:pt x="109" y="65"/>
                  <a:pt x="109" y="65"/>
                </a:cubicBezTo>
                <a:cubicBezTo>
                  <a:pt x="112" y="69"/>
                  <a:pt x="112" y="69"/>
                  <a:pt x="112" y="69"/>
                </a:cubicBezTo>
                <a:cubicBezTo>
                  <a:pt x="112" y="69"/>
                  <a:pt x="112" y="69"/>
                  <a:pt x="112" y="70"/>
                </a:cubicBezTo>
                <a:cubicBezTo>
                  <a:pt x="112" y="70"/>
                  <a:pt x="112" y="70"/>
                  <a:pt x="112" y="7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8">
            <a:extLst>
              <a:ext uri="{FF2B5EF4-FFF2-40B4-BE49-F238E27FC236}">
                <a16:creationId xmlns:a16="http://schemas.microsoft.com/office/drawing/2014/main" id="{6BA31ABC-B9B4-4D47-875D-E56C84BD2E33}"/>
              </a:ext>
            </a:extLst>
          </p:cNvPr>
          <p:cNvSpPr>
            <a:spLocks noEditPoints="1"/>
          </p:cNvSpPr>
          <p:nvPr/>
        </p:nvSpPr>
        <p:spPr bwMode="auto">
          <a:xfrm>
            <a:off x="8035132" y="3630346"/>
            <a:ext cx="806450" cy="692150"/>
          </a:xfrm>
          <a:custGeom>
            <a:avLst/>
            <a:gdLst>
              <a:gd name="T0" fmla="*/ 105 w 136"/>
              <a:gd name="T1" fmla="*/ 38 h 119"/>
              <a:gd name="T2" fmla="*/ 93 w 136"/>
              <a:gd name="T3" fmla="*/ 0 h 119"/>
              <a:gd name="T4" fmla="*/ 68 w 136"/>
              <a:gd name="T5" fmla="*/ 19 h 119"/>
              <a:gd name="T6" fmla="*/ 42 w 136"/>
              <a:gd name="T7" fmla="*/ 0 h 119"/>
              <a:gd name="T8" fmla="*/ 30 w 136"/>
              <a:gd name="T9" fmla="*/ 38 h 119"/>
              <a:gd name="T10" fmla="*/ 0 w 136"/>
              <a:gd name="T11" fmla="*/ 43 h 119"/>
              <a:gd name="T12" fmla="*/ 5 w 136"/>
              <a:gd name="T13" fmla="*/ 75 h 119"/>
              <a:gd name="T14" fmla="*/ 11 w 136"/>
              <a:gd name="T15" fmla="*/ 109 h 119"/>
              <a:gd name="T16" fmla="*/ 114 w 136"/>
              <a:gd name="T17" fmla="*/ 119 h 119"/>
              <a:gd name="T18" fmla="*/ 125 w 136"/>
              <a:gd name="T19" fmla="*/ 75 h 119"/>
              <a:gd name="T20" fmla="*/ 136 w 136"/>
              <a:gd name="T21" fmla="*/ 70 h 119"/>
              <a:gd name="T22" fmla="*/ 131 w 136"/>
              <a:gd name="T23" fmla="*/ 38 h 119"/>
              <a:gd name="T24" fmla="*/ 131 w 136"/>
              <a:gd name="T25" fmla="*/ 71 h 119"/>
              <a:gd name="T26" fmla="*/ 121 w 136"/>
              <a:gd name="T27" fmla="*/ 73 h 119"/>
              <a:gd name="T28" fmla="*/ 114 w 136"/>
              <a:gd name="T29" fmla="*/ 115 h 119"/>
              <a:gd name="T30" fmla="*/ 15 w 136"/>
              <a:gd name="T31" fmla="*/ 109 h 119"/>
              <a:gd name="T32" fmla="*/ 13 w 136"/>
              <a:gd name="T33" fmla="*/ 71 h 119"/>
              <a:gd name="T34" fmla="*/ 4 w 136"/>
              <a:gd name="T35" fmla="*/ 70 h 119"/>
              <a:gd name="T36" fmla="*/ 5 w 136"/>
              <a:gd name="T37" fmla="*/ 42 h 119"/>
              <a:gd name="T38" fmla="*/ 44 w 136"/>
              <a:gd name="T39" fmla="*/ 40 h 119"/>
              <a:gd name="T40" fmla="*/ 25 w 136"/>
              <a:gd name="T41" fmla="*/ 21 h 119"/>
              <a:gd name="T42" fmla="*/ 55 w 136"/>
              <a:gd name="T43" fmla="*/ 9 h 119"/>
              <a:gd name="T44" fmla="*/ 69 w 136"/>
              <a:gd name="T45" fmla="*/ 24 h 119"/>
              <a:gd name="T46" fmla="*/ 93 w 136"/>
              <a:gd name="T47" fmla="*/ 4 h 119"/>
              <a:gd name="T48" fmla="*/ 93 w 136"/>
              <a:gd name="T49" fmla="*/ 38 h 119"/>
              <a:gd name="T50" fmla="*/ 93 w 136"/>
              <a:gd name="T51" fmla="*/ 42 h 119"/>
              <a:gd name="T52" fmla="*/ 132 w 136"/>
              <a:gd name="T53" fmla="*/ 43 h 119"/>
              <a:gd name="T54" fmla="*/ 60 w 136"/>
              <a:gd name="T55" fmla="*/ 29 h 119"/>
              <a:gd name="T56" fmla="*/ 49 w 136"/>
              <a:gd name="T57" fmla="*/ 15 h 119"/>
              <a:gd name="T58" fmla="*/ 33 w 136"/>
              <a:gd name="T59" fmla="*/ 21 h 119"/>
              <a:gd name="T60" fmla="*/ 59 w 136"/>
              <a:gd name="T61" fmla="*/ 30 h 119"/>
              <a:gd name="T62" fmla="*/ 42 w 136"/>
              <a:gd name="T63" fmla="*/ 28 h 119"/>
              <a:gd name="T64" fmla="*/ 42 w 136"/>
              <a:gd name="T65" fmla="*/ 14 h 119"/>
              <a:gd name="T66" fmla="*/ 57 w 136"/>
              <a:gd name="T67" fmla="*/ 28 h 119"/>
              <a:gd name="T68" fmla="*/ 81 w 136"/>
              <a:gd name="T69" fmla="*/ 39 h 119"/>
              <a:gd name="T70" fmla="*/ 53 w 136"/>
              <a:gd name="T71" fmla="*/ 40 h 119"/>
              <a:gd name="T72" fmla="*/ 60 w 136"/>
              <a:gd name="T73" fmla="*/ 107 h 119"/>
              <a:gd name="T74" fmla="*/ 82 w 136"/>
              <a:gd name="T75" fmla="*/ 101 h 119"/>
              <a:gd name="T76" fmla="*/ 81 w 136"/>
              <a:gd name="T77" fmla="*/ 39 h 119"/>
              <a:gd name="T78" fmla="*/ 76 w 136"/>
              <a:gd name="T79" fmla="*/ 105 h 119"/>
              <a:gd name="T80" fmla="*/ 55 w 136"/>
              <a:gd name="T81" fmla="*/ 101 h 119"/>
              <a:gd name="T82" fmla="*/ 80 w 136"/>
              <a:gd name="T83" fmla="*/ 41 h 119"/>
              <a:gd name="T84" fmla="*/ 77 w 136"/>
              <a:gd name="T85" fmla="*/ 30 h 119"/>
              <a:gd name="T86" fmla="*/ 102 w 136"/>
              <a:gd name="T87" fmla="*/ 21 h 119"/>
              <a:gd name="T88" fmla="*/ 86 w 136"/>
              <a:gd name="T89" fmla="*/ 15 h 119"/>
              <a:gd name="T90" fmla="*/ 76 w 136"/>
              <a:gd name="T91" fmla="*/ 29 h 119"/>
              <a:gd name="T92" fmla="*/ 88 w 136"/>
              <a:gd name="T93" fmla="*/ 16 h 119"/>
              <a:gd name="T94" fmla="*/ 100 w 136"/>
              <a:gd name="T95" fmla="*/ 21 h 119"/>
              <a:gd name="T96" fmla="*/ 79 w 136"/>
              <a:gd name="T97" fmla="*/ 2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6" h="119">
                <a:moveTo>
                  <a:pt x="131" y="38"/>
                </a:moveTo>
                <a:cubicBezTo>
                  <a:pt x="105" y="38"/>
                  <a:pt x="105" y="38"/>
                  <a:pt x="105" y="38"/>
                </a:cubicBezTo>
                <a:cubicBezTo>
                  <a:pt x="111" y="34"/>
                  <a:pt x="114" y="28"/>
                  <a:pt x="114" y="21"/>
                </a:cubicBezTo>
                <a:cubicBezTo>
                  <a:pt x="114" y="9"/>
                  <a:pt x="105" y="0"/>
                  <a:pt x="93" y="0"/>
                </a:cubicBezTo>
                <a:cubicBezTo>
                  <a:pt x="87" y="0"/>
                  <a:pt x="81" y="2"/>
                  <a:pt x="77" y="7"/>
                </a:cubicBezTo>
                <a:cubicBezTo>
                  <a:pt x="68" y="19"/>
                  <a:pt x="68" y="19"/>
                  <a:pt x="68" y="19"/>
                </a:cubicBezTo>
                <a:cubicBezTo>
                  <a:pt x="58" y="7"/>
                  <a:pt x="58" y="7"/>
                  <a:pt x="58" y="7"/>
                </a:cubicBezTo>
                <a:cubicBezTo>
                  <a:pt x="55" y="2"/>
                  <a:pt x="49" y="0"/>
                  <a:pt x="42" y="0"/>
                </a:cubicBezTo>
                <a:cubicBezTo>
                  <a:pt x="31" y="0"/>
                  <a:pt x="21" y="9"/>
                  <a:pt x="21" y="21"/>
                </a:cubicBezTo>
                <a:cubicBezTo>
                  <a:pt x="21" y="28"/>
                  <a:pt x="25" y="34"/>
                  <a:pt x="30" y="38"/>
                </a:cubicBezTo>
                <a:cubicBezTo>
                  <a:pt x="5" y="38"/>
                  <a:pt x="5" y="38"/>
                  <a:pt x="5" y="38"/>
                </a:cubicBezTo>
                <a:cubicBezTo>
                  <a:pt x="2" y="38"/>
                  <a:pt x="0" y="40"/>
                  <a:pt x="0" y="43"/>
                </a:cubicBezTo>
                <a:cubicBezTo>
                  <a:pt x="0" y="70"/>
                  <a:pt x="0" y="70"/>
                  <a:pt x="0" y="70"/>
                </a:cubicBezTo>
                <a:cubicBezTo>
                  <a:pt x="0" y="73"/>
                  <a:pt x="2" y="75"/>
                  <a:pt x="5" y="75"/>
                </a:cubicBezTo>
                <a:cubicBezTo>
                  <a:pt x="11" y="75"/>
                  <a:pt x="11" y="75"/>
                  <a:pt x="11" y="75"/>
                </a:cubicBezTo>
                <a:cubicBezTo>
                  <a:pt x="11" y="109"/>
                  <a:pt x="11" y="109"/>
                  <a:pt x="11" y="109"/>
                </a:cubicBezTo>
                <a:cubicBezTo>
                  <a:pt x="11" y="114"/>
                  <a:pt x="15" y="119"/>
                  <a:pt x="21" y="119"/>
                </a:cubicBezTo>
                <a:cubicBezTo>
                  <a:pt x="114" y="119"/>
                  <a:pt x="114" y="119"/>
                  <a:pt x="114" y="119"/>
                </a:cubicBezTo>
                <a:cubicBezTo>
                  <a:pt x="120" y="119"/>
                  <a:pt x="125" y="114"/>
                  <a:pt x="125" y="109"/>
                </a:cubicBezTo>
                <a:cubicBezTo>
                  <a:pt x="125" y="75"/>
                  <a:pt x="125" y="75"/>
                  <a:pt x="125" y="75"/>
                </a:cubicBezTo>
                <a:cubicBezTo>
                  <a:pt x="131" y="75"/>
                  <a:pt x="131" y="75"/>
                  <a:pt x="131" y="75"/>
                </a:cubicBezTo>
                <a:cubicBezTo>
                  <a:pt x="133" y="75"/>
                  <a:pt x="136" y="73"/>
                  <a:pt x="136" y="70"/>
                </a:cubicBezTo>
                <a:cubicBezTo>
                  <a:pt x="136" y="43"/>
                  <a:pt x="136" y="43"/>
                  <a:pt x="136" y="43"/>
                </a:cubicBezTo>
                <a:cubicBezTo>
                  <a:pt x="136" y="40"/>
                  <a:pt x="133" y="38"/>
                  <a:pt x="131" y="38"/>
                </a:cubicBezTo>
                <a:close/>
                <a:moveTo>
                  <a:pt x="132" y="70"/>
                </a:moveTo>
                <a:cubicBezTo>
                  <a:pt x="132" y="71"/>
                  <a:pt x="131" y="71"/>
                  <a:pt x="131" y="71"/>
                </a:cubicBezTo>
                <a:cubicBezTo>
                  <a:pt x="123" y="71"/>
                  <a:pt x="123" y="71"/>
                  <a:pt x="123" y="71"/>
                </a:cubicBezTo>
                <a:cubicBezTo>
                  <a:pt x="122" y="71"/>
                  <a:pt x="121" y="72"/>
                  <a:pt x="121" y="73"/>
                </a:cubicBezTo>
                <a:cubicBezTo>
                  <a:pt x="121" y="109"/>
                  <a:pt x="121" y="109"/>
                  <a:pt x="121" y="109"/>
                </a:cubicBezTo>
                <a:cubicBezTo>
                  <a:pt x="121" y="112"/>
                  <a:pt x="118" y="115"/>
                  <a:pt x="114" y="115"/>
                </a:cubicBezTo>
                <a:cubicBezTo>
                  <a:pt x="21" y="115"/>
                  <a:pt x="21" y="115"/>
                  <a:pt x="21" y="115"/>
                </a:cubicBezTo>
                <a:cubicBezTo>
                  <a:pt x="18" y="115"/>
                  <a:pt x="15" y="112"/>
                  <a:pt x="15" y="109"/>
                </a:cubicBezTo>
                <a:cubicBezTo>
                  <a:pt x="15" y="73"/>
                  <a:pt x="15" y="73"/>
                  <a:pt x="15" y="73"/>
                </a:cubicBezTo>
                <a:cubicBezTo>
                  <a:pt x="15" y="72"/>
                  <a:pt x="14" y="71"/>
                  <a:pt x="13" y="71"/>
                </a:cubicBezTo>
                <a:cubicBezTo>
                  <a:pt x="5" y="71"/>
                  <a:pt x="5" y="71"/>
                  <a:pt x="5" y="71"/>
                </a:cubicBezTo>
                <a:cubicBezTo>
                  <a:pt x="4" y="71"/>
                  <a:pt x="4" y="71"/>
                  <a:pt x="4" y="70"/>
                </a:cubicBezTo>
                <a:cubicBezTo>
                  <a:pt x="4" y="43"/>
                  <a:pt x="4" y="43"/>
                  <a:pt x="4" y="43"/>
                </a:cubicBezTo>
                <a:cubicBezTo>
                  <a:pt x="4" y="42"/>
                  <a:pt x="4" y="42"/>
                  <a:pt x="5" y="42"/>
                </a:cubicBezTo>
                <a:cubicBezTo>
                  <a:pt x="42" y="42"/>
                  <a:pt x="42" y="42"/>
                  <a:pt x="42" y="42"/>
                </a:cubicBezTo>
                <a:cubicBezTo>
                  <a:pt x="43" y="42"/>
                  <a:pt x="44" y="41"/>
                  <a:pt x="44" y="40"/>
                </a:cubicBezTo>
                <a:cubicBezTo>
                  <a:pt x="44" y="39"/>
                  <a:pt x="43" y="38"/>
                  <a:pt x="42" y="38"/>
                </a:cubicBezTo>
                <a:cubicBezTo>
                  <a:pt x="33" y="38"/>
                  <a:pt x="25" y="30"/>
                  <a:pt x="25" y="21"/>
                </a:cubicBezTo>
                <a:cubicBezTo>
                  <a:pt x="25" y="11"/>
                  <a:pt x="33" y="4"/>
                  <a:pt x="42" y="4"/>
                </a:cubicBezTo>
                <a:cubicBezTo>
                  <a:pt x="48" y="4"/>
                  <a:pt x="52" y="6"/>
                  <a:pt x="55" y="9"/>
                </a:cubicBezTo>
                <a:cubicBezTo>
                  <a:pt x="66" y="24"/>
                  <a:pt x="66" y="24"/>
                  <a:pt x="66" y="24"/>
                </a:cubicBezTo>
                <a:cubicBezTo>
                  <a:pt x="67" y="24"/>
                  <a:pt x="69" y="24"/>
                  <a:pt x="69" y="24"/>
                </a:cubicBezTo>
                <a:cubicBezTo>
                  <a:pt x="80" y="9"/>
                  <a:pt x="80" y="9"/>
                  <a:pt x="80" y="9"/>
                </a:cubicBezTo>
                <a:cubicBezTo>
                  <a:pt x="83" y="6"/>
                  <a:pt x="88" y="4"/>
                  <a:pt x="93" y="4"/>
                </a:cubicBezTo>
                <a:cubicBezTo>
                  <a:pt x="103" y="4"/>
                  <a:pt x="110" y="11"/>
                  <a:pt x="110" y="21"/>
                </a:cubicBezTo>
                <a:cubicBezTo>
                  <a:pt x="110" y="30"/>
                  <a:pt x="103" y="38"/>
                  <a:pt x="93" y="38"/>
                </a:cubicBezTo>
                <a:cubicBezTo>
                  <a:pt x="92" y="38"/>
                  <a:pt x="91" y="39"/>
                  <a:pt x="91" y="40"/>
                </a:cubicBezTo>
                <a:cubicBezTo>
                  <a:pt x="91" y="41"/>
                  <a:pt x="92" y="42"/>
                  <a:pt x="93" y="42"/>
                </a:cubicBezTo>
                <a:cubicBezTo>
                  <a:pt x="131" y="42"/>
                  <a:pt x="131" y="42"/>
                  <a:pt x="131" y="42"/>
                </a:cubicBezTo>
                <a:cubicBezTo>
                  <a:pt x="131" y="42"/>
                  <a:pt x="132" y="42"/>
                  <a:pt x="132" y="43"/>
                </a:cubicBezTo>
                <a:lnTo>
                  <a:pt x="132" y="70"/>
                </a:lnTo>
                <a:close/>
                <a:moveTo>
                  <a:pt x="60" y="29"/>
                </a:moveTo>
                <a:cubicBezTo>
                  <a:pt x="60" y="29"/>
                  <a:pt x="60" y="29"/>
                  <a:pt x="60" y="28"/>
                </a:cubicBezTo>
                <a:cubicBezTo>
                  <a:pt x="49" y="15"/>
                  <a:pt x="49" y="15"/>
                  <a:pt x="49" y="15"/>
                </a:cubicBezTo>
                <a:cubicBezTo>
                  <a:pt x="48" y="14"/>
                  <a:pt x="46" y="12"/>
                  <a:pt x="42" y="12"/>
                </a:cubicBezTo>
                <a:cubicBezTo>
                  <a:pt x="37" y="12"/>
                  <a:pt x="33" y="16"/>
                  <a:pt x="33" y="21"/>
                </a:cubicBezTo>
                <a:cubicBezTo>
                  <a:pt x="33" y="26"/>
                  <a:pt x="37" y="30"/>
                  <a:pt x="42" y="30"/>
                </a:cubicBezTo>
                <a:cubicBezTo>
                  <a:pt x="59" y="30"/>
                  <a:pt x="59" y="30"/>
                  <a:pt x="59" y="30"/>
                </a:cubicBezTo>
                <a:cubicBezTo>
                  <a:pt x="59" y="30"/>
                  <a:pt x="60" y="30"/>
                  <a:pt x="60" y="29"/>
                </a:cubicBezTo>
                <a:close/>
                <a:moveTo>
                  <a:pt x="42" y="28"/>
                </a:moveTo>
                <a:cubicBezTo>
                  <a:pt x="38" y="28"/>
                  <a:pt x="35" y="25"/>
                  <a:pt x="35" y="21"/>
                </a:cubicBezTo>
                <a:cubicBezTo>
                  <a:pt x="35" y="17"/>
                  <a:pt x="38" y="14"/>
                  <a:pt x="42" y="14"/>
                </a:cubicBezTo>
                <a:cubicBezTo>
                  <a:pt x="45" y="14"/>
                  <a:pt x="47" y="15"/>
                  <a:pt x="48" y="16"/>
                </a:cubicBezTo>
                <a:cubicBezTo>
                  <a:pt x="57" y="28"/>
                  <a:pt x="57" y="28"/>
                  <a:pt x="57" y="28"/>
                </a:cubicBezTo>
                <a:lnTo>
                  <a:pt x="42" y="28"/>
                </a:lnTo>
                <a:close/>
                <a:moveTo>
                  <a:pt x="81" y="39"/>
                </a:moveTo>
                <a:cubicBezTo>
                  <a:pt x="54" y="39"/>
                  <a:pt x="54" y="39"/>
                  <a:pt x="54" y="39"/>
                </a:cubicBezTo>
                <a:cubicBezTo>
                  <a:pt x="53" y="39"/>
                  <a:pt x="53" y="39"/>
                  <a:pt x="53" y="40"/>
                </a:cubicBezTo>
                <a:cubicBezTo>
                  <a:pt x="53" y="101"/>
                  <a:pt x="53" y="101"/>
                  <a:pt x="53" y="101"/>
                </a:cubicBezTo>
                <a:cubicBezTo>
                  <a:pt x="53" y="105"/>
                  <a:pt x="56" y="107"/>
                  <a:pt x="60" y="107"/>
                </a:cubicBezTo>
                <a:cubicBezTo>
                  <a:pt x="76" y="107"/>
                  <a:pt x="76" y="107"/>
                  <a:pt x="76" y="107"/>
                </a:cubicBezTo>
                <a:cubicBezTo>
                  <a:pt x="80" y="107"/>
                  <a:pt x="82" y="105"/>
                  <a:pt x="82" y="101"/>
                </a:cubicBezTo>
                <a:cubicBezTo>
                  <a:pt x="82" y="40"/>
                  <a:pt x="82" y="40"/>
                  <a:pt x="82" y="40"/>
                </a:cubicBezTo>
                <a:cubicBezTo>
                  <a:pt x="82" y="39"/>
                  <a:pt x="82" y="39"/>
                  <a:pt x="81" y="39"/>
                </a:cubicBezTo>
                <a:close/>
                <a:moveTo>
                  <a:pt x="80" y="101"/>
                </a:moveTo>
                <a:cubicBezTo>
                  <a:pt x="80" y="105"/>
                  <a:pt x="77" y="105"/>
                  <a:pt x="76" y="105"/>
                </a:cubicBezTo>
                <a:cubicBezTo>
                  <a:pt x="60" y="105"/>
                  <a:pt x="60" y="105"/>
                  <a:pt x="60" y="105"/>
                </a:cubicBezTo>
                <a:cubicBezTo>
                  <a:pt x="58" y="105"/>
                  <a:pt x="55" y="105"/>
                  <a:pt x="55" y="101"/>
                </a:cubicBezTo>
                <a:cubicBezTo>
                  <a:pt x="55" y="41"/>
                  <a:pt x="55" y="41"/>
                  <a:pt x="55" y="41"/>
                </a:cubicBezTo>
                <a:cubicBezTo>
                  <a:pt x="80" y="41"/>
                  <a:pt x="80" y="41"/>
                  <a:pt x="80" y="41"/>
                </a:cubicBezTo>
                <a:lnTo>
                  <a:pt x="80" y="101"/>
                </a:lnTo>
                <a:close/>
                <a:moveTo>
                  <a:pt x="77" y="30"/>
                </a:moveTo>
                <a:cubicBezTo>
                  <a:pt x="93" y="30"/>
                  <a:pt x="93" y="30"/>
                  <a:pt x="93" y="30"/>
                </a:cubicBezTo>
                <a:cubicBezTo>
                  <a:pt x="98" y="30"/>
                  <a:pt x="102" y="26"/>
                  <a:pt x="102" y="21"/>
                </a:cubicBezTo>
                <a:cubicBezTo>
                  <a:pt x="102" y="16"/>
                  <a:pt x="98" y="12"/>
                  <a:pt x="93" y="12"/>
                </a:cubicBezTo>
                <a:cubicBezTo>
                  <a:pt x="89" y="12"/>
                  <a:pt x="87" y="14"/>
                  <a:pt x="86" y="15"/>
                </a:cubicBezTo>
                <a:cubicBezTo>
                  <a:pt x="76" y="28"/>
                  <a:pt x="76" y="28"/>
                  <a:pt x="76" y="28"/>
                </a:cubicBezTo>
                <a:cubicBezTo>
                  <a:pt x="75" y="29"/>
                  <a:pt x="75" y="29"/>
                  <a:pt x="76" y="29"/>
                </a:cubicBezTo>
                <a:cubicBezTo>
                  <a:pt x="76" y="30"/>
                  <a:pt x="76" y="30"/>
                  <a:pt x="77" y="30"/>
                </a:cubicBezTo>
                <a:close/>
                <a:moveTo>
                  <a:pt x="88" y="16"/>
                </a:moveTo>
                <a:cubicBezTo>
                  <a:pt x="89" y="15"/>
                  <a:pt x="91" y="14"/>
                  <a:pt x="93" y="14"/>
                </a:cubicBezTo>
                <a:cubicBezTo>
                  <a:pt x="97" y="14"/>
                  <a:pt x="100" y="17"/>
                  <a:pt x="100" y="21"/>
                </a:cubicBezTo>
                <a:cubicBezTo>
                  <a:pt x="100" y="25"/>
                  <a:pt x="97" y="28"/>
                  <a:pt x="93" y="28"/>
                </a:cubicBezTo>
                <a:cubicBezTo>
                  <a:pt x="79" y="28"/>
                  <a:pt x="79" y="28"/>
                  <a:pt x="79" y="28"/>
                </a:cubicBezTo>
                <a:lnTo>
                  <a:pt x="88" y="1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TextBox 34">
            <a:extLst>
              <a:ext uri="{FF2B5EF4-FFF2-40B4-BE49-F238E27FC236}">
                <a16:creationId xmlns:a16="http://schemas.microsoft.com/office/drawing/2014/main" id="{E3D4D78A-34F9-4562-8B29-CD56FD8D82F9}"/>
              </a:ext>
            </a:extLst>
          </p:cNvPr>
          <p:cNvSpPr txBox="1"/>
          <p:nvPr/>
        </p:nvSpPr>
        <p:spPr>
          <a:xfrm>
            <a:off x="8987061" y="3633988"/>
            <a:ext cx="2600892" cy="684162"/>
          </a:xfrm>
          <a:prstGeom prst="rect">
            <a:avLst/>
          </a:prstGeom>
          <a:noFill/>
        </p:spPr>
        <p:txBody>
          <a:bodyPr wrap="square" rtlCol="0">
            <a:spAutoFit/>
          </a:bodyPr>
          <a:lstStyle/>
          <a:p>
            <a:pPr>
              <a:lnSpc>
                <a:spcPts val="1600"/>
              </a:lnSpc>
            </a:pPr>
            <a:r>
              <a:rPr lang="en-US" sz="900" dirty="0">
                <a:latin typeface="Raleway" panose="020B0003030101060003" pitchFamily="34" charset="0"/>
                <a:ea typeface="Open Sans" panose="020B0606030504020204" pitchFamily="34" charset="0"/>
                <a:cs typeface="Open Sans" panose="020B0606030504020204" pitchFamily="34" charset="0"/>
              </a:rPr>
              <a:t>Lorem ipsum dolor sit amet consectetuer odio non tellus natoque accumsan. Is Sed </a:t>
            </a:r>
            <a:r>
              <a:rPr lang="en-US" sz="900" dirty="0" err="1">
                <a:latin typeface="Raleway" panose="020B0003030101060003" pitchFamily="34" charset="0"/>
                <a:ea typeface="Open Sans" panose="020B0606030504020204" pitchFamily="34" charset="0"/>
                <a:cs typeface="Open Sans" panose="020B0606030504020204" pitchFamily="34" charset="0"/>
              </a:rPr>
              <a:t>hac</a:t>
            </a:r>
            <a:r>
              <a:rPr lang="en-US" sz="900" dirty="0">
                <a:latin typeface="Raleway" panose="020B0003030101060003" pitchFamily="34" charset="0"/>
                <a:ea typeface="Open Sans" panose="020B0606030504020204" pitchFamily="34" charset="0"/>
                <a:cs typeface="Open Sans" panose="020B0606030504020204" pitchFamily="34" charset="0"/>
              </a:rPr>
              <a:t> </a:t>
            </a:r>
            <a:r>
              <a:rPr lang="en-US" sz="900" dirty="0" err="1">
                <a:latin typeface="Raleway" panose="020B0003030101060003" pitchFamily="34" charset="0"/>
                <a:ea typeface="Open Sans" panose="020B0606030504020204" pitchFamily="34" charset="0"/>
                <a:cs typeface="Open Sans" panose="020B0606030504020204" pitchFamily="34" charset="0"/>
              </a:rPr>
              <a:t>scelerisque</a:t>
            </a:r>
            <a:r>
              <a:rPr lang="en-US" sz="900" dirty="0">
                <a:latin typeface="Raleway" panose="020B0003030101060003" pitchFamily="34" charset="0"/>
                <a:ea typeface="Open Sans" panose="020B0606030504020204" pitchFamily="34" charset="0"/>
                <a:cs typeface="Open Sans" panose="020B0606030504020204" pitchFamily="34" charset="0"/>
              </a:rPr>
              <a:t> sed </a:t>
            </a:r>
            <a:r>
              <a:rPr lang="en-US" sz="900" dirty="0" err="1">
                <a:latin typeface="Raleway" panose="020B0003030101060003" pitchFamily="34" charset="0"/>
                <a:ea typeface="Open Sans" panose="020B0606030504020204" pitchFamily="34" charset="0"/>
                <a:cs typeface="Open Sans" panose="020B0606030504020204" pitchFamily="34" charset="0"/>
              </a:rPr>
              <a:t>morbi</a:t>
            </a:r>
            <a:r>
              <a:rPr lang="en-US" sz="900" dirty="0">
                <a:latin typeface="Raleway" panose="020B0003030101060003" pitchFamily="34" charset="0"/>
                <a:ea typeface="Open Sans" panose="020B0606030504020204" pitchFamily="34" charset="0"/>
                <a:cs typeface="Open Sans" panose="020B0606030504020204" pitchFamily="34" charset="0"/>
              </a:rPr>
              <a:t>.</a:t>
            </a:r>
          </a:p>
        </p:txBody>
      </p:sp>
      <p:sp>
        <p:nvSpPr>
          <p:cNvPr id="39" name="TextBox 38">
            <a:extLst>
              <a:ext uri="{FF2B5EF4-FFF2-40B4-BE49-F238E27FC236}">
                <a16:creationId xmlns:a16="http://schemas.microsoft.com/office/drawing/2014/main" id="{5C54EC01-9C7E-4A6B-B365-97F0567D9F3E}"/>
              </a:ext>
            </a:extLst>
          </p:cNvPr>
          <p:cNvSpPr txBox="1"/>
          <p:nvPr/>
        </p:nvSpPr>
        <p:spPr>
          <a:xfrm>
            <a:off x="8987061" y="4605120"/>
            <a:ext cx="2600892" cy="684162"/>
          </a:xfrm>
          <a:prstGeom prst="rect">
            <a:avLst/>
          </a:prstGeom>
          <a:noFill/>
        </p:spPr>
        <p:txBody>
          <a:bodyPr wrap="square" rtlCol="0">
            <a:spAutoFit/>
          </a:bodyPr>
          <a:lstStyle/>
          <a:p>
            <a:pPr>
              <a:lnSpc>
                <a:spcPts val="1600"/>
              </a:lnSpc>
            </a:pPr>
            <a:r>
              <a:rPr lang="en-US" sz="900" dirty="0">
                <a:latin typeface="Raleway" panose="020B0003030101060003" pitchFamily="34" charset="0"/>
                <a:ea typeface="Open Sans" panose="020B0606030504020204" pitchFamily="34" charset="0"/>
                <a:cs typeface="Open Sans" panose="020B0606030504020204" pitchFamily="34" charset="0"/>
              </a:rPr>
              <a:t>Lorem ipsum dolor sit amet consectetuer odio non tellus natoque accumsan. Is Sed </a:t>
            </a:r>
            <a:r>
              <a:rPr lang="en-US" sz="900" dirty="0" err="1">
                <a:latin typeface="Raleway" panose="020B0003030101060003" pitchFamily="34" charset="0"/>
                <a:ea typeface="Open Sans" panose="020B0606030504020204" pitchFamily="34" charset="0"/>
                <a:cs typeface="Open Sans" panose="020B0606030504020204" pitchFamily="34" charset="0"/>
              </a:rPr>
              <a:t>hac</a:t>
            </a:r>
            <a:r>
              <a:rPr lang="en-US" sz="900" dirty="0">
                <a:latin typeface="Raleway" panose="020B0003030101060003" pitchFamily="34" charset="0"/>
                <a:ea typeface="Open Sans" panose="020B0606030504020204" pitchFamily="34" charset="0"/>
                <a:cs typeface="Open Sans" panose="020B0606030504020204" pitchFamily="34" charset="0"/>
              </a:rPr>
              <a:t> </a:t>
            </a:r>
            <a:r>
              <a:rPr lang="en-US" sz="900" dirty="0" err="1">
                <a:latin typeface="Raleway" panose="020B0003030101060003" pitchFamily="34" charset="0"/>
                <a:ea typeface="Open Sans" panose="020B0606030504020204" pitchFamily="34" charset="0"/>
                <a:cs typeface="Open Sans" panose="020B0606030504020204" pitchFamily="34" charset="0"/>
              </a:rPr>
              <a:t>scelerisque</a:t>
            </a:r>
            <a:r>
              <a:rPr lang="en-US" sz="900" dirty="0">
                <a:latin typeface="Raleway" panose="020B0003030101060003" pitchFamily="34" charset="0"/>
                <a:ea typeface="Open Sans" panose="020B0606030504020204" pitchFamily="34" charset="0"/>
                <a:cs typeface="Open Sans" panose="020B0606030504020204" pitchFamily="34" charset="0"/>
              </a:rPr>
              <a:t> sed </a:t>
            </a:r>
            <a:r>
              <a:rPr lang="en-US" sz="900" dirty="0" err="1">
                <a:latin typeface="Raleway" panose="020B0003030101060003" pitchFamily="34" charset="0"/>
                <a:ea typeface="Open Sans" panose="020B0606030504020204" pitchFamily="34" charset="0"/>
                <a:cs typeface="Open Sans" panose="020B0606030504020204" pitchFamily="34" charset="0"/>
              </a:rPr>
              <a:t>morbi</a:t>
            </a:r>
            <a:r>
              <a:rPr lang="en-US" sz="900" dirty="0">
                <a:latin typeface="Raleway" panose="020B0003030101060003" pitchFamily="34" charset="0"/>
                <a:ea typeface="Open Sans" panose="020B0606030504020204" pitchFamily="34" charset="0"/>
                <a:cs typeface="Open Sans" panose="020B0606030504020204" pitchFamily="34" charset="0"/>
              </a:rPr>
              <a:t>.</a:t>
            </a:r>
          </a:p>
        </p:txBody>
      </p:sp>
      <p:sp>
        <p:nvSpPr>
          <p:cNvPr id="40" name="TextBox 39">
            <a:extLst>
              <a:ext uri="{FF2B5EF4-FFF2-40B4-BE49-F238E27FC236}">
                <a16:creationId xmlns:a16="http://schemas.microsoft.com/office/drawing/2014/main" id="{9D1CCB99-C860-4899-A02C-7D458D703B4E}"/>
              </a:ext>
            </a:extLst>
          </p:cNvPr>
          <p:cNvSpPr txBox="1"/>
          <p:nvPr/>
        </p:nvSpPr>
        <p:spPr>
          <a:xfrm>
            <a:off x="8987061" y="5700472"/>
            <a:ext cx="2600892" cy="684162"/>
          </a:xfrm>
          <a:prstGeom prst="rect">
            <a:avLst/>
          </a:prstGeom>
          <a:noFill/>
        </p:spPr>
        <p:txBody>
          <a:bodyPr wrap="square" rtlCol="0">
            <a:spAutoFit/>
          </a:bodyPr>
          <a:lstStyle/>
          <a:p>
            <a:pPr>
              <a:lnSpc>
                <a:spcPts val="1600"/>
              </a:lnSpc>
            </a:pPr>
            <a:r>
              <a:rPr lang="en-US" sz="900" dirty="0">
                <a:latin typeface="Raleway" panose="020B0003030101060003" pitchFamily="34" charset="0"/>
                <a:ea typeface="Open Sans" panose="020B0606030504020204" pitchFamily="34" charset="0"/>
                <a:cs typeface="Open Sans" panose="020B0606030504020204" pitchFamily="34" charset="0"/>
              </a:rPr>
              <a:t>Lorem ipsum dolor sit amet consectetuer odio non tellus natoque accumsan. Is Sed </a:t>
            </a:r>
            <a:r>
              <a:rPr lang="en-US" sz="900" dirty="0" err="1">
                <a:latin typeface="Raleway" panose="020B0003030101060003" pitchFamily="34" charset="0"/>
                <a:ea typeface="Open Sans" panose="020B0606030504020204" pitchFamily="34" charset="0"/>
                <a:cs typeface="Open Sans" panose="020B0606030504020204" pitchFamily="34" charset="0"/>
              </a:rPr>
              <a:t>hac</a:t>
            </a:r>
            <a:r>
              <a:rPr lang="en-US" sz="900" dirty="0">
                <a:latin typeface="Raleway" panose="020B0003030101060003" pitchFamily="34" charset="0"/>
                <a:ea typeface="Open Sans" panose="020B0606030504020204" pitchFamily="34" charset="0"/>
                <a:cs typeface="Open Sans" panose="020B0606030504020204" pitchFamily="34" charset="0"/>
              </a:rPr>
              <a:t> </a:t>
            </a:r>
            <a:r>
              <a:rPr lang="en-US" sz="900" dirty="0" err="1">
                <a:latin typeface="Raleway" panose="020B0003030101060003" pitchFamily="34" charset="0"/>
                <a:ea typeface="Open Sans" panose="020B0606030504020204" pitchFamily="34" charset="0"/>
                <a:cs typeface="Open Sans" panose="020B0606030504020204" pitchFamily="34" charset="0"/>
              </a:rPr>
              <a:t>scelerisque</a:t>
            </a:r>
            <a:r>
              <a:rPr lang="en-US" sz="900" dirty="0">
                <a:latin typeface="Raleway" panose="020B0003030101060003" pitchFamily="34" charset="0"/>
                <a:ea typeface="Open Sans" panose="020B0606030504020204" pitchFamily="34" charset="0"/>
                <a:cs typeface="Open Sans" panose="020B0606030504020204" pitchFamily="34" charset="0"/>
              </a:rPr>
              <a:t> sed </a:t>
            </a:r>
            <a:r>
              <a:rPr lang="en-US" sz="900" dirty="0" err="1">
                <a:latin typeface="Raleway" panose="020B0003030101060003" pitchFamily="34" charset="0"/>
                <a:ea typeface="Open Sans" panose="020B0606030504020204" pitchFamily="34" charset="0"/>
                <a:cs typeface="Open Sans" panose="020B0606030504020204" pitchFamily="34" charset="0"/>
              </a:rPr>
              <a:t>morbi</a:t>
            </a:r>
            <a:r>
              <a:rPr lang="en-US" sz="900" dirty="0">
                <a:latin typeface="Raleway" panose="020B0003030101060003" pitchFamily="34" charset="0"/>
                <a:ea typeface="Open Sans" panose="020B0606030504020204" pitchFamily="34" charset="0"/>
                <a:cs typeface="Open Sans" panose="020B0606030504020204" pitchFamily="34" charset="0"/>
              </a:rPr>
              <a:t>.</a:t>
            </a:r>
          </a:p>
        </p:txBody>
      </p:sp>
    </p:spTree>
    <p:extLst>
      <p:ext uri="{BB962C8B-B14F-4D97-AF65-F5344CB8AC3E}">
        <p14:creationId xmlns:p14="http://schemas.microsoft.com/office/powerpoint/2010/main" val="3851208963"/>
      </p:ext>
    </p:extLst>
  </p:cSld>
  <p:clrMapOvr>
    <a:masterClrMapping/>
  </p:clrMapOvr>
</p:sld>
</file>

<file path=ppt/theme/theme1.xml><?xml version="1.0" encoding="utf-8"?>
<a:theme xmlns:a="http://schemas.openxmlformats.org/drawingml/2006/main" name="1_Office Theme">
  <a:themeElements>
    <a:clrScheme name="Custom 60">
      <a:dk1>
        <a:sysClr val="windowText" lastClr="000000"/>
      </a:dk1>
      <a:lt1>
        <a:sysClr val="window" lastClr="FFFFFF"/>
      </a:lt1>
      <a:dk2>
        <a:srgbClr val="455F51"/>
      </a:dk2>
      <a:lt2>
        <a:srgbClr val="E3DED1"/>
      </a:lt2>
      <a:accent1>
        <a:srgbClr val="00D3F0"/>
      </a:accent1>
      <a:accent2>
        <a:srgbClr val="0070C0"/>
      </a:accent2>
      <a:accent3>
        <a:srgbClr val="002060"/>
      </a:accent3>
      <a:accent4>
        <a:srgbClr val="FFC000"/>
      </a:accent4>
      <a:accent5>
        <a:srgbClr val="FF0000"/>
      </a:accent5>
      <a:accent6>
        <a:srgbClr val="C00000"/>
      </a:accent6>
      <a:hlink>
        <a:srgbClr val="7030A0"/>
      </a:hlink>
      <a:folHlink>
        <a:srgbClr val="C000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36604</TotalTime>
  <Words>985</Words>
  <Application>Microsoft Office PowerPoint</Application>
  <PresentationFormat>Widescreen</PresentationFormat>
  <Paragraphs>135</Paragraphs>
  <Slides>21</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21</vt:i4>
      </vt:variant>
    </vt:vector>
  </HeadingPairs>
  <TitlesOfParts>
    <vt:vector size="35" baseType="lpstr">
      <vt:lpstr>Arial</vt:lpstr>
      <vt:lpstr>Bodoni 72 Book</vt:lpstr>
      <vt:lpstr>Calibri</vt:lpstr>
      <vt:lpstr>FontAwesome</vt:lpstr>
      <vt:lpstr>Montserrat</vt:lpstr>
      <vt:lpstr>Montserrat Medium</vt:lpstr>
      <vt:lpstr>Montserrat Regular</vt:lpstr>
      <vt:lpstr>Open Sans</vt:lpstr>
      <vt:lpstr>Open Sans Light</vt:lpstr>
      <vt:lpstr>Raleway</vt:lpstr>
      <vt:lpstr>Raleway Black</vt:lpstr>
      <vt:lpstr>Raleway Light</vt:lpstr>
      <vt:lpstr>Raleway SemiBold</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ismail - [2010]</cp:lastModifiedBy>
  <cp:revision>6602</cp:revision>
  <dcterms:created xsi:type="dcterms:W3CDTF">2017-12-06T10:15:39Z</dcterms:created>
  <dcterms:modified xsi:type="dcterms:W3CDTF">2019-07-15T05:49:49Z</dcterms:modified>
</cp:coreProperties>
</file>