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notesSlides/notesSlide16.xml" ContentType="application/vnd.openxmlformats-officedocument.presentationml.notesSlide+xml"/>
  <Override PartName="/ppt/charts/chart4.xml" ContentType="application/vnd.openxmlformats-officedocument.drawingml.chart+xml"/>
  <Override PartName="/ppt/charts/style4.xml" ContentType="application/vnd.ms-office.chartstyle+xml"/>
  <Override PartName="/ppt/charts/colors4.xml" ContentType="application/vnd.ms-office.chartcolorstyle+xml"/>
  <Override PartName="/ppt/charts/chart5.xml" ContentType="application/vnd.openxmlformats-officedocument.drawingml.chart+xml"/>
  <Override PartName="/ppt/charts/style5.xml" ContentType="application/vnd.ms-office.chartstyle+xml"/>
  <Override PartName="/ppt/charts/colors5.xml" ContentType="application/vnd.ms-office.chartcolorstyle+xml"/>
  <Override PartName="/ppt/charts/chart6.xml" ContentType="application/vnd.openxmlformats-officedocument.drawingml.chart+xml"/>
  <Override PartName="/ppt/charts/style6.xml" ContentType="application/vnd.ms-office.chartstyle+xml"/>
  <Override PartName="/ppt/charts/colors6.xml" ContentType="application/vnd.ms-office.chartcolorstyl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3"/>
  </p:notesMasterIdLst>
  <p:handoutMasterIdLst>
    <p:handoutMasterId r:id="rId24"/>
  </p:handoutMasterIdLst>
  <p:sldIdLst>
    <p:sldId id="256" r:id="rId2"/>
    <p:sldId id="283" r:id="rId3"/>
    <p:sldId id="257" r:id="rId4"/>
    <p:sldId id="279" r:id="rId5"/>
    <p:sldId id="271" r:id="rId6"/>
    <p:sldId id="272" r:id="rId7"/>
    <p:sldId id="280" r:id="rId8"/>
    <p:sldId id="258" r:id="rId9"/>
    <p:sldId id="260" r:id="rId10"/>
    <p:sldId id="273" r:id="rId11"/>
    <p:sldId id="262" r:id="rId12"/>
    <p:sldId id="274" r:id="rId13"/>
    <p:sldId id="284" r:id="rId14"/>
    <p:sldId id="281" r:id="rId15"/>
    <p:sldId id="261" r:id="rId16"/>
    <p:sldId id="265" r:id="rId17"/>
    <p:sldId id="276" r:id="rId18"/>
    <p:sldId id="282" r:id="rId19"/>
    <p:sldId id="269" r:id="rId20"/>
    <p:sldId id="266" r:id="rId21"/>
    <p:sldId id="267"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1618" autoAdjust="0"/>
    <p:restoredTop sz="94249" autoAdjust="0"/>
  </p:normalViewPr>
  <p:slideViewPr>
    <p:cSldViewPr snapToGrid="0">
      <p:cViewPr varScale="1">
        <p:scale>
          <a:sx n="72" d="100"/>
          <a:sy n="72" d="100"/>
        </p:scale>
        <p:origin x="390" y="78"/>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7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3.xml"/><Relationship Id="rId1" Type="http://schemas.microsoft.com/office/2011/relationships/chartStyle" Target="style3.xml"/></Relationships>
</file>

<file path=ppt/charts/_rels/chart4.xml.rels><?xml version="1.0" encoding="UTF-8" standalone="yes"?>
<Relationships xmlns="http://schemas.openxmlformats.org/package/2006/relationships"><Relationship Id="rId3" Type="http://schemas.openxmlformats.org/officeDocument/2006/relationships/package" Target="../embeddings/Microsoft_Excel_Worksheet3.xlsx"/><Relationship Id="rId2" Type="http://schemas.microsoft.com/office/2011/relationships/chartColorStyle" Target="colors4.xml"/><Relationship Id="rId1" Type="http://schemas.microsoft.com/office/2011/relationships/chartStyle" Target="style4.xml"/></Relationships>
</file>

<file path=ppt/charts/_rels/chart5.xml.rels><?xml version="1.0" encoding="UTF-8" standalone="yes"?>
<Relationships xmlns="http://schemas.openxmlformats.org/package/2006/relationships"><Relationship Id="rId3" Type="http://schemas.openxmlformats.org/officeDocument/2006/relationships/package" Target="../embeddings/Microsoft_Excel_Worksheet4.xlsx"/><Relationship Id="rId2" Type="http://schemas.microsoft.com/office/2011/relationships/chartColorStyle" Target="colors5.xml"/><Relationship Id="rId1" Type="http://schemas.microsoft.com/office/2011/relationships/chartStyle" Target="style5.xml"/></Relationships>
</file>

<file path=ppt/charts/_rels/chart6.xml.rels><?xml version="1.0" encoding="UTF-8" standalone="yes"?>
<Relationships xmlns="http://schemas.openxmlformats.org/package/2006/relationships"><Relationship Id="rId3" Type="http://schemas.openxmlformats.org/officeDocument/2006/relationships/package" Target="../embeddings/Microsoft_Excel_Worksheet5.xlsx"/><Relationship Id="rId2" Type="http://schemas.microsoft.com/office/2011/relationships/chartColorStyle" Target="colors6.xml"/><Relationship Id="rId1" Type="http://schemas.microsoft.com/office/2011/relationships/chartStyle" Target="style6.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accent2">
                <a:lumMod val="40000"/>
                <a:lumOff val="60000"/>
              </a:schemeClr>
            </a:solidFill>
            <a:ln>
              <a:solidFill>
                <a:schemeClr val="tx1">
                  <a:lumMod val="50000"/>
                  <a:lumOff val="50000"/>
                </a:schemeClr>
              </a:solid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CB72-4A43-B727-14394AEC586D}"/>
            </c:ext>
          </c:extLst>
        </c:ser>
        <c:ser>
          <c:idx val="1"/>
          <c:order val="1"/>
          <c:tx>
            <c:strRef>
              <c:f>Sheet1!$C$1</c:f>
              <c:strCache>
                <c:ptCount val="1"/>
                <c:pt idx="0">
                  <c:v>Series 2</c:v>
                </c:pt>
              </c:strCache>
            </c:strRef>
          </c:tx>
          <c:spPr>
            <a:solidFill>
              <a:schemeClr val="accent2"/>
            </a:solidFill>
            <a:ln>
              <a:solidFill>
                <a:schemeClr val="bg1">
                  <a:lumMod val="65000"/>
                </a:schemeClr>
              </a:solid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CB72-4A43-B727-14394AEC586D}"/>
            </c:ext>
          </c:extLst>
        </c:ser>
        <c:dLbls>
          <c:showLegendKey val="0"/>
          <c:showVal val="0"/>
          <c:showCatName val="0"/>
          <c:showSerName val="0"/>
          <c:showPercent val="0"/>
          <c:showBubbleSize val="0"/>
        </c:dLbls>
        <c:gapWidth val="150"/>
        <c:axId val="47274464"/>
        <c:axId val="357117048"/>
      </c:barChart>
      <c:lineChart>
        <c:grouping val="standard"/>
        <c:varyColors val="0"/>
        <c:ser>
          <c:idx val="2"/>
          <c:order val="2"/>
          <c:tx>
            <c:strRef>
              <c:f>Sheet1!$D$1</c:f>
              <c:strCache>
                <c:ptCount val="1"/>
                <c:pt idx="0">
                  <c:v>Series 3</c:v>
                </c:pt>
              </c:strCache>
            </c:strRef>
          </c:tx>
          <c:spPr>
            <a:ln w="28575" cap="rnd">
              <a:solidFill>
                <a:schemeClr val="accent3"/>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CB72-4A43-B727-14394AEC586D}"/>
            </c:ext>
          </c:extLst>
        </c:ser>
        <c:dLbls>
          <c:showLegendKey val="0"/>
          <c:showVal val="0"/>
          <c:showCatName val="0"/>
          <c:showSerName val="0"/>
          <c:showPercent val="0"/>
          <c:showBubbleSize val="0"/>
        </c:dLbls>
        <c:marker val="1"/>
        <c:smooth val="0"/>
        <c:axId val="47274464"/>
        <c:axId val="357117048"/>
      </c:lineChart>
      <c:catAx>
        <c:axId val="47274464"/>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800"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357117048"/>
        <c:crosses val="autoZero"/>
        <c:auto val="1"/>
        <c:lblAlgn val="ctr"/>
        <c:lblOffset val="100"/>
        <c:noMultiLvlLbl val="0"/>
      </c:catAx>
      <c:valAx>
        <c:axId val="357117048"/>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800"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47274464"/>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lineChart>
        <c:grouping val="standard"/>
        <c:varyColors val="0"/>
        <c:ser>
          <c:idx val="0"/>
          <c:order val="0"/>
          <c:tx>
            <c:strRef>
              <c:f>Sheet1!$B$1</c:f>
              <c:strCache>
                <c:ptCount val="1"/>
                <c:pt idx="0">
                  <c:v>Series 1</c:v>
                </c:pt>
              </c:strCache>
            </c:strRef>
          </c:tx>
          <c:spPr>
            <a:ln w="22225" cap="rnd">
              <a:solidFill>
                <a:schemeClr val="accent1"/>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smooth val="0"/>
          <c:extLst>
            <c:ext xmlns:c16="http://schemas.microsoft.com/office/drawing/2014/chart" uri="{C3380CC4-5D6E-409C-BE32-E72D297353CC}">
              <c16:uniqueId val="{00000000-FCA3-4814-811D-553B94E09839}"/>
            </c:ext>
          </c:extLst>
        </c:ser>
        <c:ser>
          <c:idx val="1"/>
          <c:order val="1"/>
          <c:tx>
            <c:strRef>
              <c:f>Sheet1!$C$1</c:f>
              <c:strCache>
                <c:ptCount val="1"/>
                <c:pt idx="0">
                  <c:v>Series 2</c:v>
                </c:pt>
              </c:strCache>
            </c:strRef>
          </c:tx>
          <c:spPr>
            <a:ln w="22225" cap="rnd">
              <a:solidFill>
                <a:schemeClr val="accent2"/>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smooth val="0"/>
          <c:extLst>
            <c:ext xmlns:c16="http://schemas.microsoft.com/office/drawing/2014/chart" uri="{C3380CC4-5D6E-409C-BE32-E72D297353CC}">
              <c16:uniqueId val="{00000001-FCA3-4814-811D-553B94E09839}"/>
            </c:ext>
          </c:extLst>
        </c:ser>
        <c:ser>
          <c:idx val="2"/>
          <c:order val="2"/>
          <c:tx>
            <c:strRef>
              <c:f>Sheet1!$D$1</c:f>
              <c:strCache>
                <c:ptCount val="1"/>
                <c:pt idx="0">
                  <c:v>Series 3</c:v>
                </c:pt>
              </c:strCache>
            </c:strRef>
          </c:tx>
          <c:spPr>
            <a:ln w="22225" cap="rnd">
              <a:solidFill>
                <a:schemeClr val="accent3"/>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FCA3-4814-811D-553B94E09839}"/>
            </c:ext>
          </c:extLst>
        </c:ser>
        <c:dLbls>
          <c:showLegendKey val="0"/>
          <c:showVal val="0"/>
          <c:showCatName val="0"/>
          <c:showSerName val="0"/>
          <c:showPercent val="0"/>
          <c:showBubbleSize val="0"/>
        </c:dLbls>
        <c:smooth val="0"/>
        <c:axId val="47274464"/>
        <c:axId val="357117048"/>
      </c:lineChart>
      <c:catAx>
        <c:axId val="47274464"/>
        <c:scaling>
          <c:orientation val="minMax"/>
        </c:scaling>
        <c:delete val="0"/>
        <c:axPos val="b"/>
        <c:majorGridlines>
          <c:spPr>
            <a:ln w="9525" cap="flat" cmpd="sng" algn="ctr">
              <a:solidFill>
                <a:schemeClr val="dk1">
                  <a:lumMod val="15000"/>
                  <a:lumOff val="85000"/>
                  <a:alpha val="54000"/>
                </a:schemeClr>
              </a:solidFill>
              <a:round/>
            </a:ln>
            <a:effectLst/>
          </c:spPr>
        </c:majorGridlines>
        <c:minorGridlines>
          <c:spPr>
            <a:ln w="9525" cap="flat" cmpd="sng" algn="ctr">
              <a:solidFill>
                <a:schemeClr val="dk1">
                  <a:lumMod val="15000"/>
                  <a:lumOff val="85000"/>
                  <a:alpha val="51000"/>
                </a:schemeClr>
              </a:solidFill>
              <a:round/>
            </a:ln>
            <a:effectLst/>
          </c:spPr>
        </c:minorGridlines>
        <c:numFmt formatCode="General" sourceLinked="1"/>
        <c:majorTickMark val="none"/>
        <c:minorTickMark val="none"/>
        <c:tickLblPos val="nextTo"/>
        <c:spPr>
          <a:noFill/>
          <a:ln w="9525" cap="flat" cmpd="sng" algn="ctr">
            <a:solidFill>
              <a:schemeClr val="dk1">
                <a:lumMod val="15000"/>
                <a:lumOff val="85000"/>
              </a:schemeClr>
            </a:solidFill>
            <a:round/>
          </a:ln>
          <a:effectLst/>
        </c:spPr>
        <c:txPr>
          <a:bodyPr rot="-60000000" spcFirstLastPara="1" vertOverflow="ellipsis" vert="horz" wrap="square" anchor="ctr" anchorCtr="1"/>
          <a:lstStyle/>
          <a:p>
            <a:pPr>
              <a:defRPr sz="1197" b="0" i="0" u="none" strike="noStrike" kern="1200" cap="none" spc="0" normalizeH="0" baseline="0">
                <a:solidFill>
                  <a:schemeClr val="dk1">
                    <a:lumMod val="65000"/>
                    <a:lumOff val="35000"/>
                  </a:schemeClr>
                </a:solidFill>
                <a:latin typeface="+mn-lt"/>
                <a:ea typeface="+mn-ea"/>
                <a:cs typeface="+mn-cs"/>
              </a:defRPr>
            </a:pPr>
            <a:endParaRPr lang="en-US"/>
          </a:p>
        </c:txPr>
        <c:crossAx val="357117048"/>
        <c:crosses val="autoZero"/>
        <c:auto val="1"/>
        <c:lblAlgn val="ctr"/>
        <c:lblOffset val="100"/>
        <c:noMultiLvlLbl val="0"/>
      </c:catAx>
      <c:valAx>
        <c:axId val="357117048"/>
        <c:scaling>
          <c:orientation val="minMax"/>
        </c:scaling>
        <c:delete val="0"/>
        <c:axPos val="l"/>
        <c:majorGridlines>
          <c:spPr>
            <a:ln w="9525" cap="flat" cmpd="sng" algn="ctr">
              <a:solidFill>
                <a:schemeClr val="dk1">
                  <a:lumMod val="15000"/>
                  <a:lumOff val="85000"/>
                  <a:alpha val="54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crossAx val="47274464"/>
        <c:crosses val="autoZero"/>
        <c:crossBetween val="between"/>
      </c:valAx>
      <c:spPr>
        <a:pattFill prst="ltDnDiag">
          <a:fgClr>
            <a:schemeClr val="dk1">
              <a:lumMod val="15000"/>
              <a:lumOff val="85000"/>
            </a:schemeClr>
          </a:fgClr>
          <a:bgClr>
            <a:schemeClr val="lt1"/>
          </a:bgClr>
        </a:pattFill>
        <a:ln>
          <a:noFill/>
        </a:ln>
        <a:effectLst/>
      </c:spPr>
    </c:plotArea>
    <c:plotVisOnly val="1"/>
    <c:dispBlanksAs val="gap"/>
    <c:showDLblsOverMax val="0"/>
  </c:chart>
  <c:spPr>
    <a:solidFill>
      <a:schemeClr val="lt1"/>
    </a:solidFill>
    <a:ln w="9525" cap="flat" cmpd="sng" algn="ctr">
      <a:solidFill>
        <a:schemeClr val="dk1">
          <a:lumMod val="15000"/>
          <a:lumOff val="85000"/>
        </a:schemeClr>
      </a:solidFill>
      <a:round/>
    </a:ln>
    <a:effectLst/>
  </c:spPr>
  <c:txPr>
    <a:bodyPr/>
    <a:lstStyle/>
    <a:p>
      <a:pPr>
        <a:defRPr/>
      </a:pPr>
      <a:endParaRPr lang="en-US"/>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lineChart>
        <c:grouping val="standard"/>
        <c:varyColors val="0"/>
        <c:ser>
          <c:idx val="0"/>
          <c:order val="0"/>
          <c:tx>
            <c:strRef>
              <c:f>Sheet1!$B$1</c:f>
              <c:strCache>
                <c:ptCount val="1"/>
                <c:pt idx="0">
                  <c:v>Series 1</c:v>
                </c:pt>
              </c:strCache>
            </c:strRef>
          </c:tx>
          <c:spPr>
            <a:ln w="28575" cap="rnd">
              <a:solidFill>
                <a:schemeClr val="tx1">
                  <a:lumMod val="50000"/>
                  <a:lumOff val="50000"/>
                </a:schemeClr>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smooth val="0"/>
          <c:extLst>
            <c:ext xmlns:c16="http://schemas.microsoft.com/office/drawing/2014/chart" uri="{C3380CC4-5D6E-409C-BE32-E72D297353CC}">
              <c16:uniqueId val="{00000000-7B9C-4FC6-A7B9-577B88A71A99}"/>
            </c:ext>
          </c:extLst>
        </c:ser>
        <c:ser>
          <c:idx val="1"/>
          <c:order val="1"/>
          <c:tx>
            <c:strRef>
              <c:f>Sheet1!$C$1</c:f>
              <c:strCache>
                <c:ptCount val="1"/>
                <c:pt idx="0">
                  <c:v>Series 2</c:v>
                </c:pt>
              </c:strCache>
            </c:strRef>
          </c:tx>
          <c:spPr>
            <a:ln w="28575" cap="rnd">
              <a:solidFill>
                <a:schemeClr val="accent4"/>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smooth val="0"/>
          <c:extLst>
            <c:ext xmlns:c16="http://schemas.microsoft.com/office/drawing/2014/chart" uri="{C3380CC4-5D6E-409C-BE32-E72D297353CC}">
              <c16:uniqueId val="{00000001-7B9C-4FC6-A7B9-577B88A71A99}"/>
            </c:ext>
          </c:extLst>
        </c:ser>
        <c:ser>
          <c:idx val="2"/>
          <c:order val="2"/>
          <c:tx>
            <c:strRef>
              <c:f>Sheet1!$D$1</c:f>
              <c:strCache>
                <c:ptCount val="1"/>
                <c:pt idx="0">
                  <c:v>Series 3</c:v>
                </c:pt>
              </c:strCache>
            </c:strRef>
          </c:tx>
          <c:spPr>
            <a:ln w="28575" cap="rnd">
              <a:solidFill>
                <a:schemeClr val="accent3"/>
              </a:solidFill>
              <a:round/>
            </a:ln>
            <a:effectLst/>
          </c:spPr>
          <c:marker>
            <c:symbol val="none"/>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7B9C-4FC6-A7B9-577B88A71A99}"/>
            </c:ext>
          </c:extLst>
        </c:ser>
        <c:dLbls>
          <c:showLegendKey val="0"/>
          <c:showVal val="0"/>
          <c:showCatName val="0"/>
          <c:showSerName val="0"/>
          <c:showPercent val="0"/>
          <c:showBubbleSize val="0"/>
        </c:dLbls>
        <c:smooth val="0"/>
        <c:axId val="47274464"/>
        <c:axId val="357117048"/>
      </c:lineChart>
      <c:catAx>
        <c:axId val="47274464"/>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800"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357117048"/>
        <c:crosses val="autoZero"/>
        <c:auto val="1"/>
        <c:lblAlgn val="ctr"/>
        <c:lblOffset val="100"/>
        <c:noMultiLvlLbl val="0"/>
      </c:catAx>
      <c:valAx>
        <c:axId val="357117048"/>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800" b="0" i="0" u="none" strike="noStrike" kern="1200" baseline="0">
                <a:solidFill>
                  <a:schemeClr val="tx1">
                    <a:lumMod val="65000"/>
                    <a:lumOff val="35000"/>
                  </a:schemeClr>
                </a:solidFill>
                <a:latin typeface="Roboto Slab" pitchFamily="2" charset="0"/>
                <a:ea typeface="Roboto Slab" pitchFamily="2" charset="0"/>
                <a:cs typeface="+mn-cs"/>
              </a:defRPr>
            </a:pPr>
            <a:endParaRPr lang="en-US"/>
          </a:p>
        </c:txPr>
        <c:crossAx val="47274464"/>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tx1">
                  <a:lumMod val="65000"/>
                  <a:lumOff val="35000"/>
                </a:schemeClr>
              </a:solidFill>
              <a:ln>
                <a:noFill/>
              </a:ln>
              <a:effectLst>
                <a:outerShdw blurRad="57150" dist="19050" dir="5400000" algn="ctr" rotWithShape="0">
                  <a:srgbClr val="000000">
                    <a:alpha val="63000"/>
                  </a:srgbClr>
                </a:outerShdw>
              </a:effectLst>
            </c:spPr>
            <c:extLst>
              <c:ext xmlns:c16="http://schemas.microsoft.com/office/drawing/2014/chart" uri="{C3380CC4-5D6E-409C-BE32-E72D297353CC}">
                <c16:uniqueId val="{00000001-9E8C-41AE-8CE0-3F750D8335AF}"/>
              </c:ext>
            </c:extLst>
          </c:dPt>
          <c:dPt>
            <c:idx val="1"/>
            <c:bubble3D val="0"/>
            <c:spPr>
              <a:gradFill rotWithShape="1">
                <a:gsLst>
                  <a:gs pos="0">
                    <a:schemeClr val="accent2">
                      <a:satMod val="103000"/>
                      <a:lumMod val="102000"/>
                      <a:tint val="94000"/>
                    </a:schemeClr>
                  </a:gs>
                  <a:gs pos="50000">
                    <a:schemeClr val="accent2">
                      <a:satMod val="110000"/>
                      <a:lumMod val="100000"/>
                      <a:shade val="100000"/>
                    </a:schemeClr>
                  </a:gs>
                  <a:gs pos="100000">
                    <a:schemeClr val="accent2">
                      <a:lumMod val="99000"/>
                      <a:satMod val="120000"/>
                      <a:shade val="78000"/>
                    </a:schemeClr>
                  </a:gs>
                </a:gsLst>
                <a:lin ang="5400000" scaled="0"/>
              </a:gradFill>
              <a:ln>
                <a:noFill/>
              </a:ln>
              <a:effectLst>
                <a:outerShdw blurRad="57150" dist="19050" dir="5400000" algn="ctr" rotWithShape="0">
                  <a:srgbClr val="000000">
                    <a:alpha val="63000"/>
                  </a:srgbClr>
                </a:outerShdw>
              </a:effectLst>
            </c:spPr>
            <c:extLst>
              <c:ext xmlns:c16="http://schemas.microsoft.com/office/drawing/2014/chart" uri="{C3380CC4-5D6E-409C-BE32-E72D297353CC}">
                <c16:uniqueId val="{00000003-9E8C-41AE-8CE0-3F750D8335AF}"/>
              </c:ext>
            </c:extLst>
          </c:dPt>
          <c:dPt>
            <c:idx val="2"/>
            <c:bubble3D val="0"/>
            <c:spPr>
              <a:solidFill>
                <a:schemeClr val="bg1">
                  <a:lumMod val="95000"/>
                </a:schemeClr>
              </a:solidFill>
              <a:ln>
                <a:noFill/>
              </a:ln>
              <a:effectLst>
                <a:outerShdw blurRad="57150" dist="19050" dir="5400000" algn="ctr" rotWithShape="0">
                  <a:srgbClr val="000000">
                    <a:alpha val="63000"/>
                  </a:srgbClr>
                </a:outerShdw>
              </a:effectLst>
            </c:spPr>
            <c:extLst>
              <c:ext xmlns:c16="http://schemas.microsoft.com/office/drawing/2014/chart" uri="{C3380CC4-5D6E-409C-BE32-E72D297353CC}">
                <c16:uniqueId val="{00000005-9E8C-41AE-8CE0-3F750D8335AF}"/>
              </c:ext>
            </c:extLst>
          </c:dPt>
          <c:dPt>
            <c:idx val="3"/>
            <c:bubble3D val="0"/>
            <c:spPr>
              <a:solidFill>
                <a:schemeClr val="accent2"/>
              </a:solidFill>
              <a:ln>
                <a:noFill/>
              </a:ln>
              <a:effectLst>
                <a:outerShdw blurRad="57150" dist="19050" dir="5400000" algn="ctr" rotWithShape="0">
                  <a:srgbClr val="000000">
                    <a:alpha val="63000"/>
                  </a:srgbClr>
                </a:outerShdw>
              </a:effectLst>
            </c:spPr>
            <c:extLst>
              <c:ext xmlns:c16="http://schemas.microsoft.com/office/drawing/2014/chart" uri="{C3380CC4-5D6E-409C-BE32-E72D297353CC}">
                <c16:uniqueId val="{00000007-9E8C-41AE-8CE0-3F750D8335AF}"/>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9E8C-41AE-8CE0-3F750D8335AF}"/>
            </c:ext>
          </c:extLst>
        </c:ser>
        <c:dLbls>
          <c:showLegendKey val="0"/>
          <c:showVal val="0"/>
          <c:showCatName val="0"/>
          <c:showSerName val="0"/>
          <c:showPercent val="0"/>
          <c:showBubbleSize val="0"/>
          <c:showLeaderLines val="1"/>
        </c:dLbls>
        <c:firstSliceAng val="0"/>
        <c:holeSize val="75"/>
      </c:doughnutChart>
      <c:spPr>
        <a:noFill/>
        <a:ln>
          <a:noFill/>
        </a:ln>
        <a:effectLst/>
      </c:spPr>
    </c:plotArea>
    <c:legend>
      <c:legendPos val="b"/>
      <c:overlay val="0"/>
      <c:spPr>
        <a:noFill/>
        <a:ln>
          <a:noFill/>
        </a:ln>
        <a:effectLst/>
      </c:spPr>
      <c:txPr>
        <a:bodyPr rot="0" spcFirstLastPara="1" vertOverflow="ellipsis" vert="horz" wrap="square" anchor="ctr" anchorCtr="1"/>
        <a:lstStyle/>
        <a:p>
          <a:pPr>
            <a:defRPr sz="1197" b="0" i="0" u="none" strike="noStrike" kern="1200" baseline="0">
              <a:solidFill>
                <a:schemeClr val="lt1">
                  <a:lumMod val="85000"/>
                </a:schemeClr>
              </a:solidFill>
              <a:latin typeface="+mn-lt"/>
              <a:ea typeface="+mn-ea"/>
              <a:cs typeface="+mn-cs"/>
            </a:defRPr>
          </a:pPr>
          <a:endParaRPr lang="en-US"/>
        </a:p>
      </c:txPr>
    </c:legend>
    <c:plotVisOnly val="1"/>
    <c:dispBlanksAs val="gap"/>
    <c:showDLblsOverMax val="0"/>
  </c:chart>
  <c:spPr>
    <a:gradFill flip="none" rotWithShape="1">
      <a:gsLst>
        <a:gs pos="0">
          <a:schemeClr val="dk1">
            <a:lumMod val="65000"/>
            <a:lumOff val="35000"/>
          </a:schemeClr>
        </a:gs>
        <a:gs pos="100000">
          <a:schemeClr val="dk1">
            <a:lumMod val="85000"/>
            <a:lumOff val="15000"/>
          </a:schemeClr>
        </a:gs>
      </a:gsLst>
      <a:path path="circle">
        <a:fillToRect l="50000" t="50000" r="50000" b="50000"/>
      </a:path>
      <a:tileRect/>
    </a:gradFill>
    <a:ln>
      <a:noFill/>
    </a:ln>
    <a:effectLst/>
  </c:spPr>
  <c:txPr>
    <a:bodyPr/>
    <a:lstStyle/>
    <a:p>
      <a:pPr>
        <a:defRPr/>
      </a:pPr>
      <a:endParaRPr lang="en-US"/>
    </a:p>
  </c:txPr>
  <c:externalData r:id="rId3">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tx1">
                  <a:lumMod val="65000"/>
                  <a:lumOff val="35000"/>
                </a:schemeClr>
              </a:solidFill>
              <a:ln w="19050">
                <a:solidFill>
                  <a:schemeClr val="lt1"/>
                </a:solidFill>
              </a:ln>
              <a:effectLst/>
            </c:spPr>
            <c:extLst>
              <c:ext xmlns:c16="http://schemas.microsoft.com/office/drawing/2014/chart" uri="{C3380CC4-5D6E-409C-BE32-E72D297353CC}">
                <c16:uniqueId val="{00000001-2320-4283-8E70-190086F89899}"/>
              </c:ext>
            </c:extLst>
          </c:dPt>
          <c:dPt>
            <c:idx val="1"/>
            <c:bubble3D val="0"/>
            <c:spPr>
              <a:gradFill>
                <a:gsLst>
                  <a:gs pos="100000">
                    <a:schemeClr val="accent2">
                      <a:lumMod val="60000"/>
                      <a:lumOff val="40000"/>
                    </a:schemeClr>
                  </a:gs>
                  <a:gs pos="0">
                    <a:schemeClr val="accent2"/>
                  </a:gs>
                </a:gsLst>
                <a:lin ang="5400000" scaled="0"/>
              </a:gradFill>
              <a:ln w="19050">
                <a:solidFill>
                  <a:schemeClr val="lt1"/>
                </a:solidFill>
              </a:ln>
              <a:effectLst/>
            </c:spPr>
            <c:extLst>
              <c:ext xmlns:c16="http://schemas.microsoft.com/office/drawing/2014/chart" uri="{C3380CC4-5D6E-409C-BE32-E72D297353CC}">
                <c16:uniqueId val="{00000003-2320-4283-8E70-190086F89899}"/>
              </c:ext>
            </c:extLst>
          </c:dPt>
          <c:dPt>
            <c:idx val="2"/>
            <c:bubble3D val="0"/>
            <c:spPr>
              <a:solidFill>
                <a:schemeClr val="bg1">
                  <a:lumMod val="85000"/>
                </a:schemeClr>
              </a:solidFill>
              <a:ln w="19050">
                <a:solidFill>
                  <a:schemeClr val="lt1"/>
                </a:solidFill>
              </a:ln>
              <a:effectLst/>
            </c:spPr>
            <c:extLst>
              <c:ext xmlns:c16="http://schemas.microsoft.com/office/drawing/2014/chart" uri="{C3380CC4-5D6E-409C-BE32-E72D297353CC}">
                <c16:uniqueId val="{00000005-2320-4283-8E70-190086F89899}"/>
              </c:ext>
            </c:extLst>
          </c:dPt>
          <c:dPt>
            <c:idx val="3"/>
            <c:bubble3D val="0"/>
            <c:spPr>
              <a:solidFill>
                <a:schemeClr val="accent2"/>
              </a:solidFill>
              <a:ln w="19050">
                <a:solidFill>
                  <a:schemeClr val="lt1"/>
                </a:solidFill>
              </a:ln>
              <a:effectLst/>
            </c:spPr>
            <c:extLst>
              <c:ext xmlns:c16="http://schemas.microsoft.com/office/drawing/2014/chart" uri="{C3380CC4-5D6E-409C-BE32-E72D297353CC}">
                <c16:uniqueId val="{00000007-2320-4283-8E70-190086F89899}"/>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2320-4283-8E70-190086F89899}"/>
            </c:ext>
          </c:extLst>
        </c:ser>
        <c:dLbls>
          <c:showLegendKey val="0"/>
          <c:showVal val="0"/>
          <c:showCatName val="0"/>
          <c:showSerName val="0"/>
          <c:showPercent val="0"/>
          <c:showBubbleSize val="0"/>
          <c:showLeaderLines val="1"/>
        </c:dLbls>
        <c:firstSliceAng val="0"/>
        <c:holeSize val="70"/>
      </c:doughnutChart>
      <c:spPr>
        <a:noFill/>
        <a:ln>
          <a:noFill/>
        </a:ln>
        <a:effectLst/>
      </c:spPr>
    </c:plotArea>
    <c:legend>
      <c:legendPos val="r"/>
      <c:overlay val="0"/>
      <c:spPr>
        <a:solidFill>
          <a:schemeClr val="lt1">
            <a:alpha val="50000"/>
          </a:schemeClr>
        </a:solidFill>
        <a:ln>
          <a:noFill/>
        </a:ln>
        <a:effectLst/>
      </c:spPr>
      <c:txPr>
        <a:bodyPr rot="0" spcFirstLastPara="1" vertOverflow="ellipsis" vert="horz" wrap="square" anchor="ctr" anchorCtr="1"/>
        <a:lstStyle/>
        <a:p>
          <a:pPr>
            <a:defRPr sz="1197" b="0" i="0" u="none" strike="noStrike" kern="1200" baseline="0">
              <a:solidFill>
                <a:schemeClr val="dk1">
                  <a:lumMod val="65000"/>
                  <a:lumOff val="35000"/>
                </a:schemeClr>
              </a:solidFill>
              <a:latin typeface="+mn-lt"/>
              <a:ea typeface="+mn-ea"/>
              <a:cs typeface="+mn-cs"/>
            </a:defRPr>
          </a:pPr>
          <a:endParaRPr lang="en-US"/>
        </a:p>
      </c:txPr>
    </c:legend>
    <c:plotVisOnly val="1"/>
    <c:dispBlanksAs val="gap"/>
    <c:showDLblsOverMax val="0"/>
  </c:chart>
  <c:spPr>
    <a:pattFill prst="dkDnDiag">
      <a:fgClr>
        <a:schemeClr val="lt1"/>
      </a:fgClr>
      <a:bgClr>
        <a:schemeClr val="dk1">
          <a:lumMod val="10000"/>
          <a:lumOff val="90000"/>
        </a:schemeClr>
      </a:bgClr>
    </a:pattFill>
    <a:ln w="9525" cap="flat" cmpd="sng" algn="ctr">
      <a:solidFill>
        <a:schemeClr val="dk1">
          <a:lumMod val="15000"/>
          <a:lumOff val="85000"/>
        </a:schemeClr>
      </a:solidFill>
      <a:round/>
    </a:ln>
    <a:effectLst/>
  </c:spPr>
  <c:txPr>
    <a:bodyPr/>
    <a:lstStyle/>
    <a:p>
      <a:pPr>
        <a:defRPr/>
      </a:pPr>
      <a:endParaRPr lang="en-US"/>
    </a:p>
  </c:txPr>
  <c:externalData r:id="rId3">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tx1">
                  <a:lumMod val="85000"/>
                  <a:lumOff val="15000"/>
                </a:schemeClr>
              </a:solidFill>
              <a:ln>
                <a:noFill/>
              </a:ln>
              <a:effectLst/>
              <a:scene3d>
                <a:camera prst="orthographicFront"/>
                <a:lightRig rig="brightRoom" dir="t"/>
              </a:scene3d>
              <a:sp3d prstMaterial="flat">
                <a:bevelT w="50800" h="101600" prst="angle"/>
                <a:contourClr>
                  <a:srgbClr val="000000"/>
                </a:contourClr>
              </a:sp3d>
            </c:spPr>
            <c:extLst>
              <c:ext xmlns:c16="http://schemas.microsoft.com/office/drawing/2014/chart" uri="{C3380CC4-5D6E-409C-BE32-E72D297353CC}">
                <c16:uniqueId val="{00000001-C05A-47D6-9248-233FBD931821}"/>
              </c:ext>
            </c:extLst>
          </c:dPt>
          <c:dPt>
            <c:idx val="1"/>
            <c:bubble3D val="0"/>
            <c:spPr>
              <a:solidFill>
                <a:schemeClr val="accent2"/>
              </a:solidFill>
              <a:ln>
                <a:noFill/>
              </a:ln>
              <a:effectLst/>
              <a:scene3d>
                <a:camera prst="orthographicFront"/>
                <a:lightRig rig="brightRoom" dir="t"/>
              </a:scene3d>
              <a:sp3d prstMaterial="flat">
                <a:bevelT w="50800" h="101600" prst="angle"/>
                <a:contourClr>
                  <a:srgbClr val="000000"/>
                </a:contourClr>
              </a:sp3d>
            </c:spPr>
            <c:extLst>
              <c:ext xmlns:c16="http://schemas.microsoft.com/office/drawing/2014/chart" uri="{C3380CC4-5D6E-409C-BE32-E72D297353CC}">
                <c16:uniqueId val="{00000003-C05A-47D6-9248-233FBD931821}"/>
              </c:ext>
            </c:extLst>
          </c:dPt>
          <c:dPt>
            <c:idx val="2"/>
            <c:bubble3D val="0"/>
            <c:spPr>
              <a:solidFill>
                <a:schemeClr val="bg1">
                  <a:lumMod val="85000"/>
                </a:schemeClr>
              </a:solidFill>
              <a:ln>
                <a:noFill/>
              </a:ln>
              <a:effectLst/>
              <a:scene3d>
                <a:camera prst="orthographicFront"/>
                <a:lightRig rig="brightRoom" dir="t"/>
              </a:scene3d>
              <a:sp3d prstMaterial="flat">
                <a:bevelT w="50800" h="101600" prst="angle"/>
                <a:contourClr>
                  <a:srgbClr val="000000"/>
                </a:contourClr>
              </a:sp3d>
            </c:spPr>
            <c:extLst>
              <c:ext xmlns:c16="http://schemas.microsoft.com/office/drawing/2014/chart" uri="{C3380CC4-5D6E-409C-BE32-E72D297353CC}">
                <c16:uniqueId val="{00000005-C05A-47D6-9248-233FBD931821}"/>
              </c:ext>
            </c:extLst>
          </c:dPt>
          <c:dPt>
            <c:idx val="3"/>
            <c:bubble3D val="0"/>
            <c:spPr>
              <a:solidFill>
                <a:schemeClr val="accent2"/>
              </a:solidFill>
              <a:ln>
                <a:noFill/>
              </a:ln>
              <a:effectLst/>
              <a:scene3d>
                <a:camera prst="orthographicFront"/>
                <a:lightRig rig="brightRoom" dir="t"/>
              </a:scene3d>
              <a:sp3d prstMaterial="flat">
                <a:bevelT w="50800" h="101600" prst="angle"/>
                <a:contourClr>
                  <a:srgbClr val="000000"/>
                </a:contourClr>
              </a:sp3d>
            </c:spPr>
            <c:extLst>
              <c:ext xmlns:c16="http://schemas.microsoft.com/office/drawing/2014/chart" uri="{C3380CC4-5D6E-409C-BE32-E72D297353CC}">
                <c16:uniqueId val="{00000007-C05A-47D6-9248-233FBD931821}"/>
              </c:ext>
            </c:extLst>
          </c:dPt>
          <c:dLbls>
            <c:spPr>
              <a:noFill/>
              <a:ln>
                <a:noFill/>
              </a:ln>
              <a:effectLst/>
            </c:spPr>
            <c:txPr>
              <a:bodyPr rot="0" spcFirstLastPara="1" vertOverflow="ellipsis" vert="horz" wrap="square" lIns="38100" tIns="19050" rIns="38100" bIns="19050" anchor="ctr" anchorCtr="1">
                <a:spAutoFit/>
              </a:bodyPr>
              <a:lstStyle/>
              <a:p>
                <a:pPr>
                  <a:defRPr sz="1197" b="1" i="0" u="none" strike="noStrike" kern="1200" baseline="0">
                    <a:solidFill>
                      <a:schemeClr val="lt1"/>
                    </a:solidFill>
                    <a:latin typeface="+mn-lt"/>
                    <a:ea typeface="+mn-ea"/>
                    <a:cs typeface="+mn-cs"/>
                  </a:defRPr>
                </a:pPr>
                <a:endParaRPr lang="en-US"/>
              </a:p>
            </c:txPr>
            <c:showLegendKey val="0"/>
            <c:showVal val="0"/>
            <c:showCatName val="0"/>
            <c:showSerName val="0"/>
            <c:showPercent val="1"/>
            <c:showBubbleSize val="0"/>
            <c:showLeaderLines val="1"/>
            <c:leaderLines>
              <c:spPr>
                <a:ln w="9525" cap="flat" cmpd="sng" algn="ctr">
                  <a:solidFill>
                    <a:schemeClr val="tx1">
                      <a:lumMod val="35000"/>
                      <a:lumOff val="65000"/>
                    </a:schemeClr>
                  </a:solidFill>
                  <a:round/>
                </a:ln>
                <a:effectLst/>
              </c:spPr>
            </c:leaderLines>
            <c:extLst>
              <c:ext xmlns:c15="http://schemas.microsoft.com/office/drawing/2012/chart" uri="{CE6537A1-D6FC-4f65-9D91-7224C49458BB}"/>
            </c:extLst>
          </c:dLbls>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C05A-47D6-9248-233FBD931821}"/>
            </c:ext>
          </c:extLst>
        </c:ser>
        <c:dLbls>
          <c:showLegendKey val="0"/>
          <c:showVal val="0"/>
          <c:showCatName val="0"/>
          <c:showSerName val="0"/>
          <c:showPercent val="1"/>
          <c:showBubbleSize val="0"/>
          <c:showLeaderLines val="1"/>
        </c:dLbls>
        <c:firstSliceAng val="0"/>
        <c:holeSize val="50"/>
      </c:doughnutChart>
      <c:spPr>
        <a:noFill/>
        <a:ln>
          <a:noFill/>
        </a:ln>
        <a:effectLst/>
      </c:spPr>
    </c:plotArea>
    <c:legend>
      <c:legendPos val="t"/>
      <c:overlay val="0"/>
      <c:spPr>
        <a:noFill/>
        <a:ln>
          <a:noFill/>
        </a:ln>
        <a:effectLst/>
      </c:spPr>
      <c:txPr>
        <a:bodyPr rot="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legend>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5.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6.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32">
  <cs:axisTitle>
    <cs:lnRef idx="0"/>
    <cs:fillRef idx="0"/>
    <cs:effectRef idx="0"/>
    <cs:fontRef idx="minor">
      <a:schemeClr val="dk1">
        <a:lumMod val="65000"/>
        <a:lumOff val="35000"/>
      </a:schemeClr>
    </cs:fontRef>
    <cs:defRPr sz="1197" b="1" kern="1200"/>
  </cs:axisTitle>
  <cs:categoryAxis>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197" kern="1200" cap="none" spc="0" normalizeH="0" baseline="0"/>
  </cs:categoryAxis>
  <cs:chartArea>
    <cs:lnRef idx="0"/>
    <cs:fillRef idx="0"/>
    <cs:effectRef idx="0"/>
    <cs:fontRef idx="minor">
      <a:schemeClr val="dk1"/>
    </cs:fontRef>
    <cs:spPr>
      <a:solidFill>
        <a:schemeClr val="lt1"/>
      </a:solidFill>
      <a:ln w="9525" cap="flat" cmpd="sng" algn="ctr">
        <a:solidFill>
          <a:schemeClr val="dk1">
            <a:lumMod val="15000"/>
            <a:lumOff val="85000"/>
          </a:schemeClr>
        </a:solidFill>
        <a:round/>
      </a:ln>
    </cs:spPr>
    <cs:defRPr sz="1197" kern="1200"/>
  </cs:chartArea>
  <cs:dataLabel>
    <cs:lnRef idx="0"/>
    <cs:fillRef idx="0"/>
    <cs:effectRef idx="0"/>
    <cs:fontRef idx="minor">
      <a:schemeClr val="dk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solidFill>
    </cs:spPr>
  </cs:dataPoint>
  <cs:dataPoint3D>
    <cs:lnRef idx="0"/>
    <cs:fillRef idx="0">
      <cs:styleClr val="auto"/>
    </cs:fillRef>
    <cs:effectRef idx="0"/>
    <cs:fontRef idx="minor">
      <a:schemeClr val="dk1"/>
    </cs:fontRef>
    <cs:spPr>
      <a:solidFill>
        <a:schemeClr val="phClr"/>
      </a:solidFill>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064"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spPr>
      <a:pattFill prst="ltDnDiag">
        <a:fgClr>
          <a:schemeClr val="dk1">
            <a:lumMod val="15000"/>
            <a:lumOff val="85000"/>
          </a:schemeClr>
        </a:fgClr>
        <a:bgClr>
          <a:schemeClr val="lt1"/>
        </a:bgClr>
      </a:pattFill>
    </cs:spPr>
  </cs:floor>
  <cs:gridlineMajor>
    <cs:lnRef idx="0"/>
    <cs:fillRef idx="0"/>
    <cs:effectRef idx="0"/>
    <cs:fontRef idx="minor">
      <a:schemeClr val="dk1"/>
    </cs:fontRef>
    <cs:spPr>
      <a:ln w="9525" cap="flat" cmpd="sng" algn="ctr">
        <a:solidFill>
          <a:schemeClr val="dk1">
            <a:lumMod val="15000"/>
            <a:lumOff val="85000"/>
            <a:alpha val="54000"/>
          </a:schemeClr>
        </a:solidFill>
        <a:round/>
      </a:ln>
    </cs:spPr>
  </cs:gridlineMajor>
  <cs:gridlineMinor>
    <cs:lnRef idx="0"/>
    <cs:fillRef idx="0"/>
    <cs:effectRef idx="0"/>
    <cs:fontRef idx="minor">
      <a:schemeClr val="dk1"/>
    </cs:fontRef>
    <cs:spPr>
      <a:ln w="9525" cap="flat" cmpd="sng" algn="ctr">
        <a:solidFill>
          <a:schemeClr val="dk1">
            <a:lumMod val="15000"/>
            <a:lumOff val="85000"/>
            <a:alpha val="51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defRPr sz="1197" kern="1200"/>
  </cs:legend>
  <cs:plotArea>
    <cs:lnRef idx="0"/>
    <cs:fillRef idx="0"/>
    <cs:effectRef idx="0"/>
    <cs:fontRef idx="minor">
      <a:schemeClr val="dk1"/>
    </cs:fontRef>
    <cs:spPr>
      <a:pattFill prst="ltDnDiag">
        <a:fgClr>
          <a:schemeClr val="dk1">
            <a:lumMod val="15000"/>
            <a:lumOff val="85000"/>
          </a:schemeClr>
        </a:fgClr>
        <a:bgClr>
          <a:schemeClr val="lt1"/>
        </a:bgClr>
      </a:pattFill>
    </cs:spPr>
  </cs:plotArea>
  <cs:plotArea3D>
    <cs:lnRef idx="0"/>
    <cs:fillRef idx="0"/>
    <cs:effectRef idx="0"/>
    <cs:fontRef idx="minor">
      <a:schemeClr val="dk1"/>
    </cs:fontRef>
    <cs:spPr>
      <a:solidFill>
        <a:schemeClr val="lt1"/>
      </a:solidFill>
    </cs:spPr>
  </cs:plotArea3D>
  <cs:seriesAxis>
    <cs:lnRef idx="0"/>
    <cs:fillRef idx="0"/>
    <cs:effectRef idx="0"/>
    <cs:fontRef idx="minor">
      <a:schemeClr val="dk1">
        <a:lumMod val="65000"/>
        <a:lumOff val="35000"/>
      </a:schemeClr>
    </cs:fontRef>
    <cs:defRPr sz="1197"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2128" b="1" kern="1200" cap="none"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1197"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1197" kern="1200"/>
  </cs:valueAxis>
  <cs:wall>
    <cs:lnRef idx="0"/>
    <cs:fillRef idx="0"/>
    <cs:effectRef idx="0"/>
    <cs:fontRef idx="minor">
      <a:schemeClr val="dk1"/>
    </cs:fontRef>
    <cs:spPr>
      <a:pattFill prst="ltDnDiag">
        <a:fgClr>
          <a:schemeClr val="dk1">
            <a:lumMod val="15000"/>
            <a:lumOff val="85000"/>
          </a:schemeClr>
        </a:fgClr>
        <a:bgClr>
          <a:schemeClr val="lt1"/>
        </a:bgClr>
      </a:pattFill>
    </cs:spPr>
  </cs:wall>
</cs:chartStyle>
</file>

<file path=ppt/charts/style3.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4.xml><?xml version="1.0" encoding="utf-8"?>
<cs:chartStyle xmlns:cs="http://schemas.microsoft.com/office/drawing/2012/chartStyle" xmlns:a="http://schemas.openxmlformats.org/drawingml/2006/main" id="257">
  <cs:axisTitle>
    <cs:lnRef idx="0"/>
    <cs:fillRef idx="0"/>
    <cs:effectRef idx="0"/>
    <cs:fontRef idx="minor">
      <a:schemeClr val="lt1">
        <a:lumMod val="85000"/>
      </a:schemeClr>
    </cs:fontRef>
    <cs:defRPr sz="1197" b="1" kern="1200" cap="all"/>
  </cs:axisTitle>
  <cs:categoryAxis>
    <cs:lnRef idx="0"/>
    <cs:fillRef idx="0"/>
    <cs:effectRef idx="0"/>
    <cs:fontRef idx="minor">
      <a:schemeClr val="lt1">
        <a:lumMod val="85000"/>
      </a:schemeClr>
    </cs:fontRef>
    <cs:spPr>
      <a:ln w="12700" cap="flat" cmpd="sng" algn="ctr">
        <a:solidFill>
          <a:schemeClr val="lt1">
            <a:lumMod val="95000"/>
            <a:alpha val="54000"/>
          </a:schemeClr>
        </a:solidFill>
        <a:round/>
      </a:ln>
    </cs:spPr>
    <cs:defRPr sz="1197" kern="1200"/>
  </cs:categoryAxis>
  <cs:chartArea>
    <cs:lnRef idx="0"/>
    <cs:fillRef idx="0"/>
    <cs:effectRef idx="0"/>
    <cs:fontRef idx="minor">
      <a:schemeClr val="dk1"/>
    </cs:fontRef>
    <cs:spPr>
      <a:gradFill flip="none" rotWithShape="1">
        <a:gsLst>
          <a:gs pos="0">
            <a:schemeClr val="dk1">
              <a:lumMod val="65000"/>
              <a:lumOff val="35000"/>
            </a:schemeClr>
          </a:gs>
          <a:gs pos="100000">
            <a:schemeClr val="dk1">
              <a:lumMod val="85000"/>
              <a:lumOff val="15000"/>
            </a:schemeClr>
          </a:gs>
        </a:gsLst>
        <a:path path="circle">
          <a:fillToRect l="50000" t="50000" r="50000" b="50000"/>
        </a:path>
        <a:tileRect/>
      </a:gradFill>
    </cs:spPr>
    <cs:defRPr sz="1330" kern="1200"/>
  </cs:chartArea>
  <cs:dataLabel>
    <cs:lnRef idx="0"/>
    <cs:fillRef idx="0"/>
    <cs:effectRef idx="0"/>
    <cs:fontRef idx="minor">
      <a:schemeClr val="lt1">
        <a:lumMod val="85000"/>
      </a:schemeClr>
    </cs:fontRef>
    <cs:defRPr sz="1197" kern="1200"/>
  </cs:dataLabel>
  <cs:dataLabelCallout>
    <cs:lnRef idx="0"/>
    <cs:fillRef idx="0"/>
    <cs:effectRef idx="0"/>
    <cs:fontRef idx="minor">
      <a:schemeClr val="dk1">
        <a:lumMod val="65000"/>
        <a:lumOff val="35000"/>
      </a:schemeClr>
    </cs:fontRef>
    <cs:spPr>
      <a:solidFill>
        <a:schemeClr val="lt1"/>
      </a:solidFill>
    </cs:spPr>
    <cs:defRPr sz="1197"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tx1"/>
    </cs:fontRef>
  </cs:dataPoint>
  <cs:dataPoint3D>
    <cs:lnRef idx="0"/>
    <cs:fillRef idx="3">
      <cs:styleClr val="auto"/>
    </cs:fillRef>
    <cs:effectRef idx="3"/>
    <cs:fontRef idx="minor">
      <a:schemeClr val="tx1"/>
    </cs:fontRef>
  </cs:dataPoint3D>
  <cs:dataPointLine>
    <cs:lnRef idx="0">
      <cs:styleClr val="auto"/>
    </cs:lnRef>
    <cs:fillRef idx="3"/>
    <cs:effectRef idx="3"/>
    <cs:fontRef idx="minor">
      <a:schemeClr val="tx1"/>
    </cs:fontRef>
    <cs:spPr>
      <a:ln w="34925" cap="rnd">
        <a:solidFill>
          <a:schemeClr val="phClr"/>
        </a:solidFill>
        <a:round/>
      </a:ln>
    </cs:spPr>
  </cs:dataPointLine>
  <cs:dataPointMarker>
    <cs:lnRef idx="0">
      <cs:styleClr val="auto"/>
    </cs:lnRef>
    <cs:fillRef idx="3">
      <cs:styleClr val="auto"/>
    </cs:fillRef>
    <cs:effectRef idx="3"/>
    <cs:fontRef idx="minor">
      <a:schemeClr val="tx1"/>
    </cs:fontRef>
    <cs:spPr>
      <a:ln w="9525">
        <a:solidFill>
          <a:schemeClr val="phClr"/>
        </a:solidFill>
        <a:round/>
      </a:ln>
    </cs:spPr>
  </cs:dataPointMarker>
  <cs:dataPointMarkerLayout symbol="circle" size="6"/>
  <cs:dataPointWireframe>
    <cs:lnRef idx="0">
      <cs:styleClr val="auto"/>
    </cs:lnRef>
    <cs:fillRef idx="3"/>
    <cs:effectRef idx="3"/>
    <cs:fontRef idx="minor">
      <a:schemeClr val="tx1"/>
    </cs:fontRef>
    <cs:spPr>
      <a:ln w="9525" cap="rnd">
        <a:solidFill>
          <a:schemeClr val="phClr"/>
        </a:solidFill>
        <a:round/>
      </a:ln>
    </cs:spPr>
  </cs:dataPointWireframe>
  <cs:dataTable>
    <cs:lnRef idx="0"/>
    <cs:fillRef idx="0"/>
    <cs:effectRef idx="0"/>
    <cs:fontRef idx="minor">
      <a:schemeClr val="lt1">
        <a:lumMod val="85000"/>
      </a:schemeClr>
    </cs:fontRef>
    <cs:spPr>
      <a:ln w="9525">
        <a:solidFill>
          <a:schemeClr val="lt1">
            <a:lumMod val="95000"/>
            <a:alpha val="54000"/>
          </a:schemeClr>
        </a:solidFill>
      </a:ln>
    </cs:spPr>
    <cs:defRPr sz="1197" kern="1200"/>
  </cs:dataTable>
  <cs:downBar>
    <cs:lnRef idx="0"/>
    <cs:fillRef idx="0"/>
    <cs:effectRef idx="0"/>
    <cs:fontRef idx="minor">
      <a:schemeClr val="tx1"/>
    </cs:fontRef>
    <cs:spPr>
      <a:solidFill>
        <a:schemeClr val="dk1">
          <a:lumMod val="75000"/>
          <a:lumOff val="25000"/>
        </a:schemeClr>
      </a:solidFill>
      <a:ln w="9525">
        <a:solidFill>
          <a:schemeClr val="lt1">
            <a:lumMod val="95000"/>
            <a:alpha val="54000"/>
          </a:schemeClr>
        </a:solidFill>
      </a:ln>
    </cs:spPr>
  </cs:downBar>
  <cs:dropLine>
    <cs:lnRef idx="0"/>
    <cs:fillRef idx="0"/>
    <cs:effectRef idx="0"/>
    <cs:fontRef idx="minor">
      <a:schemeClr val="tx1"/>
    </cs:fontRef>
    <cs:spPr>
      <a:ln w="9525">
        <a:solidFill>
          <a:schemeClr val="lt1">
            <a:lumMod val="95000"/>
            <a:alpha val="54000"/>
          </a:schemeClr>
        </a:solidFill>
        <a:prstDash val="dash"/>
      </a:ln>
    </cs:spPr>
  </cs:dropLine>
  <cs:errorBar>
    <cs:lnRef idx="0"/>
    <cs:fillRef idx="0"/>
    <cs:effectRef idx="0"/>
    <cs:fontRef idx="minor">
      <a:schemeClr val="tx1"/>
    </cs:fontRef>
    <cs:spPr>
      <a:ln w="9525" cap="flat" cmpd="sng" algn="ctr">
        <a:solidFill>
          <a:schemeClr val="lt1">
            <a:lumMod val="95000"/>
          </a:schemeClr>
        </a:solidFill>
        <a:round/>
      </a:ln>
    </cs:spPr>
  </cs:errorBar>
  <cs:floor>
    <cs:lnRef idx="0"/>
    <cs:fillRef idx="0"/>
    <cs:effectRef idx="0"/>
    <cs:fontRef idx="minor">
      <a:schemeClr val="tx1"/>
    </cs:fontRef>
  </cs:floor>
  <cs:gridlineMajor>
    <cs:lnRef idx="0"/>
    <cs:fillRef idx="0"/>
    <cs:effectRef idx="0"/>
    <cs:fontRef idx="minor">
      <a:schemeClr val="tx1"/>
    </cs:fontRef>
    <cs:spPr>
      <a:ln w="9525" cap="flat" cmpd="sng" algn="ctr">
        <a:solidFill>
          <a:schemeClr val="lt1">
            <a:lumMod val="95000"/>
            <a:alpha val="10000"/>
          </a:schemeClr>
        </a:solidFill>
        <a:round/>
      </a:ln>
    </cs:spPr>
  </cs:gridlineMajor>
  <cs:gridlineMinor>
    <cs:lnRef idx="0"/>
    <cs:fillRef idx="0"/>
    <cs:effectRef idx="0"/>
    <cs:fontRef idx="minor">
      <a:schemeClr val="tx1"/>
    </cs:fontRef>
    <cs:spPr>
      <a:ln>
        <a:solidFill>
          <a:schemeClr val="lt1">
            <a:lumMod val="95000"/>
            <a:alpha val="5000"/>
          </a:schemeClr>
        </a:solidFill>
      </a:ln>
    </cs:spPr>
  </cs:gridlineMinor>
  <cs:hiLoLine>
    <cs:lnRef idx="0"/>
    <cs:fillRef idx="0"/>
    <cs:effectRef idx="0"/>
    <cs:fontRef idx="minor">
      <a:schemeClr val="tx1"/>
    </cs:fontRef>
    <cs:spPr>
      <a:ln w="9525">
        <a:solidFill>
          <a:schemeClr val="lt1">
            <a:lumMod val="95000"/>
            <a:alpha val="54000"/>
          </a:schemeClr>
        </a:solidFill>
        <a:prstDash val="dash"/>
      </a:ln>
    </cs:spPr>
  </cs:hiLoLine>
  <cs:leaderLine>
    <cs:lnRef idx="0"/>
    <cs:fillRef idx="0"/>
    <cs:effectRef idx="0"/>
    <cs:fontRef idx="minor">
      <a:schemeClr val="tx1"/>
    </cs:fontRef>
    <cs:spPr>
      <a:ln w="9525">
        <a:solidFill>
          <a:schemeClr val="lt1">
            <a:lumMod val="95000"/>
            <a:alpha val="54000"/>
          </a:schemeClr>
        </a:solidFill>
      </a:ln>
    </cs:spPr>
  </cs:leaderLine>
  <cs:legend>
    <cs:lnRef idx="0"/>
    <cs:fillRef idx="0"/>
    <cs:effectRef idx="0"/>
    <cs:fontRef idx="minor">
      <a:schemeClr val="lt1">
        <a:lumMod val="85000"/>
      </a:schemeClr>
    </cs:fontRef>
    <cs:defRPr sz="1197" kern="1200"/>
  </cs:legend>
  <cs:plotArea>
    <cs:lnRef idx="0"/>
    <cs:fillRef idx="0"/>
    <cs:effectRef idx="0"/>
    <cs:fontRef idx="minor">
      <a:schemeClr val="tx1"/>
    </cs:fontRef>
  </cs:plotArea>
  <cs:plotArea3D>
    <cs:lnRef idx="0"/>
    <cs:fillRef idx="0"/>
    <cs:effectRef idx="0"/>
    <cs:fontRef idx="minor">
      <a:schemeClr val="tx1"/>
    </cs:fontRef>
  </cs:plotArea3D>
  <cs:seriesAxis>
    <cs:lnRef idx="0"/>
    <cs:fillRef idx="0"/>
    <cs:effectRef idx="0"/>
    <cs:fontRef idx="minor">
      <a:schemeClr val="lt1">
        <a:lumMod val="85000"/>
      </a:schemeClr>
    </cs:fontRef>
    <cs:spPr>
      <a:ln w="12700" cap="flat" cmpd="sng" algn="ctr">
        <a:solidFill>
          <a:schemeClr val="lt1">
            <a:lumMod val="95000"/>
            <a:alpha val="54000"/>
          </a:schemeClr>
        </a:solidFill>
        <a:round/>
      </a:ln>
    </cs:spPr>
    <cs:defRPr sz="1197" kern="1200"/>
  </cs:seriesAxis>
  <cs:seriesLine>
    <cs:lnRef idx="0"/>
    <cs:fillRef idx="0"/>
    <cs:effectRef idx="0"/>
    <cs:fontRef idx="minor">
      <a:schemeClr val="lt1"/>
    </cs:fontRef>
    <cs:spPr>
      <a:ln w="9525" cap="flat" cmpd="sng" algn="ctr">
        <a:solidFill>
          <a:schemeClr val="lt1">
            <a:lumMod val="95000"/>
            <a:alpha val="54000"/>
          </a:schemeClr>
        </a:solidFill>
        <a:round/>
      </a:ln>
    </cs:spPr>
  </cs:seriesLine>
  <cs:title>
    <cs:lnRef idx="0"/>
    <cs:fillRef idx="0"/>
    <cs:effectRef idx="0"/>
    <cs:fontRef idx="minor">
      <a:schemeClr val="lt1">
        <a:lumMod val="95000"/>
      </a:schemeClr>
    </cs:fontRef>
    <cs:defRPr sz="2128" b="1" kern="1200" spc="100" baseline="0">
      <a:effectLst>
        <a:outerShdw blurRad="50800" dist="38100" dir="5400000" algn="t" rotWithShape="0">
          <a:prstClr val="black">
            <a:alpha val="40000"/>
          </a:prstClr>
        </a:outerShdw>
      </a:effectLst>
    </cs:defRPr>
  </cs:title>
  <cs:trendline>
    <cs:lnRef idx="0">
      <cs:styleClr val="auto"/>
    </cs:lnRef>
    <cs:fillRef idx="0"/>
    <cs:effectRef idx="0"/>
    <cs:fontRef idx="minor">
      <a:schemeClr val="tx1"/>
    </cs:fontRef>
    <cs:spPr>
      <a:ln w="19050" cap="rnd">
        <a:solidFill>
          <a:schemeClr val="phClr"/>
        </a:solidFill>
      </a:ln>
    </cs:spPr>
  </cs:trendline>
  <cs:trendlineLabel>
    <cs:lnRef idx="0"/>
    <cs:fillRef idx="0"/>
    <cs:effectRef idx="0"/>
    <cs:fontRef idx="minor">
      <a:schemeClr val="lt1">
        <a:lumMod val="85000"/>
      </a:schemeClr>
    </cs:fontRef>
    <cs:defRPr sz="1197" kern="1200"/>
  </cs:trendlineLabel>
  <cs:upBar>
    <cs:lnRef idx="0"/>
    <cs:fillRef idx="0"/>
    <cs:effectRef idx="0"/>
    <cs:fontRef idx="minor">
      <a:schemeClr val="tx1"/>
    </cs:fontRef>
    <cs:spPr>
      <a:solidFill>
        <a:schemeClr val="lt1"/>
      </a:solidFill>
      <a:ln w="9525">
        <a:solidFill>
          <a:schemeClr val="lt1">
            <a:lumMod val="95000"/>
            <a:alpha val="54000"/>
          </a:schemeClr>
        </a:solidFill>
      </a:ln>
    </cs:spPr>
  </cs:upBar>
  <cs:valueAxis>
    <cs:lnRef idx="0"/>
    <cs:fillRef idx="0"/>
    <cs:effectRef idx="0"/>
    <cs:fontRef idx="minor">
      <a:schemeClr val="lt1">
        <a:lumMod val="85000"/>
      </a:schemeClr>
    </cs:fontRef>
    <cs:defRPr sz="1197" kern="1200"/>
  </cs:valueAxis>
  <cs:wall>
    <cs:lnRef idx="0"/>
    <cs:fillRef idx="0"/>
    <cs:effectRef idx="0"/>
    <cs:fontRef idx="minor">
      <a:schemeClr val="tx1"/>
    </cs:fontRef>
  </cs:wall>
</cs:chartStyle>
</file>

<file path=ppt/charts/style5.xml><?xml version="1.0" encoding="utf-8"?>
<cs:chartStyle xmlns:cs="http://schemas.microsoft.com/office/drawing/2012/chartStyle" xmlns:a="http://schemas.openxmlformats.org/drawingml/2006/main" id="256">
  <cs:axisTitle>
    <cs:lnRef idx="0"/>
    <cs:fillRef idx="0"/>
    <cs:effectRef idx="0"/>
    <cs:fontRef idx="minor">
      <a:schemeClr val="dk1">
        <a:lumMod val="65000"/>
        <a:lumOff val="35000"/>
      </a:schemeClr>
    </cs:fontRef>
    <cs:defRPr sz="1197" b="1" kern="1200"/>
  </cs:axisTitle>
  <cs:categoryAxis>
    <cs:lnRef idx="0"/>
    <cs:fillRef idx="0"/>
    <cs:effectRef idx="0"/>
    <cs:fontRef idx="minor">
      <a:schemeClr val="dk1">
        <a:lumMod val="65000"/>
        <a:lumOff val="35000"/>
      </a:schemeClr>
    </cs:fontRef>
    <cs:defRPr sz="1197" kern="1200" cap="none" spc="0" normalizeH="0" baseline="0"/>
  </cs:categoryAxis>
  <cs:chartArea>
    <cs:lnRef idx="0"/>
    <cs:fillRef idx="0"/>
    <cs:effectRef idx="0"/>
    <cs:fontRef idx="minor">
      <a:schemeClr val="dk1"/>
    </cs:fontRef>
    <cs:spPr>
      <a:pattFill prst="dkDnDiag">
        <a:fgClr>
          <a:schemeClr val="lt1"/>
        </a:fgClr>
        <a:bgClr>
          <a:schemeClr val="dk1">
            <a:lumMod val="10000"/>
            <a:lumOff val="90000"/>
          </a:schemeClr>
        </a:bgClr>
      </a:pattFill>
      <a:ln w="9525" cap="flat" cmpd="sng" algn="ctr">
        <a:solidFill>
          <a:schemeClr val="dk1">
            <a:lumMod val="15000"/>
            <a:lumOff val="85000"/>
          </a:schemeClr>
        </a:solidFill>
        <a:round/>
      </a:ln>
    </cs:spPr>
    <cs:defRPr sz="1197" kern="1200"/>
  </cs:chartArea>
  <cs:dataLabel>
    <cs:lnRef idx="0"/>
    <cs:fillRef idx="0"/>
    <cs:effectRef idx="0"/>
    <cs:fontRef idx="minor">
      <a:schemeClr val="dk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alpha val="75000"/>
        </a:schemeClr>
      </a:solidFill>
      <a:ln w="9525">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tx1"/>
    </cs:fontRef>
    <cs:spPr>
      <a:gradFill>
        <a:gsLst>
          <a:gs pos="100000">
            <a:schemeClr val="phClr">
              <a:lumMod val="60000"/>
              <a:lumOff val="40000"/>
            </a:schemeClr>
          </a:gs>
          <a:gs pos="0">
            <a:schemeClr val="phClr"/>
          </a:gs>
        </a:gsLst>
        <a:lin ang="5400000" scaled="0"/>
      </a:gradFill>
      <a:ln w="19050">
        <a:solidFill>
          <a:schemeClr val="lt1"/>
        </a:solidFill>
      </a:ln>
    </cs:spPr>
  </cs:dataPoint>
  <cs:dataPoint3D>
    <cs:lnRef idx="0"/>
    <cs:fillRef idx="0">
      <cs:styleClr val="auto"/>
    </cs:fillRef>
    <cs:effectRef idx="0"/>
    <cs:fontRef idx="minor">
      <a:schemeClr val="tx1"/>
    </cs:fontRef>
    <cs:spPr>
      <a:gradFill>
        <a:gsLst>
          <a:gs pos="100000">
            <a:schemeClr val="phClr">
              <a:lumMod val="60000"/>
              <a:lumOff val="40000"/>
            </a:schemeClr>
          </a:gs>
          <a:gs pos="0">
            <a:schemeClr val="phClr"/>
          </a:gs>
        </a:gsLst>
        <a:lin ang="5400000" scaled="0"/>
      </a:gradFill>
      <a:ln w="50800">
        <a:solidFill>
          <a:schemeClr val="lt1"/>
        </a:solidFill>
      </a:ln>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1064"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spPr>
      <a:solidFill>
        <a:schemeClr val="lt1">
          <a:alpha val="50000"/>
        </a:schemeClr>
      </a:solidFill>
    </cs:spPr>
    <cs:defRPr sz="1197" kern="1200"/>
  </cs:legend>
  <cs:plotArea>
    <cs:lnRef idx="0"/>
    <cs:fillRef idx="0"/>
    <cs:effectRef idx="0"/>
    <cs:fontRef idx="minor">
      <a:schemeClr val="dk1"/>
    </cs:fontRef>
  </cs:plotArea>
  <cs:plotArea3D>
    <cs:lnRef idx="0"/>
    <cs:fillRef idx="0"/>
    <cs:effectRef idx="0"/>
    <cs:fontRef idx="minor">
      <a:schemeClr val="dk1"/>
    </cs:fontRef>
  </cs:plotArea3D>
  <cs:seriesAxis>
    <cs:lnRef idx="0"/>
    <cs:fillRef idx="0"/>
    <cs:effectRef idx="0"/>
    <cs:fontRef idx="minor">
      <a:schemeClr val="dk1">
        <a:lumMod val="65000"/>
        <a:lumOff val="35000"/>
      </a:schemeClr>
    </cs:fontRef>
    <cs:defRPr sz="1197"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2128" b="1" kern="1200"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1197"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1197" kern="1200"/>
  </cs:valueAxis>
  <cs:wall>
    <cs:lnRef idx="0"/>
    <cs:fillRef idx="0"/>
    <cs:effectRef idx="0"/>
    <cs:fontRef idx="minor">
      <a:schemeClr val="dk1"/>
    </cs:fontRef>
  </cs:wall>
</cs:chartStyle>
</file>

<file path=ppt/charts/style6.xml><?xml version="1.0" encoding="utf-8"?>
<cs:chartStyle xmlns:cs="http://schemas.microsoft.com/office/drawing/2012/chartStyle" xmlns:a="http://schemas.openxmlformats.org/drawingml/2006/main" id="258">
  <cs:axisTitle>
    <cs:lnRef idx="0"/>
    <cs:fillRef idx="0"/>
    <cs:effectRef idx="0"/>
    <cs:fontRef idx="minor">
      <a:schemeClr val="tx1">
        <a:lumMod val="65000"/>
        <a:lumOff val="35000"/>
      </a:schemeClr>
    </cs:fontRef>
    <cs:defRPr sz="1197" kern="1200"/>
  </cs:axisTitle>
  <cs:categoryAxis>
    <cs:lnRef idx="0"/>
    <cs:fillRef idx="0"/>
    <cs:effectRef idx="0"/>
    <cs:fontRef idx="minor">
      <a:schemeClr val="tx1">
        <a:lumMod val="65000"/>
        <a:lumOff val="35000"/>
      </a:schemeClr>
    </cs:fontRef>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lt1"/>
    </cs:fontRef>
    <cs:defRPr sz="1197" b="1"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tx1"/>
    </cs:fontRef>
    <cs:spPr>
      <a:solidFill>
        <a:schemeClr val="phClr"/>
      </a:solidFill>
      <a:scene3d>
        <a:camera prst="orthographicFront"/>
        <a:lightRig rig="brightRoom" dir="t"/>
      </a:scene3d>
      <a:sp3d prstMaterial="flat">
        <a:bevelT w="50800" h="101600" prst="angle"/>
        <a:contourClr>
          <a:srgbClr val="000000"/>
        </a:contourClr>
      </a:sp3d>
    </cs:spPr>
  </cs:dataPoint>
  <cs:dataPoint3D>
    <cs:lnRef idx="0"/>
    <cs:fillRef idx="0">
      <cs:styleClr val="auto"/>
    </cs:fillRef>
    <cs:effectRef idx="0"/>
    <cs:fontRef idx="minor">
      <a:schemeClr val="tx1"/>
    </cs:fontRef>
    <cs:spPr>
      <a:solidFill>
        <a:schemeClr val="phClr"/>
      </a:solidFill>
      <a:ln w="1905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fillRef idx="0">
      <cs:styleClr val="auto"/>
    </cs:fillRef>
    <cs:effectRef idx="0"/>
    <cs:fontRef idx="minor">
      <a:schemeClr val="tx1"/>
    </cs:fontRef>
    <cs:spPr>
      <a:solidFill>
        <a:schemeClr val="phClr"/>
      </a:solidFill>
      <a:ln w="9525">
        <a:solidFill>
          <a:schemeClr val="lt1"/>
        </a:solidFill>
      </a:ln>
    </cs:spPr>
  </cs:dataPointMarker>
  <cs:dataPointMarkerLayout symbol="circle" size="6"/>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1" i="0" kern="1200" cap="all" spc="50" baseline="0"/>
  </cs:title>
  <cs:trendline>
    <cs:lnRef idx="0">
      <cs:styleClr val="auto"/>
    </cs:lnRef>
    <cs:fillRef idx="0"/>
    <cs:effectRef idx="0"/>
    <cs:fontRef idx="minor">
      <a:schemeClr val="tx1"/>
    </cs:fontRef>
    <cs:spPr>
      <a:ln w="19050" cap="rnd">
        <a:solidFill>
          <a:schemeClr val="phClr"/>
        </a:solidFill>
        <a:prstDash val="sysDash"/>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11/6/2018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11/6/2018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338800477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18</a:t>
            </a:fld>
            <a:endParaRPr lang="en-US"/>
          </a:p>
        </p:txBody>
      </p:sp>
    </p:spTree>
    <p:extLst>
      <p:ext uri="{BB962C8B-B14F-4D97-AF65-F5344CB8AC3E}">
        <p14:creationId xmlns:p14="http://schemas.microsoft.com/office/powerpoint/2010/main" val="199111265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11676411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3378551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l">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508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55A9FA46-6993-41FA-9211-B4EE50265466}"/>
              </a:ext>
            </a:extLst>
          </p:cNvPr>
          <p:cNvSpPr>
            <a:spLocks noGrp="1"/>
          </p:cNvSpPr>
          <p:nvPr>
            <p:ph type="pic" sz="quarter" idx="160" hasCustomPrompt="1"/>
          </p:nvPr>
        </p:nvSpPr>
        <p:spPr>
          <a:xfrm>
            <a:off x="4407860" y="2065452"/>
            <a:ext cx="3327022" cy="2117498"/>
          </a:xfrm>
          <a:custGeom>
            <a:avLst/>
            <a:gdLst>
              <a:gd name="connsiteX0" fmla="*/ 0 w 3327022"/>
              <a:gd name="connsiteY0" fmla="*/ 0 h 2117498"/>
              <a:gd name="connsiteX1" fmla="*/ 3327022 w 3327022"/>
              <a:gd name="connsiteY1" fmla="*/ 0 h 2117498"/>
              <a:gd name="connsiteX2" fmla="*/ 3327022 w 3327022"/>
              <a:gd name="connsiteY2" fmla="*/ 2117498 h 2117498"/>
              <a:gd name="connsiteX3" fmla="*/ 0 w 3327022"/>
              <a:gd name="connsiteY3" fmla="*/ 2117498 h 2117498"/>
            </a:gdLst>
            <a:ahLst/>
            <a:cxnLst>
              <a:cxn ang="0">
                <a:pos x="connsiteX0" y="connsiteY0"/>
              </a:cxn>
              <a:cxn ang="0">
                <a:pos x="connsiteX1" y="connsiteY1"/>
              </a:cxn>
              <a:cxn ang="0">
                <a:pos x="connsiteX2" y="connsiteY2"/>
              </a:cxn>
              <a:cxn ang="0">
                <a:pos x="connsiteX3" y="connsiteY3"/>
              </a:cxn>
            </a:cxnLst>
            <a:rect l="l" t="t" r="r" b="b"/>
            <a:pathLst>
              <a:path w="3327022" h="2117498">
                <a:moveTo>
                  <a:pt x="0" y="0"/>
                </a:moveTo>
                <a:lnTo>
                  <a:pt x="3327022" y="0"/>
                </a:lnTo>
                <a:lnTo>
                  <a:pt x="3327022" y="2117498"/>
                </a:lnTo>
                <a:lnTo>
                  <a:pt x="0" y="2117498"/>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4F429091-5C5C-4F81-A3DC-113FBEDF28FE}"/>
              </a:ext>
            </a:extLst>
          </p:cNvPr>
          <p:cNvSpPr>
            <a:spLocks noGrp="1"/>
          </p:cNvSpPr>
          <p:nvPr>
            <p:ph type="pic" sz="quarter" idx="159" hasCustomPrompt="1"/>
          </p:nvPr>
        </p:nvSpPr>
        <p:spPr>
          <a:xfrm>
            <a:off x="838200" y="2065452"/>
            <a:ext cx="3327022" cy="2117498"/>
          </a:xfrm>
          <a:custGeom>
            <a:avLst/>
            <a:gdLst>
              <a:gd name="connsiteX0" fmla="*/ 0 w 3327022"/>
              <a:gd name="connsiteY0" fmla="*/ 0 h 2117498"/>
              <a:gd name="connsiteX1" fmla="*/ 3327022 w 3327022"/>
              <a:gd name="connsiteY1" fmla="*/ 0 h 2117498"/>
              <a:gd name="connsiteX2" fmla="*/ 3327022 w 3327022"/>
              <a:gd name="connsiteY2" fmla="*/ 2117498 h 2117498"/>
              <a:gd name="connsiteX3" fmla="*/ 0 w 3327022"/>
              <a:gd name="connsiteY3" fmla="*/ 2117498 h 2117498"/>
            </a:gdLst>
            <a:ahLst/>
            <a:cxnLst>
              <a:cxn ang="0">
                <a:pos x="connsiteX0" y="connsiteY0"/>
              </a:cxn>
              <a:cxn ang="0">
                <a:pos x="connsiteX1" y="connsiteY1"/>
              </a:cxn>
              <a:cxn ang="0">
                <a:pos x="connsiteX2" y="connsiteY2"/>
              </a:cxn>
              <a:cxn ang="0">
                <a:pos x="connsiteX3" y="connsiteY3"/>
              </a:cxn>
            </a:cxnLst>
            <a:rect l="l" t="t" r="r" b="b"/>
            <a:pathLst>
              <a:path w="3327022" h="2117498">
                <a:moveTo>
                  <a:pt x="0" y="0"/>
                </a:moveTo>
                <a:lnTo>
                  <a:pt x="3327022" y="0"/>
                </a:lnTo>
                <a:lnTo>
                  <a:pt x="3327022" y="2117498"/>
                </a:lnTo>
                <a:lnTo>
                  <a:pt x="0" y="211749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Picture Placeholder 11">
            <a:extLst>
              <a:ext uri="{FF2B5EF4-FFF2-40B4-BE49-F238E27FC236}">
                <a16:creationId xmlns:a16="http://schemas.microsoft.com/office/drawing/2014/main" id="{ECC1F285-31ED-4CD8-9061-0CAEC8C3A462}"/>
              </a:ext>
            </a:extLst>
          </p:cNvPr>
          <p:cNvSpPr>
            <a:spLocks noGrp="1"/>
          </p:cNvSpPr>
          <p:nvPr>
            <p:ph type="pic" sz="quarter" idx="161" hasCustomPrompt="1"/>
          </p:nvPr>
        </p:nvSpPr>
        <p:spPr>
          <a:xfrm>
            <a:off x="7977520" y="2065452"/>
            <a:ext cx="3327022" cy="2117498"/>
          </a:xfrm>
          <a:custGeom>
            <a:avLst/>
            <a:gdLst>
              <a:gd name="connsiteX0" fmla="*/ 0 w 3327022"/>
              <a:gd name="connsiteY0" fmla="*/ 0 h 2117498"/>
              <a:gd name="connsiteX1" fmla="*/ 3327022 w 3327022"/>
              <a:gd name="connsiteY1" fmla="*/ 0 h 2117498"/>
              <a:gd name="connsiteX2" fmla="*/ 3327022 w 3327022"/>
              <a:gd name="connsiteY2" fmla="*/ 2117498 h 2117498"/>
              <a:gd name="connsiteX3" fmla="*/ 0 w 3327022"/>
              <a:gd name="connsiteY3" fmla="*/ 2117498 h 2117498"/>
            </a:gdLst>
            <a:ahLst/>
            <a:cxnLst>
              <a:cxn ang="0">
                <a:pos x="connsiteX0" y="connsiteY0"/>
              </a:cxn>
              <a:cxn ang="0">
                <a:pos x="connsiteX1" y="connsiteY1"/>
              </a:cxn>
              <a:cxn ang="0">
                <a:pos x="connsiteX2" y="connsiteY2"/>
              </a:cxn>
              <a:cxn ang="0">
                <a:pos x="connsiteX3" y="connsiteY3"/>
              </a:cxn>
            </a:cxnLst>
            <a:rect l="l" t="t" r="r" b="b"/>
            <a:pathLst>
              <a:path w="3327022" h="2117498">
                <a:moveTo>
                  <a:pt x="0" y="0"/>
                </a:moveTo>
                <a:lnTo>
                  <a:pt x="3327022" y="0"/>
                </a:lnTo>
                <a:lnTo>
                  <a:pt x="3327022" y="2117498"/>
                </a:lnTo>
                <a:lnTo>
                  <a:pt x="0" y="211749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2097131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519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E0F71CA7-F1A9-4814-AFD8-C30022D6432E}"/>
              </a:ext>
            </a:extLst>
          </p:cNvPr>
          <p:cNvSpPr>
            <a:spLocks noGrp="1"/>
          </p:cNvSpPr>
          <p:nvPr>
            <p:ph type="pic" sz="quarter" idx="161" hasCustomPrompt="1"/>
          </p:nvPr>
        </p:nvSpPr>
        <p:spPr>
          <a:xfrm>
            <a:off x="838200" y="1962137"/>
            <a:ext cx="10466342" cy="3905263"/>
          </a:xfrm>
          <a:custGeom>
            <a:avLst/>
            <a:gdLst>
              <a:gd name="connsiteX0" fmla="*/ 0 w 10466342"/>
              <a:gd name="connsiteY0" fmla="*/ 0 h 3905263"/>
              <a:gd name="connsiteX1" fmla="*/ 10466342 w 10466342"/>
              <a:gd name="connsiteY1" fmla="*/ 0 h 3905263"/>
              <a:gd name="connsiteX2" fmla="*/ 10466342 w 10466342"/>
              <a:gd name="connsiteY2" fmla="*/ 3905263 h 3905263"/>
              <a:gd name="connsiteX3" fmla="*/ 0 w 10466342"/>
              <a:gd name="connsiteY3" fmla="*/ 3905263 h 3905263"/>
            </a:gdLst>
            <a:ahLst/>
            <a:cxnLst>
              <a:cxn ang="0">
                <a:pos x="connsiteX0" y="connsiteY0"/>
              </a:cxn>
              <a:cxn ang="0">
                <a:pos x="connsiteX1" y="connsiteY1"/>
              </a:cxn>
              <a:cxn ang="0">
                <a:pos x="connsiteX2" y="connsiteY2"/>
              </a:cxn>
              <a:cxn ang="0">
                <a:pos x="connsiteX3" y="connsiteY3"/>
              </a:cxn>
            </a:cxnLst>
            <a:rect l="l" t="t" r="r" b="b"/>
            <a:pathLst>
              <a:path w="10466342" h="3905263">
                <a:moveTo>
                  <a:pt x="0" y="0"/>
                </a:moveTo>
                <a:lnTo>
                  <a:pt x="10466342" y="0"/>
                </a:lnTo>
                <a:lnTo>
                  <a:pt x="10466342" y="3905263"/>
                </a:lnTo>
                <a:lnTo>
                  <a:pt x="0" y="390526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44917653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520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E888EB4E-4AC0-4BE9-B536-8DEDF6158DE1}"/>
              </a:ext>
            </a:extLst>
          </p:cNvPr>
          <p:cNvSpPr>
            <a:spLocks noGrp="1"/>
          </p:cNvSpPr>
          <p:nvPr>
            <p:ph type="pic" sz="quarter" idx="162" hasCustomPrompt="1"/>
          </p:nvPr>
        </p:nvSpPr>
        <p:spPr>
          <a:xfrm>
            <a:off x="4729844" y="2211388"/>
            <a:ext cx="3891643" cy="1941512"/>
          </a:xfrm>
          <a:custGeom>
            <a:avLst/>
            <a:gdLst>
              <a:gd name="connsiteX0" fmla="*/ 0 w 3891643"/>
              <a:gd name="connsiteY0" fmla="*/ 0 h 1941512"/>
              <a:gd name="connsiteX1" fmla="*/ 3891643 w 3891643"/>
              <a:gd name="connsiteY1" fmla="*/ 0 h 1941512"/>
              <a:gd name="connsiteX2" fmla="*/ 3891643 w 3891643"/>
              <a:gd name="connsiteY2" fmla="*/ 1941512 h 1941512"/>
              <a:gd name="connsiteX3" fmla="*/ 0 w 3891643"/>
              <a:gd name="connsiteY3" fmla="*/ 1941512 h 1941512"/>
            </a:gdLst>
            <a:ahLst/>
            <a:cxnLst>
              <a:cxn ang="0">
                <a:pos x="connsiteX0" y="connsiteY0"/>
              </a:cxn>
              <a:cxn ang="0">
                <a:pos x="connsiteX1" y="connsiteY1"/>
              </a:cxn>
              <a:cxn ang="0">
                <a:pos x="connsiteX2" y="connsiteY2"/>
              </a:cxn>
              <a:cxn ang="0">
                <a:pos x="connsiteX3" y="connsiteY3"/>
              </a:cxn>
            </a:cxnLst>
            <a:rect l="l" t="t" r="r" b="b"/>
            <a:pathLst>
              <a:path w="3891643" h="1941512">
                <a:moveTo>
                  <a:pt x="0" y="0"/>
                </a:moveTo>
                <a:lnTo>
                  <a:pt x="3891643" y="0"/>
                </a:lnTo>
                <a:lnTo>
                  <a:pt x="3891643" y="1941512"/>
                </a:lnTo>
                <a:lnTo>
                  <a:pt x="0" y="19415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FB5EB532-F0BE-4F83-A725-6EA0AA99F2AE}"/>
              </a:ext>
            </a:extLst>
          </p:cNvPr>
          <p:cNvSpPr>
            <a:spLocks noGrp="1"/>
          </p:cNvSpPr>
          <p:nvPr>
            <p:ph type="pic" sz="quarter" idx="161" hasCustomPrompt="1"/>
          </p:nvPr>
        </p:nvSpPr>
        <p:spPr>
          <a:xfrm>
            <a:off x="838201" y="2211388"/>
            <a:ext cx="3891643" cy="1941512"/>
          </a:xfrm>
          <a:custGeom>
            <a:avLst/>
            <a:gdLst>
              <a:gd name="connsiteX0" fmla="*/ 0 w 3891643"/>
              <a:gd name="connsiteY0" fmla="*/ 0 h 1941512"/>
              <a:gd name="connsiteX1" fmla="*/ 3891643 w 3891643"/>
              <a:gd name="connsiteY1" fmla="*/ 0 h 1941512"/>
              <a:gd name="connsiteX2" fmla="*/ 3891643 w 3891643"/>
              <a:gd name="connsiteY2" fmla="*/ 1941512 h 1941512"/>
              <a:gd name="connsiteX3" fmla="*/ 0 w 3891643"/>
              <a:gd name="connsiteY3" fmla="*/ 1941512 h 1941512"/>
            </a:gdLst>
            <a:ahLst/>
            <a:cxnLst>
              <a:cxn ang="0">
                <a:pos x="connsiteX0" y="connsiteY0"/>
              </a:cxn>
              <a:cxn ang="0">
                <a:pos x="connsiteX1" y="connsiteY1"/>
              </a:cxn>
              <a:cxn ang="0">
                <a:pos x="connsiteX2" y="connsiteY2"/>
              </a:cxn>
              <a:cxn ang="0">
                <a:pos x="connsiteX3" y="connsiteY3"/>
              </a:cxn>
            </a:cxnLst>
            <a:rect l="l" t="t" r="r" b="b"/>
            <a:pathLst>
              <a:path w="3891643" h="1941512">
                <a:moveTo>
                  <a:pt x="0" y="0"/>
                </a:moveTo>
                <a:lnTo>
                  <a:pt x="3891643" y="0"/>
                </a:lnTo>
                <a:lnTo>
                  <a:pt x="3891643" y="1941512"/>
                </a:lnTo>
                <a:lnTo>
                  <a:pt x="0" y="1941512"/>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9D74F17A-E114-4761-A024-A7A70BB896D3}"/>
              </a:ext>
            </a:extLst>
          </p:cNvPr>
          <p:cNvSpPr>
            <a:spLocks noGrp="1"/>
          </p:cNvSpPr>
          <p:nvPr>
            <p:ph type="pic" sz="quarter" idx="163" hasCustomPrompt="1"/>
          </p:nvPr>
        </p:nvSpPr>
        <p:spPr>
          <a:xfrm>
            <a:off x="8621486" y="3781425"/>
            <a:ext cx="2706188" cy="2595338"/>
          </a:xfrm>
          <a:custGeom>
            <a:avLst/>
            <a:gdLst>
              <a:gd name="connsiteX0" fmla="*/ 0 w 2706188"/>
              <a:gd name="connsiteY0" fmla="*/ 0 h 2595338"/>
              <a:gd name="connsiteX1" fmla="*/ 2706188 w 2706188"/>
              <a:gd name="connsiteY1" fmla="*/ 0 h 2595338"/>
              <a:gd name="connsiteX2" fmla="*/ 2706188 w 2706188"/>
              <a:gd name="connsiteY2" fmla="*/ 2595338 h 2595338"/>
              <a:gd name="connsiteX3" fmla="*/ 0 w 2706188"/>
              <a:gd name="connsiteY3" fmla="*/ 2595338 h 2595338"/>
            </a:gdLst>
            <a:ahLst/>
            <a:cxnLst>
              <a:cxn ang="0">
                <a:pos x="connsiteX0" y="connsiteY0"/>
              </a:cxn>
              <a:cxn ang="0">
                <a:pos x="connsiteX1" y="connsiteY1"/>
              </a:cxn>
              <a:cxn ang="0">
                <a:pos x="connsiteX2" y="connsiteY2"/>
              </a:cxn>
              <a:cxn ang="0">
                <a:pos x="connsiteX3" y="connsiteY3"/>
              </a:cxn>
            </a:cxnLst>
            <a:rect l="l" t="t" r="r" b="b"/>
            <a:pathLst>
              <a:path w="2706188" h="2595338">
                <a:moveTo>
                  <a:pt x="0" y="0"/>
                </a:moveTo>
                <a:lnTo>
                  <a:pt x="2706188" y="0"/>
                </a:lnTo>
                <a:lnTo>
                  <a:pt x="2706188" y="2595338"/>
                </a:lnTo>
                <a:lnTo>
                  <a:pt x="0" y="259533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1800118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53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E3B0123C-E1D6-43E5-AE96-2454CBCD2DD9}"/>
              </a:ext>
            </a:extLst>
          </p:cNvPr>
          <p:cNvSpPr>
            <a:spLocks noGrp="1"/>
          </p:cNvSpPr>
          <p:nvPr>
            <p:ph type="pic" sz="quarter" idx="164" hasCustomPrompt="1"/>
          </p:nvPr>
        </p:nvSpPr>
        <p:spPr>
          <a:xfrm>
            <a:off x="1675546" y="2665867"/>
            <a:ext cx="1694776" cy="1694776"/>
          </a:xfrm>
          <a:custGeom>
            <a:avLst/>
            <a:gdLst>
              <a:gd name="connsiteX0" fmla="*/ 847389 w 1694776"/>
              <a:gd name="connsiteY0" fmla="*/ 0 h 1694776"/>
              <a:gd name="connsiteX1" fmla="*/ 1694776 w 1694776"/>
              <a:gd name="connsiteY1" fmla="*/ 0 h 1694776"/>
              <a:gd name="connsiteX2" fmla="*/ 1694776 w 1694776"/>
              <a:gd name="connsiteY2" fmla="*/ 847388 h 1694776"/>
              <a:gd name="connsiteX3" fmla="*/ 847388 w 1694776"/>
              <a:gd name="connsiteY3" fmla="*/ 1694776 h 1694776"/>
              <a:gd name="connsiteX4" fmla="*/ 0 w 1694776"/>
              <a:gd name="connsiteY4" fmla="*/ 847388 h 1694776"/>
              <a:gd name="connsiteX5" fmla="*/ 1 w 1694776"/>
              <a:gd name="connsiteY5" fmla="*/ 847388 h 1694776"/>
              <a:gd name="connsiteX6" fmla="*/ 847389 w 1694776"/>
              <a:gd name="connsiteY6" fmla="*/ 0 h 169477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694776" h="1694776">
                <a:moveTo>
                  <a:pt x="847389" y="0"/>
                </a:moveTo>
                <a:lnTo>
                  <a:pt x="1694776" y="0"/>
                </a:lnTo>
                <a:lnTo>
                  <a:pt x="1694776" y="847388"/>
                </a:lnTo>
                <a:cubicBezTo>
                  <a:pt x="1694776" y="1315387"/>
                  <a:pt x="1315387" y="1694776"/>
                  <a:pt x="847388" y="1694776"/>
                </a:cubicBezTo>
                <a:cubicBezTo>
                  <a:pt x="379389" y="1694776"/>
                  <a:pt x="0" y="1315387"/>
                  <a:pt x="0" y="847388"/>
                </a:cubicBezTo>
                <a:lnTo>
                  <a:pt x="1" y="847388"/>
                </a:lnTo>
                <a:cubicBezTo>
                  <a:pt x="1" y="379389"/>
                  <a:pt x="379390" y="0"/>
                  <a:pt x="847389"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15215117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532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0BC00E56-A1FB-462D-B3A8-665CC30E5765}"/>
              </a:ext>
            </a:extLst>
          </p:cNvPr>
          <p:cNvSpPr>
            <a:spLocks noGrp="1"/>
          </p:cNvSpPr>
          <p:nvPr>
            <p:ph type="pic" sz="quarter" idx="164" hasCustomPrompt="1"/>
          </p:nvPr>
        </p:nvSpPr>
        <p:spPr>
          <a:xfrm>
            <a:off x="1173240" y="2490541"/>
            <a:ext cx="2567610" cy="2567610"/>
          </a:xfrm>
          <a:custGeom>
            <a:avLst/>
            <a:gdLst>
              <a:gd name="connsiteX0" fmla="*/ 1283805 w 2567610"/>
              <a:gd name="connsiteY0" fmla="*/ 0 h 2567610"/>
              <a:gd name="connsiteX1" fmla="*/ 2567610 w 2567610"/>
              <a:gd name="connsiteY1" fmla="*/ 1283805 h 2567610"/>
              <a:gd name="connsiteX2" fmla="*/ 1283805 w 2567610"/>
              <a:gd name="connsiteY2" fmla="*/ 2567610 h 2567610"/>
              <a:gd name="connsiteX3" fmla="*/ 0 w 2567610"/>
              <a:gd name="connsiteY3" fmla="*/ 1283805 h 2567610"/>
              <a:gd name="connsiteX4" fmla="*/ 1283805 w 2567610"/>
              <a:gd name="connsiteY4" fmla="*/ 0 h 256761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67610" h="2567610">
                <a:moveTo>
                  <a:pt x="1283805" y="0"/>
                </a:moveTo>
                <a:cubicBezTo>
                  <a:pt x="1992831" y="0"/>
                  <a:pt x="2567610" y="574779"/>
                  <a:pt x="2567610" y="1283805"/>
                </a:cubicBezTo>
                <a:cubicBezTo>
                  <a:pt x="2567610" y="1992831"/>
                  <a:pt x="1992831" y="2567610"/>
                  <a:pt x="1283805" y="2567610"/>
                </a:cubicBezTo>
                <a:cubicBezTo>
                  <a:pt x="574779" y="2567610"/>
                  <a:pt x="0" y="1992831"/>
                  <a:pt x="0" y="1283805"/>
                </a:cubicBezTo>
                <a:cubicBezTo>
                  <a:pt x="0" y="574779"/>
                  <a:pt x="574779" y="0"/>
                  <a:pt x="1283805"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1808161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533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9AD8F6A6-A483-4F86-BC9E-2293AA1CE9C9}"/>
              </a:ext>
            </a:extLst>
          </p:cNvPr>
          <p:cNvSpPr>
            <a:spLocks noGrp="1"/>
          </p:cNvSpPr>
          <p:nvPr>
            <p:ph type="pic" sz="quarter" idx="165" hasCustomPrompt="1"/>
          </p:nvPr>
        </p:nvSpPr>
        <p:spPr>
          <a:xfrm>
            <a:off x="7811545" y="3962398"/>
            <a:ext cx="1480457" cy="1611087"/>
          </a:xfrm>
          <a:custGeom>
            <a:avLst/>
            <a:gdLst>
              <a:gd name="connsiteX0" fmla="*/ 0 w 1480457"/>
              <a:gd name="connsiteY0" fmla="*/ 0 h 1611087"/>
              <a:gd name="connsiteX1" fmla="*/ 1480457 w 1480457"/>
              <a:gd name="connsiteY1" fmla="*/ 0 h 1611087"/>
              <a:gd name="connsiteX2" fmla="*/ 1480457 w 1480457"/>
              <a:gd name="connsiteY2" fmla="*/ 1611087 h 1611087"/>
              <a:gd name="connsiteX3" fmla="*/ 0 w 1480457"/>
              <a:gd name="connsiteY3" fmla="*/ 1611087 h 1611087"/>
            </a:gdLst>
            <a:ahLst/>
            <a:cxnLst>
              <a:cxn ang="0">
                <a:pos x="connsiteX0" y="connsiteY0"/>
              </a:cxn>
              <a:cxn ang="0">
                <a:pos x="connsiteX1" y="connsiteY1"/>
              </a:cxn>
              <a:cxn ang="0">
                <a:pos x="connsiteX2" y="connsiteY2"/>
              </a:cxn>
              <a:cxn ang="0">
                <a:pos x="connsiteX3" y="connsiteY3"/>
              </a:cxn>
            </a:cxnLst>
            <a:rect l="l" t="t" r="r" b="b"/>
            <a:pathLst>
              <a:path w="1480457" h="1611087">
                <a:moveTo>
                  <a:pt x="0" y="0"/>
                </a:moveTo>
                <a:lnTo>
                  <a:pt x="1480457" y="0"/>
                </a:lnTo>
                <a:lnTo>
                  <a:pt x="1480457" y="1611087"/>
                </a:lnTo>
                <a:lnTo>
                  <a:pt x="0" y="1611087"/>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EDD0F34C-D845-41AC-9F9F-652B712D65F4}"/>
              </a:ext>
            </a:extLst>
          </p:cNvPr>
          <p:cNvSpPr>
            <a:spLocks noGrp="1"/>
          </p:cNvSpPr>
          <p:nvPr>
            <p:ph type="pic" sz="quarter" idx="164" hasCustomPrompt="1"/>
          </p:nvPr>
        </p:nvSpPr>
        <p:spPr>
          <a:xfrm>
            <a:off x="7811544" y="2249713"/>
            <a:ext cx="3510371" cy="1611087"/>
          </a:xfrm>
          <a:custGeom>
            <a:avLst/>
            <a:gdLst>
              <a:gd name="connsiteX0" fmla="*/ 0 w 3510371"/>
              <a:gd name="connsiteY0" fmla="*/ 0 h 1611087"/>
              <a:gd name="connsiteX1" fmla="*/ 3510371 w 3510371"/>
              <a:gd name="connsiteY1" fmla="*/ 0 h 1611087"/>
              <a:gd name="connsiteX2" fmla="*/ 3510371 w 3510371"/>
              <a:gd name="connsiteY2" fmla="*/ 1611087 h 1611087"/>
              <a:gd name="connsiteX3" fmla="*/ 0 w 3510371"/>
              <a:gd name="connsiteY3" fmla="*/ 1611087 h 1611087"/>
            </a:gdLst>
            <a:ahLst/>
            <a:cxnLst>
              <a:cxn ang="0">
                <a:pos x="connsiteX0" y="connsiteY0"/>
              </a:cxn>
              <a:cxn ang="0">
                <a:pos x="connsiteX1" y="connsiteY1"/>
              </a:cxn>
              <a:cxn ang="0">
                <a:pos x="connsiteX2" y="connsiteY2"/>
              </a:cxn>
              <a:cxn ang="0">
                <a:pos x="connsiteX3" y="connsiteY3"/>
              </a:cxn>
            </a:cxnLst>
            <a:rect l="l" t="t" r="r" b="b"/>
            <a:pathLst>
              <a:path w="3510371" h="1611087">
                <a:moveTo>
                  <a:pt x="0" y="0"/>
                </a:moveTo>
                <a:lnTo>
                  <a:pt x="3510371" y="0"/>
                </a:lnTo>
                <a:lnTo>
                  <a:pt x="3510371" y="1611087"/>
                </a:lnTo>
                <a:lnTo>
                  <a:pt x="0" y="161108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96F87FD5-083A-4143-8204-640AC454EDEC}"/>
              </a:ext>
            </a:extLst>
          </p:cNvPr>
          <p:cNvSpPr>
            <a:spLocks noGrp="1"/>
          </p:cNvSpPr>
          <p:nvPr>
            <p:ph type="pic" sz="quarter" idx="166" hasCustomPrompt="1"/>
          </p:nvPr>
        </p:nvSpPr>
        <p:spPr>
          <a:xfrm>
            <a:off x="9408116" y="3962398"/>
            <a:ext cx="1913799" cy="1611087"/>
          </a:xfrm>
          <a:custGeom>
            <a:avLst/>
            <a:gdLst>
              <a:gd name="connsiteX0" fmla="*/ 0 w 1913799"/>
              <a:gd name="connsiteY0" fmla="*/ 0 h 1611087"/>
              <a:gd name="connsiteX1" fmla="*/ 1913799 w 1913799"/>
              <a:gd name="connsiteY1" fmla="*/ 0 h 1611087"/>
              <a:gd name="connsiteX2" fmla="*/ 1913799 w 1913799"/>
              <a:gd name="connsiteY2" fmla="*/ 1611087 h 1611087"/>
              <a:gd name="connsiteX3" fmla="*/ 0 w 1913799"/>
              <a:gd name="connsiteY3" fmla="*/ 1611087 h 1611087"/>
            </a:gdLst>
            <a:ahLst/>
            <a:cxnLst>
              <a:cxn ang="0">
                <a:pos x="connsiteX0" y="connsiteY0"/>
              </a:cxn>
              <a:cxn ang="0">
                <a:pos x="connsiteX1" y="connsiteY1"/>
              </a:cxn>
              <a:cxn ang="0">
                <a:pos x="connsiteX2" y="connsiteY2"/>
              </a:cxn>
              <a:cxn ang="0">
                <a:pos x="connsiteX3" y="connsiteY3"/>
              </a:cxn>
            </a:cxnLst>
            <a:rect l="l" t="t" r="r" b="b"/>
            <a:pathLst>
              <a:path w="1913799" h="1611087">
                <a:moveTo>
                  <a:pt x="0" y="0"/>
                </a:moveTo>
                <a:lnTo>
                  <a:pt x="1913799" y="0"/>
                </a:lnTo>
                <a:lnTo>
                  <a:pt x="1913799" y="1611087"/>
                </a:lnTo>
                <a:lnTo>
                  <a:pt x="0" y="16110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70411255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534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86FB6145-904E-4409-9DD5-07801D07EA72}"/>
              </a:ext>
            </a:extLst>
          </p:cNvPr>
          <p:cNvSpPr>
            <a:spLocks noGrp="1"/>
          </p:cNvSpPr>
          <p:nvPr>
            <p:ph type="pic" sz="quarter" idx="167" hasCustomPrompt="1"/>
          </p:nvPr>
        </p:nvSpPr>
        <p:spPr>
          <a:xfrm>
            <a:off x="2893930" y="4177862"/>
            <a:ext cx="1985605" cy="1970631"/>
          </a:xfrm>
          <a:custGeom>
            <a:avLst/>
            <a:gdLst>
              <a:gd name="connsiteX0" fmla="*/ 0 w 1985605"/>
              <a:gd name="connsiteY0" fmla="*/ 0 h 1970631"/>
              <a:gd name="connsiteX1" fmla="*/ 1985605 w 1985605"/>
              <a:gd name="connsiteY1" fmla="*/ 0 h 1970631"/>
              <a:gd name="connsiteX2" fmla="*/ 1985605 w 1985605"/>
              <a:gd name="connsiteY2" fmla="*/ 1970631 h 1970631"/>
              <a:gd name="connsiteX3" fmla="*/ 0 w 1985605"/>
              <a:gd name="connsiteY3" fmla="*/ 1970631 h 1970631"/>
            </a:gdLst>
            <a:ahLst/>
            <a:cxnLst>
              <a:cxn ang="0">
                <a:pos x="connsiteX0" y="connsiteY0"/>
              </a:cxn>
              <a:cxn ang="0">
                <a:pos x="connsiteX1" y="connsiteY1"/>
              </a:cxn>
              <a:cxn ang="0">
                <a:pos x="connsiteX2" y="connsiteY2"/>
              </a:cxn>
              <a:cxn ang="0">
                <a:pos x="connsiteX3" y="connsiteY3"/>
              </a:cxn>
            </a:cxnLst>
            <a:rect l="l" t="t" r="r" b="b"/>
            <a:pathLst>
              <a:path w="1985605" h="1970631">
                <a:moveTo>
                  <a:pt x="0" y="0"/>
                </a:moveTo>
                <a:lnTo>
                  <a:pt x="1985605" y="0"/>
                </a:lnTo>
                <a:lnTo>
                  <a:pt x="1985605" y="1970631"/>
                </a:lnTo>
                <a:lnTo>
                  <a:pt x="0" y="1970631"/>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2F61A304-65DB-4E2F-98FE-9A66246741AC}"/>
              </a:ext>
            </a:extLst>
          </p:cNvPr>
          <p:cNvSpPr>
            <a:spLocks noGrp="1"/>
          </p:cNvSpPr>
          <p:nvPr>
            <p:ph type="pic" sz="quarter" idx="165" hasCustomPrompt="1"/>
          </p:nvPr>
        </p:nvSpPr>
        <p:spPr>
          <a:xfrm>
            <a:off x="5033348" y="4148028"/>
            <a:ext cx="1985605" cy="1970631"/>
          </a:xfrm>
          <a:custGeom>
            <a:avLst/>
            <a:gdLst>
              <a:gd name="connsiteX0" fmla="*/ 0 w 1985605"/>
              <a:gd name="connsiteY0" fmla="*/ 0 h 1970631"/>
              <a:gd name="connsiteX1" fmla="*/ 1985605 w 1985605"/>
              <a:gd name="connsiteY1" fmla="*/ 0 h 1970631"/>
              <a:gd name="connsiteX2" fmla="*/ 1985605 w 1985605"/>
              <a:gd name="connsiteY2" fmla="*/ 1970631 h 1970631"/>
              <a:gd name="connsiteX3" fmla="*/ 0 w 1985605"/>
              <a:gd name="connsiteY3" fmla="*/ 1970631 h 1970631"/>
            </a:gdLst>
            <a:ahLst/>
            <a:cxnLst>
              <a:cxn ang="0">
                <a:pos x="connsiteX0" y="connsiteY0"/>
              </a:cxn>
              <a:cxn ang="0">
                <a:pos x="connsiteX1" y="connsiteY1"/>
              </a:cxn>
              <a:cxn ang="0">
                <a:pos x="connsiteX2" y="connsiteY2"/>
              </a:cxn>
              <a:cxn ang="0">
                <a:pos x="connsiteX3" y="connsiteY3"/>
              </a:cxn>
            </a:cxnLst>
            <a:rect l="l" t="t" r="r" b="b"/>
            <a:pathLst>
              <a:path w="1985605" h="1970631">
                <a:moveTo>
                  <a:pt x="0" y="0"/>
                </a:moveTo>
                <a:lnTo>
                  <a:pt x="1985605" y="0"/>
                </a:lnTo>
                <a:lnTo>
                  <a:pt x="1985605" y="1970631"/>
                </a:lnTo>
                <a:lnTo>
                  <a:pt x="0" y="1970631"/>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B53DA596-FC75-4AF2-A1D7-684067E92995}"/>
              </a:ext>
            </a:extLst>
          </p:cNvPr>
          <p:cNvSpPr>
            <a:spLocks noGrp="1"/>
          </p:cNvSpPr>
          <p:nvPr>
            <p:ph type="pic" sz="quarter" idx="164" hasCustomPrompt="1"/>
          </p:nvPr>
        </p:nvSpPr>
        <p:spPr>
          <a:xfrm>
            <a:off x="5033348" y="2021743"/>
            <a:ext cx="1985605" cy="1970631"/>
          </a:xfrm>
          <a:custGeom>
            <a:avLst/>
            <a:gdLst>
              <a:gd name="connsiteX0" fmla="*/ 0 w 1985605"/>
              <a:gd name="connsiteY0" fmla="*/ 0 h 1970631"/>
              <a:gd name="connsiteX1" fmla="*/ 1985605 w 1985605"/>
              <a:gd name="connsiteY1" fmla="*/ 0 h 1970631"/>
              <a:gd name="connsiteX2" fmla="*/ 1985605 w 1985605"/>
              <a:gd name="connsiteY2" fmla="*/ 1970631 h 1970631"/>
              <a:gd name="connsiteX3" fmla="*/ 0 w 1985605"/>
              <a:gd name="connsiteY3" fmla="*/ 1970631 h 1970631"/>
            </a:gdLst>
            <a:ahLst/>
            <a:cxnLst>
              <a:cxn ang="0">
                <a:pos x="connsiteX0" y="connsiteY0"/>
              </a:cxn>
              <a:cxn ang="0">
                <a:pos x="connsiteX1" y="connsiteY1"/>
              </a:cxn>
              <a:cxn ang="0">
                <a:pos x="connsiteX2" y="connsiteY2"/>
              </a:cxn>
              <a:cxn ang="0">
                <a:pos x="connsiteX3" y="connsiteY3"/>
              </a:cxn>
            </a:cxnLst>
            <a:rect l="l" t="t" r="r" b="b"/>
            <a:pathLst>
              <a:path w="1985605" h="1970631">
                <a:moveTo>
                  <a:pt x="0" y="0"/>
                </a:moveTo>
                <a:lnTo>
                  <a:pt x="1985605" y="0"/>
                </a:lnTo>
                <a:lnTo>
                  <a:pt x="1985605" y="1970631"/>
                </a:lnTo>
                <a:lnTo>
                  <a:pt x="0" y="197063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6" name="Picture Placeholder 15">
            <a:extLst>
              <a:ext uri="{FF2B5EF4-FFF2-40B4-BE49-F238E27FC236}">
                <a16:creationId xmlns:a16="http://schemas.microsoft.com/office/drawing/2014/main" id="{A734FC86-35BF-4A78-A257-969DCECB7053}"/>
              </a:ext>
            </a:extLst>
          </p:cNvPr>
          <p:cNvSpPr>
            <a:spLocks noGrp="1"/>
          </p:cNvSpPr>
          <p:nvPr>
            <p:ph type="pic" sz="quarter" idx="166" hasCustomPrompt="1"/>
          </p:nvPr>
        </p:nvSpPr>
        <p:spPr>
          <a:xfrm>
            <a:off x="2893930" y="2028509"/>
            <a:ext cx="1985605" cy="1970631"/>
          </a:xfrm>
          <a:custGeom>
            <a:avLst/>
            <a:gdLst>
              <a:gd name="connsiteX0" fmla="*/ 0 w 1985605"/>
              <a:gd name="connsiteY0" fmla="*/ 0 h 1970631"/>
              <a:gd name="connsiteX1" fmla="*/ 1985605 w 1985605"/>
              <a:gd name="connsiteY1" fmla="*/ 0 h 1970631"/>
              <a:gd name="connsiteX2" fmla="*/ 1985605 w 1985605"/>
              <a:gd name="connsiteY2" fmla="*/ 1970631 h 1970631"/>
              <a:gd name="connsiteX3" fmla="*/ 0 w 1985605"/>
              <a:gd name="connsiteY3" fmla="*/ 1970631 h 1970631"/>
            </a:gdLst>
            <a:ahLst/>
            <a:cxnLst>
              <a:cxn ang="0">
                <a:pos x="connsiteX0" y="connsiteY0"/>
              </a:cxn>
              <a:cxn ang="0">
                <a:pos x="connsiteX1" y="connsiteY1"/>
              </a:cxn>
              <a:cxn ang="0">
                <a:pos x="connsiteX2" y="connsiteY2"/>
              </a:cxn>
              <a:cxn ang="0">
                <a:pos x="connsiteX3" y="connsiteY3"/>
              </a:cxn>
            </a:cxnLst>
            <a:rect l="l" t="t" r="r" b="b"/>
            <a:pathLst>
              <a:path w="1985605" h="1970631">
                <a:moveTo>
                  <a:pt x="0" y="0"/>
                </a:moveTo>
                <a:lnTo>
                  <a:pt x="1985605" y="0"/>
                </a:lnTo>
                <a:lnTo>
                  <a:pt x="1985605" y="1970631"/>
                </a:lnTo>
                <a:lnTo>
                  <a:pt x="0" y="1970631"/>
                </a:lnTo>
                <a:close/>
              </a:path>
            </a:pathLst>
          </a:custGeom>
        </p:spPr>
        <p:txBody>
          <a:bodyPr wrap="square">
            <a:noAutofit/>
          </a:bodyPr>
          <a:lstStyle>
            <a:lvl1pPr>
              <a:defRPr sz="1200"/>
            </a:lvl1pPr>
          </a:lstStyle>
          <a:p>
            <a:r>
              <a:rPr lang="en-US" dirty="0"/>
              <a:t>Picture</a:t>
            </a:r>
          </a:p>
        </p:txBody>
      </p:sp>
      <p:sp>
        <p:nvSpPr>
          <p:cNvPr id="20" name="Picture Placeholder 19">
            <a:extLst>
              <a:ext uri="{FF2B5EF4-FFF2-40B4-BE49-F238E27FC236}">
                <a16:creationId xmlns:a16="http://schemas.microsoft.com/office/drawing/2014/main" id="{819314DF-BAEC-4055-AC19-58E2629E3CC4}"/>
              </a:ext>
            </a:extLst>
          </p:cNvPr>
          <p:cNvSpPr>
            <a:spLocks noGrp="1"/>
          </p:cNvSpPr>
          <p:nvPr>
            <p:ph type="pic" sz="quarter" idx="168" hasCustomPrompt="1"/>
          </p:nvPr>
        </p:nvSpPr>
        <p:spPr>
          <a:xfrm>
            <a:off x="838200" y="2028510"/>
            <a:ext cx="1904414" cy="4119983"/>
          </a:xfrm>
          <a:custGeom>
            <a:avLst/>
            <a:gdLst>
              <a:gd name="connsiteX0" fmla="*/ 0 w 1904414"/>
              <a:gd name="connsiteY0" fmla="*/ 0 h 4119983"/>
              <a:gd name="connsiteX1" fmla="*/ 1904414 w 1904414"/>
              <a:gd name="connsiteY1" fmla="*/ 0 h 4119983"/>
              <a:gd name="connsiteX2" fmla="*/ 1904414 w 1904414"/>
              <a:gd name="connsiteY2" fmla="*/ 4119983 h 4119983"/>
              <a:gd name="connsiteX3" fmla="*/ 0 w 1904414"/>
              <a:gd name="connsiteY3" fmla="*/ 4119983 h 4119983"/>
            </a:gdLst>
            <a:ahLst/>
            <a:cxnLst>
              <a:cxn ang="0">
                <a:pos x="connsiteX0" y="connsiteY0"/>
              </a:cxn>
              <a:cxn ang="0">
                <a:pos x="connsiteX1" y="connsiteY1"/>
              </a:cxn>
              <a:cxn ang="0">
                <a:pos x="connsiteX2" y="connsiteY2"/>
              </a:cxn>
              <a:cxn ang="0">
                <a:pos x="connsiteX3" y="connsiteY3"/>
              </a:cxn>
            </a:cxnLst>
            <a:rect l="l" t="t" r="r" b="b"/>
            <a:pathLst>
              <a:path w="1904414" h="4119983">
                <a:moveTo>
                  <a:pt x="0" y="0"/>
                </a:moveTo>
                <a:lnTo>
                  <a:pt x="1904414" y="0"/>
                </a:lnTo>
                <a:lnTo>
                  <a:pt x="1904414" y="4119983"/>
                </a:lnTo>
                <a:lnTo>
                  <a:pt x="0" y="411998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76116434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535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99CA0D40-D861-44CF-90D8-0549EFCC5258}"/>
              </a:ext>
            </a:extLst>
          </p:cNvPr>
          <p:cNvSpPr>
            <a:spLocks noGrp="1"/>
          </p:cNvSpPr>
          <p:nvPr>
            <p:ph type="pic" sz="quarter" idx="164" hasCustomPrompt="1"/>
          </p:nvPr>
        </p:nvSpPr>
        <p:spPr>
          <a:xfrm>
            <a:off x="8249916" y="3810000"/>
            <a:ext cx="3159732" cy="1981200"/>
          </a:xfrm>
          <a:custGeom>
            <a:avLst/>
            <a:gdLst>
              <a:gd name="connsiteX0" fmla="*/ 0 w 3159732"/>
              <a:gd name="connsiteY0" fmla="*/ 0 h 1981200"/>
              <a:gd name="connsiteX1" fmla="*/ 3159732 w 3159732"/>
              <a:gd name="connsiteY1" fmla="*/ 0 h 1981200"/>
              <a:gd name="connsiteX2" fmla="*/ 3159732 w 3159732"/>
              <a:gd name="connsiteY2" fmla="*/ 1981200 h 1981200"/>
              <a:gd name="connsiteX3" fmla="*/ 0 w 3159732"/>
              <a:gd name="connsiteY3" fmla="*/ 1981200 h 1981200"/>
            </a:gdLst>
            <a:ahLst/>
            <a:cxnLst>
              <a:cxn ang="0">
                <a:pos x="connsiteX0" y="connsiteY0"/>
              </a:cxn>
              <a:cxn ang="0">
                <a:pos x="connsiteX1" y="connsiteY1"/>
              </a:cxn>
              <a:cxn ang="0">
                <a:pos x="connsiteX2" y="connsiteY2"/>
              </a:cxn>
              <a:cxn ang="0">
                <a:pos x="connsiteX3" y="connsiteY3"/>
              </a:cxn>
            </a:cxnLst>
            <a:rect l="l" t="t" r="r" b="b"/>
            <a:pathLst>
              <a:path w="3159732" h="1981200">
                <a:moveTo>
                  <a:pt x="0" y="0"/>
                </a:moveTo>
                <a:lnTo>
                  <a:pt x="3159732" y="0"/>
                </a:lnTo>
                <a:lnTo>
                  <a:pt x="3159732" y="1981200"/>
                </a:lnTo>
                <a:lnTo>
                  <a:pt x="0" y="19812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4E82F7BF-D974-4B03-8C4D-CDFBB0469279}"/>
              </a:ext>
            </a:extLst>
          </p:cNvPr>
          <p:cNvSpPr>
            <a:spLocks noGrp="1"/>
          </p:cNvSpPr>
          <p:nvPr>
            <p:ph type="pic" sz="quarter" idx="166" hasCustomPrompt="1"/>
          </p:nvPr>
        </p:nvSpPr>
        <p:spPr>
          <a:xfrm>
            <a:off x="4973158" y="3810000"/>
            <a:ext cx="3159732" cy="1981200"/>
          </a:xfrm>
          <a:custGeom>
            <a:avLst/>
            <a:gdLst>
              <a:gd name="connsiteX0" fmla="*/ 0 w 3159732"/>
              <a:gd name="connsiteY0" fmla="*/ 0 h 1981200"/>
              <a:gd name="connsiteX1" fmla="*/ 3159732 w 3159732"/>
              <a:gd name="connsiteY1" fmla="*/ 0 h 1981200"/>
              <a:gd name="connsiteX2" fmla="*/ 3159732 w 3159732"/>
              <a:gd name="connsiteY2" fmla="*/ 1981200 h 1981200"/>
              <a:gd name="connsiteX3" fmla="*/ 0 w 3159732"/>
              <a:gd name="connsiteY3" fmla="*/ 1981200 h 1981200"/>
            </a:gdLst>
            <a:ahLst/>
            <a:cxnLst>
              <a:cxn ang="0">
                <a:pos x="connsiteX0" y="connsiteY0"/>
              </a:cxn>
              <a:cxn ang="0">
                <a:pos x="connsiteX1" y="connsiteY1"/>
              </a:cxn>
              <a:cxn ang="0">
                <a:pos x="connsiteX2" y="connsiteY2"/>
              </a:cxn>
              <a:cxn ang="0">
                <a:pos x="connsiteX3" y="connsiteY3"/>
              </a:cxn>
            </a:cxnLst>
            <a:rect l="l" t="t" r="r" b="b"/>
            <a:pathLst>
              <a:path w="3159732" h="1981200">
                <a:moveTo>
                  <a:pt x="0" y="0"/>
                </a:moveTo>
                <a:lnTo>
                  <a:pt x="3159732" y="0"/>
                </a:lnTo>
                <a:lnTo>
                  <a:pt x="3159732" y="1981200"/>
                </a:lnTo>
                <a:lnTo>
                  <a:pt x="0" y="19812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2781509"/>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536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34E67E44-A962-4394-BCFD-76C40C8F4BD4}"/>
              </a:ext>
            </a:extLst>
          </p:cNvPr>
          <p:cNvSpPr>
            <a:spLocks noGrp="1"/>
          </p:cNvSpPr>
          <p:nvPr>
            <p:ph type="pic" sz="quarter" idx="164" hasCustomPrompt="1"/>
          </p:nvPr>
        </p:nvSpPr>
        <p:spPr>
          <a:xfrm>
            <a:off x="5040625" y="1913955"/>
            <a:ext cx="2176608" cy="2176608"/>
          </a:xfrm>
          <a:custGeom>
            <a:avLst/>
            <a:gdLst>
              <a:gd name="connsiteX0" fmla="*/ 1088304 w 2176608"/>
              <a:gd name="connsiteY0" fmla="*/ 0 h 2176608"/>
              <a:gd name="connsiteX1" fmla="*/ 2176608 w 2176608"/>
              <a:gd name="connsiteY1" fmla="*/ 1088304 h 2176608"/>
              <a:gd name="connsiteX2" fmla="*/ 1088304 w 2176608"/>
              <a:gd name="connsiteY2" fmla="*/ 2176608 h 2176608"/>
              <a:gd name="connsiteX3" fmla="*/ 0 w 2176608"/>
              <a:gd name="connsiteY3" fmla="*/ 1088304 h 2176608"/>
              <a:gd name="connsiteX4" fmla="*/ 1088304 w 2176608"/>
              <a:gd name="connsiteY4" fmla="*/ 0 h 21766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76608" h="2176608">
                <a:moveTo>
                  <a:pt x="1088304" y="0"/>
                </a:moveTo>
                <a:cubicBezTo>
                  <a:pt x="1689358" y="0"/>
                  <a:pt x="2176608" y="487250"/>
                  <a:pt x="2176608" y="1088304"/>
                </a:cubicBezTo>
                <a:cubicBezTo>
                  <a:pt x="2176608" y="1689358"/>
                  <a:pt x="1689358" y="2176608"/>
                  <a:pt x="1088304" y="2176608"/>
                </a:cubicBezTo>
                <a:cubicBezTo>
                  <a:pt x="487250" y="2176608"/>
                  <a:pt x="0" y="1689358"/>
                  <a:pt x="0" y="1088304"/>
                </a:cubicBezTo>
                <a:cubicBezTo>
                  <a:pt x="0" y="487250"/>
                  <a:pt x="487250" y="0"/>
                  <a:pt x="1088304"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8" name="Picture Placeholder 7">
            <a:extLst>
              <a:ext uri="{FF2B5EF4-FFF2-40B4-BE49-F238E27FC236}">
                <a16:creationId xmlns:a16="http://schemas.microsoft.com/office/drawing/2014/main" id="{7CA8D776-4575-457D-A3EA-90F5C24E0143}"/>
              </a:ext>
            </a:extLst>
          </p:cNvPr>
          <p:cNvSpPr>
            <a:spLocks noGrp="1"/>
          </p:cNvSpPr>
          <p:nvPr>
            <p:ph type="pic" sz="quarter" idx="166" hasCustomPrompt="1"/>
          </p:nvPr>
        </p:nvSpPr>
        <p:spPr>
          <a:xfrm>
            <a:off x="2102406" y="1913955"/>
            <a:ext cx="2176608" cy="2176608"/>
          </a:xfrm>
          <a:custGeom>
            <a:avLst/>
            <a:gdLst>
              <a:gd name="connsiteX0" fmla="*/ 1088304 w 2176608"/>
              <a:gd name="connsiteY0" fmla="*/ 0 h 2176608"/>
              <a:gd name="connsiteX1" fmla="*/ 2176608 w 2176608"/>
              <a:gd name="connsiteY1" fmla="*/ 1088304 h 2176608"/>
              <a:gd name="connsiteX2" fmla="*/ 1088304 w 2176608"/>
              <a:gd name="connsiteY2" fmla="*/ 2176608 h 2176608"/>
              <a:gd name="connsiteX3" fmla="*/ 0 w 2176608"/>
              <a:gd name="connsiteY3" fmla="*/ 1088304 h 2176608"/>
              <a:gd name="connsiteX4" fmla="*/ 1088304 w 2176608"/>
              <a:gd name="connsiteY4" fmla="*/ 0 h 21766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76608" h="2176608">
                <a:moveTo>
                  <a:pt x="1088304" y="0"/>
                </a:moveTo>
                <a:cubicBezTo>
                  <a:pt x="1689358" y="0"/>
                  <a:pt x="2176608" y="487250"/>
                  <a:pt x="2176608" y="1088304"/>
                </a:cubicBezTo>
                <a:cubicBezTo>
                  <a:pt x="2176608" y="1689358"/>
                  <a:pt x="1689358" y="2176608"/>
                  <a:pt x="1088304" y="2176608"/>
                </a:cubicBezTo>
                <a:cubicBezTo>
                  <a:pt x="487250" y="2176608"/>
                  <a:pt x="0" y="1689358"/>
                  <a:pt x="0" y="1088304"/>
                </a:cubicBezTo>
                <a:cubicBezTo>
                  <a:pt x="0" y="487250"/>
                  <a:pt x="487250" y="0"/>
                  <a:pt x="1088304" y="0"/>
                </a:cubicBez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A8E1BFE5-98CD-43BE-8B95-B288A4C36778}"/>
              </a:ext>
            </a:extLst>
          </p:cNvPr>
          <p:cNvSpPr>
            <a:spLocks noGrp="1"/>
          </p:cNvSpPr>
          <p:nvPr>
            <p:ph type="pic" sz="quarter" idx="167" hasCustomPrompt="1"/>
          </p:nvPr>
        </p:nvSpPr>
        <p:spPr>
          <a:xfrm>
            <a:off x="7978843" y="1913955"/>
            <a:ext cx="2176608" cy="2176608"/>
          </a:xfrm>
          <a:custGeom>
            <a:avLst/>
            <a:gdLst>
              <a:gd name="connsiteX0" fmla="*/ 1088304 w 2176608"/>
              <a:gd name="connsiteY0" fmla="*/ 0 h 2176608"/>
              <a:gd name="connsiteX1" fmla="*/ 2176608 w 2176608"/>
              <a:gd name="connsiteY1" fmla="*/ 1088304 h 2176608"/>
              <a:gd name="connsiteX2" fmla="*/ 1088304 w 2176608"/>
              <a:gd name="connsiteY2" fmla="*/ 2176608 h 2176608"/>
              <a:gd name="connsiteX3" fmla="*/ 0 w 2176608"/>
              <a:gd name="connsiteY3" fmla="*/ 1088304 h 2176608"/>
              <a:gd name="connsiteX4" fmla="*/ 1088304 w 2176608"/>
              <a:gd name="connsiteY4" fmla="*/ 0 h 21766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76608" h="2176608">
                <a:moveTo>
                  <a:pt x="1088304" y="0"/>
                </a:moveTo>
                <a:cubicBezTo>
                  <a:pt x="1689358" y="0"/>
                  <a:pt x="2176608" y="487250"/>
                  <a:pt x="2176608" y="1088304"/>
                </a:cubicBezTo>
                <a:cubicBezTo>
                  <a:pt x="2176608" y="1689358"/>
                  <a:pt x="1689358" y="2176608"/>
                  <a:pt x="1088304" y="2176608"/>
                </a:cubicBezTo>
                <a:cubicBezTo>
                  <a:pt x="487250" y="2176608"/>
                  <a:pt x="0" y="1689358"/>
                  <a:pt x="0" y="1088304"/>
                </a:cubicBezTo>
                <a:cubicBezTo>
                  <a:pt x="0" y="487250"/>
                  <a:pt x="487250" y="0"/>
                  <a:pt x="1088304"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65464407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537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42BC92D6-0058-492D-AF2A-941974CBB8DB}"/>
              </a:ext>
            </a:extLst>
          </p:cNvPr>
          <p:cNvSpPr>
            <a:spLocks noGrp="1"/>
          </p:cNvSpPr>
          <p:nvPr>
            <p:ph type="pic" sz="quarter" idx="167" hasCustomPrompt="1"/>
          </p:nvPr>
        </p:nvSpPr>
        <p:spPr>
          <a:xfrm>
            <a:off x="1697792" y="1740979"/>
            <a:ext cx="2231650" cy="2231650"/>
          </a:xfrm>
          <a:custGeom>
            <a:avLst/>
            <a:gdLst>
              <a:gd name="connsiteX0" fmla="*/ 1115825 w 2231650"/>
              <a:gd name="connsiteY0" fmla="*/ 0 h 2231650"/>
              <a:gd name="connsiteX1" fmla="*/ 2231650 w 2231650"/>
              <a:gd name="connsiteY1" fmla="*/ 1115825 h 2231650"/>
              <a:gd name="connsiteX2" fmla="*/ 1115825 w 2231650"/>
              <a:gd name="connsiteY2" fmla="*/ 2231650 h 2231650"/>
              <a:gd name="connsiteX3" fmla="*/ 0 w 2231650"/>
              <a:gd name="connsiteY3" fmla="*/ 1115825 h 2231650"/>
              <a:gd name="connsiteX4" fmla="*/ 1115825 w 2231650"/>
              <a:gd name="connsiteY4" fmla="*/ 0 h 2231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31650" h="2231650">
                <a:moveTo>
                  <a:pt x="1115825" y="0"/>
                </a:moveTo>
                <a:cubicBezTo>
                  <a:pt x="1732078" y="0"/>
                  <a:pt x="2231650" y="499572"/>
                  <a:pt x="2231650" y="1115825"/>
                </a:cubicBezTo>
                <a:cubicBezTo>
                  <a:pt x="2231650" y="1732078"/>
                  <a:pt x="1732078" y="2231650"/>
                  <a:pt x="1115825" y="2231650"/>
                </a:cubicBezTo>
                <a:cubicBezTo>
                  <a:pt x="499572" y="2231650"/>
                  <a:pt x="0" y="1732078"/>
                  <a:pt x="0" y="1115825"/>
                </a:cubicBezTo>
                <a:cubicBezTo>
                  <a:pt x="0" y="499572"/>
                  <a:pt x="499572" y="0"/>
                  <a:pt x="1115825" y="0"/>
                </a:cubicBez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A93C60C0-806D-4760-A48D-241D51E9ED7E}"/>
              </a:ext>
            </a:extLst>
          </p:cNvPr>
          <p:cNvSpPr>
            <a:spLocks noGrp="1"/>
          </p:cNvSpPr>
          <p:nvPr>
            <p:ph type="pic" sz="quarter" idx="168" hasCustomPrompt="1"/>
          </p:nvPr>
        </p:nvSpPr>
        <p:spPr>
          <a:xfrm>
            <a:off x="1697792" y="4098556"/>
            <a:ext cx="2231650" cy="2231650"/>
          </a:xfrm>
          <a:custGeom>
            <a:avLst/>
            <a:gdLst>
              <a:gd name="connsiteX0" fmla="*/ 1115825 w 2231650"/>
              <a:gd name="connsiteY0" fmla="*/ 0 h 2231650"/>
              <a:gd name="connsiteX1" fmla="*/ 2231650 w 2231650"/>
              <a:gd name="connsiteY1" fmla="*/ 1115825 h 2231650"/>
              <a:gd name="connsiteX2" fmla="*/ 1115825 w 2231650"/>
              <a:gd name="connsiteY2" fmla="*/ 2231650 h 2231650"/>
              <a:gd name="connsiteX3" fmla="*/ 0 w 2231650"/>
              <a:gd name="connsiteY3" fmla="*/ 1115825 h 2231650"/>
              <a:gd name="connsiteX4" fmla="*/ 1115825 w 2231650"/>
              <a:gd name="connsiteY4" fmla="*/ 0 h 2231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31650" h="2231650">
                <a:moveTo>
                  <a:pt x="1115825" y="0"/>
                </a:moveTo>
                <a:cubicBezTo>
                  <a:pt x="1732078" y="0"/>
                  <a:pt x="2231650" y="499572"/>
                  <a:pt x="2231650" y="1115825"/>
                </a:cubicBezTo>
                <a:cubicBezTo>
                  <a:pt x="2231650" y="1732078"/>
                  <a:pt x="1732078" y="2231650"/>
                  <a:pt x="1115825" y="2231650"/>
                </a:cubicBezTo>
                <a:cubicBezTo>
                  <a:pt x="499572" y="2231650"/>
                  <a:pt x="0" y="1732078"/>
                  <a:pt x="0" y="1115825"/>
                </a:cubicBezTo>
                <a:cubicBezTo>
                  <a:pt x="0" y="499572"/>
                  <a:pt x="499572" y="0"/>
                  <a:pt x="1115825" y="0"/>
                </a:cubicBez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2084719D-6C94-4116-910A-C4E18D17E54F}"/>
              </a:ext>
            </a:extLst>
          </p:cNvPr>
          <p:cNvSpPr>
            <a:spLocks noGrp="1"/>
          </p:cNvSpPr>
          <p:nvPr>
            <p:ph type="pic" sz="quarter" idx="164" hasCustomPrompt="1"/>
          </p:nvPr>
        </p:nvSpPr>
        <p:spPr>
          <a:xfrm>
            <a:off x="4295028" y="4098556"/>
            <a:ext cx="2231650" cy="2231650"/>
          </a:xfrm>
          <a:custGeom>
            <a:avLst/>
            <a:gdLst>
              <a:gd name="connsiteX0" fmla="*/ 1115825 w 2231650"/>
              <a:gd name="connsiteY0" fmla="*/ 0 h 2231650"/>
              <a:gd name="connsiteX1" fmla="*/ 2231650 w 2231650"/>
              <a:gd name="connsiteY1" fmla="*/ 1115825 h 2231650"/>
              <a:gd name="connsiteX2" fmla="*/ 1115825 w 2231650"/>
              <a:gd name="connsiteY2" fmla="*/ 2231650 h 2231650"/>
              <a:gd name="connsiteX3" fmla="*/ 0 w 2231650"/>
              <a:gd name="connsiteY3" fmla="*/ 1115825 h 2231650"/>
              <a:gd name="connsiteX4" fmla="*/ 1115825 w 2231650"/>
              <a:gd name="connsiteY4" fmla="*/ 0 h 2231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31650" h="2231650">
                <a:moveTo>
                  <a:pt x="1115825" y="0"/>
                </a:moveTo>
                <a:cubicBezTo>
                  <a:pt x="1732078" y="0"/>
                  <a:pt x="2231650" y="499572"/>
                  <a:pt x="2231650" y="1115825"/>
                </a:cubicBezTo>
                <a:cubicBezTo>
                  <a:pt x="2231650" y="1732078"/>
                  <a:pt x="1732078" y="2231650"/>
                  <a:pt x="1115825" y="2231650"/>
                </a:cubicBezTo>
                <a:cubicBezTo>
                  <a:pt x="499572" y="2231650"/>
                  <a:pt x="0" y="1732078"/>
                  <a:pt x="0" y="1115825"/>
                </a:cubicBezTo>
                <a:cubicBezTo>
                  <a:pt x="0" y="499572"/>
                  <a:pt x="499572" y="0"/>
                  <a:pt x="1115825"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90741F7F-6C4F-4FCD-9976-93AF62A95B30}"/>
              </a:ext>
            </a:extLst>
          </p:cNvPr>
          <p:cNvSpPr>
            <a:spLocks noGrp="1"/>
          </p:cNvSpPr>
          <p:nvPr>
            <p:ph type="pic" sz="quarter" idx="166" hasCustomPrompt="1"/>
          </p:nvPr>
        </p:nvSpPr>
        <p:spPr>
          <a:xfrm>
            <a:off x="4295028" y="1740979"/>
            <a:ext cx="2231650" cy="2231650"/>
          </a:xfrm>
          <a:custGeom>
            <a:avLst/>
            <a:gdLst>
              <a:gd name="connsiteX0" fmla="*/ 1115825 w 2231650"/>
              <a:gd name="connsiteY0" fmla="*/ 0 h 2231650"/>
              <a:gd name="connsiteX1" fmla="*/ 2231650 w 2231650"/>
              <a:gd name="connsiteY1" fmla="*/ 1115825 h 2231650"/>
              <a:gd name="connsiteX2" fmla="*/ 1115825 w 2231650"/>
              <a:gd name="connsiteY2" fmla="*/ 2231650 h 2231650"/>
              <a:gd name="connsiteX3" fmla="*/ 0 w 2231650"/>
              <a:gd name="connsiteY3" fmla="*/ 1115825 h 2231650"/>
              <a:gd name="connsiteX4" fmla="*/ 1115825 w 2231650"/>
              <a:gd name="connsiteY4" fmla="*/ 0 h 2231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31650" h="2231650">
                <a:moveTo>
                  <a:pt x="1115825" y="0"/>
                </a:moveTo>
                <a:cubicBezTo>
                  <a:pt x="1732078" y="0"/>
                  <a:pt x="2231650" y="499572"/>
                  <a:pt x="2231650" y="1115825"/>
                </a:cubicBezTo>
                <a:cubicBezTo>
                  <a:pt x="2231650" y="1732078"/>
                  <a:pt x="1732078" y="2231650"/>
                  <a:pt x="1115825" y="2231650"/>
                </a:cubicBezTo>
                <a:cubicBezTo>
                  <a:pt x="499572" y="2231650"/>
                  <a:pt x="0" y="1732078"/>
                  <a:pt x="0" y="1115825"/>
                </a:cubicBezTo>
                <a:cubicBezTo>
                  <a:pt x="0" y="499572"/>
                  <a:pt x="499572" y="0"/>
                  <a:pt x="1115825"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51168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
        <p:nvSpPr>
          <p:cNvPr id="3" name="Subtitle 2"/>
          <p:cNvSpPr>
            <a:spLocks noGrp="1"/>
          </p:cNvSpPr>
          <p:nvPr>
            <p:ph type="subTitle" idx="1"/>
          </p:nvPr>
        </p:nvSpPr>
        <p:spPr>
          <a:xfrm>
            <a:off x="838200" y="1134613"/>
            <a:ext cx="10515600" cy="244244"/>
          </a:xfrm>
          <a:prstGeom prst="rect">
            <a:avLst/>
          </a:prstGeom>
        </p:spPr>
        <p:txBody>
          <a:bodyPr/>
          <a:lstStyle>
            <a:lvl1pPr marL="0" indent="0" algn="l">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538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7433C14D-BE9D-4E27-89A9-DB4EBDCF24BD}"/>
              </a:ext>
            </a:extLst>
          </p:cNvPr>
          <p:cNvSpPr>
            <a:spLocks noGrp="1"/>
          </p:cNvSpPr>
          <p:nvPr>
            <p:ph type="pic" sz="quarter" idx="168" hasCustomPrompt="1"/>
          </p:nvPr>
        </p:nvSpPr>
        <p:spPr>
          <a:xfrm>
            <a:off x="8729498" y="1681844"/>
            <a:ext cx="2624301" cy="2120899"/>
          </a:xfrm>
          <a:custGeom>
            <a:avLst/>
            <a:gdLst>
              <a:gd name="connsiteX0" fmla="*/ 0 w 2624301"/>
              <a:gd name="connsiteY0" fmla="*/ 0 h 2120899"/>
              <a:gd name="connsiteX1" fmla="*/ 2624301 w 2624301"/>
              <a:gd name="connsiteY1" fmla="*/ 0 h 2120899"/>
              <a:gd name="connsiteX2" fmla="*/ 2624301 w 2624301"/>
              <a:gd name="connsiteY2" fmla="*/ 2120899 h 2120899"/>
              <a:gd name="connsiteX3" fmla="*/ 0 w 2624301"/>
              <a:gd name="connsiteY3" fmla="*/ 2120899 h 2120899"/>
            </a:gdLst>
            <a:ahLst/>
            <a:cxnLst>
              <a:cxn ang="0">
                <a:pos x="connsiteX0" y="connsiteY0"/>
              </a:cxn>
              <a:cxn ang="0">
                <a:pos x="connsiteX1" y="connsiteY1"/>
              </a:cxn>
              <a:cxn ang="0">
                <a:pos x="connsiteX2" y="connsiteY2"/>
              </a:cxn>
              <a:cxn ang="0">
                <a:pos x="connsiteX3" y="connsiteY3"/>
              </a:cxn>
            </a:cxnLst>
            <a:rect l="l" t="t" r="r" b="b"/>
            <a:pathLst>
              <a:path w="2624301" h="2120899">
                <a:moveTo>
                  <a:pt x="0" y="0"/>
                </a:moveTo>
                <a:lnTo>
                  <a:pt x="2624301" y="0"/>
                </a:lnTo>
                <a:lnTo>
                  <a:pt x="2624301" y="2120899"/>
                </a:lnTo>
                <a:lnTo>
                  <a:pt x="0" y="2120899"/>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9AD4BDEC-C3A3-4DED-84B5-7746062A4C33}"/>
              </a:ext>
            </a:extLst>
          </p:cNvPr>
          <p:cNvSpPr>
            <a:spLocks noGrp="1"/>
          </p:cNvSpPr>
          <p:nvPr>
            <p:ph type="pic" sz="quarter" idx="164" hasCustomPrompt="1"/>
          </p:nvPr>
        </p:nvSpPr>
        <p:spPr>
          <a:xfrm>
            <a:off x="5976377" y="3931557"/>
            <a:ext cx="2624301" cy="2120899"/>
          </a:xfrm>
          <a:custGeom>
            <a:avLst/>
            <a:gdLst>
              <a:gd name="connsiteX0" fmla="*/ 0 w 2624301"/>
              <a:gd name="connsiteY0" fmla="*/ 0 h 2120899"/>
              <a:gd name="connsiteX1" fmla="*/ 2624301 w 2624301"/>
              <a:gd name="connsiteY1" fmla="*/ 0 h 2120899"/>
              <a:gd name="connsiteX2" fmla="*/ 2624301 w 2624301"/>
              <a:gd name="connsiteY2" fmla="*/ 2120899 h 2120899"/>
              <a:gd name="connsiteX3" fmla="*/ 0 w 2624301"/>
              <a:gd name="connsiteY3" fmla="*/ 2120899 h 2120899"/>
            </a:gdLst>
            <a:ahLst/>
            <a:cxnLst>
              <a:cxn ang="0">
                <a:pos x="connsiteX0" y="connsiteY0"/>
              </a:cxn>
              <a:cxn ang="0">
                <a:pos x="connsiteX1" y="connsiteY1"/>
              </a:cxn>
              <a:cxn ang="0">
                <a:pos x="connsiteX2" y="connsiteY2"/>
              </a:cxn>
              <a:cxn ang="0">
                <a:pos x="connsiteX3" y="connsiteY3"/>
              </a:cxn>
            </a:cxnLst>
            <a:rect l="l" t="t" r="r" b="b"/>
            <a:pathLst>
              <a:path w="2624301" h="2120899">
                <a:moveTo>
                  <a:pt x="0" y="0"/>
                </a:moveTo>
                <a:lnTo>
                  <a:pt x="2624301" y="0"/>
                </a:lnTo>
                <a:lnTo>
                  <a:pt x="2624301" y="2120899"/>
                </a:lnTo>
                <a:lnTo>
                  <a:pt x="0" y="2120899"/>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7F7169EE-53DF-4CFC-9F2F-5B8338BEC800}"/>
              </a:ext>
            </a:extLst>
          </p:cNvPr>
          <p:cNvSpPr>
            <a:spLocks noGrp="1"/>
          </p:cNvSpPr>
          <p:nvPr>
            <p:ph type="pic" sz="quarter" idx="167" hasCustomPrompt="1"/>
          </p:nvPr>
        </p:nvSpPr>
        <p:spPr>
          <a:xfrm>
            <a:off x="5976377" y="1681844"/>
            <a:ext cx="2624301" cy="2120899"/>
          </a:xfrm>
          <a:custGeom>
            <a:avLst/>
            <a:gdLst>
              <a:gd name="connsiteX0" fmla="*/ 0 w 2624301"/>
              <a:gd name="connsiteY0" fmla="*/ 0 h 2120899"/>
              <a:gd name="connsiteX1" fmla="*/ 2624301 w 2624301"/>
              <a:gd name="connsiteY1" fmla="*/ 0 h 2120899"/>
              <a:gd name="connsiteX2" fmla="*/ 2624301 w 2624301"/>
              <a:gd name="connsiteY2" fmla="*/ 2120899 h 2120899"/>
              <a:gd name="connsiteX3" fmla="*/ 0 w 2624301"/>
              <a:gd name="connsiteY3" fmla="*/ 2120899 h 2120899"/>
            </a:gdLst>
            <a:ahLst/>
            <a:cxnLst>
              <a:cxn ang="0">
                <a:pos x="connsiteX0" y="connsiteY0"/>
              </a:cxn>
              <a:cxn ang="0">
                <a:pos x="connsiteX1" y="connsiteY1"/>
              </a:cxn>
              <a:cxn ang="0">
                <a:pos x="connsiteX2" y="connsiteY2"/>
              </a:cxn>
              <a:cxn ang="0">
                <a:pos x="connsiteX3" y="connsiteY3"/>
              </a:cxn>
            </a:cxnLst>
            <a:rect l="l" t="t" r="r" b="b"/>
            <a:pathLst>
              <a:path w="2624301" h="2120899">
                <a:moveTo>
                  <a:pt x="0" y="0"/>
                </a:moveTo>
                <a:lnTo>
                  <a:pt x="2624301" y="0"/>
                </a:lnTo>
                <a:lnTo>
                  <a:pt x="2624301" y="2120899"/>
                </a:lnTo>
                <a:lnTo>
                  <a:pt x="0" y="212089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Picture Placeholder 11">
            <a:extLst>
              <a:ext uri="{FF2B5EF4-FFF2-40B4-BE49-F238E27FC236}">
                <a16:creationId xmlns:a16="http://schemas.microsoft.com/office/drawing/2014/main" id="{8FA479C1-FDC2-4571-B4E1-4A9396C92ADD}"/>
              </a:ext>
            </a:extLst>
          </p:cNvPr>
          <p:cNvSpPr>
            <a:spLocks noGrp="1"/>
          </p:cNvSpPr>
          <p:nvPr>
            <p:ph type="pic" sz="quarter" idx="166" hasCustomPrompt="1"/>
          </p:nvPr>
        </p:nvSpPr>
        <p:spPr>
          <a:xfrm>
            <a:off x="838198" y="1681846"/>
            <a:ext cx="5009358" cy="4370611"/>
          </a:xfrm>
          <a:custGeom>
            <a:avLst/>
            <a:gdLst>
              <a:gd name="connsiteX0" fmla="*/ 0 w 5009358"/>
              <a:gd name="connsiteY0" fmla="*/ 0 h 4370611"/>
              <a:gd name="connsiteX1" fmla="*/ 5009358 w 5009358"/>
              <a:gd name="connsiteY1" fmla="*/ 0 h 4370611"/>
              <a:gd name="connsiteX2" fmla="*/ 5009358 w 5009358"/>
              <a:gd name="connsiteY2" fmla="*/ 4370611 h 4370611"/>
              <a:gd name="connsiteX3" fmla="*/ 0 w 5009358"/>
              <a:gd name="connsiteY3" fmla="*/ 4370611 h 4370611"/>
            </a:gdLst>
            <a:ahLst/>
            <a:cxnLst>
              <a:cxn ang="0">
                <a:pos x="connsiteX0" y="connsiteY0"/>
              </a:cxn>
              <a:cxn ang="0">
                <a:pos x="connsiteX1" y="connsiteY1"/>
              </a:cxn>
              <a:cxn ang="0">
                <a:pos x="connsiteX2" y="connsiteY2"/>
              </a:cxn>
              <a:cxn ang="0">
                <a:pos x="connsiteX3" y="connsiteY3"/>
              </a:cxn>
            </a:cxnLst>
            <a:rect l="l" t="t" r="r" b="b"/>
            <a:pathLst>
              <a:path w="5009358" h="4370611">
                <a:moveTo>
                  <a:pt x="0" y="0"/>
                </a:moveTo>
                <a:lnTo>
                  <a:pt x="5009358" y="0"/>
                </a:lnTo>
                <a:lnTo>
                  <a:pt x="5009358" y="4370611"/>
                </a:lnTo>
                <a:lnTo>
                  <a:pt x="0" y="4370611"/>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A0347C26-F891-450A-9976-E785EEEC2B16}"/>
              </a:ext>
            </a:extLst>
          </p:cNvPr>
          <p:cNvSpPr>
            <a:spLocks noGrp="1"/>
          </p:cNvSpPr>
          <p:nvPr>
            <p:ph type="pic" sz="quarter" idx="169" hasCustomPrompt="1"/>
          </p:nvPr>
        </p:nvSpPr>
        <p:spPr>
          <a:xfrm>
            <a:off x="8729498" y="3931557"/>
            <a:ext cx="2624301" cy="2120899"/>
          </a:xfrm>
          <a:custGeom>
            <a:avLst/>
            <a:gdLst>
              <a:gd name="connsiteX0" fmla="*/ 0 w 2624301"/>
              <a:gd name="connsiteY0" fmla="*/ 0 h 2120899"/>
              <a:gd name="connsiteX1" fmla="*/ 2624301 w 2624301"/>
              <a:gd name="connsiteY1" fmla="*/ 0 h 2120899"/>
              <a:gd name="connsiteX2" fmla="*/ 2624301 w 2624301"/>
              <a:gd name="connsiteY2" fmla="*/ 2120899 h 2120899"/>
              <a:gd name="connsiteX3" fmla="*/ 0 w 2624301"/>
              <a:gd name="connsiteY3" fmla="*/ 2120899 h 2120899"/>
            </a:gdLst>
            <a:ahLst/>
            <a:cxnLst>
              <a:cxn ang="0">
                <a:pos x="connsiteX0" y="connsiteY0"/>
              </a:cxn>
              <a:cxn ang="0">
                <a:pos x="connsiteX1" y="connsiteY1"/>
              </a:cxn>
              <a:cxn ang="0">
                <a:pos x="connsiteX2" y="connsiteY2"/>
              </a:cxn>
              <a:cxn ang="0">
                <a:pos x="connsiteX3" y="connsiteY3"/>
              </a:cxn>
            </a:cxnLst>
            <a:rect l="l" t="t" r="r" b="b"/>
            <a:pathLst>
              <a:path w="2624301" h="2120899">
                <a:moveTo>
                  <a:pt x="0" y="0"/>
                </a:moveTo>
                <a:lnTo>
                  <a:pt x="2624301" y="0"/>
                </a:lnTo>
                <a:lnTo>
                  <a:pt x="2624301" y="2120899"/>
                </a:lnTo>
                <a:lnTo>
                  <a:pt x="0" y="212089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65852254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539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58342CCF-A4EB-4374-B57C-3F4CEE5D5183}"/>
              </a:ext>
            </a:extLst>
          </p:cNvPr>
          <p:cNvSpPr>
            <a:spLocks noGrp="1"/>
          </p:cNvSpPr>
          <p:nvPr>
            <p:ph type="pic" sz="quarter" idx="168" hasCustomPrompt="1"/>
          </p:nvPr>
        </p:nvSpPr>
        <p:spPr>
          <a:xfrm>
            <a:off x="8563068" y="4059992"/>
            <a:ext cx="2764607" cy="2036007"/>
          </a:xfrm>
          <a:custGeom>
            <a:avLst/>
            <a:gdLst>
              <a:gd name="connsiteX0" fmla="*/ 0 w 2764607"/>
              <a:gd name="connsiteY0" fmla="*/ 0 h 2036007"/>
              <a:gd name="connsiteX1" fmla="*/ 2764607 w 2764607"/>
              <a:gd name="connsiteY1" fmla="*/ 0 h 2036007"/>
              <a:gd name="connsiteX2" fmla="*/ 2764607 w 2764607"/>
              <a:gd name="connsiteY2" fmla="*/ 2036007 h 2036007"/>
              <a:gd name="connsiteX3" fmla="*/ 0 w 2764607"/>
              <a:gd name="connsiteY3" fmla="*/ 2036007 h 2036007"/>
            </a:gdLst>
            <a:ahLst/>
            <a:cxnLst>
              <a:cxn ang="0">
                <a:pos x="connsiteX0" y="connsiteY0"/>
              </a:cxn>
              <a:cxn ang="0">
                <a:pos x="connsiteX1" y="connsiteY1"/>
              </a:cxn>
              <a:cxn ang="0">
                <a:pos x="connsiteX2" y="connsiteY2"/>
              </a:cxn>
              <a:cxn ang="0">
                <a:pos x="connsiteX3" y="connsiteY3"/>
              </a:cxn>
            </a:cxnLst>
            <a:rect l="l" t="t" r="r" b="b"/>
            <a:pathLst>
              <a:path w="2764607" h="2036007">
                <a:moveTo>
                  <a:pt x="0" y="0"/>
                </a:moveTo>
                <a:lnTo>
                  <a:pt x="2764607" y="0"/>
                </a:lnTo>
                <a:lnTo>
                  <a:pt x="2764607" y="2036007"/>
                </a:lnTo>
                <a:lnTo>
                  <a:pt x="0" y="2036007"/>
                </a:lnTo>
                <a:close/>
              </a:path>
            </a:pathLst>
          </a:custGeom>
        </p:spPr>
        <p:txBody>
          <a:bodyPr wrap="square">
            <a:noAutofit/>
          </a:bodyPr>
          <a:lstStyle>
            <a:lvl1pPr>
              <a:defRPr sz="1200"/>
            </a:lvl1pPr>
          </a:lstStyle>
          <a:p>
            <a:r>
              <a:rPr lang="en-US" dirty="0"/>
              <a:t>Picture</a:t>
            </a:r>
          </a:p>
        </p:txBody>
      </p:sp>
      <p:sp>
        <p:nvSpPr>
          <p:cNvPr id="20" name="Picture Placeholder 19">
            <a:extLst>
              <a:ext uri="{FF2B5EF4-FFF2-40B4-BE49-F238E27FC236}">
                <a16:creationId xmlns:a16="http://schemas.microsoft.com/office/drawing/2014/main" id="{3D7F352A-F47B-49D0-A948-0AB38FC49728}"/>
              </a:ext>
            </a:extLst>
          </p:cNvPr>
          <p:cNvSpPr>
            <a:spLocks noGrp="1"/>
          </p:cNvSpPr>
          <p:nvPr>
            <p:ph type="pic" sz="quarter" idx="164" hasCustomPrompt="1"/>
          </p:nvPr>
        </p:nvSpPr>
        <p:spPr>
          <a:xfrm>
            <a:off x="8563068" y="1814510"/>
            <a:ext cx="2764607" cy="2036007"/>
          </a:xfrm>
          <a:custGeom>
            <a:avLst/>
            <a:gdLst>
              <a:gd name="connsiteX0" fmla="*/ 0 w 2764607"/>
              <a:gd name="connsiteY0" fmla="*/ 0 h 2036007"/>
              <a:gd name="connsiteX1" fmla="*/ 2764607 w 2764607"/>
              <a:gd name="connsiteY1" fmla="*/ 0 h 2036007"/>
              <a:gd name="connsiteX2" fmla="*/ 2764607 w 2764607"/>
              <a:gd name="connsiteY2" fmla="*/ 2036007 h 2036007"/>
              <a:gd name="connsiteX3" fmla="*/ 0 w 2764607"/>
              <a:gd name="connsiteY3" fmla="*/ 2036007 h 2036007"/>
            </a:gdLst>
            <a:ahLst/>
            <a:cxnLst>
              <a:cxn ang="0">
                <a:pos x="connsiteX0" y="connsiteY0"/>
              </a:cxn>
              <a:cxn ang="0">
                <a:pos x="connsiteX1" y="connsiteY1"/>
              </a:cxn>
              <a:cxn ang="0">
                <a:pos x="connsiteX2" y="connsiteY2"/>
              </a:cxn>
              <a:cxn ang="0">
                <a:pos x="connsiteX3" y="connsiteY3"/>
              </a:cxn>
            </a:cxnLst>
            <a:rect l="l" t="t" r="r" b="b"/>
            <a:pathLst>
              <a:path w="2764607" h="2036007">
                <a:moveTo>
                  <a:pt x="0" y="0"/>
                </a:moveTo>
                <a:lnTo>
                  <a:pt x="2764607" y="0"/>
                </a:lnTo>
                <a:lnTo>
                  <a:pt x="2764607" y="2036007"/>
                </a:lnTo>
                <a:lnTo>
                  <a:pt x="0" y="2036007"/>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97879E36-CCC9-457B-9B7F-609FF20A2150}"/>
              </a:ext>
            </a:extLst>
          </p:cNvPr>
          <p:cNvSpPr>
            <a:spLocks noGrp="1"/>
          </p:cNvSpPr>
          <p:nvPr>
            <p:ph type="pic" sz="quarter" idx="167" hasCustomPrompt="1"/>
          </p:nvPr>
        </p:nvSpPr>
        <p:spPr>
          <a:xfrm>
            <a:off x="5119553" y="1814511"/>
            <a:ext cx="3269703" cy="4281487"/>
          </a:xfrm>
          <a:custGeom>
            <a:avLst/>
            <a:gdLst>
              <a:gd name="connsiteX0" fmla="*/ 0 w 3269703"/>
              <a:gd name="connsiteY0" fmla="*/ 0 h 4281487"/>
              <a:gd name="connsiteX1" fmla="*/ 3269703 w 3269703"/>
              <a:gd name="connsiteY1" fmla="*/ 0 h 4281487"/>
              <a:gd name="connsiteX2" fmla="*/ 3269703 w 3269703"/>
              <a:gd name="connsiteY2" fmla="*/ 4281487 h 4281487"/>
              <a:gd name="connsiteX3" fmla="*/ 0 w 3269703"/>
              <a:gd name="connsiteY3" fmla="*/ 4281487 h 4281487"/>
            </a:gdLst>
            <a:ahLst/>
            <a:cxnLst>
              <a:cxn ang="0">
                <a:pos x="connsiteX0" y="connsiteY0"/>
              </a:cxn>
              <a:cxn ang="0">
                <a:pos x="connsiteX1" y="connsiteY1"/>
              </a:cxn>
              <a:cxn ang="0">
                <a:pos x="connsiteX2" y="connsiteY2"/>
              </a:cxn>
              <a:cxn ang="0">
                <a:pos x="connsiteX3" y="connsiteY3"/>
              </a:cxn>
            </a:cxnLst>
            <a:rect l="l" t="t" r="r" b="b"/>
            <a:pathLst>
              <a:path w="3269703" h="4281487">
                <a:moveTo>
                  <a:pt x="0" y="0"/>
                </a:moveTo>
                <a:lnTo>
                  <a:pt x="3269703" y="0"/>
                </a:lnTo>
                <a:lnTo>
                  <a:pt x="3269703" y="4281487"/>
                </a:lnTo>
                <a:lnTo>
                  <a:pt x="0" y="428148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4" name="Picture Placeholder 13">
            <a:extLst>
              <a:ext uri="{FF2B5EF4-FFF2-40B4-BE49-F238E27FC236}">
                <a16:creationId xmlns:a16="http://schemas.microsoft.com/office/drawing/2014/main" id="{8FDBD61A-E58E-432F-A694-402EB658AB99}"/>
              </a:ext>
            </a:extLst>
          </p:cNvPr>
          <p:cNvSpPr>
            <a:spLocks noGrp="1"/>
          </p:cNvSpPr>
          <p:nvPr>
            <p:ph type="pic" sz="quarter" idx="166" hasCustomPrompt="1"/>
          </p:nvPr>
        </p:nvSpPr>
        <p:spPr>
          <a:xfrm>
            <a:off x="838200" y="1814512"/>
            <a:ext cx="4107542" cy="4281487"/>
          </a:xfrm>
          <a:custGeom>
            <a:avLst/>
            <a:gdLst>
              <a:gd name="connsiteX0" fmla="*/ 0 w 4107542"/>
              <a:gd name="connsiteY0" fmla="*/ 0 h 4281487"/>
              <a:gd name="connsiteX1" fmla="*/ 4107542 w 4107542"/>
              <a:gd name="connsiteY1" fmla="*/ 0 h 4281487"/>
              <a:gd name="connsiteX2" fmla="*/ 4107542 w 4107542"/>
              <a:gd name="connsiteY2" fmla="*/ 4281487 h 4281487"/>
              <a:gd name="connsiteX3" fmla="*/ 0 w 4107542"/>
              <a:gd name="connsiteY3" fmla="*/ 4281487 h 4281487"/>
            </a:gdLst>
            <a:ahLst/>
            <a:cxnLst>
              <a:cxn ang="0">
                <a:pos x="connsiteX0" y="connsiteY0"/>
              </a:cxn>
              <a:cxn ang="0">
                <a:pos x="connsiteX1" y="connsiteY1"/>
              </a:cxn>
              <a:cxn ang="0">
                <a:pos x="connsiteX2" y="connsiteY2"/>
              </a:cxn>
              <a:cxn ang="0">
                <a:pos x="connsiteX3" y="connsiteY3"/>
              </a:cxn>
            </a:cxnLst>
            <a:rect l="l" t="t" r="r" b="b"/>
            <a:pathLst>
              <a:path w="4107542" h="4281487">
                <a:moveTo>
                  <a:pt x="0" y="0"/>
                </a:moveTo>
                <a:lnTo>
                  <a:pt x="4107542" y="0"/>
                </a:lnTo>
                <a:lnTo>
                  <a:pt x="4107542" y="4281487"/>
                </a:lnTo>
                <a:lnTo>
                  <a:pt x="0" y="428148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19546829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540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D454E629-161F-4C7A-BD61-727D973FFDA2}"/>
              </a:ext>
            </a:extLst>
          </p:cNvPr>
          <p:cNvSpPr>
            <a:spLocks noGrp="1"/>
          </p:cNvSpPr>
          <p:nvPr>
            <p:ph type="pic" sz="quarter" idx="164" hasCustomPrompt="1"/>
          </p:nvPr>
        </p:nvSpPr>
        <p:spPr>
          <a:xfrm>
            <a:off x="6755688" y="2033589"/>
            <a:ext cx="2835964" cy="2571957"/>
          </a:xfrm>
          <a:custGeom>
            <a:avLst/>
            <a:gdLst>
              <a:gd name="connsiteX0" fmla="*/ 0 w 2835964"/>
              <a:gd name="connsiteY0" fmla="*/ 0 h 2571957"/>
              <a:gd name="connsiteX1" fmla="*/ 2835964 w 2835964"/>
              <a:gd name="connsiteY1" fmla="*/ 0 h 2571957"/>
              <a:gd name="connsiteX2" fmla="*/ 2835964 w 2835964"/>
              <a:gd name="connsiteY2" fmla="*/ 2571957 h 2571957"/>
              <a:gd name="connsiteX3" fmla="*/ 0 w 2835964"/>
              <a:gd name="connsiteY3" fmla="*/ 2571957 h 2571957"/>
            </a:gdLst>
            <a:ahLst/>
            <a:cxnLst>
              <a:cxn ang="0">
                <a:pos x="connsiteX0" y="connsiteY0"/>
              </a:cxn>
              <a:cxn ang="0">
                <a:pos x="connsiteX1" y="connsiteY1"/>
              </a:cxn>
              <a:cxn ang="0">
                <a:pos x="connsiteX2" y="connsiteY2"/>
              </a:cxn>
              <a:cxn ang="0">
                <a:pos x="connsiteX3" y="connsiteY3"/>
              </a:cxn>
            </a:cxnLst>
            <a:rect l="l" t="t" r="r" b="b"/>
            <a:pathLst>
              <a:path w="2835964" h="2571957">
                <a:moveTo>
                  <a:pt x="0" y="0"/>
                </a:moveTo>
                <a:lnTo>
                  <a:pt x="2835964" y="0"/>
                </a:lnTo>
                <a:lnTo>
                  <a:pt x="2835964" y="2571957"/>
                </a:lnTo>
                <a:lnTo>
                  <a:pt x="0" y="2571957"/>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0A666F52-A98E-4B82-826B-AB54ADB2CF58}"/>
              </a:ext>
            </a:extLst>
          </p:cNvPr>
          <p:cNvSpPr>
            <a:spLocks noGrp="1"/>
          </p:cNvSpPr>
          <p:nvPr>
            <p:ph type="pic" sz="quarter" idx="167" hasCustomPrompt="1"/>
          </p:nvPr>
        </p:nvSpPr>
        <p:spPr>
          <a:xfrm>
            <a:off x="3787201" y="2033588"/>
            <a:ext cx="2835964" cy="3908424"/>
          </a:xfrm>
          <a:custGeom>
            <a:avLst/>
            <a:gdLst>
              <a:gd name="connsiteX0" fmla="*/ 0 w 2835964"/>
              <a:gd name="connsiteY0" fmla="*/ 0 h 3908424"/>
              <a:gd name="connsiteX1" fmla="*/ 2835964 w 2835964"/>
              <a:gd name="connsiteY1" fmla="*/ 0 h 3908424"/>
              <a:gd name="connsiteX2" fmla="*/ 2835964 w 2835964"/>
              <a:gd name="connsiteY2" fmla="*/ 3908424 h 3908424"/>
              <a:gd name="connsiteX3" fmla="*/ 0 w 2835964"/>
              <a:gd name="connsiteY3" fmla="*/ 3908424 h 3908424"/>
            </a:gdLst>
            <a:ahLst/>
            <a:cxnLst>
              <a:cxn ang="0">
                <a:pos x="connsiteX0" y="connsiteY0"/>
              </a:cxn>
              <a:cxn ang="0">
                <a:pos x="connsiteX1" y="connsiteY1"/>
              </a:cxn>
              <a:cxn ang="0">
                <a:pos x="connsiteX2" y="connsiteY2"/>
              </a:cxn>
              <a:cxn ang="0">
                <a:pos x="connsiteX3" y="connsiteY3"/>
              </a:cxn>
            </a:cxnLst>
            <a:rect l="l" t="t" r="r" b="b"/>
            <a:pathLst>
              <a:path w="2835964" h="3908424">
                <a:moveTo>
                  <a:pt x="0" y="0"/>
                </a:moveTo>
                <a:lnTo>
                  <a:pt x="2835964" y="0"/>
                </a:lnTo>
                <a:lnTo>
                  <a:pt x="2835964" y="3908424"/>
                </a:lnTo>
                <a:lnTo>
                  <a:pt x="0" y="390842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1" name="Picture Placeholder 10">
            <a:extLst>
              <a:ext uri="{FF2B5EF4-FFF2-40B4-BE49-F238E27FC236}">
                <a16:creationId xmlns:a16="http://schemas.microsoft.com/office/drawing/2014/main" id="{69907749-4052-4AFC-AF3A-C4529537AA7F}"/>
              </a:ext>
            </a:extLst>
          </p:cNvPr>
          <p:cNvSpPr>
            <a:spLocks noGrp="1"/>
          </p:cNvSpPr>
          <p:nvPr>
            <p:ph type="pic" sz="quarter" idx="166" hasCustomPrompt="1"/>
          </p:nvPr>
        </p:nvSpPr>
        <p:spPr>
          <a:xfrm>
            <a:off x="831966" y="2033588"/>
            <a:ext cx="2835964" cy="2571957"/>
          </a:xfrm>
          <a:custGeom>
            <a:avLst/>
            <a:gdLst>
              <a:gd name="connsiteX0" fmla="*/ 0 w 2835964"/>
              <a:gd name="connsiteY0" fmla="*/ 0 h 2571957"/>
              <a:gd name="connsiteX1" fmla="*/ 2835964 w 2835964"/>
              <a:gd name="connsiteY1" fmla="*/ 0 h 2571957"/>
              <a:gd name="connsiteX2" fmla="*/ 2835964 w 2835964"/>
              <a:gd name="connsiteY2" fmla="*/ 2571957 h 2571957"/>
              <a:gd name="connsiteX3" fmla="*/ 0 w 2835964"/>
              <a:gd name="connsiteY3" fmla="*/ 2571957 h 2571957"/>
            </a:gdLst>
            <a:ahLst/>
            <a:cxnLst>
              <a:cxn ang="0">
                <a:pos x="connsiteX0" y="connsiteY0"/>
              </a:cxn>
              <a:cxn ang="0">
                <a:pos x="connsiteX1" y="connsiteY1"/>
              </a:cxn>
              <a:cxn ang="0">
                <a:pos x="connsiteX2" y="connsiteY2"/>
              </a:cxn>
              <a:cxn ang="0">
                <a:pos x="connsiteX3" y="connsiteY3"/>
              </a:cxn>
            </a:cxnLst>
            <a:rect l="l" t="t" r="r" b="b"/>
            <a:pathLst>
              <a:path w="2835964" h="2571957">
                <a:moveTo>
                  <a:pt x="0" y="0"/>
                </a:moveTo>
                <a:lnTo>
                  <a:pt x="2835964" y="0"/>
                </a:lnTo>
                <a:lnTo>
                  <a:pt x="2835964" y="2571957"/>
                </a:lnTo>
                <a:lnTo>
                  <a:pt x="0" y="2571957"/>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546A6C60-F7D2-49BD-9F8F-5EAA7E846FFB}"/>
              </a:ext>
            </a:extLst>
          </p:cNvPr>
          <p:cNvSpPr>
            <a:spLocks noGrp="1"/>
          </p:cNvSpPr>
          <p:nvPr>
            <p:ph type="pic" sz="quarter" idx="169" hasCustomPrompt="1"/>
          </p:nvPr>
        </p:nvSpPr>
        <p:spPr>
          <a:xfrm>
            <a:off x="9724176" y="2033588"/>
            <a:ext cx="1623391" cy="3908424"/>
          </a:xfrm>
          <a:custGeom>
            <a:avLst/>
            <a:gdLst>
              <a:gd name="connsiteX0" fmla="*/ 0 w 1623391"/>
              <a:gd name="connsiteY0" fmla="*/ 0 h 3908424"/>
              <a:gd name="connsiteX1" fmla="*/ 1623391 w 1623391"/>
              <a:gd name="connsiteY1" fmla="*/ 0 h 3908424"/>
              <a:gd name="connsiteX2" fmla="*/ 1623391 w 1623391"/>
              <a:gd name="connsiteY2" fmla="*/ 3908424 h 3908424"/>
              <a:gd name="connsiteX3" fmla="*/ 0 w 1623391"/>
              <a:gd name="connsiteY3" fmla="*/ 3908424 h 3908424"/>
            </a:gdLst>
            <a:ahLst/>
            <a:cxnLst>
              <a:cxn ang="0">
                <a:pos x="connsiteX0" y="connsiteY0"/>
              </a:cxn>
              <a:cxn ang="0">
                <a:pos x="connsiteX1" y="connsiteY1"/>
              </a:cxn>
              <a:cxn ang="0">
                <a:pos x="connsiteX2" y="connsiteY2"/>
              </a:cxn>
              <a:cxn ang="0">
                <a:pos x="connsiteX3" y="connsiteY3"/>
              </a:cxn>
            </a:cxnLst>
            <a:rect l="l" t="t" r="r" b="b"/>
            <a:pathLst>
              <a:path w="1623391" h="3908424">
                <a:moveTo>
                  <a:pt x="0" y="0"/>
                </a:moveTo>
                <a:lnTo>
                  <a:pt x="1623391" y="0"/>
                </a:lnTo>
                <a:lnTo>
                  <a:pt x="1623391" y="3908424"/>
                </a:lnTo>
                <a:lnTo>
                  <a:pt x="0" y="390842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375278881"/>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541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5C617D5C-55AF-46F6-B09C-32198FAA3C97}"/>
              </a:ext>
            </a:extLst>
          </p:cNvPr>
          <p:cNvSpPr>
            <a:spLocks noGrp="1"/>
          </p:cNvSpPr>
          <p:nvPr>
            <p:ph type="pic" sz="quarter" idx="167" hasCustomPrompt="1"/>
          </p:nvPr>
        </p:nvSpPr>
        <p:spPr>
          <a:xfrm>
            <a:off x="6681115" y="2212264"/>
            <a:ext cx="4608822" cy="2200711"/>
          </a:xfrm>
          <a:custGeom>
            <a:avLst/>
            <a:gdLst>
              <a:gd name="connsiteX0" fmla="*/ 0 w 4608822"/>
              <a:gd name="connsiteY0" fmla="*/ 0 h 2200711"/>
              <a:gd name="connsiteX1" fmla="*/ 4608822 w 4608822"/>
              <a:gd name="connsiteY1" fmla="*/ 0 h 2200711"/>
              <a:gd name="connsiteX2" fmla="*/ 4608822 w 4608822"/>
              <a:gd name="connsiteY2" fmla="*/ 2200711 h 2200711"/>
              <a:gd name="connsiteX3" fmla="*/ 0 w 4608822"/>
              <a:gd name="connsiteY3" fmla="*/ 2200711 h 2200711"/>
            </a:gdLst>
            <a:ahLst/>
            <a:cxnLst>
              <a:cxn ang="0">
                <a:pos x="connsiteX0" y="connsiteY0"/>
              </a:cxn>
              <a:cxn ang="0">
                <a:pos x="connsiteX1" y="connsiteY1"/>
              </a:cxn>
              <a:cxn ang="0">
                <a:pos x="connsiteX2" y="connsiteY2"/>
              </a:cxn>
              <a:cxn ang="0">
                <a:pos x="connsiteX3" y="connsiteY3"/>
              </a:cxn>
            </a:cxnLst>
            <a:rect l="l" t="t" r="r" b="b"/>
            <a:pathLst>
              <a:path w="4608822" h="2200711">
                <a:moveTo>
                  <a:pt x="0" y="0"/>
                </a:moveTo>
                <a:lnTo>
                  <a:pt x="4608822" y="0"/>
                </a:lnTo>
                <a:lnTo>
                  <a:pt x="4608822" y="2200711"/>
                </a:lnTo>
                <a:lnTo>
                  <a:pt x="0" y="220071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592067727"/>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542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27B31528-294A-44D6-8697-BAA8692F6DC0}"/>
              </a:ext>
            </a:extLst>
          </p:cNvPr>
          <p:cNvSpPr>
            <a:spLocks noGrp="1"/>
          </p:cNvSpPr>
          <p:nvPr>
            <p:ph type="pic" sz="quarter" idx="167" hasCustomPrompt="1"/>
          </p:nvPr>
        </p:nvSpPr>
        <p:spPr>
          <a:xfrm>
            <a:off x="838200" y="2033588"/>
            <a:ext cx="10466342" cy="2320698"/>
          </a:xfrm>
          <a:custGeom>
            <a:avLst/>
            <a:gdLst>
              <a:gd name="connsiteX0" fmla="*/ 0 w 10466342"/>
              <a:gd name="connsiteY0" fmla="*/ 0 h 2320698"/>
              <a:gd name="connsiteX1" fmla="*/ 10466342 w 10466342"/>
              <a:gd name="connsiteY1" fmla="*/ 0 h 2320698"/>
              <a:gd name="connsiteX2" fmla="*/ 10466342 w 10466342"/>
              <a:gd name="connsiteY2" fmla="*/ 2320698 h 2320698"/>
              <a:gd name="connsiteX3" fmla="*/ 0 w 10466342"/>
              <a:gd name="connsiteY3" fmla="*/ 2320698 h 2320698"/>
            </a:gdLst>
            <a:ahLst/>
            <a:cxnLst>
              <a:cxn ang="0">
                <a:pos x="connsiteX0" y="connsiteY0"/>
              </a:cxn>
              <a:cxn ang="0">
                <a:pos x="connsiteX1" y="connsiteY1"/>
              </a:cxn>
              <a:cxn ang="0">
                <a:pos x="connsiteX2" y="connsiteY2"/>
              </a:cxn>
              <a:cxn ang="0">
                <a:pos x="connsiteX3" y="connsiteY3"/>
              </a:cxn>
            </a:cxnLst>
            <a:rect l="l" t="t" r="r" b="b"/>
            <a:pathLst>
              <a:path w="10466342" h="2320698">
                <a:moveTo>
                  <a:pt x="0" y="0"/>
                </a:moveTo>
                <a:lnTo>
                  <a:pt x="10466342" y="0"/>
                </a:lnTo>
                <a:lnTo>
                  <a:pt x="10466342" y="2320698"/>
                </a:lnTo>
                <a:lnTo>
                  <a:pt x="0" y="232069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609488213"/>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543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CBFF05EA-014C-43A4-9DAA-412D3E7BF627}"/>
              </a:ext>
            </a:extLst>
          </p:cNvPr>
          <p:cNvSpPr>
            <a:spLocks noGrp="1"/>
          </p:cNvSpPr>
          <p:nvPr>
            <p:ph type="pic" sz="quarter" idx="167" hasCustomPrompt="1"/>
          </p:nvPr>
        </p:nvSpPr>
        <p:spPr>
          <a:xfrm>
            <a:off x="928914" y="2484625"/>
            <a:ext cx="5167086" cy="3238312"/>
          </a:xfrm>
          <a:custGeom>
            <a:avLst/>
            <a:gdLst>
              <a:gd name="connsiteX0" fmla="*/ 0 w 5167086"/>
              <a:gd name="connsiteY0" fmla="*/ 0 h 3238312"/>
              <a:gd name="connsiteX1" fmla="*/ 5167086 w 5167086"/>
              <a:gd name="connsiteY1" fmla="*/ 0 h 3238312"/>
              <a:gd name="connsiteX2" fmla="*/ 5167086 w 5167086"/>
              <a:gd name="connsiteY2" fmla="*/ 3238312 h 3238312"/>
              <a:gd name="connsiteX3" fmla="*/ 0 w 5167086"/>
              <a:gd name="connsiteY3" fmla="*/ 3238312 h 3238312"/>
            </a:gdLst>
            <a:ahLst/>
            <a:cxnLst>
              <a:cxn ang="0">
                <a:pos x="connsiteX0" y="connsiteY0"/>
              </a:cxn>
              <a:cxn ang="0">
                <a:pos x="connsiteX1" y="connsiteY1"/>
              </a:cxn>
              <a:cxn ang="0">
                <a:pos x="connsiteX2" y="connsiteY2"/>
              </a:cxn>
              <a:cxn ang="0">
                <a:pos x="connsiteX3" y="connsiteY3"/>
              </a:cxn>
            </a:cxnLst>
            <a:rect l="l" t="t" r="r" b="b"/>
            <a:pathLst>
              <a:path w="5167086" h="3238312">
                <a:moveTo>
                  <a:pt x="0" y="0"/>
                </a:moveTo>
                <a:lnTo>
                  <a:pt x="5167086" y="0"/>
                </a:lnTo>
                <a:lnTo>
                  <a:pt x="5167086" y="3238312"/>
                </a:lnTo>
                <a:lnTo>
                  <a:pt x="0" y="32383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868373802"/>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54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24E38C11-A6F2-4158-8CFC-73A7DCD1424F}"/>
              </a:ext>
            </a:extLst>
          </p:cNvPr>
          <p:cNvSpPr>
            <a:spLocks noGrp="1"/>
          </p:cNvSpPr>
          <p:nvPr>
            <p:ph type="pic" sz="quarter" idx="167" hasCustomPrompt="1"/>
          </p:nvPr>
        </p:nvSpPr>
        <p:spPr>
          <a:xfrm>
            <a:off x="5081645" y="1873839"/>
            <a:ext cx="2013430" cy="2013430"/>
          </a:xfrm>
          <a:custGeom>
            <a:avLst/>
            <a:gdLst>
              <a:gd name="connsiteX0" fmla="*/ 1006715 w 2013430"/>
              <a:gd name="connsiteY0" fmla="*/ 0 h 2013430"/>
              <a:gd name="connsiteX1" fmla="*/ 2013430 w 2013430"/>
              <a:gd name="connsiteY1" fmla="*/ 1006715 h 2013430"/>
              <a:gd name="connsiteX2" fmla="*/ 1006715 w 2013430"/>
              <a:gd name="connsiteY2" fmla="*/ 2013430 h 2013430"/>
              <a:gd name="connsiteX3" fmla="*/ 0 w 2013430"/>
              <a:gd name="connsiteY3" fmla="*/ 1006715 h 2013430"/>
              <a:gd name="connsiteX4" fmla="*/ 1006715 w 2013430"/>
              <a:gd name="connsiteY4" fmla="*/ 0 h 201343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13430" h="2013430">
                <a:moveTo>
                  <a:pt x="1006715" y="0"/>
                </a:moveTo>
                <a:cubicBezTo>
                  <a:pt x="1562708" y="0"/>
                  <a:pt x="2013430" y="450722"/>
                  <a:pt x="2013430" y="1006715"/>
                </a:cubicBezTo>
                <a:cubicBezTo>
                  <a:pt x="2013430" y="1562708"/>
                  <a:pt x="1562708" y="2013430"/>
                  <a:pt x="1006715" y="2013430"/>
                </a:cubicBezTo>
                <a:cubicBezTo>
                  <a:pt x="450722" y="2013430"/>
                  <a:pt x="0" y="1562708"/>
                  <a:pt x="0" y="1006715"/>
                </a:cubicBezTo>
                <a:cubicBezTo>
                  <a:pt x="0" y="450722"/>
                  <a:pt x="450722" y="0"/>
                  <a:pt x="1006715"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14640479"/>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545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21A9E15F-975E-444A-A282-D13F8C0BB894}"/>
              </a:ext>
            </a:extLst>
          </p:cNvPr>
          <p:cNvSpPr>
            <a:spLocks noGrp="1"/>
          </p:cNvSpPr>
          <p:nvPr>
            <p:ph type="pic" sz="quarter" idx="167" hasCustomPrompt="1"/>
          </p:nvPr>
        </p:nvSpPr>
        <p:spPr>
          <a:xfrm>
            <a:off x="1013190" y="2180363"/>
            <a:ext cx="3535044" cy="3535044"/>
          </a:xfrm>
          <a:custGeom>
            <a:avLst/>
            <a:gdLst>
              <a:gd name="connsiteX0" fmla="*/ 1767522 w 3535044"/>
              <a:gd name="connsiteY0" fmla="*/ 0 h 3535044"/>
              <a:gd name="connsiteX1" fmla="*/ 3535044 w 3535044"/>
              <a:gd name="connsiteY1" fmla="*/ 1767522 h 3535044"/>
              <a:gd name="connsiteX2" fmla="*/ 1767522 w 3535044"/>
              <a:gd name="connsiteY2" fmla="*/ 3535044 h 3535044"/>
              <a:gd name="connsiteX3" fmla="*/ 0 w 3535044"/>
              <a:gd name="connsiteY3" fmla="*/ 1767522 h 3535044"/>
              <a:gd name="connsiteX4" fmla="*/ 1767522 w 3535044"/>
              <a:gd name="connsiteY4" fmla="*/ 0 h 353504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535044" h="3535044">
                <a:moveTo>
                  <a:pt x="1767522" y="0"/>
                </a:moveTo>
                <a:cubicBezTo>
                  <a:pt x="2743697" y="0"/>
                  <a:pt x="3535044" y="791347"/>
                  <a:pt x="3535044" y="1767522"/>
                </a:cubicBezTo>
                <a:cubicBezTo>
                  <a:pt x="3535044" y="2743697"/>
                  <a:pt x="2743697" y="3535044"/>
                  <a:pt x="1767522" y="3535044"/>
                </a:cubicBezTo>
                <a:cubicBezTo>
                  <a:pt x="791347" y="3535044"/>
                  <a:pt x="0" y="2743697"/>
                  <a:pt x="0" y="1767522"/>
                </a:cubicBezTo>
                <a:cubicBezTo>
                  <a:pt x="0" y="791347"/>
                  <a:pt x="791347" y="0"/>
                  <a:pt x="1767522"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855729719"/>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546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B7F71DC3-3B01-4E18-85C6-4BF6E125C29B}"/>
              </a:ext>
            </a:extLst>
          </p:cNvPr>
          <p:cNvSpPr>
            <a:spLocks noGrp="1"/>
          </p:cNvSpPr>
          <p:nvPr>
            <p:ph type="pic" sz="quarter" idx="167" hasCustomPrompt="1"/>
          </p:nvPr>
        </p:nvSpPr>
        <p:spPr>
          <a:xfrm>
            <a:off x="0" y="1"/>
            <a:ext cx="12192000" cy="3617842"/>
          </a:xfrm>
          <a:custGeom>
            <a:avLst/>
            <a:gdLst>
              <a:gd name="connsiteX0" fmla="*/ 0 w 12192000"/>
              <a:gd name="connsiteY0" fmla="*/ 0 h 3617842"/>
              <a:gd name="connsiteX1" fmla="*/ 12192000 w 12192000"/>
              <a:gd name="connsiteY1" fmla="*/ 0 h 3617842"/>
              <a:gd name="connsiteX2" fmla="*/ 12192000 w 12192000"/>
              <a:gd name="connsiteY2" fmla="*/ 3617842 h 3617842"/>
              <a:gd name="connsiteX3" fmla="*/ 0 w 12192000"/>
              <a:gd name="connsiteY3" fmla="*/ 3617842 h 3617842"/>
            </a:gdLst>
            <a:ahLst/>
            <a:cxnLst>
              <a:cxn ang="0">
                <a:pos x="connsiteX0" y="connsiteY0"/>
              </a:cxn>
              <a:cxn ang="0">
                <a:pos x="connsiteX1" y="connsiteY1"/>
              </a:cxn>
              <a:cxn ang="0">
                <a:pos x="connsiteX2" y="connsiteY2"/>
              </a:cxn>
              <a:cxn ang="0">
                <a:pos x="connsiteX3" y="connsiteY3"/>
              </a:cxn>
            </a:cxnLst>
            <a:rect l="l" t="t" r="r" b="b"/>
            <a:pathLst>
              <a:path w="12192000" h="3617842">
                <a:moveTo>
                  <a:pt x="0" y="0"/>
                </a:moveTo>
                <a:lnTo>
                  <a:pt x="12192000" y="0"/>
                </a:lnTo>
                <a:lnTo>
                  <a:pt x="12192000" y="3617842"/>
                </a:lnTo>
                <a:lnTo>
                  <a:pt x="0" y="361784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DB5E6F08-EDE4-4E23-963E-9A050B7D25EA}"/>
              </a:ext>
            </a:extLst>
          </p:cNvPr>
          <p:cNvSpPr>
            <a:spLocks noGrp="1"/>
          </p:cNvSpPr>
          <p:nvPr>
            <p:ph type="pic" sz="quarter" idx="168" hasCustomPrompt="1"/>
          </p:nvPr>
        </p:nvSpPr>
        <p:spPr>
          <a:xfrm>
            <a:off x="1201498" y="932804"/>
            <a:ext cx="2535327" cy="3323771"/>
          </a:xfrm>
          <a:custGeom>
            <a:avLst/>
            <a:gdLst>
              <a:gd name="connsiteX0" fmla="*/ 0 w 2535327"/>
              <a:gd name="connsiteY0" fmla="*/ 0 h 3323771"/>
              <a:gd name="connsiteX1" fmla="*/ 2535327 w 2535327"/>
              <a:gd name="connsiteY1" fmla="*/ 0 h 3323771"/>
              <a:gd name="connsiteX2" fmla="*/ 2535327 w 2535327"/>
              <a:gd name="connsiteY2" fmla="*/ 3323771 h 3323771"/>
              <a:gd name="connsiteX3" fmla="*/ 0 w 2535327"/>
              <a:gd name="connsiteY3" fmla="*/ 3323771 h 3323771"/>
            </a:gdLst>
            <a:ahLst/>
            <a:cxnLst>
              <a:cxn ang="0">
                <a:pos x="connsiteX0" y="connsiteY0"/>
              </a:cxn>
              <a:cxn ang="0">
                <a:pos x="connsiteX1" y="connsiteY1"/>
              </a:cxn>
              <a:cxn ang="0">
                <a:pos x="connsiteX2" y="connsiteY2"/>
              </a:cxn>
              <a:cxn ang="0">
                <a:pos x="connsiteX3" y="connsiteY3"/>
              </a:cxn>
            </a:cxnLst>
            <a:rect l="l" t="t" r="r" b="b"/>
            <a:pathLst>
              <a:path w="2535327" h="3323771">
                <a:moveTo>
                  <a:pt x="0" y="0"/>
                </a:moveTo>
                <a:lnTo>
                  <a:pt x="2535327" y="0"/>
                </a:lnTo>
                <a:lnTo>
                  <a:pt x="2535327" y="3323771"/>
                </a:lnTo>
                <a:lnTo>
                  <a:pt x="0" y="332377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26305036"/>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547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025440BE-4610-4056-8D18-B7917C4A7FE3}"/>
              </a:ext>
            </a:extLst>
          </p:cNvPr>
          <p:cNvSpPr>
            <a:spLocks noGrp="1"/>
          </p:cNvSpPr>
          <p:nvPr>
            <p:ph type="pic" sz="quarter" idx="168" hasCustomPrompt="1"/>
          </p:nvPr>
        </p:nvSpPr>
        <p:spPr>
          <a:xfrm>
            <a:off x="4761902" y="2395877"/>
            <a:ext cx="2668199" cy="1741714"/>
          </a:xfrm>
          <a:custGeom>
            <a:avLst/>
            <a:gdLst>
              <a:gd name="connsiteX0" fmla="*/ 0 w 2668199"/>
              <a:gd name="connsiteY0" fmla="*/ 0 h 1741714"/>
              <a:gd name="connsiteX1" fmla="*/ 2668199 w 2668199"/>
              <a:gd name="connsiteY1" fmla="*/ 0 h 1741714"/>
              <a:gd name="connsiteX2" fmla="*/ 2668199 w 2668199"/>
              <a:gd name="connsiteY2" fmla="*/ 1741714 h 1741714"/>
              <a:gd name="connsiteX3" fmla="*/ 0 w 2668199"/>
              <a:gd name="connsiteY3" fmla="*/ 1741714 h 1741714"/>
            </a:gdLst>
            <a:ahLst/>
            <a:cxnLst>
              <a:cxn ang="0">
                <a:pos x="connsiteX0" y="connsiteY0"/>
              </a:cxn>
              <a:cxn ang="0">
                <a:pos x="connsiteX1" y="connsiteY1"/>
              </a:cxn>
              <a:cxn ang="0">
                <a:pos x="connsiteX2" y="connsiteY2"/>
              </a:cxn>
              <a:cxn ang="0">
                <a:pos x="connsiteX3" y="connsiteY3"/>
              </a:cxn>
            </a:cxnLst>
            <a:rect l="l" t="t" r="r" b="b"/>
            <a:pathLst>
              <a:path w="2668199" h="1741714">
                <a:moveTo>
                  <a:pt x="0" y="0"/>
                </a:moveTo>
                <a:lnTo>
                  <a:pt x="2668199" y="0"/>
                </a:lnTo>
                <a:lnTo>
                  <a:pt x="2668199" y="1741714"/>
                </a:lnTo>
                <a:lnTo>
                  <a:pt x="0" y="1741714"/>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82C30B17-0771-436D-9B83-1181800ACAD5}"/>
              </a:ext>
            </a:extLst>
          </p:cNvPr>
          <p:cNvSpPr>
            <a:spLocks noGrp="1"/>
          </p:cNvSpPr>
          <p:nvPr>
            <p:ph type="pic" sz="quarter" idx="167" hasCustomPrompt="1"/>
          </p:nvPr>
        </p:nvSpPr>
        <p:spPr>
          <a:xfrm>
            <a:off x="979439" y="2395877"/>
            <a:ext cx="2668199" cy="1741714"/>
          </a:xfrm>
          <a:custGeom>
            <a:avLst/>
            <a:gdLst>
              <a:gd name="connsiteX0" fmla="*/ 0 w 2668199"/>
              <a:gd name="connsiteY0" fmla="*/ 0 h 1741714"/>
              <a:gd name="connsiteX1" fmla="*/ 2668199 w 2668199"/>
              <a:gd name="connsiteY1" fmla="*/ 0 h 1741714"/>
              <a:gd name="connsiteX2" fmla="*/ 2668199 w 2668199"/>
              <a:gd name="connsiteY2" fmla="*/ 1741714 h 1741714"/>
              <a:gd name="connsiteX3" fmla="*/ 0 w 2668199"/>
              <a:gd name="connsiteY3" fmla="*/ 1741714 h 1741714"/>
            </a:gdLst>
            <a:ahLst/>
            <a:cxnLst>
              <a:cxn ang="0">
                <a:pos x="connsiteX0" y="connsiteY0"/>
              </a:cxn>
              <a:cxn ang="0">
                <a:pos x="connsiteX1" y="connsiteY1"/>
              </a:cxn>
              <a:cxn ang="0">
                <a:pos x="connsiteX2" y="connsiteY2"/>
              </a:cxn>
              <a:cxn ang="0">
                <a:pos x="connsiteX3" y="connsiteY3"/>
              </a:cxn>
            </a:cxnLst>
            <a:rect l="l" t="t" r="r" b="b"/>
            <a:pathLst>
              <a:path w="2668199" h="1741714">
                <a:moveTo>
                  <a:pt x="0" y="0"/>
                </a:moveTo>
                <a:lnTo>
                  <a:pt x="2668199" y="0"/>
                </a:lnTo>
                <a:lnTo>
                  <a:pt x="2668199" y="1741714"/>
                </a:lnTo>
                <a:lnTo>
                  <a:pt x="0" y="174171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4" name="Picture Placeholder 13">
            <a:extLst>
              <a:ext uri="{FF2B5EF4-FFF2-40B4-BE49-F238E27FC236}">
                <a16:creationId xmlns:a16="http://schemas.microsoft.com/office/drawing/2014/main" id="{691D3890-8CBA-47D3-8C5A-0F866F78F9C6}"/>
              </a:ext>
            </a:extLst>
          </p:cNvPr>
          <p:cNvSpPr>
            <a:spLocks noGrp="1"/>
          </p:cNvSpPr>
          <p:nvPr>
            <p:ph type="pic" sz="quarter" idx="169" hasCustomPrompt="1"/>
          </p:nvPr>
        </p:nvSpPr>
        <p:spPr>
          <a:xfrm>
            <a:off x="8544364" y="2395877"/>
            <a:ext cx="2668199" cy="1741714"/>
          </a:xfrm>
          <a:custGeom>
            <a:avLst/>
            <a:gdLst>
              <a:gd name="connsiteX0" fmla="*/ 0 w 2668199"/>
              <a:gd name="connsiteY0" fmla="*/ 0 h 1741714"/>
              <a:gd name="connsiteX1" fmla="*/ 2668199 w 2668199"/>
              <a:gd name="connsiteY1" fmla="*/ 0 h 1741714"/>
              <a:gd name="connsiteX2" fmla="*/ 2668199 w 2668199"/>
              <a:gd name="connsiteY2" fmla="*/ 1741714 h 1741714"/>
              <a:gd name="connsiteX3" fmla="*/ 0 w 2668199"/>
              <a:gd name="connsiteY3" fmla="*/ 1741714 h 1741714"/>
            </a:gdLst>
            <a:ahLst/>
            <a:cxnLst>
              <a:cxn ang="0">
                <a:pos x="connsiteX0" y="connsiteY0"/>
              </a:cxn>
              <a:cxn ang="0">
                <a:pos x="connsiteX1" y="connsiteY1"/>
              </a:cxn>
              <a:cxn ang="0">
                <a:pos x="connsiteX2" y="connsiteY2"/>
              </a:cxn>
              <a:cxn ang="0">
                <a:pos x="connsiteX3" y="connsiteY3"/>
              </a:cxn>
            </a:cxnLst>
            <a:rect l="l" t="t" r="r" b="b"/>
            <a:pathLst>
              <a:path w="2668199" h="1741714">
                <a:moveTo>
                  <a:pt x="0" y="0"/>
                </a:moveTo>
                <a:lnTo>
                  <a:pt x="2668199" y="0"/>
                </a:lnTo>
                <a:lnTo>
                  <a:pt x="2668199" y="1741714"/>
                </a:lnTo>
                <a:lnTo>
                  <a:pt x="0" y="174171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479887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l">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548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B191017C-5D00-49C8-B97D-D022992DB2E3}"/>
              </a:ext>
            </a:extLst>
          </p:cNvPr>
          <p:cNvSpPr>
            <a:spLocks noGrp="1"/>
          </p:cNvSpPr>
          <p:nvPr>
            <p:ph type="pic" sz="quarter" idx="168" hasCustomPrompt="1"/>
          </p:nvPr>
        </p:nvSpPr>
        <p:spPr>
          <a:xfrm>
            <a:off x="2401920" y="4154710"/>
            <a:ext cx="2556719" cy="2703291"/>
          </a:xfrm>
          <a:custGeom>
            <a:avLst/>
            <a:gdLst>
              <a:gd name="connsiteX0" fmla="*/ 0 w 2556719"/>
              <a:gd name="connsiteY0" fmla="*/ 0 h 2703291"/>
              <a:gd name="connsiteX1" fmla="*/ 2556719 w 2556719"/>
              <a:gd name="connsiteY1" fmla="*/ 0 h 2703291"/>
              <a:gd name="connsiteX2" fmla="*/ 2556719 w 2556719"/>
              <a:gd name="connsiteY2" fmla="*/ 2703291 h 2703291"/>
              <a:gd name="connsiteX3" fmla="*/ 0 w 2556719"/>
              <a:gd name="connsiteY3" fmla="*/ 2703291 h 2703291"/>
            </a:gdLst>
            <a:ahLst/>
            <a:cxnLst>
              <a:cxn ang="0">
                <a:pos x="connsiteX0" y="connsiteY0"/>
              </a:cxn>
              <a:cxn ang="0">
                <a:pos x="connsiteX1" y="connsiteY1"/>
              </a:cxn>
              <a:cxn ang="0">
                <a:pos x="connsiteX2" y="connsiteY2"/>
              </a:cxn>
              <a:cxn ang="0">
                <a:pos x="connsiteX3" y="connsiteY3"/>
              </a:cxn>
            </a:cxnLst>
            <a:rect l="l" t="t" r="r" b="b"/>
            <a:pathLst>
              <a:path w="2556719" h="2703291">
                <a:moveTo>
                  <a:pt x="0" y="0"/>
                </a:moveTo>
                <a:lnTo>
                  <a:pt x="2556719" y="0"/>
                </a:lnTo>
                <a:lnTo>
                  <a:pt x="2556719" y="2703291"/>
                </a:lnTo>
                <a:lnTo>
                  <a:pt x="0" y="2703291"/>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35675E32-5501-4546-BBE5-10EC70088B1A}"/>
              </a:ext>
            </a:extLst>
          </p:cNvPr>
          <p:cNvSpPr>
            <a:spLocks noGrp="1"/>
          </p:cNvSpPr>
          <p:nvPr>
            <p:ph type="pic" sz="quarter" idx="167" hasCustomPrompt="1"/>
          </p:nvPr>
        </p:nvSpPr>
        <p:spPr>
          <a:xfrm>
            <a:off x="1" y="4154710"/>
            <a:ext cx="2293257" cy="2703291"/>
          </a:xfrm>
          <a:custGeom>
            <a:avLst/>
            <a:gdLst>
              <a:gd name="connsiteX0" fmla="*/ 0 w 2293257"/>
              <a:gd name="connsiteY0" fmla="*/ 0 h 2703291"/>
              <a:gd name="connsiteX1" fmla="*/ 2293257 w 2293257"/>
              <a:gd name="connsiteY1" fmla="*/ 0 h 2703291"/>
              <a:gd name="connsiteX2" fmla="*/ 2293257 w 2293257"/>
              <a:gd name="connsiteY2" fmla="*/ 2703291 h 2703291"/>
              <a:gd name="connsiteX3" fmla="*/ 0 w 2293257"/>
              <a:gd name="connsiteY3" fmla="*/ 2703291 h 2703291"/>
            </a:gdLst>
            <a:ahLst/>
            <a:cxnLst>
              <a:cxn ang="0">
                <a:pos x="connsiteX0" y="connsiteY0"/>
              </a:cxn>
              <a:cxn ang="0">
                <a:pos x="connsiteX1" y="connsiteY1"/>
              </a:cxn>
              <a:cxn ang="0">
                <a:pos x="connsiteX2" y="connsiteY2"/>
              </a:cxn>
              <a:cxn ang="0">
                <a:pos x="connsiteX3" y="connsiteY3"/>
              </a:cxn>
            </a:cxnLst>
            <a:rect l="l" t="t" r="r" b="b"/>
            <a:pathLst>
              <a:path w="2293257" h="2703291">
                <a:moveTo>
                  <a:pt x="0" y="0"/>
                </a:moveTo>
                <a:lnTo>
                  <a:pt x="2293257" y="0"/>
                </a:lnTo>
                <a:lnTo>
                  <a:pt x="2293257" y="2703291"/>
                </a:lnTo>
                <a:lnTo>
                  <a:pt x="0" y="270329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274816F4-688D-4D2D-AB05-BD2C18E2E25F}"/>
              </a:ext>
            </a:extLst>
          </p:cNvPr>
          <p:cNvSpPr>
            <a:spLocks noGrp="1"/>
          </p:cNvSpPr>
          <p:nvPr>
            <p:ph type="pic" sz="quarter" idx="169" hasCustomPrompt="1"/>
          </p:nvPr>
        </p:nvSpPr>
        <p:spPr>
          <a:xfrm>
            <a:off x="0" y="1828800"/>
            <a:ext cx="4958638" cy="2222278"/>
          </a:xfrm>
          <a:custGeom>
            <a:avLst/>
            <a:gdLst>
              <a:gd name="connsiteX0" fmla="*/ 0 w 4958638"/>
              <a:gd name="connsiteY0" fmla="*/ 0 h 2222278"/>
              <a:gd name="connsiteX1" fmla="*/ 4958638 w 4958638"/>
              <a:gd name="connsiteY1" fmla="*/ 0 h 2222278"/>
              <a:gd name="connsiteX2" fmla="*/ 4958638 w 4958638"/>
              <a:gd name="connsiteY2" fmla="*/ 2222278 h 2222278"/>
              <a:gd name="connsiteX3" fmla="*/ 0 w 4958638"/>
              <a:gd name="connsiteY3" fmla="*/ 2222278 h 2222278"/>
            </a:gdLst>
            <a:ahLst/>
            <a:cxnLst>
              <a:cxn ang="0">
                <a:pos x="connsiteX0" y="connsiteY0"/>
              </a:cxn>
              <a:cxn ang="0">
                <a:pos x="connsiteX1" y="connsiteY1"/>
              </a:cxn>
              <a:cxn ang="0">
                <a:pos x="connsiteX2" y="connsiteY2"/>
              </a:cxn>
              <a:cxn ang="0">
                <a:pos x="connsiteX3" y="connsiteY3"/>
              </a:cxn>
            </a:cxnLst>
            <a:rect l="l" t="t" r="r" b="b"/>
            <a:pathLst>
              <a:path w="4958638" h="2222278">
                <a:moveTo>
                  <a:pt x="0" y="0"/>
                </a:moveTo>
                <a:lnTo>
                  <a:pt x="4958638" y="0"/>
                </a:lnTo>
                <a:lnTo>
                  <a:pt x="4958638" y="2222278"/>
                </a:lnTo>
                <a:lnTo>
                  <a:pt x="0" y="222227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094665672"/>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549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Picture Placeholder 6">
            <a:extLst>
              <a:ext uri="{FF2B5EF4-FFF2-40B4-BE49-F238E27FC236}">
                <a16:creationId xmlns:a16="http://schemas.microsoft.com/office/drawing/2014/main" id="{AAEC6804-AFE1-40A9-95E1-5D2419B6BDAA}"/>
              </a:ext>
            </a:extLst>
          </p:cNvPr>
          <p:cNvSpPr>
            <a:spLocks noGrp="1"/>
          </p:cNvSpPr>
          <p:nvPr>
            <p:ph type="pic" sz="quarter" idx="169" hasCustomPrompt="1"/>
          </p:nvPr>
        </p:nvSpPr>
        <p:spPr>
          <a:xfrm>
            <a:off x="8327474" y="2211603"/>
            <a:ext cx="3026326" cy="3724740"/>
          </a:xfrm>
          <a:custGeom>
            <a:avLst/>
            <a:gdLst>
              <a:gd name="connsiteX0" fmla="*/ 0 w 3026326"/>
              <a:gd name="connsiteY0" fmla="*/ 0 h 3724740"/>
              <a:gd name="connsiteX1" fmla="*/ 3026326 w 3026326"/>
              <a:gd name="connsiteY1" fmla="*/ 0 h 3724740"/>
              <a:gd name="connsiteX2" fmla="*/ 3026326 w 3026326"/>
              <a:gd name="connsiteY2" fmla="*/ 3724740 h 3724740"/>
              <a:gd name="connsiteX3" fmla="*/ 0 w 3026326"/>
              <a:gd name="connsiteY3" fmla="*/ 3724740 h 3724740"/>
            </a:gdLst>
            <a:ahLst/>
            <a:cxnLst>
              <a:cxn ang="0">
                <a:pos x="connsiteX0" y="connsiteY0"/>
              </a:cxn>
              <a:cxn ang="0">
                <a:pos x="connsiteX1" y="connsiteY1"/>
              </a:cxn>
              <a:cxn ang="0">
                <a:pos x="connsiteX2" y="connsiteY2"/>
              </a:cxn>
              <a:cxn ang="0">
                <a:pos x="connsiteX3" y="connsiteY3"/>
              </a:cxn>
            </a:cxnLst>
            <a:rect l="l" t="t" r="r" b="b"/>
            <a:pathLst>
              <a:path w="3026326" h="3724740">
                <a:moveTo>
                  <a:pt x="0" y="0"/>
                </a:moveTo>
                <a:lnTo>
                  <a:pt x="3026326" y="0"/>
                </a:lnTo>
                <a:lnTo>
                  <a:pt x="3026326" y="3724740"/>
                </a:lnTo>
                <a:lnTo>
                  <a:pt x="0" y="372474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89461673"/>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550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4D536FB2-4251-4537-A293-B55CD61056E7}"/>
              </a:ext>
            </a:extLst>
          </p:cNvPr>
          <p:cNvSpPr>
            <a:spLocks noGrp="1"/>
          </p:cNvSpPr>
          <p:nvPr>
            <p:ph type="pic" sz="quarter" idx="169" hasCustomPrompt="1"/>
          </p:nvPr>
        </p:nvSpPr>
        <p:spPr>
          <a:xfrm>
            <a:off x="5638801" y="1905000"/>
            <a:ext cx="5770847" cy="3810000"/>
          </a:xfrm>
          <a:custGeom>
            <a:avLst/>
            <a:gdLst>
              <a:gd name="connsiteX0" fmla="*/ 0 w 5770847"/>
              <a:gd name="connsiteY0" fmla="*/ 0 h 3810000"/>
              <a:gd name="connsiteX1" fmla="*/ 5770847 w 5770847"/>
              <a:gd name="connsiteY1" fmla="*/ 0 h 3810000"/>
              <a:gd name="connsiteX2" fmla="*/ 5770847 w 5770847"/>
              <a:gd name="connsiteY2" fmla="*/ 3810000 h 3810000"/>
              <a:gd name="connsiteX3" fmla="*/ 0 w 5770847"/>
              <a:gd name="connsiteY3" fmla="*/ 3810000 h 3810000"/>
            </a:gdLst>
            <a:ahLst/>
            <a:cxnLst>
              <a:cxn ang="0">
                <a:pos x="connsiteX0" y="connsiteY0"/>
              </a:cxn>
              <a:cxn ang="0">
                <a:pos x="connsiteX1" y="connsiteY1"/>
              </a:cxn>
              <a:cxn ang="0">
                <a:pos x="connsiteX2" y="connsiteY2"/>
              </a:cxn>
              <a:cxn ang="0">
                <a:pos x="connsiteX3" y="connsiteY3"/>
              </a:cxn>
            </a:cxnLst>
            <a:rect l="l" t="t" r="r" b="b"/>
            <a:pathLst>
              <a:path w="5770847" h="3810000">
                <a:moveTo>
                  <a:pt x="0" y="0"/>
                </a:moveTo>
                <a:lnTo>
                  <a:pt x="5770847" y="0"/>
                </a:lnTo>
                <a:lnTo>
                  <a:pt x="5770847" y="3810000"/>
                </a:lnTo>
                <a:lnTo>
                  <a:pt x="0" y="38100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034402037"/>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551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438752AC-AE39-477B-95D1-843BC5FF8448}"/>
              </a:ext>
            </a:extLst>
          </p:cNvPr>
          <p:cNvSpPr>
            <a:spLocks noGrp="1"/>
          </p:cNvSpPr>
          <p:nvPr>
            <p:ph type="pic" sz="quarter" idx="170" hasCustomPrompt="1"/>
          </p:nvPr>
        </p:nvSpPr>
        <p:spPr>
          <a:xfrm>
            <a:off x="4965727" y="1990628"/>
            <a:ext cx="2316388" cy="2316388"/>
          </a:xfrm>
          <a:custGeom>
            <a:avLst/>
            <a:gdLst>
              <a:gd name="connsiteX0" fmla="*/ 1158194 w 2316388"/>
              <a:gd name="connsiteY0" fmla="*/ 0 h 2316388"/>
              <a:gd name="connsiteX1" fmla="*/ 2316388 w 2316388"/>
              <a:gd name="connsiteY1" fmla="*/ 1158194 h 2316388"/>
              <a:gd name="connsiteX2" fmla="*/ 1158194 w 2316388"/>
              <a:gd name="connsiteY2" fmla="*/ 2316388 h 2316388"/>
              <a:gd name="connsiteX3" fmla="*/ 0 w 2316388"/>
              <a:gd name="connsiteY3" fmla="*/ 1158194 h 2316388"/>
            </a:gdLst>
            <a:ahLst/>
            <a:cxnLst>
              <a:cxn ang="0">
                <a:pos x="connsiteX0" y="connsiteY0"/>
              </a:cxn>
              <a:cxn ang="0">
                <a:pos x="connsiteX1" y="connsiteY1"/>
              </a:cxn>
              <a:cxn ang="0">
                <a:pos x="connsiteX2" y="connsiteY2"/>
              </a:cxn>
              <a:cxn ang="0">
                <a:pos x="connsiteX3" y="connsiteY3"/>
              </a:cxn>
            </a:cxnLst>
            <a:rect l="l" t="t" r="r" b="b"/>
            <a:pathLst>
              <a:path w="2316388" h="2316388">
                <a:moveTo>
                  <a:pt x="1158194" y="0"/>
                </a:moveTo>
                <a:lnTo>
                  <a:pt x="2316388" y="1158194"/>
                </a:lnTo>
                <a:lnTo>
                  <a:pt x="1158194" y="2316388"/>
                </a:lnTo>
                <a:lnTo>
                  <a:pt x="0" y="1158194"/>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C6585681-617F-446A-AA4F-EFF424ED336E}"/>
              </a:ext>
            </a:extLst>
          </p:cNvPr>
          <p:cNvSpPr>
            <a:spLocks noGrp="1"/>
          </p:cNvSpPr>
          <p:nvPr>
            <p:ph type="pic" sz="quarter" idx="171" hasCustomPrompt="1"/>
          </p:nvPr>
        </p:nvSpPr>
        <p:spPr>
          <a:xfrm>
            <a:off x="7908953" y="1990628"/>
            <a:ext cx="2316388" cy="2316388"/>
          </a:xfrm>
          <a:custGeom>
            <a:avLst/>
            <a:gdLst>
              <a:gd name="connsiteX0" fmla="*/ 1158194 w 2316388"/>
              <a:gd name="connsiteY0" fmla="*/ 0 h 2316388"/>
              <a:gd name="connsiteX1" fmla="*/ 2316388 w 2316388"/>
              <a:gd name="connsiteY1" fmla="*/ 1158194 h 2316388"/>
              <a:gd name="connsiteX2" fmla="*/ 1158194 w 2316388"/>
              <a:gd name="connsiteY2" fmla="*/ 2316388 h 2316388"/>
              <a:gd name="connsiteX3" fmla="*/ 0 w 2316388"/>
              <a:gd name="connsiteY3" fmla="*/ 1158194 h 2316388"/>
            </a:gdLst>
            <a:ahLst/>
            <a:cxnLst>
              <a:cxn ang="0">
                <a:pos x="connsiteX0" y="connsiteY0"/>
              </a:cxn>
              <a:cxn ang="0">
                <a:pos x="connsiteX1" y="connsiteY1"/>
              </a:cxn>
              <a:cxn ang="0">
                <a:pos x="connsiteX2" y="connsiteY2"/>
              </a:cxn>
              <a:cxn ang="0">
                <a:pos x="connsiteX3" y="connsiteY3"/>
              </a:cxn>
            </a:cxnLst>
            <a:rect l="l" t="t" r="r" b="b"/>
            <a:pathLst>
              <a:path w="2316388" h="2316388">
                <a:moveTo>
                  <a:pt x="1158194" y="0"/>
                </a:moveTo>
                <a:lnTo>
                  <a:pt x="2316388" y="1158194"/>
                </a:lnTo>
                <a:lnTo>
                  <a:pt x="1158194" y="2316388"/>
                </a:lnTo>
                <a:lnTo>
                  <a:pt x="0" y="115819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1" name="Picture Placeholder 10">
            <a:extLst>
              <a:ext uri="{FF2B5EF4-FFF2-40B4-BE49-F238E27FC236}">
                <a16:creationId xmlns:a16="http://schemas.microsoft.com/office/drawing/2014/main" id="{1B3FF9EA-74EF-4096-97E7-7D8016C09DC9}"/>
              </a:ext>
            </a:extLst>
          </p:cNvPr>
          <p:cNvSpPr>
            <a:spLocks noGrp="1"/>
          </p:cNvSpPr>
          <p:nvPr>
            <p:ph type="pic" sz="quarter" idx="169" hasCustomPrompt="1"/>
          </p:nvPr>
        </p:nvSpPr>
        <p:spPr>
          <a:xfrm>
            <a:off x="2022502" y="1990628"/>
            <a:ext cx="2316388" cy="2316388"/>
          </a:xfrm>
          <a:custGeom>
            <a:avLst/>
            <a:gdLst>
              <a:gd name="connsiteX0" fmla="*/ 1158194 w 2316388"/>
              <a:gd name="connsiteY0" fmla="*/ 0 h 2316388"/>
              <a:gd name="connsiteX1" fmla="*/ 2316388 w 2316388"/>
              <a:gd name="connsiteY1" fmla="*/ 1158194 h 2316388"/>
              <a:gd name="connsiteX2" fmla="*/ 1158194 w 2316388"/>
              <a:gd name="connsiteY2" fmla="*/ 2316388 h 2316388"/>
              <a:gd name="connsiteX3" fmla="*/ 0 w 2316388"/>
              <a:gd name="connsiteY3" fmla="*/ 1158194 h 2316388"/>
            </a:gdLst>
            <a:ahLst/>
            <a:cxnLst>
              <a:cxn ang="0">
                <a:pos x="connsiteX0" y="connsiteY0"/>
              </a:cxn>
              <a:cxn ang="0">
                <a:pos x="connsiteX1" y="connsiteY1"/>
              </a:cxn>
              <a:cxn ang="0">
                <a:pos x="connsiteX2" y="connsiteY2"/>
              </a:cxn>
              <a:cxn ang="0">
                <a:pos x="connsiteX3" y="connsiteY3"/>
              </a:cxn>
            </a:cxnLst>
            <a:rect l="l" t="t" r="r" b="b"/>
            <a:pathLst>
              <a:path w="2316388" h="2316388">
                <a:moveTo>
                  <a:pt x="1158194" y="0"/>
                </a:moveTo>
                <a:lnTo>
                  <a:pt x="2316388" y="1158194"/>
                </a:lnTo>
                <a:lnTo>
                  <a:pt x="1158194" y="2316388"/>
                </a:lnTo>
                <a:lnTo>
                  <a:pt x="0" y="115819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07608877"/>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552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71B31115-E112-4234-89D6-E3EAE4BD17E7}"/>
              </a:ext>
            </a:extLst>
          </p:cNvPr>
          <p:cNvSpPr>
            <a:spLocks noGrp="1"/>
          </p:cNvSpPr>
          <p:nvPr>
            <p:ph type="pic" sz="quarter" idx="170" hasCustomPrompt="1"/>
          </p:nvPr>
        </p:nvSpPr>
        <p:spPr>
          <a:xfrm>
            <a:off x="4886199" y="2396357"/>
            <a:ext cx="2513158" cy="2166514"/>
          </a:xfrm>
          <a:custGeom>
            <a:avLst/>
            <a:gdLst>
              <a:gd name="connsiteX0" fmla="*/ 541629 w 2513158"/>
              <a:gd name="connsiteY0" fmla="*/ 0 h 2166514"/>
              <a:gd name="connsiteX1" fmla="*/ 1971529 w 2513158"/>
              <a:gd name="connsiteY1" fmla="*/ 0 h 2166514"/>
              <a:gd name="connsiteX2" fmla="*/ 2513158 w 2513158"/>
              <a:gd name="connsiteY2" fmla="*/ 1083257 h 2166514"/>
              <a:gd name="connsiteX3" fmla="*/ 1971529 w 2513158"/>
              <a:gd name="connsiteY3" fmla="*/ 2166514 h 2166514"/>
              <a:gd name="connsiteX4" fmla="*/ 541629 w 2513158"/>
              <a:gd name="connsiteY4" fmla="*/ 2166514 h 2166514"/>
              <a:gd name="connsiteX5" fmla="*/ 0 w 2513158"/>
              <a:gd name="connsiteY5" fmla="*/ 1083257 h 21665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13158" h="2166514">
                <a:moveTo>
                  <a:pt x="541629" y="0"/>
                </a:moveTo>
                <a:lnTo>
                  <a:pt x="1971529" y="0"/>
                </a:lnTo>
                <a:lnTo>
                  <a:pt x="2513158" y="1083257"/>
                </a:lnTo>
                <a:lnTo>
                  <a:pt x="1971529" y="2166514"/>
                </a:lnTo>
                <a:lnTo>
                  <a:pt x="541629" y="2166514"/>
                </a:lnTo>
                <a:lnTo>
                  <a:pt x="0" y="1083257"/>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14AD8C52-2DFA-4A47-9D90-1CA19AEE57BF}"/>
              </a:ext>
            </a:extLst>
          </p:cNvPr>
          <p:cNvSpPr>
            <a:spLocks noGrp="1"/>
          </p:cNvSpPr>
          <p:nvPr>
            <p:ph type="pic" sz="quarter" idx="171" hasCustomPrompt="1"/>
          </p:nvPr>
        </p:nvSpPr>
        <p:spPr>
          <a:xfrm>
            <a:off x="1093089" y="2396357"/>
            <a:ext cx="2513158" cy="2166514"/>
          </a:xfrm>
          <a:custGeom>
            <a:avLst/>
            <a:gdLst>
              <a:gd name="connsiteX0" fmla="*/ 541629 w 2513158"/>
              <a:gd name="connsiteY0" fmla="*/ 0 h 2166514"/>
              <a:gd name="connsiteX1" fmla="*/ 1971529 w 2513158"/>
              <a:gd name="connsiteY1" fmla="*/ 0 h 2166514"/>
              <a:gd name="connsiteX2" fmla="*/ 2513158 w 2513158"/>
              <a:gd name="connsiteY2" fmla="*/ 1083257 h 2166514"/>
              <a:gd name="connsiteX3" fmla="*/ 1971529 w 2513158"/>
              <a:gd name="connsiteY3" fmla="*/ 2166514 h 2166514"/>
              <a:gd name="connsiteX4" fmla="*/ 541629 w 2513158"/>
              <a:gd name="connsiteY4" fmla="*/ 2166514 h 2166514"/>
              <a:gd name="connsiteX5" fmla="*/ 0 w 2513158"/>
              <a:gd name="connsiteY5" fmla="*/ 1083257 h 21665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13158" h="2166514">
                <a:moveTo>
                  <a:pt x="541629" y="0"/>
                </a:moveTo>
                <a:lnTo>
                  <a:pt x="1971529" y="0"/>
                </a:lnTo>
                <a:lnTo>
                  <a:pt x="2513158" y="1083257"/>
                </a:lnTo>
                <a:lnTo>
                  <a:pt x="1971529" y="2166514"/>
                </a:lnTo>
                <a:lnTo>
                  <a:pt x="541629" y="2166514"/>
                </a:lnTo>
                <a:lnTo>
                  <a:pt x="0" y="108325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B9D29669-34F2-455F-B609-DCB48F30F8A8}"/>
              </a:ext>
            </a:extLst>
          </p:cNvPr>
          <p:cNvSpPr>
            <a:spLocks noGrp="1"/>
          </p:cNvSpPr>
          <p:nvPr>
            <p:ph type="pic" sz="quarter" idx="169" hasCustomPrompt="1"/>
          </p:nvPr>
        </p:nvSpPr>
        <p:spPr>
          <a:xfrm>
            <a:off x="8585753" y="2396357"/>
            <a:ext cx="2513158" cy="2166514"/>
          </a:xfrm>
          <a:custGeom>
            <a:avLst/>
            <a:gdLst>
              <a:gd name="connsiteX0" fmla="*/ 541629 w 2513158"/>
              <a:gd name="connsiteY0" fmla="*/ 0 h 2166514"/>
              <a:gd name="connsiteX1" fmla="*/ 1971529 w 2513158"/>
              <a:gd name="connsiteY1" fmla="*/ 0 h 2166514"/>
              <a:gd name="connsiteX2" fmla="*/ 2513158 w 2513158"/>
              <a:gd name="connsiteY2" fmla="*/ 1083257 h 2166514"/>
              <a:gd name="connsiteX3" fmla="*/ 1971529 w 2513158"/>
              <a:gd name="connsiteY3" fmla="*/ 2166514 h 2166514"/>
              <a:gd name="connsiteX4" fmla="*/ 541629 w 2513158"/>
              <a:gd name="connsiteY4" fmla="*/ 2166514 h 2166514"/>
              <a:gd name="connsiteX5" fmla="*/ 0 w 2513158"/>
              <a:gd name="connsiteY5" fmla="*/ 1083257 h 21665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13158" h="2166514">
                <a:moveTo>
                  <a:pt x="541629" y="0"/>
                </a:moveTo>
                <a:lnTo>
                  <a:pt x="1971529" y="0"/>
                </a:lnTo>
                <a:lnTo>
                  <a:pt x="2513158" y="1083257"/>
                </a:lnTo>
                <a:lnTo>
                  <a:pt x="1971529" y="2166514"/>
                </a:lnTo>
                <a:lnTo>
                  <a:pt x="541629" y="2166514"/>
                </a:lnTo>
                <a:lnTo>
                  <a:pt x="0" y="108325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698669541"/>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553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1B8ADBB5-EE9E-4126-80F5-CFEF97119B0D}"/>
              </a:ext>
            </a:extLst>
          </p:cNvPr>
          <p:cNvSpPr>
            <a:spLocks noGrp="1"/>
          </p:cNvSpPr>
          <p:nvPr>
            <p:ph type="pic" sz="quarter" idx="172" hasCustomPrompt="1"/>
          </p:nvPr>
        </p:nvSpPr>
        <p:spPr>
          <a:xfrm>
            <a:off x="859170" y="4395788"/>
            <a:ext cx="4591052" cy="1455737"/>
          </a:xfrm>
          <a:custGeom>
            <a:avLst/>
            <a:gdLst>
              <a:gd name="connsiteX0" fmla="*/ 0 w 4591052"/>
              <a:gd name="connsiteY0" fmla="*/ 0 h 1455737"/>
              <a:gd name="connsiteX1" fmla="*/ 4591052 w 4591052"/>
              <a:gd name="connsiteY1" fmla="*/ 0 h 1455737"/>
              <a:gd name="connsiteX2" fmla="*/ 4591052 w 4591052"/>
              <a:gd name="connsiteY2" fmla="*/ 1455737 h 1455737"/>
              <a:gd name="connsiteX3" fmla="*/ 0 w 4591052"/>
              <a:gd name="connsiteY3" fmla="*/ 1455737 h 1455737"/>
            </a:gdLst>
            <a:ahLst/>
            <a:cxnLst>
              <a:cxn ang="0">
                <a:pos x="connsiteX0" y="connsiteY0"/>
              </a:cxn>
              <a:cxn ang="0">
                <a:pos x="connsiteX1" y="connsiteY1"/>
              </a:cxn>
              <a:cxn ang="0">
                <a:pos x="connsiteX2" y="connsiteY2"/>
              </a:cxn>
              <a:cxn ang="0">
                <a:pos x="connsiteX3" y="connsiteY3"/>
              </a:cxn>
            </a:cxnLst>
            <a:rect l="l" t="t" r="r" b="b"/>
            <a:pathLst>
              <a:path w="4591052" h="1455737">
                <a:moveTo>
                  <a:pt x="0" y="0"/>
                </a:moveTo>
                <a:lnTo>
                  <a:pt x="4591052" y="0"/>
                </a:lnTo>
                <a:lnTo>
                  <a:pt x="4591052" y="1455737"/>
                </a:lnTo>
                <a:lnTo>
                  <a:pt x="0" y="1455737"/>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47EBB502-5E51-4DE7-929A-0D8A6EAE071D}"/>
              </a:ext>
            </a:extLst>
          </p:cNvPr>
          <p:cNvSpPr>
            <a:spLocks noGrp="1"/>
          </p:cNvSpPr>
          <p:nvPr>
            <p:ph type="pic" sz="quarter" idx="170" hasCustomPrompt="1"/>
          </p:nvPr>
        </p:nvSpPr>
        <p:spPr>
          <a:xfrm>
            <a:off x="5652516" y="2033588"/>
            <a:ext cx="1988456" cy="3810000"/>
          </a:xfrm>
          <a:custGeom>
            <a:avLst/>
            <a:gdLst>
              <a:gd name="connsiteX0" fmla="*/ 0 w 1988456"/>
              <a:gd name="connsiteY0" fmla="*/ 0 h 3810000"/>
              <a:gd name="connsiteX1" fmla="*/ 1988456 w 1988456"/>
              <a:gd name="connsiteY1" fmla="*/ 0 h 3810000"/>
              <a:gd name="connsiteX2" fmla="*/ 1988456 w 1988456"/>
              <a:gd name="connsiteY2" fmla="*/ 3810000 h 3810000"/>
              <a:gd name="connsiteX3" fmla="*/ 0 w 1988456"/>
              <a:gd name="connsiteY3" fmla="*/ 3810000 h 3810000"/>
            </a:gdLst>
            <a:ahLst/>
            <a:cxnLst>
              <a:cxn ang="0">
                <a:pos x="connsiteX0" y="connsiteY0"/>
              </a:cxn>
              <a:cxn ang="0">
                <a:pos x="connsiteX1" y="connsiteY1"/>
              </a:cxn>
              <a:cxn ang="0">
                <a:pos x="connsiteX2" y="connsiteY2"/>
              </a:cxn>
              <a:cxn ang="0">
                <a:pos x="connsiteX3" y="connsiteY3"/>
              </a:cxn>
            </a:cxnLst>
            <a:rect l="l" t="t" r="r" b="b"/>
            <a:pathLst>
              <a:path w="1988456" h="3810000">
                <a:moveTo>
                  <a:pt x="0" y="0"/>
                </a:moveTo>
                <a:lnTo>
                  <a:pt x="1988456" y="0"/>
                </a:lnTo>
                <a:lnTo>
                  <a:pt x="1988456" y="3810000"/>
                </a:lnTo>
                <a:lnTo>
                  <a:pt x="0" y="3810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BA8813CB-7B2A-4F08-B575-92902B8A7A91}"/>
              </a:ext>
            </a:extLst>
          </p:cNvPr>
          <p:cNvSpPr>
            <a:spLocks noGrp="1"/>
          </p:cNvSpPr>
          <p:nvPr>
            <p:ph type="pic" sz="quarter" idx="169" hasCustomPrompt="1"/>
          </p:nvPr>
        </p:nvSpPr>
        <p:spPr>
          <a:xfrm>
            <a:off x="7843266" y="2033588"/>
            <a:ext cx="3505380" cy="3810000"/>
          </a:xfrm>
          <a:custGeom>
            <a:avLst/>
            <a:gdLst>
              <a:gd name="connsiteX0" fmla="*/ 0 w 3505380"/>
              <a:gd name="connsiteY0" fmla="*/ 0 h 3810000"/>
              <a:gd name="connsiteX1" fmla="*/ 3505380 w 3505380"/>
              <a:gd name="connsiteY1" fmla="*/ 0 h 3810000"/>
              <a:gd name="connsiteX2" fmla="*/ 3505380 w 3505380"/>
              <a:gd name="connsiteY2" fmla="*/ 3810000 h 3810000"/>
              <a:gd name="connsiteX3" fmla="*/ 0 w 3505380"/>
              <a:gd name="connsiteY3" fmla="*/ 3810000 h 3810000"/>
            </a:gdLst>
            <a:ahLst/>
            <a:cxnLst>
              <a:cxn ang="0">
                <a:pos x="connsiteX0" y="connsiteY0"/>
              </a:cxn>
              <a:cxn ang="0">
                <a:pos x="connsiteX1" y="connsiteY1"/>
              </a:cxn>
              <a:cxn ang="0">
                <a:pos x="connsiteX2" y="connsiteY2"/>
              </a:cxn>
              <a:cxn ang="0">
                <a:pos x="connsiteX3" y="connsiteY3"/>
              </a:cxn>
            </a:cxnLst>
            <a:rect l="l" t="t" r="r" b="b"/>
            <a:pathLst>
              <a:path w="3505380" h="3810000">
                <a:moveTo>
                  <a:pt x="0" y="0"/>
                </a:moveTo>
                <a:lnTo>
                  <a:pt x="3505380" y="0"/>
                </a:lnTo>
                <a:lnTo>
                  <a:pt x="3505380" y="3810000"/>
                </a:lnTo>
                <a:lnTo>
                  <a:pt x="0" y="3810000"/>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C71F3227-6ADA-45EC-AE76-16656532B6CB}"/>
              </a:ext>
            </a:extLst>
          </p:cNvPr>
          <p:cNvSpPr>
            <a:spLocks noGrp="1"/>
          </p:cNvSpPr>
          <p:nvPr>
            <p:ph type="pic" sz="quarter" idx="171" hasCustomPrompt="1"/>
          </p:nvPr>
        </p:nvSpPr>
        <p:spPr>
          <a:xfrm>
            <a:off x="3259472" y="2033588"/>
            <a:ext cx="2190750" cy="2152650"/>
          </a:xfrm>
          <a:custGeom>
            <a:avLst/>
            <a:gdLst>
              <a:gd name="connsiteX0" fmla="*/ 0 w 2190750"/>
              <a:gd name="connsiteY0" fmla="*/ 0 h 2152650"/>
              <a:gd name="connsiteX1" fmla="*/ 2190750 w 2190750"/>
              <a:gd name="connsiteY1" fmla="*/ 0 h 2152650"/>
              <a:gd name="connsiteX2" fmla="*/ 2190750 w 2190750"/>
              <a:gd name="connsiteY2" fmla="*/ 2152650 h 2152650"/>
              <a:gd name="connsiteX3" fmla="*/ 0 w 2190750"/>
              <a:gd name="connsiteY3" fmla="*/ 2152650 h 2152650"/>
            </a:gdLst>
            <a:ahLst/>
            <a:cxnLst>
              <a:cxn ang="0">
                <a:pos x="connsiteX0" y="connsiteY0"/>
              </a:cxn>
              <a:cxn ang="0">
                <a:pos x="connsiteX1" y="connsiteY1"/>
              </a:cxn>
              <a:cxn ang="0">
                <a:pos x="connsiteX2" y="connsiteY2"/>
              </a:cxn>
              <a:cxn ang="0">
                <a:pos x="connsiteX3" y="connsiteY3"/>
              </a:cxn>
            </a:cxnLst>
            <a:rect l="l" t="t" r="r" b="b"/>
            <a:pathLst>
              <a:path w="2190750" h="2152650">
                <a:moveTo>
                  <a:pt x="0" y="0"/>
                </a:moveTo>
                <a:lnTo>
                  <a:pt x="2190750" y="0"/>
                </a:lnTo>
                <a:lnTo>
                  <a:pt x="2190750" y="2152650"/>
                </a:lnTo>
                <a:lnTo>
                  <a:pt x="0" y="215265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965121987"/>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554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42C94895-E7CC-4FC8-8830-E6203FAB3B40}"/>
              </a:ext>
            </a:extLst>
          </p:cNvPr>
          <p:cNvSpPr>
            <a:spLocks noGrp="1"/>
          </p:cNvSpPr>
          <p:nvPr>
            <p:ph type="pic" sz="quarter" idx="172" hasCustomPrompt="1"/>
          </p:nvPr>
        </p:nvSpPr>
        <p:spPr>
          <a:xfrm>
            <a:off x="4963883" y="1857604"/>
            <a:ext cx="2438397" cy="2522174"/>
          </a:xfrm>
          <a:custGeom>
            <a:avLst/>
            <a:gdLst>
              <a:gd name="connsiteX0" fmla="*/ 0 w 2438397"/>
              <a:gd name="connsiteY0" fmla="*/ 0 h 2522174"/>
              <a:gd name="connsiteX1" fmla="*/ 2438397 w 2438397"/>
              <a:gd name="connsiteY1" fmla="*/ 0 h 2522174"/>
              <a:gd name="connsiteX2" fmla="*/ 2438397 w 2438397"/>
              <a:gd name="connsiteY2" fmla="*/ 2522174 h 2522174"/>
              <a:gd name="connsiteX3" fmla="*/ 0 w 2438397"/>
              <a:gd name="connsiteY3" fmla="*/ 2522174 h 2522174"/>
            </a:gdLst>
            <a:ahLst/>
            <a:cxnLst>
              <a:cxn ang="0">
                <a:pos x="connsiteX0" y="connsiteY0"/>
              </a:cxn>
              <a:cxn ang="0">
                <a:pos x="connsiteX1" y="connsiteY1"/>
              </a:cxn>
              <a:cxn ang="0">
                <a:pos x="connsiteX2" y="connsiteY2"/>
              </a:cxn>
              <a:cxn ang="0">
                <a:pos x="connsiteX3" y="connsiteY3"/>
              </a:cxn>
            </a:cxnLst>
            <a:rect l="l" t="t" r="r" b="b"/>
            <a:pathLst>
              <a:path w="2438397" h="2522174">
                <a:moveTo>
                  <a:pt x="0" y="0"/>
                </a:moveTo>
                <a:lnTo>
                  <a:pt x="2438397" y="0"/>
                </a:lnTo>
                <a:lnTo>
                  <a:pt x="2438397" y="2522174"/>
                </a:lnTo>
                <a:lnTo>
                  <a:pt x="0" y="2522174"/>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56BF2625-00E3-441C-A81E-D90BABD02125}"/>
              </a:ext>
            </a:extLst>
          </p:cNvPr>
          <p:cNvSpPr>
            <a:spLocks noGrp="1"/>
          </p:cNvSpPr>
          <p:nvPr>
            <p:ph type="pic" sz="quarter" idx="170" hasCustomPrompt="1"/>
          </p:nvPr>
        </p:nvSpPr>
        <p:spPr>
          <a:xfrm>
            <a:off x="2481942" y="1857604"/>
            <a:ext cx="2438397" cy="4035196"/>
          </a:xfrm>
          <a:custGeom>
            <a:avLst/>
            <a:gdLst>
              <a:gd name="connsiteX0" fmla="*/ 0 w 2438397"/>
              <a:gd name="connsiteY0" fmla="*/ 0 h 4035196"/>
              <a:gd name="connsiteX1" fmla="*/ 2438397 w 2438397"/>
              <a:gd name="connsiteY1" fmla="*/ 0 h 4035196"/>
              <a:gd name="connsiteX2" fmla="*/ 2438397 w 2438397"/>
              <a:gd name="connsiteY2" fmla="*/ 4035196 h 4035196"/>
              <a:gd name="connsiteX3" fmla="*/ 0 w 2438397"/>
              <a:gd name="connsiteY3" fmla="*/ 4035196 h 4035196"/>
            </a:gdLst>
            <a:ahLst/>
            <a:cxnLst>
              <a:cxn ang="0">
                <a:pos x="connsiteX0" y="connsiteY0"/>
              </a:cxn>
              <a:cxn ang="0">
                <a:pos x="connsiteX1" y="connsiteY1"/>
              </a:cxn>
              <a:cxn ang="0">
                <a:pos x="connsiteX2" y="connsiteY2"/>
              </a:cxn>
              <a:cxn ang="0">
                <a:pos x="connsiteX3" y="connsiteY3"/>
              </a:cxn>
            </a:cxnLst>
            <a:rect l="l" t="t" r="r" b="b"/>
            <a:pathLst>
              <a:path w="2438397" h="4035196">
                <a:moveTo>
                  <a:pt x="0" y="0"/>
                </a:moveTo>
                <a:lnTo>
                  <a:pt x="2438397" y="0"/>
                </a:lnTo>
                <a:lnTo>
                  <a:pt x="2438397" y="4035196"/>
                </a:lnTo>
                <a:lnTo>
                  <a:pt x="0" y="403519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9" name="Picture Placeholder 18">
            <a:extLst>
              <a:ext uri="{FF2B5EF4-FFF2-40B4-BE49-F238E27FC236}">
                <a16:creationId xmlns:a16="http://schemas.microsoft.com/office/drawing/2014/main" id="{D2B8A144-705B-4177-8864-68668A25C14B}"/>
              </a:ext>
            </a:extLst>
          </p:cNvPr>
          <p:cNvSpPr>
            <a:spLocks noGrp="1"/>
          </p:cNvSpPr>
          <p:nvPr>
            <p:ph type="pic" sz="quarter" idx="169" hasCustomPrompt="1"/>
          </p:nvPr>
        </p:nvSpPr>
        <p:spPr>
          <a:xfrm>
            <a:off x="7445824" y="1857603"/>
            <a:ext cx="2438397" cy="3251425"/>
          </a:xfrm>
          <a:custGeom>
            <a:avLst/>
            <a:gdLst>
              <a:gd name="connsiteX0" fmla="*/ 0 w 2438397"/>
              <a:gd name="connsiteY0" fmla="*/ 0 h 3251425"/>
              <a:gd name="connsiteX1" fmla="*/ 2438397 w 2438397"/>
              <a:gd name="connsiteY1" fmla="*/ 0 h 3251425"/>
              <a:gd name="connsiteX2" fmla="*/ 2438397 w 2438397"/>
              <a:gd name="connsiteY2" fmla="*/ 3251425 h 3251425"/>
              <a:gd name="connsiteX3" fmla="*/ 0 w 2438397"/>
              <a:gd name="connsiteY3" fmla="*/ 3251425 h 3251425"/>
            </a:gdLst>
            <a:ahLst/>
            <a:cxnLst>
              <a:cxn ang="0">
                <a:pos x="connsiteX0" y="connsiteY0"/>
              </a:cxn>
              <a:cxn ang="0">
                <a:pos x="connsiteX1" y="connsiteY1"/>
              </a:cxn>
              <a:cxn ang="0">
                <a:pos x="connsiteX2" y="connsiteY2"/>
              </a:cxn>
              <a:cxn ang="0">
                <a:pos x="connsiteX3" y="connsiteY3"/>
              </a:cxn>
            </a:cxnLst>
            <a:rect l="l" t="t" r="r" b="b"/>
            <a:pathLst>
              <a:path w="2438397" h="3251425">
                <a:moveTo>
                  <a:pt x="0" y="0"/>
                </a:moveTo>
                <a:lnTo>
                  <a:pt x="2438397" y="0"/>
                </a:lnTo>
                <a:lnTo>
                  <a:pt x="2438397" y="3251425"/>
                </a:lnTo>
                <a:lnTo>
                  <a:pt x="0" y="3251425"/>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A6031A0E-19C4-4187-B85A-1320A5C50311}"/>
              </a:ext>
            </a:extLst>
          </p:cNvPr>
          <p:cNvSpPr>
            <a:spLocks noGrp="1"/>
          </p:cNvSpPr>
          <p:nvPr>
            <p:ph type="pic" sz="quarter" idx="171" hasCustomPrompt="1"/>
          </p:nvPr>
        </p:nvSpPr>
        <p:spPr>
          <a:xfrm>
            <a:off x="1" y="1859326"/>
            <a:ext cx="2438397" cy="2522174"/>
          </a:xfrm>
          <a:custGeom>
            <a:avLst/>
            <a:gdLst>
              <a:gd name="connsiteX0" fmla="*/ 0 w 2438397"/>
              <a:gd name="connsiteY0" fmla="*/ 0 h 2522174"/>
              <a:gd name="connsiteX1" fmla="*/ 2438397 w 2438397"/>
              <a:gd name="connsiteY1" fmla="*/ 0 h 2522174"/>
              <a:gd name="connsiteX2" fmla="*/ 2438397 w 2438397"/>
              <a:gd name="connsiteY2" fmla="*/ 2522174 h 2522174"/>
              <a:gd name="connsiteX3" fmla="*/ 0 w 2438397"/>
              <a:gd name="connsiteY3" fmla="*/ 2522174 h 2522174"/>
            </a:gdLst>
            <a:ahLst/>
            <a:cxnLst>
              <a:cxn ang="0">
                <a:pos x="connsiteX0" y="connsiteY0"/>
              </a:cxn>
              <a:cxn ang="0">
                <a:pos x="connsiteX1" y="connsiteY1"/>
              </a:cxn>
              <a:cxn ang="0">
                <a:pos x="connsiteX2" y="connsiteY2"/>
              </a:cxn>
              <a:cxn ang="0">
                <a:pos x="connsiteX3" y="connsiteY3"/>
              </a:cxn>
            </a:cxnLst>
            <a:rect l="l" t="t" r="r" b="b"/>
            <a:pathLst>
              <a:path w="2438397" h="2522174">
                <a:moveTo>
                  <a:pt x="0" y="0"/>
                </a:moveTo>
                <a:lnTo>
                  <a:pt x="2438397" y="0"/>
                </a:lnTo>
                <a:lnTo>
                  <a:pt x="2438397" y="2522174"/>
                </a:lnTo>
                <a:lnTo>
                  <a:pt x="0" y="2522174"/>
                </a:lnTo>
                <a:close/>
              </a:path>
            </a:pathLst>
          </a:custGeom>
        </p:spPr>
        <p:txBody>
          <a:bodyPr wrap="square">
            <a:noAutofit/>
          </a:bodyPr>
          <a:lstStyle>
            <a:lvl1pPr>
              <a:defRPr sz="1200"/>
            </a:lvl1pPr>
          </a:lstStyle>
          <a:p>
            <a:r>
              <a:rPr lang="en-US" dirty="0"/>
              <a:t>Picture</a:t>
            </a:r>
          </a:p>
        </p:txBody>
      </p:sp>
      <p:sp>
        <p:nvSpPr>
          <p:cNvPr id="21" name="Picture Placeholder 20">
            <a:extLst>
              <a:ext uri="{FF2B5EF4-FFF2-40B4-BE49-F238E27FC236}">
                <a16:creationId xmlns:a16="http://schemas.microsoft.com/office/drawing/2014/main" id="{E9AE1422-0E90-44F1-96B2-28257493D0DD}"/>
              </a:ext>
            </a:extLst>
          </p:cNvPr>
          <p:cNvSpPr>
            <a:spLocks noGrp="1"/>
          </p:cNvSpPr>
          <p:nvPr>
            <p:ph type="pic" sz="quarter" idx="173" hasCustomPrompt="1"/>
          </p:nvPr>
        </p:nvSpPr>
        <p:spPr>
          <a:xfrm>
            <a:off x="9927762" y="1857604"/>
            <a:ext cx="2264238" cy="2522174"/>
          </a:xfrm>
          <a:custGeom>
            <a:avLst/>
            <a:gdLst>
              <a:gd name="connsiteX0" fmla="*/ 0 w 2264238"/>
              <a:gd name="connsiteY0" fmla="*/ 0 h 2522174"/>
              <a:gd name="connsiteX1" fmla="*/ 2264238 w 2264238"/>
              <a:gd name="connsiteY1" fmla="*/ 0 h 2522174"/>
              <a:gd name="connsiteX2" fmla="*/ 2264238 w 2264238"/>
              <a:gd name="connsiteY2" fmla="*/ 2522174 h 2522174"/>
              <a:gd name="connsiteX3" fmla="*/ 0 w 2264238"/>
              <a:gd name="connsiteY3" fmla="*/ 2522174 h 2522174"/>
            </a:gdLst>
            <a:ahLst/>
            <a:cxnLst>
              <a:cxn ang="0">
                <a:pos x="connsiteX0" y="connsiteY0"/>
              </a:cxn>
              <a:cxn ang="0">
                <a:pos x="connsiteX1" y="connsiteY1"/>
              </a:cxn>
              <a:cxn ang="0">
                <a:pos x="connsiteX2" y="connsiteY2"/>
              </a:cxn>
              <a:cxn ang="0">
                <a:pos x="connsiteX3" y="connsiteY3"/>
              </a:cxn>
            </a:cxnLst>
            <a:rect l="l" t="t" r="r" b="b"/>
            <a:pathLst>
              <a:path w="2264238" h="2522174">
                <a:moveTo>
                  <a:pt x="0" y="0"/>
                </a:moveTo>
                <a:lnTo>
                  <a:pt x="2264238" y="0"/>
                </a:lnTo>
                <a:lnTo>
                  <a:pt x="2264238" y="2522174"/>
                </a:lnTo>
                <a:lnTo>
                  <a:pt x="0" y="2522174"/>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80964274"/>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555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886D5ED3-A9CB-414B-869E-EFDC804EA0D4}"/>
              </a:ext>
            </a:extLst>
          </p:cNvPr>
          <p:cNvSpPr>
            <a:spLocks noGrp="1"/>
          </p:cNvSpPr>
          <p:nvPr>
            <p:ph type="pic" sz="quarter" idx="172" hasCustomPrompt="1"/>
          </p:nvPr>
        </p:nvSpPr>
        <p:spPr>
          <a:xfrm>
            <a:off x="4891315" y="4165601"/>
            <a:ext cx="3367314" cy="1857829"/>
          </a:xfrm>
          <a:custGeom>
            <a:avLst/>
            <a:gdLst>
              <a:gd name="connsiteX0" fmla="*/ 0 w 3367314"/>
              <a:gd name="connsiteY0" fmla="*/ 0 h 1857829"/>
              <a:gd name="connsiteX1" fmla="*/ 3367314 w 3367314"/>
              <a:gd name="connsiteY1" fmla="*/ 0 h 1857829"/>
              <a:gd name="connsiteX2" fmla="*/ 3367314 w 3367314"/>
              <a:gd name="connsiteY2" fmla="*/ 1857829 h 1857829"/>
              <a:gd name="connsiteX3" fmla="*/ 0 w 3367314"/>
              <a:gd name="connsiteY3" fmla="*/ 1857829 h 1857829"/>
            </a:gdLst>
            <a:ahLst/>
            <a:cxnLst>
              <a:cxn ang="0">
                <a:pos x="connsiteX0" y="connsiteY0"/>
              </a:cxn>
              <a:cxn ang="0">
                <a:pos x="connsiteX1" y="connsiteY1"/>
              </a:cxn>
              <a:cxn ang="0">
                <a:pos x="connsiteX2" y="connsiteY2"/>
              </a:cxn>
              <a:cxn ang="0">
                <a:pos x="connsiteX3" y="connsiteY3"/>
              </a:cxn>
            </a:cxnLst>
            <a:rect l="l" t="t" r="r" b="b"/>
            <a:pathLst>
              <a:path w="3367314" h="1857829">
                <a:moveTo>
                  <a:pt x="0" y="0"/>
                </a:moveTo>
                <a:lnTo>
                  <a:pt x="3367314" y="0"/>
                </a:lnTo>
                <a:lnTo>
                  <a:pt x="3367314" y="1857829"/>
                </a:lnTo>
                <a:lnTo>
                  <a:pt x="0" y="1857829"/>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2B072F52-8025-4EE3-82F9-0AEFC2C5F431}"/>
              </a:ext>
            </a:extLst>
          </p:cNvPr>
          <p:cNvSpPr>
            <a:spLocks noGrp="1"/>
          </p:cNvSpPr>
          <p:nvPr>
            <p:ph type="pic" sz="quarter" idx="170" hasCustomPrompt="1"/>
          </p:nvPr>
        </p:nvSpPr>
        <p:spPr>
          <a:xfrm>
            <a:off x="838200" y="1722215"/>
            <a:ext cx="10489474" cy="2322285"/>
          </a:xfrm>
          <a:custGeom>
            <a:avLst/>
            <a:gdLst>
              <a:gd name="connsiteX0" fmla="*/ 0 w 10489474"/>
              <a:gd name="connsiteY0" fmla="*/ 0 h 2322285"/>
              <a:gd name="connsiteX1" fmla="*/ 10489474 w 10489474"/>
              <a:gd name="connsiteY1" fmla="*/ 0 h 2322285"/>
              <a:gd name="connsiteX2" fmla="*/ 10489474 w 10489474"/>
              <a:gd name="connsiteY2" fmla="*/ 2322285 h 2322285"/>
              <a:gd name="connsiteX3" fmla="*/ 0 w 10489474"/>
              <a:gd name="connsiteY3" fmla="*/ 2322285 h 2322285"/>
            </a:gdLst>
            <a:ahLst/>
            <a:cxnLst>
              <a:cxn ang="0">
                <a:pos x="connsiteX0" y="connsiteY0"/>
              </a:cxn>
              <a:cxn ang="0">
                <a:pos x="connsiteX1" y="connsiteY1"/>
              </a:cxn>
              <a:cxn ang="0">
                <a:pos x="connsiteX2" y="connsiteY2"/>
              </a:cxn>
              <a:cxn ang="0">
                <a:pos x="connsiteX3" y="connsiteY3"/>
              </a:cxn>
            </a:cxnLst>
            <a:rect l="l" t="t" r="r" b="b"/>
            <a:pathLst>
              <a:path w="10489474" h="2322285">
                <a:moveTo>
                  <a:pt x="0" y="0"/>
                </a:moveTo>
                <a:lnTo>
                  <a:pt x="10489474" y="0"/>
                </a:lnTo>
                <a:lnTo>
                  <a:pt x="10489474" y="2322285"/>
                </a:lnTo>
                <a:lnTo>
                  <a:pt x="0" y="232228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6" name="Picture Placeholder 15">
            <a:extLst>
              <a:ext uri="{FF2B5EF4-FFF2-40B4-BE49-F238E27FC236}">
                <a16:creationId xmlns:a16="http://schemas.microsoft.com/office/drawing/2014/main" id="{14DE0CEB-C99E-42A6-A48A-E200E08D5A54}"/>
              </a:ext>
            </a:extLst>
          </p:cNvPr>
          <p:cNvSpPr>
            <a:spLocks noGrp="1"/>
          </p:cNvSpPr>
          <p:nvPr>
            <p:ph type="pic" sz="quarter" idx="169" hasCustomPrompt="1"/>
          </p:nvPr>
        </p:nvSpPr>
        <p:spPr>
          <a:xfrm>
            <a:off x="8389258" y="4165599"/>
            <a:ext cx="2915284" cy="1857829"/>
          </a:xfrm>
          <a:custGeom>
            <a:avLst/>
            <a:gdLst>
              <a:gd name="connsiteX0" fmla="*/ 0 w 2915284"/>
              <a:gd name="connsiteY0" fmla="*/ 0 h 1857829"/>
              <a:gd name="connsiteX1" fmla="*/ 2915284 w 2915284"/>
              <a:gd name="connsiteY1" fmla="*/ 0 h 1857829"/>
              <a:gd name="connsiteX2" fmla="*/ 2915284 w 2915284"/>
              <a:gd name="connsiteY2" fmla="*/ 1857829 h 1857829"/>
              <a:gd name="connsiteX3" fmla="*/ 0 w 2915284"/>
              <a:gd name="connsiteY3" fmla="*/ 1857829 h 1857829"/>
            </a:gdLst>
            <a:ahLst/>
            <a:cxnLst>
              <a:cxn ang="0">
                <a:pos x="connsiteX0" y="connsiteY0"/>
              </a:cxn>
              <a:cxn ang="0">
                <a:pos x="connsiteX1" y="connsiteY1"/>
              </a:cxn>
              <a:cxn ang="0">
                <a:pos x="connsiteX2" y="connsiteY2"/>
              </a:cxn>
              <a:cxn ang="0">
                <a:pos x="connsiteX3" y="connsiteY3"/>
              </a:cxn>
            </a:cxnLst>
            <a:rect l="l" t="t" r="r" b="b"/>
            <a:pathLst>
              <a:path w="2915284" h="1857829">
                <a:moveTo>
                  <a:pt x="0" y="0"/>
                </a:moveTo>
                <a:lnTo>
                  <a:pt x="2915284" y="0"/>
                </a:lnTo>
                <a:lnTo>
                  <a:pt x="2915284" y="1857829"/>
                </a:lnTo>
                <a:lnTo>
                  <a:pt x="0" y="1857829"/>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11B27574-79F0-4FF7-8758-DFC5BE796900}"/>
              </a:ext>
            </a:extLst>
          </p:cNvPr>
          <p:cNvSpPr>
            <a:spLocks noGrp="1"/>
          </p:cNvSpPr>
          <p:nvPr>
            <p:ph type="pic" sz="quarter" idx="171" hasCustomPrompt="1"/>
          </p:nvPr>
        </p:nvSpPr>
        <p:spPr>
          <a:xfrm>
            <a:off x="838200" y="4165601"/>
            <a:ext cx="3922486" cy="1857829"/>
          </a:xfrm>
          <a:custGeom>
            <a:avLst/>
            <a:gdLst>
              <a:gd name="connsiteX0" fmla="*/ 0 w 3922486"/>
              <a:gd name="connsiteY0" fmla="*/ 0 h 1857829"/>
              <a:gd name="connsiteX1" fmla="*/ 3922486 w 3922486"/>
              <a:gd name="connsiteY1" fmla="*/ 0 h 1857829"/>
              <a:gd name="connsiteX2" fmla="*/ 3922486 w 3922486"/>
              <a:gd name="connsiteY2" fmla="*/ 1857829 h 1857829"/>
              <a:gd name="connsiteX3" fmla="*/ 0 w 3922486"/>
              <a:gd name="connsiteY3" fmla="*/ 1857829 h 1857829"/>
            </a:gdLst>
            <a:ahLst/>
            <a:cxnLst>
              <a:cxn ang="0">
                <a:pos x="connsiteX0" y="connsiteY0"/>
              </a:cxn>
              <a:cxn ang="0">
                <a:pos x="connsiteX1" y="connsiteY1"/>
              </a:cxn>
              <a:cxn ang="0">
                <a:pos x="connsiteX2" y="connsiteY2"/>
              </a:cxn>
              <a:cxn ang="0">
                <a:pos x="connsiteX3" y="connsiteY3"/>
              </a:cxn>
            </a:cxnLst>
            <a:rect l="l" t="t" r="r" b="b"/>
            <a:pathLst>
              <a:path w="3922486" h="1857829">
                <a:moveTo>
                  <a:pt x="0" y="0"/>
                </a:moveTo>
                <a:lnTo>
                  <a:pt x="3922486" y="0"/>
                </a:lnTo>
                <a:lnTo>
                  <a:pt x="3922486" y="1857829"/>
                </a:lnTo>
                <a:lnTo>
                  <a:pt x="0" y="185782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391030451"/>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557_Title Slide">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D1CB5213-DFBC-48A3-9F05-3980B25960A3}"/>
              </a:ext>
            </a:extLst>
          </p:cNvPr>
          <p:cNvSpPr>
            <a:spLocks noGrp="1"/>
          </p:cNvSpPr>
          <p:nvPr>
            <p:ph type="pic" sz="quarter" idx="172" hasCustomPrompt="1"/>
          </p:nvPr>
        </p:nvSpPr>
        <p:spPr>
          <a:xfrm>
            <a:off x="8326075" y="2237228"/>
            <a:ext cx="3003097" cy="1808915"/>
          </a:xfrm>
          <a:custGeom>
            <a:avLst/>
            <a:gdLst>
              <a:gd name="connsiteX0" fmla="*/ 0 w 3003097"/>
              <a:gd name="connsiteY0" fmla="*/ 0 h 1808915"/>
              <a:gd name="connsiteX1" fmla="*/ 3003097 w 3003097"/>
              <a:gd name="connsiteY1" fmla="*/ 0 h 1808915"/>
              <a:gd name="connsiteX2" fmla="*/ 3003097 w 3003097"/>
              <a:gd name="connsiteY2" fmla="*/ 1808915 h 1808915"/>
              <a:gd name="connsiteX3" fmla="*/ 0 w 3003097"/>
              <a:gd name="connsiteY3" fmla="*/ 1808915 h 1808915"/>
            </a:gdLst>
            <a:ahLst/>
            <a:cxnLst>
              <a:cxn ang="0">
                <a:pos x="connsiteX0" y="connsiteY0"/>
              </a:cxn>
              <a:cxn ang="0">
                <a:pos x="connsiteX1" y="connsiteY1"/>
              </a:cxn>
              <a:cxn ang="0">
                <a:pos x="connsiteX2" y="connsiteY2"/>
              </a:cxn>
              <a:cxn ang="0">
                <a:pos x="connsiteX3" y="connsiteY3"/>
              </a:cxn>
            </a:cxnLst>
            <a:rect l="l" t="t" r="r" b="b"/>
            <a:pathLst>
              <a:path w="3003097" h="1808915">
                <a:moveTo>
                  <a:pt x="0" y="0"/>
                </a:moveTo>
                <a:lnTo>
                  <a:pt x="3003097" y="0"/>
                </a:lnTo>
                <a:lnTo>
                  <a:pt x="3003097" y="1808915"/>
                </a:lnTo>
                <a:lnTo>
                  <a:pt x="0" y="180891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E73630A5-E121-4FEF-9C22-24EF382C2B4D}"/>
              </a:ext>
            </a:extLst>
          </p:cNvPr>
          <p:cNvSpPr>
            <a:spLocks noGrp="1"/>
          </p:cNvSpPr>
          <p:nvPr>
            <p:ph type="pic" sz="quarter" idx="170" hasCustomPrompt="1"/>
          </p:nvPr>
        </p:nvSpPr>
        <p:spPr>
          <a:xfrm>
            <a:off x="4940360" y="2237227"/>
            <a:ext cx="3222172" cy="3698990"/>
          </a:xfrm>
          <a:custGeom>
            <a:avLst/>
            <a:gdLst>
              <a:gd name="connsiteX0" fmla="*/ 0 w 3222172"/>
              <a:gd name="connsiteY0" fmla="*/ 0 h 3698990"/>
              <a:gd name="connsiteX1" fmla="*/ 3222172 w 3222172"/>
              <a:gd name="connsiteY1" fmla="*/ 0 h 3698990"/>
              <a:gd name="connsiteX2" fmla="*/ 3222172 w 3222172"/>
              <a:gd name="connsiteY2" fmla="*/ 3698990 h 3698990"/>
              <a:gd name="connsiteX3" fmla="*/ 0 w 3222172"/>
              <a:gd name="connsiteY3" fmla="*/ 3698990 h 3698990"/>
            </a:gdLst>
            <a:ahLst/>
            <a:cxnLst>
              <a:cxn ang="0">
                <a:pos x="connsiteX0" y="connsiteY0"/>
              </a:cxn>
              <a:cxn ang="0">
                <a:pos x="connsiteX1" y="connsiteY1"/>
              </a:cxn>
              <a:cxn ang="0">
                <a:pos x="connsiteX2" y="connsiteY2"/>
              </a:cxn>
              <a:cxn ang="0">
                <a:pos x="connsiteX3" y="connsiteY3"/>
              </a:cxn>
            </a:cxnLst>
            <a:rect l="l" t="t" r="r" b="b"/>
            <a:pathLst>
              <a:path w="3222172" h="3698990">
                <a:moveTo>
                  <a:pt x="0" y="0"/>
                </a:moveTo>
                <a:lnTo>
                  <a:pt x="3222172" y="0"/>
                </a:lnTo>
                <a:lnTo>
                  <a:pt x="3222172" y="3698990"/>
                </a:lnTo>
                <a:lnTo>
                  <a:pt x="0" y="369899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1" name="Picture Placeholder 10">
            <a:extLst>
              <a:ext uri="{FF2B5EF4-FFF2-40B4-BE49-F238E27FC236}">
                <a16:creationId xmlns:a16="http://schemas.microsoft.com/office/drawing/2014/main" id="{1005ED88-ED42-4CA0-A0C8-ADBAA4A20DBD}"/>
              </a:ext>
            </a:extLst>
          </p:cNvPr>
          <p:cNvSpPr>
            <a:spLocks noGrp="1"/>
          </p:cNvSpPr>
          <p:nvPr>
            <p:ph type="pic" sz="quarter" idx="171" hasCustomPrompt="1"/>
          </p:nvPr>
        </p:nvSpPr>
        <p:spPr>
          <a:xfrm>
            <a:off x="8326074" y="4228052"/>
            <a:ext cx="3003097" cy="1708166"/>
          </a:xfrm>
          <a:custGeom>
            <a:avLst/>
            <a:gdLst>
              <a:gd name="connsiteX0" fmla="*/ 0 w 3003097"/>
              <a:gd name="connsiteY0" fmla="*/ 0 h 1708166"/>
              <a:gd name="connsiteX1" fmla="*/ 3003097 w 3003097"/>
              <a:gd name="connsiteY1" fmla="*/ 0 h 1708166"/>
              <a:gd name="connsiteX2" fmla="*/ 3003097 w 3003097"/>
              <a:gd name="connsiteY2" fmla="*/ 1708166 h 1708166"/>
              <a:gd name="connsiteX3" fmla="*/ 0 w 3003097"/>
              <a:gd name="connsiteY3" fmla="*/ 1708166 h 1708166"/>
            </a:gdLst>
            <a:ahLst/>
            <a:cxnLst>
              <a:cxn ang="0">
                <a:pos x="connsiteX0" y="connsiteY0"/>
              </a:cxn>
              <a:cxn ang="0">
                <a:pos x="connsiteX1" y="connsiteY1"/>
              </a:cxn>
              <a:cxn ang="0">
                <a:pos x="connsiteX2" y="connsiteY2"/>
              </a:cxn>
              <a:cxn ang="0">
                <a:pos x="connsiteX3" y="connsiteY3"/>
              </a:cxn>
            </a:cxnLst>
            <a:rect l="l" t="t" r="r" b="b"/>
            <a:pathLst>
              <a:path w="3003097" h="1708166">
                <a:moveTo>
                  <a:pt x="0" y="0"/>
                </a:moveTo>
                <a:lnTo>
                  <a:pt x="3003097" y="0"/>
                </a:lnTo>
                <a:lnTo>
                  <a:pt x="3003097" y="1708166"/>
                </a:lnTo>
                <a:lnTo>
                  <a:pt x="0" y="170816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12905861"/>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556_Title Slide">
    <p:spTree>
      <p:nvGrpSpPr>
        <p:cNvPr id="1" name=""/>
        <p:cNvGrpSpPr/>
        <p:nvPr/>
      </p:nvGrpSpPr>
      <p:grpSpPr>
        <a:xfrm>
          <a:off x="0" y="0"/>
          <a:ext cx="0" cy="0"/>
          <a:chOff x="0" y="0"/>
          <a:chExt cx="0" cy="0"/>
        </a:xfrm>
      </p:grpSpPr>
      <p:sp>
        <p:nvSpPr>
          <p:cNvPr id="20" name="Picture Placeholder 19">
            <a:extLst>
              <a:ext uri="{FF2B5EF4-FFF2-40B4-BE49-F238E27FC236}">
                <a16:creationId xmlns:a16="http://schemas.microsoft.com/office/drawing/2014/main" id="{8EB65B37-72EA-4545-99C0-4BC989B01283}"/>
              </a:ext>
            </a:extLst>
          </p:cNvPr>
          <p:cNvSpPr>
            <a:spLocks noGrp="1"/>
          </p:cNvSpPr>
          <p:nvPr>
            <p:ph type="pic" sz="quarter" idx="172" hasCustomPrompt="1"/>
          </p:nvPr>
        </p:nvSpPr>
        <p:spPr>
          <a:xfrm>
            <a:off x="3884325" y="2033588"/>
            <a:ext cx="7444846" cy="2915478"/>
          </a:xfrm>
          <a:custGeom>
            <a:avLst/>
            <a:gdLst>
              <a:gd name="connsiteX0" fmla="*/ 0 w 7444846"/>
              <a:gd name="connsiteY0" fmla="*/ 0 h 2915478"/>
              <a:gd name="connsiteX1" fmla="*/ 7444846 w 7444846"/>
              <a:gd name="connsiteY1" fmla="*/ 0 h 2915478"/>
              <a:gd name="connsiteX2" fmla="*/ 7444846 w 7444846"/>
              <a:gd name="connsiteY2" fmla="*/ 2915478 h 2915478"/>
              <a:gd name="connsiteX3" fmla="*/ 0 w 7444846"/>
              <a:gd name="connsiteY3" fmla="*/ 2915478 h 2915478"/>
            </a:gdLst>
            <a:ahLst/>
            <a:cxnLst>
              <a:cxn ang="0">
                <a:pos x="connsiteX0" y="connsiteY0"/>
              </a:cxn>
              <a:cxn ang="0">
                <a:pos x="connsiteX1" y="connsiteY1"/>
              </a:cxn>
              <a:cxn ang="0">
                <a:pos x="connsiteX2" y="connsiteY2"/>
              </a:cxn>
              <a:cxn ang="0">
                <a:pos x="connsiteX3" y="connsiteY3"/>
              </a:cxn>
            </a:cxnLst>
            <a:rect l="l" t="t" r="r" b="b"/>
            <a:pathLst>
              <a:path w="7444846" h="2915478">
                <a:moveTo>
                  <a:pt x="0" y="0"/>
                </a:moveTo>
                <a:lnTo>
                  <a:pt x="7444846" y="0"/>
                </a:lnTo>
                <a:lnTo>
                  <a:pt x="7444846" y="2915478"/>
                </a:lnTo>
                <a:lnTo>
                  <a:pt x="0" y="2915478"/>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A51318C5-D78F-41C5-AE32-AA4526141C56}"/>
              </a:ext>
            </a:extLst>
          </p:cNvPr>
          <p:cNvSpPr>
            <a:spLocks noGrp="1"/>
          </p:cNvSpPr>
          <p:nvPr>
            <p:ph type="pic" sz="quarter" idx="170" hasCustomPrompt="1"/>
          </p:nvPr>
        </p:nvSpPr>
        <p:spPr>
          <a:xfrm>
            <a:off x="862829" y="2033588"/>
            <a:ext cx="2915478" cy="2915478"/>
          </a:xfrm>
          <a:custGeom>
            <a:avLst/>
            <a:gdLst>
              <a:gd name="connsiteX0" fmla="*/ 0 w 2915478"/>
              <a:gd name="connsiteY0" fmla="*/ 0 h 2915478"/>
              <a:gd name="connsiteX1" fmla="*/ 2915478 w 2915478"/>
              <a:gd name="connsiteY1" fmla="*/ 0 h 2915478"/>
              <a:gd name="connsiteX2" fmla="*/ 2915478 w 2915478"/>
              <a:gd name="connsiteY2" fmla="*/ 2915478 h 2915478"/>
              <a:gd name="connsiteX3" fmla="*/ 0 w 2915478"/>
              <a:gd name="connsiteY3" fmla="*/ 2915478 h 2915478"/>
            </a:gdLst>
            <a:ahLst/>
            <a:cxnLst>
              <a:cxn ang="0">
                <a:pos x="connsiteX0" y="connsiteY0"/>
              </a:cxn>
              <a:cxn ang="0">
                <a:pos x="connsiteX1" y="connsiteY1"/>
              </a:cxn>
              <a:cxn ang="0">
                <a:pos x="connsiteX2" y="connsiteY2"/>
              </a:cxn>
              <a:cxn ang="0">
                <a:pos x="connsiteX3" y="connsiteY3"/>
              </a:cxn>
            </a:cxnLst>
            <a:rect l="l" t="t" r="r" b="b"/>
            <a:pathLst>
              <a:path w="2915478" h="2915478">
                <a:moveTo>
                  <a:pt x="0" y="0"/>
                </a:moveTo>
                <a:lnTo>
                  <a:pt x="2915478" y="0"/>
                </a:lnTo>
                <a:lnTo>
                  <a:pt x="2915478" y="2915478"/>
                </a:lnTo>
                <a:lnTo>
                  <a:pt x="0" y="291547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7406095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558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5C2665E8-7FF7-4766-AE62-231475376EB3}"/>
              </a:ext>
            </a:extLst>
          </p:cNvPr>
          <p:cNvSpPr>
            <a:spLocks noGrp="1"/>
          </p:cNvSpPr>
          <p:nvPr>
            <p:ph type="pic" sz="quarter" idx="170" hasCustomPrompt="1"/>
          </p:nvPr>
        </p:nvSpPr>
        <p:spPr>
          <a:xfrm>
            <a:off x="928915" y="1814512"/>
            <a:ext cx="10398759" cy="2654980"/>
          </a:xfrm>
          <a:custGeom>
            <a:avLst/>
            <a:gdLst>
              <a:gd name="connsiteX0" fmla="*/ 0 w 10398759"/>
              <a:gd name="connsiteY0" fmla="*/ 0 h 2654980"/>
              <a:gd name="connsiteX1" fmla="*/ 10398759 w 10398759"/>
              <a:gd name="connsiteY1" fmla="*/ 0 h 2654980"/>
              <a:gd name="connsiteX2" fmla="*/ 10398759 w 10398759"/>
              <a:gd name="connsiteY2" fmla="*/ 2654980 h 2654980"/>
              <a:gd name="connsiteX3" fmla="*/ 0 w 10398759"/>
              <a:gd name="connsiteY3" fmla="*/ 2654980 h 2654980"/>
            </a:gdLst>
            <a:ahLst/>
            <a:cxnLst>
              <a:cxn ang="0">
                <a:pos x="connsiteX0" y="connsiteY0"/>
              </a:cxn>
              <a:cxn ang="0">
                <a:pos x="connsiteX1" y="connsiteY1"/>
              </a:cxn>
              <a:cxn ang="0">
                <a:pos x="connsiteX2" y="connsiteY2"/>
              </a:cxn>
              <a:cxn ang="0">
                <a:pos x="connsiteX3" y="connsiteY3"/>
              </a:cxn>
            </a:cxnLst>
            <a:rect l="l" t="t" r="r" b="b"/>
            <a:pathLst>
              <a:path w="10398759" h="2654980">
                <a:moveTo>
                  <a:pt x="0" y="0"/>
                </a:moveTo>
                <a:lnTo>
                  <a:pt x="10398759" y="0"/>
                </a:lnTo>
                <a:lnTo>
                  <a:pt x="10398759" y="2654980"/>
                </a:lnTo>
                <a:lnTo>
                  <a:pt x="0" y="265498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194883318"/>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559_Title Slide">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7E75FB31-1A98-430B-BD45-7BBDD30A08F4}"/>
              </a:ext>
            </a:extLst>
          </p:cNvPr>
          <p:cNvSpPr>
            <a:spLocks noGrp="1"/>
          </p:cNvSpPr>
          <p:nvPr>
            <p:ph type="pic" sz="quarter" idx="170" hasCustomPrompt="1"/>
          </p:nvPr>
        </p:nvSpPr>
        <p:spPr>
          <a:xfrm>
            <a:off x="4849358" y="2237227"/>
            <a:ext cx="2597427" cy="3698991"/>
          </a:xfrm>
          <a:custGeom>
            <a:avLst/>
            <a:gdLst>
              <a:gd name="connsiteX0" fmla="*/ 0 w 2597427"/>
              <a:gd name="connsiteY0" fmla="*/ 0 h 3698991"/>
              <a:gd name="connsiteX1" fmla="*/ 2597427 w 2597427"/>
              <a:gd name="connsiteY1" fmla="*/ 0 h 3698991"/>
              <a:gd name="connsiteX2" fmla="*/ 2597427 w 2597427"/>
              <a:gd name="connsiteY2" fmla="*/ 3698991 h 3698991"/>
              <a:gd name="connsiteX3" fmla="*/ 0 w 2597427"/>
              <a:gd name="connsiteY3" fmla="*/ 3698991 h 3698991"/>
            </a:gdLst>
            <a:ahLst/>
            <a:cxnLst>
              <a:cxn ang="0">
                <a:pos x="connsiteX0" y="connsiteY0"/>
              </a:cxn>
              <a:cxn ang="0">
                <a:pos x="connsiteX1" y="connsiteY1"/>
              </a:cxn>
              <a:cxn ang="0">
                <a:pos x="connsiteX2" y="connsiteY2"/>
              </a:cxn>
              <a:cxn ang="0">
                <a:pos x="connsiteX3" y="connsiteY3"/>
              </a:cxn>
            </a:cxnLst>
            <a:rect l="l" t="t" r="r" b="b"/>
            <a:pathLst>
              <a:path w="2597427" h="3698991">
                <a:moveTo>
                  <a:pt x="0" y="0"/>
                </a:moveTo>
                <a:lnTo>
                  <a:pt x="2597427" y="0"/>
                </a:lnTo>
                <a:lnTo>
                  <a:pt x="2597427" y="3698991"/>
                </a:lnTo>
                <a:lnTo>
                  <a:pt x="0" y="369899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Freeform: Shape 9">
            <a:extLst>
              <a:ext uri="{FF2B5EF4-FFF2-40B4-BE49-F238E27FC236}">
                <a16:creationId xmlns:a16="http://schemas.microsoft.com/office/drawing/2014/main" id="{A0038E5F-D5E9-431B-966A-E19965352A8C}"/>
              </a:ext>
            </a:extLst>
          </p:cNvPr>
          <p:cNvSpPr>
            <a:spLocks noGrp="1"/>
          </p:cNvSpPr>
          <p:nvPr>
            <p:ph type="pic" sz="quarter" idx="171" hasCustomPrompt="1"/>
          </p:nvPr>
        </p:nvSpPr>
        <p:spPr>
          <a:xfrm>
            <a:off x="7552802" y="2237226"/>
            <a:ext cx="3764055" cy="3698991"/>
          </a:xfrm>
          <a:custGeom>
            <a:avLst/>
            <a:gdLst>
              <a:gd name="connsiteX0" fmla="*/ 0 w 3764055"/>
              <a:gd name="connsiteY0" fmla="*/ 0 h 3698991"/>
              <a:gd name="connsiteX1" fmla="*/ 3764055 w 3764055"/>
              <a:gd name="connsiteY1" fmla="*/ 0 h 3698991"/>
              <a:gd name="connsiteX2" fmla="*/ 3764055 w 3764055"/>
              <a:gd name="connsiteY2" fmla="*/ 3698991 h 3698991"/>
              <a:gd name="connsiteX3" fmla="*/ 0 w 3764055"/>
              <a:gd name="connsiteY3" fmla="*/ 3698991 h 3698991"/>
            </a:gdLst>
            <a:ahLst/>
            <a:cxnLst>
              <a:cxn ang="0">
                <a:pos x="connsiteX0" y="connsiteY0"/>
              </a:cxn>
              <a:cxn ang="0">
                <a:pos x="connsiteX1" y="connsiteY1"/>
              </a:cxn>
              <a:cxn ang="0">
                <a:pos x="connsiteX2" y="connsiteY2"/>
              </a:cxn>
              <a:cxn ang="0">
                <a:pos x="connsiteX3" y="connsiteY3"/>
              </a:cxn>
            </a:cxnLst>
            <a:rect l="l" t="t" r="r" b="b"/>
            <a:pathLst>
              <a:path w="3764055" h="3698991">
                <a:moveTo>
                  <a:pt x="0" y="0"/>
                </a:moveTo>
                <a:lnTo>
                  <a:pt x="3764055" y="0"/>
                </a:lnTo>
                <a:lnTo>
                  <a:pt x="3764055" y="3698991"/>
                </a:lnTo>
                <a:lnTo>
                  <a:pt x="0" y="369899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7812439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489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1665FBA-123D-4097-8F41-79441C264D09}"/>
              </a:ext>
            </a:extLst>
          </p:cNvPr>
          <p:cNvSpPr>
            <a:spLocks noGrp="1"/>
          </p:cNvSpPr>
          <p:nvPr>
            <p:ph type="pic" sz="quarter" idx="156" hasCustomPrompt="1"/>
          </p:nvPr>
        </p:nvSpPr>
        <p:spPr>
          <a:xfrm>
            <a:off x="838200" y="4300286"/>
            <a:ext cx="10515600" cy="1867547"/>
          </a:xfrm>
          <a:custGeom>
            <a:avLst/>
            <a:gdLst>
              <a:gd name="connsiteX0" fmla="*/ 0 w 10515600"/>
              <a:gd name="connsiteY0" fmla="*/ 0 h 1867547"/>
              <a:gd name="connsiteX1" fmla="*/ 10515600 w 10515600"/>
              <a:gd name="connsiteY1" fmla="*/ 0 h 1867547"/>
              <a:gd name="connsiteX2" fmla="*/ 10515600 w 10515600"/>
              <a:gd name="connsiteY2" fmla="*/ 1867547 h 1867547"/>
              <a:gd name="connsiteX3" fmla="*/ 0 w 10515600"/>
              <a:gd name="connsiteY3" fmla="*/ 1867547 h 1867547"/>
            </a:gdLst>
            <a:ahLst/>
            <a:cxnLst>
              <a:cxn ang="0">
                <a:pos x="connsiteX0" y="connsiteY0"/>
              </a:cxn>
              <a:cxn ang="0">
                <a:pos x="connsiteX1" y="connsiteY1"/>
              </a:cxn>
              <a:cxn ang="0">
                <a:pos x="connsiteX2" y="connsiteY2"/>
              </a:cxn>
              <a:cxn ang="0">
                <a:pos x="connsiteX3" y="connsiteY3"/>
              </a:cxn>
            </a:cxnLst>
            <a:rect l="l" t="t" r="r" b="b"/>
            <a:pathLst>
              <a:path w="10515600" h="1867547">
                <a:moveTo>
                  <a:pt x="0" y="0"/>
                </a:moveTo>
                <a:lnTo>
                  <a:pt x="10515600" y="0"/>
                </a:lnTo>
                <a:lnTo>
                  <a:pt x="10515600" y="1867547"/>
                </a:lnTo>
                <a:lnTo>
                  <a:pt x="0" y="186754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88281393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490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A22CA04A-2FCF-4130-AF36-7B72FD4B0F55}"/>
              </a:ext>
            </a:extLst>
          </p:cNvPr>
          <p:cNvSpPr>
            <a:spLocks noGrp="1"/>
          </p:cNvSpPr>
          <p:nvPr>
            <p:ph type="pic" sz="quarter" idx="156" hasCustomPrompt="1"/>
          </p:nvPr>
        </p:nvSpPr>
        <p:spPr>
          <a:xfrm>
            <a:off x="8254493" y="2397709"/>
            <a:ext cx="3376609" cy="3418313"/>
          </a:xfrm>
          <a:custGeom>
            <a:avLst/>
            <a:gdLst>
              <a:gd name="connsiteX0" fmla="*/ 0 w 3376609"/>
              <a:gd name="connsiteY0" fmla="*/ 0 h 3418313"/>
              <a:gd name="connsiteX1" fmla="*/ 3376609 w 3376609"/>
              <a:gd name="connsiteY1" fmla="*/ 0 h 3418313"/>
              <a:gd name="connsiteX2" fmla="*/ 3376609 w 3376609"/>
              <a:gd name="connsiteY2" fmla="*/ 3418313 h 3418313"/>
              <a:gd name="connsiteX3" fmla="*/ 0 w 3376609"/>
              <a:gd name="connsiteY3" fmla="*/ 3418313 h 3418313"/>
            </a:gdLst>
            <a:ahLst/>
            <a:cxnLst>
              <a:cxn ang="0">
                <a:pos x="connsiteX0" y="connsiteY0"/>
              </a:cxn>
              <a:cxn ang="0">
                <a:pos x="connsiteX1" y="connsiteY1"/>
              </a:cxn>
              <a:cxn ang="0">
                <a:pos x="connsiteX2" y="connsiteY2"/>
              </a:cxn>
              <a:cxn ang="0">
                <a:pos x="connsiteX3" y="connsiteY3"/>
              </a:cxn>
            </a:cxnLst>
            <a:rect l="l" t="t" r="r" b="b"/>
            <a:pathLst>
              <a:path w="3376609" h="3418313">
                <a:moveTo>
                  <a:pt x="0" y="0"/>
                </a:moveTo>
                <a:lnTo>
                  <a:pt x="3376609" y="0"/>
                </a:lnTo>
                <a:lnTo>
                  <a:pt x="3376609" y="3418313"/>
                </a:lnTo>
                <a:lnTo>
                  <a:pt x="0" y="34183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015161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507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63B77BF3-8139-4616-BE91-1D8D12F3B667}"/>
              </a:ext>
            </a:extLst>
          </p:cNvPr>
          <p:cNvSpPr>
            <a:spLocks noGrp="1"/>
          </p:cNvSpPr>
          <p:nvPr>
            <p:ph type="pic" sz="quarter" idx="160" hasCustomPrompt="1"/>
          </p:nvPr>
        </p:nvSpPr>
        <p:spPr>
          <a:xfrm>
            <a:off x="5005742" y="1886173"/>
            <a:ext cx="2078119" cy="1903267"/>
          </a:xfrm>
          <a:custGeom>
            <a:avLst/>
            <a:gdLst>
              <a:gd name="connsiteX0" fmla="*/ 0 w 2078119"/>
              <a:gd name="connsiteY0" fmla="*/ 0 h 1903267"/>
              <a:gd name="connsiteX1" fmla="*/ 2078119 w 2078119"/>
              <a:gd name="connsiteY1" fmla="*/ 0 h 1903267"/>
              <a:gd name="connsiteX2" fmla="*/ 2078119 w 2078119"/>
              <a:gd name="connsiteY2" fmla="*/ 1903267 h 1903267"/>
              <a:gd name="connsiteX3" fmla="*/ 0 w 2078119"/>
              <a:gd name="connsiteY3" fmla="*/ 1903267 h 1903267"/>
            </a:gdLst>
            <a:ahLst/>
            <a:cxnLst>
              <a:cxn ang="0">
                <a:pos x="connsiteX0" y="connsiteY0"/>
              </a:cxn>
              <a:cxn ang="0">
                <a:pos x="connsiteX1" y="connsiteY1"/>
              </a:cxn>
              <a:cxn ang="0">
                <a:pos x="connsiteX2" y="connsiteY2"/>
              </a:cxn>
              <a:cxn ang="0">
                <a:pos x="connsiteX3" y="connsiteY3"/>
              </a:cxn>
            </a:cxnLst>
            <a:rect l="l" t="t" r="r" b="b"/>
            <a:pathLst>
              <a:path w="2078119" h="1903267">
                <a:moveTo>
                  <a:pt x="0" y="0"/>
                </a:moveTo>
                <a:lnTo>
                  <a:pt x="2078119" y="0"/>
                </a:lnTo>
                <a:lnTo>
                  <a:pt x="2078119" y="1903267"/>
                </a:lnTo>
                <a:lnTo>
                  <a:pt x="0" y="1903267"/>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E06DDF42-C46C-43A8-91A2-9A9CAEF66676}"/>
              </a:ext>
            </a:extLst>
          </p:cNvPr>
          <p:cNvSpPr>
            <a:spLocks noGrp="1"/>
          </p:cNvSpPr>
          <p:nvPr>
            <p:ph type="pic" sz="quarter" idx="159" hasCustomPrompt="1"/>
          </p:nvPr>
        </p:nvSpPr>
        <p:spPr>
          <a:xfrm>
            <a:off x="1839451" y="1886174"/>
            <a:ext cx="2078119" cy="1903267"/>
          </a:xfrm>
          <a:custGeom>
            <a:avLst/>
            <a:gdLst>
              <a:gd name="connsiteX0" fmla="*/ 0 w 2078119"/>
              <a:gd name="connsiteY0" fmla="*/ 0 h 1903267"/>
              <a:gd name="connsiteX1" fmla="*/ 2078119 w 2078119"/>
              <a:gd name="connsiteY1" fmla="*/ 0 h 1903267"/>
              <a:gd name="connsiteX2" fmla="*/ 2078119 w 2078119"/>
              <a:gd name="connsiteY2" fmla="*/ 1903267 h 1903267"/>
              <a:gd name="connsiteX3" fmla="*/ 0 w 2078119"/>
              <a:gd name="connsiteY3" fmla="*/ 1903267 h 1903267"/>
            </a:gdLst>
            <a:ahLst/>
            <a:cxnLst>
              <a:cxn ang="0">
                <a:pos x="connsiteX0" y="connsiteY0"/>
              </a:cxn>
              <a:cxn ang="0">
                <a:pos x="connsiteX1" y="connsiteY1"/>
              </a:cxn>
              <a:cxn ang="0">
                <a:pos x="connsiteX2" y="connsiteY2"/>
              </a:cxn>
              <a:cxn ang="0">
                <a:pos x="connsiteX3" y="connsiteY3"/>
              </a:cxn>
            </a:cxnLst>
            <a:rect l="l" t="t" r="r" b="b"/>
            <a:pathLst>
              <a:path w="2078119" h="1903267">
                <a:moveTo>
                  <a:pt x="0" y="0"/>
                </a:moveTo>
                <a:lnTo>
                  <a:pt x="2078119" y="0"/>
                </a:lnTo>
                <a:lnTo>
                  <a:pt x="2078119" y="1903267"/>
                </a:lnTo>
                <a:lnTo>
                  <a:pt x="0" y="190326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8" name="Picture Placeholder 17">
            <a:extLst>
              <a:ext uri="{FF2B5EF4-FFF2-40B4-BE49-F238E27FC236}">
                <a16:creationId xmlns:a16="http://schemas.microsoft.com/office/drawing/2014/main" id="{81B499C7-DA4A-449D-9465-A3148787F1A3}"/>
              </a:ext>
            </a:extLst>
          </p:cNvPr>
          <p:cNvSpPr>
            <a:spLocks noGrp="1"/>
          </p:cNvSpPr>
          <p:nvPr>
            <p:ph type="pic" sz="quarter" idx="161" hasCustomPrompt="1"/>
          </p:nvPr>
        </p:nvSpPr>
        <p:spPr>
          <a:xfrm>
            <a:off x="8172035" y="1886173"/>
            <a:ext cx="2078119" cy="1903267"/>
          </a:xfrm>
          <a:custGeom>
            <a:avLst/>
            <a:gdLst>
              <a:gd name="connsiteX0" fmla="*/ 0 w 2078119"/>
              <a:gd name="connsiteY0" fmla="*/ 0 h 1903267"/>
              <a:gd name="connsiteX1" fmla="*/ 2078119 w 2078119"/>
              <a:gd name="connsiteY1" fmla="*/ 0 h 1903267"/>
              <a:gd name="connsiteX2" fmla="*/ 2078119 w 2078119"/>
              <a:gd name="connsiteY2" fmla="*/ 1903267 h 1903267"/>
              <a:gd name="connsiteX3" fmla="*/ 0 w 2078119"/>
              <a:gd name="connsiteY3" fmla="*/ 1903267 h 1903267"/>
            </a:gdLst>
            <a:ahLst/>
            <a:cxnLst>
              <a:cxn ang="0">
                <a:pos x="connsiteX0" y="connsiteY0"/>
              </a:cxn>
              <a:cxn ang="0">
                <a:pos x="connsiteX1" y="connsiteY1"/>
              </a:cxn>
              <a:cxn ang="0">
                <a:pos x="connsiteX2" y="connsiteY2"/>
              </a:cxn>
              <a:cxn ang="0">
                <a:pos x="connsiteX3" y="connsiteY3"/>
              </a:cxn>
            </a:cxnLst>
            <a:rect l="l" t="t" r="r" b="b"/>
            <a:pathLst>
              <a:path w="2078119" h="1903267">
                <a:moveTo>
                  <a:pt x="0" y="0"/>
                </a:moveTo>
                <a:lnTo>
                  <a:pt x="2078119" y="0"/>
                </a:lnTo>
                <a:lnTo>
                  <a:pt x="2078119" y="1903267"/>
                </a:lnTo>
                <a:lnTo>
                  <a:pt x="0" y="1903267"/>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2712791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theme" Target="../theme/theme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FA865142-15A6-4FC3-B4B8-C54F379B242E}"/>
              </a:ext>
            </a:extLst>
          </p:cNvPr>
          <p:cNvSpPr/>
          <p:nvPr userDrawn="1"/>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481237"/>
            <a:ext cx="6076950" cy="679905"/>
          </a:xfrm>
          <a:prstGeom prst="rect">
            <a:avLst/>
          </a:prstGeom>
        </p:spPr>
        <p:txBody>
          <a:bodyPr vert="horz" lIns="91440" tIns="45720" rIns="91440" bIns="45720" rtlCol="0" anchor="ctr">
            <a:normAutofit/>
          </a:bodyPr>
          <a:lstStyle/>
          <a:p>
            <a:r>
              <a:rPr lang="en-US" dirty="0"/>
              <a:t>Click to edit Master title style</a:t>
            </a:r>
          </a:p>
        </p:txBody>
      </p:sp>
      <p:sp>
        <p:nvSpPr>
          <p:cNvPr id="9" name="Slide Number Placeholder 8"/>
          <p:cNvSpPr>
            <a:spLocks noGrp="1"/>
          </p:cNvSpPr>
          <p:nvPr>
            <p:ph type="sldNum" sz="quarter" idx="4"/>
          </p:nvPr>
        </p:nvSpPr>
        <p:spPr>
          <a:xfrm>
            <a:off x="11304542" y="481237"/>
            <a:ext cx="438150" cy="311150"/>
          </a:xfrm>
          <a:prstGeom prst="rect">
            <a:avLst/>
          </a:prstGeom>
        </p:spPr>
        <p:txBody>
          <a:bodyPr vert="horz" lIns="91440" tIns="45720" rIns="91440" bIns="45720" rtlCol="0" anchor="ctr"/>
          <a:lstStyle>
            <a:lvl1pPr algn="ctr">
              <a:defRPr sz="1200">
                <a:solidFill>
                  <a:schemeClr val="bg1"/>
                </a:solidFill>
                <a:latin typeface="Roboto" panose="02000000000000000000" pitchFamily="2" charset="0"/>
                <a:ea typeface="Roboto" panose="02000000000000000000" pitchFamily="2" charset="0"/>
                <a:cs typeface="Roboto" panose="02000000000000000000" pitchFamily="2" charset="0"/>
              </a:defRPr>
            </a:lvl1pPr>
          </a:lstStyle>
          <a:p>
            <a:fld id="{0FDCCA45-55DD-4B3F-8C12-CFB164C9A4F5}" type="slidenum">
              <a:rPr lang="en-US" smtClean="0"/>
              <a:pPr/>
              <a:t>‹#›</a:t>
            </a:fld>
            <a:endParaRPr lang="en-US" dirty="0"/>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146" r:id="rId7"/>
    <p:sldLayoutId id="2147484147" r:id="rId8"/>
    <p:sldLayoutId id="2147484164" r:id="rId9"/>
    <p:sldLayoutId id="2147484165" r:id="rId10"/>
    <p:sldLayoutId id="2147484176" r:id="rId11"/>
    <p:sldLayoutId id="2147484177" r:id="rId12"/>
    <p:sldLayoutId id="2147484188" r:id="rId13"/>
    <p:sldLayoutId id="2147484189" r:id="rId14"/>
    <p:sldLayoutId id="2147484190" r:id="rId15"/>
    <p:sldLayoutId id="2147484191" r:id="rId16"/>
    <p:sldLayoutId id="2147484192" r:id="rId17"/>
    <p:sldLayoutId id="2147484193" r:id="rId18"/>
    <p:sldLayoutId id="2147484194" r:id="rId19"/>
    <p:sldLayoutId id="2147484195" r:id="rId20"/>
    <p:sldLayoutId id="2147484196" r:id="rId21"/>
    <p:sldLayoutId id="2147484197" r:id="rId22"/>
    <p:sldLayoutId id="2147484198" r:id="rId23"/>
    <p:sldLayoutId id="2147484199" r:id="rId24"/>
    <p:sldLayoutId id="2147484200" r:id="rId25"/>
    <p:sldLayoutId id="2147484201" r:id="rId26"/>
    <p:sldLayoutId id="2147484202" r:id="rId27"/>
    <p:sldLayoutId id="2147484203" r:id="rId28"/>
    <p:sldLayoutId id="2147484204" r:id="rId29"/>
    <p:sldLayoutId id="2147484205" r:id="rId30"/>
    <p:sldLayoutId id="2147484206" r:id="rId31"/>
    <p:sldLayoutId id="2147484207" r:id="rId32"/>
    <p:sldLayoutId id="2147484208" r:id="rId33"/>
    <p:sldLayoutId id="2147484209" r:id="rId34"/>
    <p:sldLayoutId id="2147484210" r:id="rId35"/>
    <p:sldLayoutId id="2147484211" r:id="rId36"/>
    <p:sldLayoutId id="2147484212" r:id="rId37"/>
    <p:sldLayoutId id="2147484214" r:id="rId38"/>
    <p:sldLayoutId id="2147484213" r:id="rId39"/>
    <p:sldLayoutId id="2147484215" r:id="rId40"/>
    <p:sldLayoutId id="2147484216" r:id="rId41"/>
  </p:sldLayoutIdLst>
  <p:hf hdr="0" dt="0"/>
  <p:txStyles>
    <p:titleStyle>
      <a:lvl1pPr algn="l"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emf"/><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4.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5.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9.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0.xml"/></Relationships>
</file>

<file path=ppt/slides/_rels/slide16.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5.xml"/><Relationship Id="rId1" Type="http://schemas.openxmlformats.org/officeDocument/2006/relationships/slideLayout" Target="../slideLayouts/slideLayout23.xml"/><Relationship Id="rId5" Type="http://schemas.openxmlformats.org/officeDocument/2006/relationships/chart" Target="../charts/chart3.xml"/><Relationship Id="rId4" Type="http://schemas.openxmlformats.org/officeDocument/2006/relationships/chart" Target="../charts/chart2.xml"/></Relationships>
</file>

<file path=ppt/slides/_rels/slide17.xml.rels><?xml version="1.0" encoding="UTF-8" standalone="yes"?>
<Relationships xmlns="http://schemas.openxmlformats.org/package/2006/relationships"><Relationship Id="rId3" Type="http://schemas.openxmlformats.org/officeDocument/2006/relationships/chart" Target="../charts/chart4.xml"/><Relationship Id="rId2" Type="http://schemas.openxmlformats.org/officeDocument/2006/relationships/notesSlide" Target="../notesSlides/notesSlide16.xml"/><Relationship Id="rId1" Type="http://schemas.openxmlformats.org/officeDocument/2006/relationships/slideLayout" Target="../slideLayouts/slideLayout7.xml"/><Relationship Id="rId5" Type="http://schemas.openxmlformats.org/officeDocument/2006/relationships/chart" Target="../charts/chart6.xml"/><Relationship Id="rId4" Type="http://schemas.openxmlformats.org/officeDocument/2006/relationships/chart" Target="../charts/chart5.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4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39.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6.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40.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8.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9.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0.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a:prstGeom prst="rect">
            <a:avLst/>
          </a:prstGeom>
        </p:spPr>
        <p:txBody>
          <a:bodyPr/>
          <a:lstStyle/>
          <a:p>
            <a:r>
              <a:rPr lang="en-US" dirty="0"/>
              <a:t>01</a:t>
            </a:r>
          </a:p>
        </p:txBody>
      </p:sp>
      <p:sp>
        <p:nvSpPr>
          <p:cNvPr id="2" name="Rectangle 1">
            <a:extLst>
              <a:ext uri="{FF2B5EF4-FFF2-40B4-BE49-F238E27FC236}">
                <a16:creationId xmlns:a16="http://schemas.microsoft.com/office/drawing/2014/main" id="{B29D5CAD-8A57-4F2E-8049-24909BD9F82D}"/>
              </a:ext>
            </a:extLst>
          </p:cNvPr>
          <p:cNvSpPr/>
          <p:nvPr/>
        </p:nvSpPr>
        <p:spPr>
          <a:xfrm>
            <a:off x="318053" y="324676"/>
            <a:ext cx="11555895" cy="62484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7" name="Picture 6">
            <a:extLst>
              <a:ext uri="{FF2B5EF4-FFF2-40B4-BE49-F238E27FC236}">
                <a16:creationId xmlns:a16="http://schemas.microsoft.com/office/drawing/2014/main" id="{73F05735-C8FB-4054-8320-597C3052DF9B}"/>
              </a:ext>
            </a:extLst>
          </p:cNvPr>
          <p:cNvPicPr>
            <a:picLocks noChangeAspect="1"/>
          </p:cNvPicPr>
          <p:nvPr/>
        </p:nvPicPr>
        <p:blipFill>
          <a:blip r:embed="rId2"/>
          <a:stretch>
            <a:fillRect/>
          </a:stretch>
        </p:blipFill>
        <p:spPr>
          <a:xfrm>
            <a:off x="-837864" y="1954846"/>
            <a:ext cx="8938042" cy="5803042"/>
          </a:xfrm>
          <a:prstGeom prst="rect">
            <a:avLst/>
          </a:prstGeom>
        </p:spPr>
      </p:pic>
      <p:pic>
        <p:nvPicPr>
          <p:cNvPr id="6" name="Picture 5">
            <a:extLst>
              <a:ext uri="{FF2B5EF4-FFF2-40B4-BE49-F238E27FC236}">
                <a16:creationId xmlns:a16="http://schemas.microsoft.com/office/drawing/2014/main" id="{18300584-1AF8-4369-87A3-C014BE6D0C4D}"/>
              </a:ext>
            </a:extLst>
          </p:cNvPr>
          <p:cNvPicPr>
            <a:picLocks noChangeAspect="1"/>
          </p:cNvPicPr>
          <p:nvPr/>
        </p:nvPicPr>
        <p:blipFill>
          <a:blip r:embed="rId3"/>
          <a:stretch>
            <a:fillRect/>
          </a:stretch>
        </p:blipFill>
        <p:spPr>
          <a:xfrm>
            <a:off x="4439478" y="1974722"/>
            <a:ext cx="3313044" cy="2948308"/>
          </a:xfrm>
          <a:prstGeom prst="rect">
            <a:avLst/>
          </a:prstGeom>
        </p:spPr>
      </p:pic>
    </p:spTree>
    <p:extLst>
      <p:ext uri="{BB962C8B-B14F-4D97-AF65-F5344CB8AC3E}">
        <p14:creationId xmlns:p14="http://schemas.microsoft.com/office/powerpoint/2010/main" val="12514879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10</a:t>
            </a:fld>
            <a:endParaRPr lang="en-US"/>
          </a:p>
        </p:txBody>
      </p:sp>
      <p:sp>
        <p:nvSpPr>
          <p:cNvPr id="53" name="Title 20">
            <a:extLst>
              <a:ext uri="{FF2B5EF4-FFF2-40B4-BE49-F238E27FC236}">
                <a16:creationId xmlns:a16="http://schemas.microsoft.com/office/drawing/2014/main" id="{BA340E77-45F4-4969-9B5B-0512F0B309DB}"/>
              </a:ext>
            </a:extLst>
          </p:cNvPr>
          <p:cNvSpPr txBox="1">
            <a:spLocks/>
          </p:cNvSpPr>
          <p:nvPr/>
        </p:nvSpPr>
        <p:spPr>
          <a:xfrm>
            <a:off x="838200" y="481013"/>
            <a:ext cx="10515600" cy="679450"/>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a:lstStyle>
          <a:p>
            <a:pPr algn="ctr"/>
            <a:r>
              <a:rPr lang="en-US" sz="3600" b="1" dirty="0">
                <a:latin typeface="Roboto Slab" pitchFamily="2" charset="0"/>
                <a:ea typeface="Roboto Slab" pitchFamily="2" charset="0"/>
              </a:rPr>
              <a:t>Our</a:t>
            </a:r>
            <a:r>
              <a:rPr lang="en-US" sz="3600" dirty="0">
                <a:latin typeface="Roboto Slab" pitchFamily="2" charset="0"/>
                <a:ea typeface="Roboto Slab" pitchFamily="2" charset="0"/>
              </a:rPr>
              <a:t> </a:t>
            </a:r>
            <a:r>
              <a:rPr lang="en-US" sz="3600" b="1" dirty="0">
                <a:latin typeface="Roboto Slab" pitchFamily="2" charset="0"/>
                <a:ea typeface="Roboto Slab" pitchFamily="2" charset="0"/>
              </a:rPr>
              <a:t>Team</a:t>
            </a:r>
          </a:p>
        </p:txBody>
      </p:sp>
      <p:sp>
        <p:nvSpPr>
          <p:cNvPr id="54" name="Subtitle 7">
            <a:extLst>
              <a:ext uri="{FF2B5EF4-FFF2-40B4-BE49-F238E27FC236}">
                <a16:creationId xmlns:a16="http://schemas.microsoft.com/office/drawing/2014/main" id="{FF129C6E-5B34-4E6B-A0DE-F1BCF23337E3}"/>
              </a:ext>
            </a:extLst>
          </p:cNvPr>
          <p:cNvSpPr txBox="1">
            <a:spLocks/>
          </p:cNvSpPr>
          <p:nvPr/>
        </p:nvSpPr>
        <p:spPr>
          <a:xfrm>
            <a:off x="838200" y="1135063"/>
            <a:ext cx="10515600" cy="244475"/>
          </a:xfrm>
          <a:prstGeom prst="rect">
            <a:avLst/>
          </a:prstGeom>
        </p:spPr>
        <p:txBody>
          <a:bodyPr/>
          <a:lst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modo data</a:t>
            </a:r>
          </a:p>
        </p:txBody>
      </p:sp>
      <p:grpSp>
        <p:nvGrpSpPr>
          <p:cNvPr id="4" name="Group 3">
            <a:extLst>
              <a:ext uri="{FF2B5EF4-FFF2-40B4-BE49-F238E27FC236}">
                <a16:creationId xmlns:a16="http://schemas.microsoft.com/office/drawing/2014/main" id="{F8A87BC2-073D-4B70-A254-0BF5012C7082}"/>
              </a:ext>
            </a:extLst>
          </p:cNvPr>
          <p:cNvGrpSpPr/>
          <p:nvPr/>
        </p:nvGrpSpPr>
        <p:grpSpPr>
          <a:xfrm>
            <a:off x="4911099" y="4967520"/>
            <a:ext cx="2463359" cy="755417"/>
            <a:chOff x="7985629" y="3383241"/>
            <a:chExt cx="2463359" cy="755417"/>
          </a:xfrm>
        </p:grpSpPr>
        <p:sp>
          <p:nvSpPr>
            <p:cNvPr id="60" name="TextBox 59">
              <a:extLst>
                <a:ext uri="{FF2B5EF4-FFF2-40B4-BE49-F238E27FC236}">
                  <a16:creationId xmlns:a16="http://schemas.microsoft.com/office/drawing/2014/main" id="{AEB2B356-EB1C-4BBD-AC70-3C853F2D2416}"/>
                </a:ext>
              </a:extLst>
            </p:cNvPr>
            <p:cNvSpPr txBox="1"/>
            <p:nvPr/>
          </p:nvSpPr>
          <p:spPr>
            <a:xfrm>
              <a:off x="8338208" y="3383241"/>
              <a:ext cx="1758201" cy="323165"/>
            </a:xfrm>
            <a:prstGeom prst="rect">
              <a:avLst/>
            </a:prstGeom>
            <a:noFill/>
          </p:spPr>
          <p:txBody>
            <a:bodyPr wrap="square" rtlCol="0">
              <a:spAutoFit/>
            </a:bodyPr>
            <a:lstStyle/>
            <a:p>
              <a:pPr algn="ctr"/>
              <a:r>
                <a:rPr lang="en-US" sz="1500" b="1" dirty="0">
                  <a:solidFill>
                    <a:schemeClr val="accent2"/>
                  </a:solidFill>
                  <a:latin typeface="Roboto Slab" pitchFamily="2" charset="0"/>
                  <a:ea typeface="Roboto Slab" pitchFamily="2" charset="0"/>
                </a:rPr>
                <a:t>Dr. Jacky Chan</a:t>
              </a:r>
            </a:p>
          </p:txBody>
        </p:sp>
        <p:sp>
          <p:nvSpPr>
            <p:cNvPr id="61" name="Rectangle 9">
              <a:extLst>
                <a:ext uri="{FF2B5EF4-FFF2-40B4-BE49-F238E27FC236}">
                  <a16:creationId xmlns:a16="http://schemas.microsoft.com/office/drawing/2014/main" id="{EE372933-95FE-4016-86F4-4C3EBC734BF8}"/>
                </a:ext>
              </a:extLst>
            </p:cNvPr>
            <p:cNvSpPr>
              <a:spLocks/>
            </p:cNvSpPr>
            <p:nvPr/>
          </p:nvSpPr>
          <p:spPr bwMode="auto">
            <a:xfrm>
              <a:off x="7985629" y="3663556"/>
              <a:ext cx="2463359"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8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mejurity</a:t>
              </a:r>
              <a:r>
                <a:rPr lang="en-US" sz="8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nvGrpSpPr>
            <p:cNvPr id="62" name="Group 61">
              <a:extLst>
                <a:ext uri="{FF2B5EF4-FFF2-40B4-BE49-F238E27FC236}">
                  <a16:creationId xmlns:a16="http://schemas.microsoft.com/office/drawing/2014/main" id="{961442C0-5D94-46B8-85A8-A321BFFC1A06}"/>
                </a:ext>
              </a:extLst>
            </p:cNvPr>
            <p:cNvGrpSpPr/>
            <p:nvPr/>
          </p:nvGrpSpPr>
          <p:grpSpPr>
            <a:xfrm>
              <a:off x="8811187" y="3918070"/>
              <a:ext cx="812243" cy="220588"/>
              <a:chOff x="5899707" y="2229364"/>
              <a:chExt cx="812243" cy="220588"/>
            </a:xfrm>
          </p:grpSpPr>
          <p:sp>
            <p:nvSpPr>
              <p:cNvPr id="106" name="Rectangle 105">
                <a:extLst>
                  <a:ext uri="{FF2B5EF4-FFF2-40B4-BE49-F238E27FC236}">
                    <a16:creationId xmlns:a16="http://schemas.microsoft.com/office/drawing/2014/main" id="{194FA9E7-FA58-4D0A-BD67-B779CF915730}"/>
                  </a:ext>
                </a:extLst>
              </p:cNvPr>
              <p:cNvSpPr/>
              <p:nvPr/>
            </p:nvSpPr>
            <p:spPr>
              <a:xfrm>
                <a:off x="5899707" y="2229364"/>
                <a:ext cx="812243" cy="220588"/>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grpSp>
            <p:nvGrpSpPr>
              <p:cNvPr id="107" name="Group 106">
                <a:extLst>
                  <a:ext uri="{FF2B5EF4-FFF2-40B4-BE49-F238E27FC236}">
                    <a16:creationId xmlns:a16="http://schemas.microsoft.com/office/drawing/2014/main" id="{3BCF1CA4-37D2-453D-AB68-0F9D91CFCEC7}"/>
                  </a:ext>
                </a:extLst>
              </p:cNvPr>
              <p:cNvGrpSpPr/>
              <p:nvPr/>
            </p:nvGrpSpPr>
            <p:grpSpPr>
              <a:xfrm>
                <a:off x="6042303" y="2271001"/>
                <a:ext cx="527051" cy="137313"/>
                <a:chOff x="1871822" y="5616406"/>
                <a:chExt cx="610631" cy="159087"/>
              </a:xfrm>
            </p:grpSpPr>
            <p:grpSp>
              <p:nvGrpSpPr>
                <p:cNvPr id="108" name="Group 107">
                  <a:extLst>
                    <a:ext uri="{FF2B5EF4-FFF2-40B4-BE49-F238E27FC236}">
                      <a16:creationId xmlns:a16="http://schemas.microsoft.com/office/drawing/2014/main" id="{955F98BC-0812-4527-87F2-A3589E818DD4}"/>
                    </a:ext>
                  </a:extLst>
                </p:cNvPr>
                <p:cNvGrpSpPr/>
                <p:nvPr/>
              </p:nvGrpSpPr>
              <p:grpSpPr>
                <a:xfrm>
                  <a:off x="1871822" y="5616406"/>
                  <a:ext cx="159086" cy="159087"/>
                  <a:chOff x="1324575" y="5760204"/>
                  <a:chExt cx="305861" cy="305861"/>
                </a:xfrm>
              </p:grpSpPr>
              <p:sp>
                <p:nvSpPr>
                  <p:cNvPr id="119" name="Oval 118">
                    <a:extLst>
                      <a:ext uri="{FF2B5EF4-FFF2-40B4-BE49-F238E27FC236}">
                        <a16:creationId xmlns:a16="http://schemas.microsoft.com/office/drawing/2014/main" id="{D29F649A-C0F0-4A5B-AA87-21E349D9BD93}"/>
                      </a:ext>
                    </a:extLst>
                  </p:cNvPr>
                  <p:cNvSpPr/>
                  <p:nvPr/>
                </p:nvSpPr>
                <p:spPr>
                  <a:xfrm>
                    <a:off x="1324575" y="5760204"/>
                    <a:ext cx="305861" cy="305861"/>
                  </a:xfrm>
                  <a:prstGeom prst="ellipse">
                    <a:avLst/>
                  </a:prstGeom>
                  <a:solidFill>
                    <a:schemeClr val="accent2"/>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120" name="AutoShape 1">
                    <a:extLst>
                      <a:ext uri="{FF2B5EF4-FFF2-40B4-BE49-F238E27FC236}">
                        <a16:creationId xmlns:a16="http://schemas.microsoft.com/office/drawing/2014/main" id="{3BF14FB5-652D-4AB7-8390-84C37F1AE9AE}"/>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latin typeface="Roboto Slab" pitchFamily="2" charset="0"/>
                      <a:ea typeface="Roboto Slab" pitchFamily="2" charset="0"/>
                    </a:endParaRPr>
                  </a:p>
                </p:txBody>
              </p:sp>
            </p:grpSp>
            <p:grpSp>
              <p:nvGrpSpPr>
                <p:cNvPr id="109" name="Group 108">
                  <a:extLst>
                    <a:ext uri="{FF2B5EF4-FFF2-40B4-BE49-F238E27FC236}">
                      <a16:creationId xmlns:a16="http://schemas.microsoft.com/office/drawing/2014/main" id="{FC7969BB-3B72-4092-ABE8-41C8EDC8144A}"/>
                    </a:ext>
                  </a:extLst>
                </p:cNvPr>
                <p:cNvGrpSpPr/>
                <p:nvPr/>
              </p:nvGrpSpPr>
              <p:grpSpPr>
                <a:xfrm>
                  <a:off x="2097594" y="5616406"/>
                  <a:ext cx="159086" cy="159087"/>
                  <a:chOff x="1684215" y="5760204"/>
                  <a:chExt cx="305861" cy="305861"/>
                </a:xfrm>
              </p:grpSpPr>
              <p:sp>
                <p:nvSpPr>
                  <p:cNvPr id="113" name="Oval 112">
                    <a:extLst>
                      <a:ext uri="{FF2B5EF4-FFF2-40B4-BE49-F238E27FC236}">
                        <a16:creationId xmlns:a16="http://schemas.microsoft.com/office/drawing/2014/main" id="{DA80345A-8564-43D8-B52D-86B12EE72223}"/>
                      </a:ext>
                    </a:extLst>
                  </p:cNvPr>
                  <p:cNvSpPr/>
                  <p:nvPr/>
                </p:nvSpPr>
                <p:spPr>
                  <a:xfrm>
                    <a:off x="1684215" y="5760204"/>
                    <a:ext cx="305861" cy="305861"/>
                  </a:xfrm>
                  <a:prstGeom prst="ellipse">
                    <a:avLst/>
                  </a:prstGeom>
                  <a:solidFill>
                    <a:schemeClr val="accent2"/>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118" name="AutoShape 21">
                    <a:extLst>
                      <a:ext uri="{FF2B5EF4-FFF2-40B4-BE49-F238E27FC236}">
                        <a16:creationId xmlns:a16="http://schemas.microsoft.com/office/drawing/2014/main" id="{33262B3F-CD50-4765-BE82-A10A0FD93367}"/>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latin typeface="Roboto Slab" pitchFamily="2" charset="0"/>
                      <a:ea typeface="Roboto Slab" pitchFamily="2" charset="0"/>
                    </a:endParaRPr>
                  </a:p>
                </p:txBody>
              </p:sp>
            </p:grpSp>
            <p:grpSp>
              <p:nvGrpSpPr>
                <p:cNvPr id="110" name="Group 109">
                  <a:extLst>
                    <a:ext uri="{FF2B5EF4-FFF2-40B4-BE49-F238E27FC236}">
                      <a16:creationId xmlns:a16="http://schemas.microsoft.com/office/drawing/2014/main" id="{54CA6732-9B31-4453-AC80-71BB1BF8AC26}"/>
                    </a:ext>
                  </a:extLst>
                </p:cNvPr>
                <p:cNvGrpSpPr/>
                <p:nvPr/>
              </p:nvGrpSpPr>
              <p:grpSpPr>
                <a:xfrm>
                  <a:off x="2323367" y="5616406"/>
                  <a:ext cx="159086" cy="159087"/>
                  <a:chOff x="2177216" y="5760204"/>
                  <a:chExt cx="305861" cy="305861"/>
                </a:xfrm>
              </p:grpSpPr>
              <p:sp>
                <p:nvSpPr>
                  <p:cNvPr id="111" name="Oval 110">
                    <a:extLst>
                      <a:ext uri="{FF2B5EF4-FFF2-40B4-BE49-F238E27FC236}">
                        <a16:creationId xmlns:a16="http://schemas.microsoft.com/office/drawing/2014/main" id="{603B8FAF-90A9-4D62-8DDF-44DCDAC28F06}"/>
                      </a:ext>
                    </a:extLst>
                  </p:cNvPr>
                  <p:cNvSpPr/>
                  <p:nvPr/>
                </p:nvSpPr>
                <p:spPr>
                  <a:xfrm>
                    <a:off x="2177216" y="5760204"/>
                    <a:ext cx="305861" cy="305861"/>
                  </a:xfrm>
                  <a:prstGeom prst="ellipse">
                    <a:avLst/>
                  </a:prstGeom>
                  <a:solidFill>
                    <a:schemeClr val="accent2"/>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112" name="AutoShape 18">
                    <a:extLst>
                      <a:ext uri="{FF2B5EF4-FFF2-40B4-BE49-F238E27FC236}">
                        <a16:creationId xmlns:a16="http://schemas.microsoft.com/office/drawing/2014/main" id="{788827FB-6C8A-4637-94DC-7C67625F213A}"/>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latin typeface="Roboto Slab" pitchFamily="2" charset="0"/>
                      <a:ea typeface="Roboto Slab" pitchFamily="2" charset="0"/>
                    </a:endParaRPr>
                  </a:p>
                </p:txBody>
              </p:sp>
            </p:grpSp>
          </p:grpSp>
        </p:grpSp>
      </p:grpSp>
      <p:grpSp>
        <p:nvGrpSpPr>
          <p:cNvPr id="3" name="Group 2">
            <a:extLst>
              <a:ext uri="{FF2B5EF4-FFF2-40B4-BE49-F238E27FC236}">
                <a16:creationId xmlns:a16="http://schemas.microsoft.com/office/drawing/2014/main" id="{35964F06-5FCA-4EF7-8AB7-AFAC6F951F19}"/>
              </a:ext>
            </a:extLst>
          </p:cNvPr>
          <p:cNvGrpSpPr/>
          <p:nvPr/>
        </p:nvGrpSpPr>
        <p:grpSpPr>
          <a:xfrm>
            <a:off x="1117989" y="4967520"/>
            <a:ext cx="2463359" cy="755417"/>
            <a:chOff x="625906" y="2179720"/>
            <a:chExt cx="2463359" cy="755417"/>
          </a:xfrm>
        </p:grpSpPr>
        <p:grpSp>
          <p:nvGrpSpPr>
            <p:cNvPr id="2" name="Group 1">
              <a:extLst>
                <a:ext uri="{FF2B5EF4-FFF2-40B4-BE49-F238E27FC236}">
                  <a16:creationId xmlns:a16="http://schemas.microsoft.com/office/drawing/2014/main" id="{FFEE44F7-72A0-4EC4-8CFF-73C122E7750D}"/>
                </a:ext>
              </a:extLst>
            </p:cNvPr>
            <p:cNvGrpSpPr/>
            <p:nvPr/>
          </p:nvGrpSpPr>
          <p:grpSpPr>
            <a:xfrm>
              <a:off x="625906" y="2179720"/>
              <a:ext cx="2463359" cy="447900"/>
              <a:chOff x="625906" y="2179720"/>
              <a:chExt cx="2463359" cy="447900"/>
            </a:xfrm>
          </p:grpSpPr>
          <p:sp>
            <p:nvSpPr>
              <p:cNvPr id="88" name="TextBox 87">
                <a:extLst>
                  <a:ext uri="{FF2B5EF4-FFF2-40B4-BE49-F238E27FC236}">
                    <a16:creationId xmlns:a16="http://schemas.microsoft.com/office/drawing/2014/main" id="{514E5676-D0C9-4600-B3AE-4F728C1924CB}"/>
                  </a:ext>
                </a:extLst>
              </p:cNvPr>
              <p:cNvSpPr txBox="1"/>
              <p:nvPr/>
            </p:nvSpPr>
            <p:spPr>
              <a:xfrm>
                <a:off x="978485" y="2179720"/>
                <a:ext cx="1758201" cy="323165"/>
              </a:xfrm>
              <a:prstGeom prst="rect">
                <a:avLst/>
              </a:prstGeom>
              <a:noFill/>
            </p:spPr>
            <p:txBody>
              <a:bodyPr wrap="square" rtlCol="0">
                <a:spAutoFit/>
              </a:bodyPr>
              <a:lstStyle/>
              <a:p>
                <a:pPr algn="ctr"/>
                <a:r>
                  <a:rPr lang="en-US" sz="1500" b="1" dirty="0">
                    <a:solidFill>
                      <a:schemeClr val="accent2"/>
                    </a:solidFill>
                    <a:latin typeface="Roboto Slab" pitchFamily="2" charset="0"/>
                    <a:ea typeface="Roboto Slab" pitchFamily="2" charset="0"/>
                  </a:rPr>
                  <a:t>Dr. Jacky Chan</a:t>
                </a:r>
              </a:p>
            </p:txBody>
          </p:sp>
          <p:sp>
            <p:nvSpPr>
              <p:cNvPr id="89" name="Rectangle 9">
                <a:extLst>
                  <a:ext uri="{FF2B5EF4-FFF2-40B4-BE49-F238E27FC236}">
                    <a16:creationId xmlns:a16="http://schemas.microsoft.com/office/drawing/2014/main" id="{9A613F2F-C9A7-4C95-9863-7C6394D26824}"/>
                  </a:ext>
                </a:extLst>
              </p:cNvPr>
              <p:cNvSpPr>
                <a:spLocks/>
              </p:cNvSpPr>
              <p:nvPr/>
            </p:nvSpPr>
            <p:spPr bwMode="auto">
              <a:xfrm>
                <a:off x="625906" y="2460035"/>
                <a:ext cx="2463359"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8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mejurity</a:t>
                </a:r>
                <a:r>
                  <a:rPr lang="en-US" sz="8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90" name="Group 89">
              <a:extLst>
                <a:ext uri="{FF2B5EF4-FFF2-40B4-BE49-F238E27FC236}">
                  <a16:creationId xmlns:a16="http://schemas.microsoft.com/office/drawing/2014/main" id="{3B8D64E3-4510-4812-856F-6F1623113BEC}"/>
                </a:ext>
              </a:extLst>
            </p:cNvPr>
            <p:cNvGrpSpPr/>
            <p:nvPr/>
          </p:nvGrpSpPr>
          <p:grpSpPr>
            <a:xfrm>
              <a:off x="1451464" y="2714549"/>
              <a:ext cx="812243" cy="220588"/>
              <a:chOff x="5899707" y="2229364"/>
              <a:chExt cx="812243" cy="220588"/>
            </a:xfrm>
          </p:grpSpPr>
          <p:sp>
            <p:nvSpPr>
              <p:cNvPr id="91" name="Rectangle 90">
                <a:extLst>
                  <a:ext uri="{FF2B5EF4-FFF2-40B4-BE49-F238E27FC236}">
                    <a16:creationId xmlns:a16="http://schemas.microsoft.com/office/drawing/2014/main" id="{9354BD47-FAD2-49E0-B41C-035834970692}"/>
                  </a:ext>
                </a:extLst>
              </p:cNvPr>
              <p:cNvSpPr/>
              <p:nvPr/>
            </p:nvSpPr>
            <p:spPr>
              <a:xfrm>
                <a:off x="5899707" y="2229364"/>
                <a:ext cx="812243" cy="220588"/>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grpSp>
            <p:nvGrpSpPr>
              <p:cNvPr id="92" name="Group 91">
                <a:extLst>
                  <a:ext uri="{FF2B5EF4-FFF2-40B4-BE49-F238E27FC236}">
                    <a16:creationId xmlns:a16="http://schemas.microsoft.com/office/drawing/2014/main" id="{3C388EBE-71E7-4AFD-BD42-6267B9873A99}"/>
                  </a:ext>
                </a:extLst>
              </p:cNvPr>
              <p:cNvGrpSpPr/>
              <p:nvPr/>
            </p:nvGrpSpPr>
            <p:grpSpPr>
              <a:xfrm>
                <a:off x="6042303" y="2271001"/>
                <a:ext cx="527051" cy="137313"/>
                <a:chOff x="1871822" y="5616406"/>
                <a:chExt cx="610631" cy="159087"/>
              </a:xfrm>
            </p:grpSpPr>
            <p:grpSp>
              <p:nvGrpSpPr>
                <p:cNvPr id="93" name="Group 92">
                  <a:extLst>
                    <a:ext uri="{FF2B5EF4-FFF2-40B4-BE49-F238E27FC236}">
                      <a16:creationId xmlns:a16="http://schemas.microsoft.com/office/drawing/2014/main" id="{4CD456FE-C8A6-4DA2-89C1-48C0A193DBA9}"/>
                    </a:ext>
                  </a:extLst>
                </p:cNvPr>
                <p:cNvGrpSpPr/>
                <p:nvPr/>
              </p:nvGrpSpPr>
              <p:grpSpPr>
                <a:xfrm>
                  <a:off x="1871822" y="5616406"/>
                  <a:ext cx="159086" cy="159087"/>
                  <a:chOff x="1324575" y="5760204"/>
                  <a:chExt cx="305861" cy="305861"/>
                </a:xfrm>
              </p:grpSpPr>
              <p:sp>
                <p:nvSpPr>
                  <p:cNvPr id="100" name="Oval 99">
                    <a:extLst>
                      <a:ext uri="{FF2B5EF4-FFF2-40B4-BE49-F238E27FC236}">
                        <a16:creationId xmlns:a16="http://schemas.microsoft.com/office/drawing/2014/main" id="{9EA09E23-512E-4D8D-AFC3-E52466B8F9C7}"/>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114" name="AutoShape 1">
                    <a:extLst>
                      <a:ext uri="{FF2B5EF4-FFF2-40B4-BE49-F238E27FC236}">
                        <a16:creationId xmlns:a16="http://schemas.microsoft.com/office/drawing/2014/main" id="{2183F836-9A48-4562-963E-185C5BF2AF69}"/>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latin typeface="Roboto Slab" pitchFamily="2" charset="0"/>
                      <a:ea typeface="Roboto Slab" pitchFamily="2" charset="0"/>
                    </a:endParaRPr>
                  </a:p>
                </p:txBody>
              </p:sp>
            </p:grpSp>
            <p:grpSp>
              <p:nvGrpSpPr>
                <p:cNvPr id="94" name="Group 93">
                  <a:extLst>
                    <a:ext uri="{FF2B5EF4-FFF2-40B4-BE49-F238E27FC236}">
                      <a16:creationId xmlns:a16="http://schemas.microsoft.com/office/drawing/2014/main" id="{91289E89-3E71-4BB2-A93B-E6CC782655DA}"/>
                    </a:ext>
                  </a:extLst>
                </p:cNvPr>
                <p:cNvGrpSpPr/>
                <p:nvPr/>
              </p:nvGrpSpPr>
              <p:grpSpPr>
                <a:xfrm>
                  <a:off x="2097594" y="5616406"/>
                  <a:ext cx="159086" cy="159087"/>
                  <a:chOff x="1684215" y="5760204"/>
                  <a:chExt cx="305861" cy="305861"/>
                </a:xfrm>
              </p:grpSpPr>
              <p:sp>
                <p:nvSpPr>
                  <p:cNvPr id="98" name="Oval 97">
                    <a:extLst>
                      <a:ext uri="{FF2B5EF4-FFF2-40B4-BE49-F238E27FC236}">
                        <a16:creationId xmlns:a16="http://schemas.microsoft.com/office/drawing/2014/main" id="{450BF35C-64D5-41B2-A2BF-05A0458DD15E}"/>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99" name="AutoShape 21">
                    <a:extLst>
                      <a:ext uri="{FF2B5EF4-FFF2-40B4-BE49-F238E27FC236}">
                        <a16:creationId xmlns:a16="http://schemas.microsoft.com/office/drawing/2014/main" id="{397D4348-E8D0-4646-BF97-8C32D1C8D31F}"/>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latin typeface="Roboto Slab" pitchFamily="2" charset="0"/>
                      <a:ea typeface="Roboto Slab" pitchFamily="2" charset="0"/>
                    </a:endParaRPr>
                  </a:p>
                </p:txBody>
              </p:sp>
            </p:grpSp>
            <p:grpSp>
              <p:nvGrpSpPr>
                <p:cNvPr id="95" name="Group 94">
                  <a:extLst>
                    <a:ext uri="{FF2B5EF4-FFF2-40B4-BE49-F238E27FC236}">
                      <a16:creationId xmlns:a16="http://schemas.microsoft.com/office/drawing/2014/main" id="{731CC2AB-90F4-4FDD-9982-D6C4ACB75115}"/>
                    </a:ext>
                  </a:extLst>
                </p:cNvPr>
                <p:cNvGrpSpPr/>
                <p:nvPr/>
              </p:nvGrpSpPr>
              <p:grpSpPr>
                <a:xfrm>
                  <a:off x="2323367" y="5616406"/>
                  <a:ext cx="159086" cy="159087"/>
                  <a:chOff x="2177216" y="5760204"/>
                  <a:chExt cx="305861" cy="305861"/>
                </a:xfrm>
              </p:grpSpPr>
              <p:sp>
                <p:nvSpPr>
                  <p:cNvPr id="96" name="Oval 95">
                    <a:extLst>
                      <a:ext uri="{FF2B5EF4-FFF2-40B4-BE49-F238E27FC236}">
                        <a16:creationId xmlns:a16="http://schemas.microsoft.com/office/drawing/2014/main" id="{922CC0E4-7D07-4011-8D3A-1E7600F9E573}"/>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97" name="AutoShape 18">
                    <a:extLst>
                      <a:ext uri="{FF2B5EF4-FFF2-40B4-BE49-F238E27FC236}">
                        <a16:creationId xmlns:a16="http://schemas.microsoft.com/office/drawing/2014/main" id="{E6410979-1F66-46F0-BD10-14A2D7639746}"/>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latin typeface="Roboto Slab" pitchFamily="2" charset="0"/>
                      <a:ea typeface="Roboto Slab" pitchFamily="2" charset="0"/>
                    </a:endParaRPr>
                  </a:p>
                </p:txBody>
              </p:sp>
            </p:grpSp>
          </p:grpSp>
        </p:grpSp>
      </p:grpSp>
      <p:grpSp>
        <p:nvGrpSpPr>
          <p:cNvPr id="115" name="Group 114">
            <a:extLst>
              <a:ext uri="{FF2B5EF4-FFF2-40B4-BE49-F238E27FC236}">
                <a16:creationId xmlns:a16="http://schemas.microsoft.com/office/drawing/2014/main" id="{21092A00-9988-4069-8F95-EFECCC4A2103}"/>
              </a:ext>
            </a:extLst>
          </p:cNvPr>
          <p:cNvGrpSpPr/>
          <p:nvPr/>
        </p:nvGrpSpPr>
        <p:grpSpPr>
          <a:xfrm>
            <a:off x="8610653" y="4967520"/>
            <a:ext cx="2463359" cy="755417"/>
            <a:chOff x="7985629" y="3383241"/>
            <a:chExt cx="2463359" cy="755417"/>
          </a:xfrm>
        </p:grpSpPr>
        <p:sp>
          <p:nvSpPr>
            <p:cNvPr id="116" name="TextBox 115">
              <a:extLst>
                <a:ext uri="{FF2B5EF4-FFF2-40B4-BE49-F238E27FC236}">
                  <a16:creationId xmlns:a16="http://schemas.microsoft.com/office/drawing/2014/main" id="{6893C21A-FBA6-4800-8D7C-E93603DFBE9F}"/>
                </a:ext>
              </a:extLst>
            </p:cNvPr>
            <p:cNvSpPr txBox="1"/>
            <p:nvPr/>
          </p:nvSpPr>
          <p:spPr>
            <a:xfrm>
              <a:off x="8338208" y="3383241"/>
              <a:ext cx="1758201" cy="323165"/>
            </a:xfrm>
            <a:prstGeom prst="rect">
              <a:avLst/>
            </a:prstGeom>
            <a:noFill/>
          </p:spPr>
          <p:txBody>
            <a:bodyPr wrap="square" rtlCol="0">
              <a:spAutoFit/>
            </a:bodyPr>
            <a:lstStyle/>
            <a:p>
              <a:pPr algn="ctr"/>
              <a:r>
                <a:rPr lang="en-US" sz="1500" b="1" dirty="0">
                  <a:solidFill>
                    <a:schemeClr val="accent2"/>
                  </a:solidFill>
                  <a:latin typeface="Roboto Slab" pitchFamily="2" charset="0"/>
                  <a:ea typeface="Roboto Slab" pitchFamily="2" charset="0"/>
                </a:rPr>
                <a:t>Dr. Jacky Chan</a:t>
              </a:r>
            </a:p>
          </p:txBody>
        </p:sp>
        <p:sp>
          <p:nvSpPr>
            <p:cNvPr id="117" name="Rectangle 9">
              <a:extLst>
                <a:ext uri="{FF2B5EF4-FFF2-40B4-BE49-F238E27FC236}">
                  <a16:creationId xmlns:a16="http://schemas.microsoft.com/office/drawing/2014/main" id="{0CE0CF6A-35FA-47DF-8CCC-27FBF79997E7}"/>
                </a:ext>
              </a:extLst>
            </p:cNvPr>
            <p:cNvSpPr>
              <a:spLocks/>
            </p:cNvSpPr>
            <p:nvPr/>
          </p:nvSpPr>
          <p:spPr bwMode="auto">
            <a:xfrm>
              <a:off x="7985629" y="3663556"/>
              <a:ext cx="2463359" cy="1675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8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mejurity</a:t>
              </a:r>
              <a:r>
                <a:rPr lang="en-US" sz="8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nvGrpSpPr>
            <p:cNvPr id="131" name="Group 130">
              <a:extLst>
                <a:ext uri="{FF2B5EF4-FFF2-40B4-BE49-F238E27FC236}">
                  <a16:creationId xmlns:a16="http://schemas.microsoft.com/office/drawing/2014/main" id="{441AD183-3371-4441-A101-5B95D9E32A7B}"/>
                </a:ext>
              </a:extLst>
            </p:cNvPr>
            <p:cNvGrpSpPr/>
            <p:nvPr/>
          </p:nvGrpSpPr>
          <p:grpSpPr>
            <a:xfrm>
              <a:off x="8811187" y="3918070"/>
              <a:ext cx="812243" cy="220588"/>
              <a:chOff x="5899707" y="2229364"/>
              <a:chExt cx="812243" cy="220588"/>
            </a:xfrm>
          </p:grpSpPr>
          <p:sp>
            <p:nvSpPr>
              <p:cNvPr id="133" name="Rectangle 132">
                <a:extLst>
                  <a:ext uri="{FF2B5EF4-FFF2-40B4-BE49-F238E27FC236}">
                    <a16:creationId xmlns:a16="http://schemas.microsoft.com/office/drawing/2014/main" id="{48B876DE-ACDA-4C74-B842-3BC8BFDB4F2A}"/>
                  </a:ext>
                </a:extLst>
              </p:cNvPr>
              <p:cNvSpPr/>
              <p:nvPr/>
            </p:nvSpPr>
            <p:spPr>
              <a:xfrm>
                <a:off x="5899707" y="2229364"/>
                <a:ext cx="812243" cy="220588"/>
              </a:xfrm>
              <a:prstGeom prst="rect">
                <a:avLst/>
              </a:prstGeom>
              <a:noFill/>
              <a:ln w="3175">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Roboto Slab" pitchFamily="2" charset="0"/>
                  <a:ea typeface="Roboto Slab" pitchFamily="2" charset="0"/>
                </a:endParaRPr>
              </a:p>
            </p:txBody>
          </p:sp>
          <p:grpSp>
            <p:nvGrpSpPr>
              <p:cNvPr id="134" name="Group 133">
                <a:extLst>
                  <a:ext uri="{FF2B5EF4-FFF2-40B4-BE49-F238E27FC236}">
                    <a16:creationId xmlns:a16="http://schemas.microsoft.com/office/drawing/2014/main" id="{8F9C10D3-7451-4675-B615-F713AD5DBD2E}"/>
                  </a:ext>
                </a:extLst>
              </p:cNvPr>
              <p:cNvGrpSpPr/>
              <p:nvPr/>
            </p:nvGrpSpPr>
            <p:grpSpPr>
              <a:xfrm>
                <a:off x="6042303" y="2271001"/>
                <a:ext cx="527051" cy="137313"/>
                <a:chOff x="1871822" y="5616406"/>
                <a:chExt cx="610631" cy="159087"/>
              </a:xfrm>
            </p:grpSpPr>
            <p:grpSp>
              <p:nvGrpSpPr>
                <p:cNvPr id="135" name="Group 134">
                  <a:extLst>
                    <a:ext uri="{FF2B5EF4-FFF2-40B4-BE49-F238E27FC236}">
                      <a16:creationId xmlns:a16="http://schemas.microsoft.com/office/drawing/2014/main" id="{0D3E12DB-1A4A-4591-8F19-15376437E1B3}"/>
                    </a:ext>
                  </a:extLst>
                </p:cNvPr>
                <p:cNvGrpSpPr/>
                <p:nvPr/>
              </p:nvGrpSpPr>
              <p:grpSpPr>
                <a:xfrm>
                  <a:off x="1871822" y="5616406"/>
                  <a:ext cx="159086" cy="159087"/>
                  <a:chOff x="1324575" y="5760204"/>
                  <a:chExt cx="305861" cy="305861"/>
                </a:xfrm>
              </p:grpSpPr>
              <p:sp>
                <p:nvSpPr>
                  <p:cNvPr id="142" name="Oval 141">
                    <a:extLst>
                      <a:ext uri="{FF2B5EF4-FFF2-40B4-BE49-F238E27FC236}">
                        <a16:creationId xmlns:a16="http://schemas.microsoft.com/office/drawing/2014/main" id="{DE6A8D5E-ED33-4C4A-92D9-414EB0277C10}"/>
                      </a:ext>
                    </a:extLst>
                  </p:cNvPr>
                  <p:cNvSpPr/>
                  <p:nvPr/>
                </p:nvSpPr>
                <p:spPr>
                  <a:xfrm>
                    <a:off x="1324575" y="5760204"/>
                    <a:ext cx="305861" cy="305861"/>
                  </a:xfrm>
                  <a:prstGeom prst="ellipse">
                    <a:avLst/>
                  </a:prstGeom>
                  <a:solidFill>
                    <a:schemeClr val="accent2"/>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143" name="AutoShape 1">
                    <a:extLst>
                      <a:ext uri="{FF2B5EF4-FFF2-40B4-BE49-F238E27FC236}">
                        <a16:creationId xmlns:a16="http://schemas.microsoft.com/office/drawing/2014/main" id="{FDE8333A-C563-4D8D-91C5-94308EFD15D0}"/>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latin typeface="Roboto Slab" pitchFamily="2" charset="0"/>
                      <a:ea typeface="Roboto Slab" pitchFamily="2" charset="0"/>
                    </a:endParaRPr>
                  </a:p>
                </p:txBody>
              </p:sp>
            </p:grpSp>
            <p:grpSp>
              <p:nvGrpSpPr>
                <p:cNvPr id="136" name="Group 135">
                  <a:extLst>
                    <a:ext uri="{FF2B5EF4-FFF2-40B4-BE49-F238E27FC236}">
                      <a16:creationId xmlns:a16="http://schemas.microsoft.com/office/drawing/2014/main" id="{A5ABAFC5-5047-4D0D-9458-9464C5A4968D}"/>
                    </a:ext>
                  </a:extLst>
                </p:cNvPr>
                <p:cNvGrpSpPr/>
                <p:nvPr/>
              </p:nvGrpSpPr>
              <p:grpSpPr>
                <a:xfrm>
                  <a:off x="2097594" y="5616406"/>
                  <a:ext cx="159086" cy="159087"/>
                  <a:chOff x="1684215" y="5760204"/>
                  <a:chExt cx="305861" cy="305861"/>
                </a:xfrm>
              </p:grpSpPr>
              <p:sp>
                <p:nvSpPr>
                  <p:cNvPr id="140" name="Oval 139">
                    <a:extLst>
                      <a:ext uri="{FF2B5EF4-FFF2-40B4-BE49-F238E27FC236}">
                        <a16:creationId xmlns:a16="http://schemas.microsoft.com/office/drawing/2014/main" id="{2777F679-C9DC-48FB-A86D-5AC62601436E}"/>
                      </a:ext>
                    </a:extLst>
                  </p:cNvPr>
                  <p:cNvSpPr/>
                  <p:nvPr/>
                </p:nvSpPr>
                <p:spPr>
                  <a:xfrm>
                    <a:off x="1684215" y="5760204"/>
                    <a:ext cx="305861" cy="305861"/>
                  </a:xfrm>
                  <a:prstGeom prst="ellipse">
                    <a:avLst/>
                  </a:prstGeom>
                  <a:solidFill>
                    <a:schemeClr val="accent2"/>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141" name="AutoShape 21">
                    <a:extLst>
                      <a:ext uri="{FF2B5EF4-FFF2-40B4-BE49-F238E27FC236}">
                        <a16:creationId xmlns:a16="http://schemas.microsoft.com/office/drawing/2014/main" id="{5DE8A5D4-6B1D-4237-ACC2-1AC8982481DA}"/>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latin typeface="Roboto Slab" pitchFamily="2" charset="0"/>
                      <a:ea typeface="Roboto Slab" pitchFamily="2" charset="0"/>
                    </a:endParaRPr>
                  </a:p>
                </p:txBody>
              </p:sp>
            </p:grpSp>
            <p:grpSp>
              <p:nvGrpSpPr>
                <p:cNvPr id="137" name="Group 136">
                  <a:extLst>
                    <a:ext uri="{FF2B5EF4-FFF2-40B4-BE49-F238E27FC236}">
                      <a16:creationId xmlns:a16="http://schemas.microsoft.com/office/drawing/2014/main" id="{CF75FE13-6D85-441D-85B5-3CB0B44D9CCB}"/>
                    </a:ext>
                  </a:extLst>
                </p:cNvPr>
                <p:cNvGrpSpPr/>
                <p:nvPr/>
              </p:nvGrpSpPr>
              <p:grpSpPr>
                <a:xfrm>
                  <a:off x="2323367" y="5616406"/>
                  <a:ext cx="159086" cy="159087"/>
                  <a:chOff x="2177216" y="5760204"/>
                  <a:chExt cx="305861" cy="305861"/>
                </a:xfrm>
              </p:grpSpPr>
              <p:sp>
                <p:nvSpPr>
                  <p:cNvPr id="138" name="Oval 137">
                    <a:extLst>
                      <a:ext uri="{FF2B5EF4-FFF2-40B4-BE49-F238E27FC236}">
                        <a16:creationId xmlns:a16="http://schemas.microsoft.com/office/drawing/2014/main" id="{DEAE6874-A0F6-4EF8-B458-DC14A1231A2E}"/>
                      </a:ext>
                    </a:extLst>
                  </p:cNvPr>
                  <p:cNvSpPr/>
                  <p:nvPr/>
                </p:nvSpPr>
                <p:spPr>
                  <a:xfrm>
                    <a:off x="2177216" y="5760204"/>
                    <a:ext cx="305861" cy="305861"/>
                  </a:xfrm>
                  <a:prstGeom prst="ellipse">
                    <a:avLst/>
                  </a:prstGeom>
                  <a:solidFill>
                    <a:schemeClr val="accent2"/>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latin typeface="Roboto Slab" pitchFamily="2" charset="0"/>
                      <a:ea typeface="Roboto Slab" pitchFamily="2" charset="0"/>
                    </a:endParaRPr>
                  </a:p>
                </p:txBody>
              </p:sp>
              <p:sp>
                <p:nvSpPr>
                  <p:cNvPr id="139" name="AutoShape 18">
                    <a:extLst>
                      <a:ext uri="{FF2B5EF4-FFF2-40B4-BE49-F238E27FC236}">
                        <a16:creationId xmlns:a16="http://schemas.microsoft.com/office/drawing/2014/main" id="{CF738C3D-5DC5-4818-A9C2-A9D67039301A}"/>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latin typeface="Roboto Slab" pitchFamily="2" charset="0"/>
                      <a:ea typeface="Roboto Slab" pitchFamily="2" charset="0"/>
                    </a:endParaRPr>
                  </a:p>
                </p:txBody>
              </p:sp>
            </p:grpSp>
          </p:grpSp>
        </p:grpSp>
      </p:grpSp>
      <p:sp>
        <p:nvSpPr>
          <p:cNvPr id="6" name="Picture Placeholder 5">
            <a:extLst>
              <a:ext uri="{FF2B5EF4-FFF2-40B4-BE49-F238E27FC236}">
                <a16:creationId xmlns:a16="http://schemas.microsoft.com/office/drawing/2014/main" id="{E3622BCE-0BBF-4A5A-B3CE-D47DE1452F27}"/>
              </a:ext>
            </a:extLst>
          </p:cNvPr>
          <p:cNvSpPr>
            <a:spLocks noGrp="1"/>
          </p:cNvSpPr>
          <p:nvPr>
            <p:ph type="pic" sz="quarter" idx="171"/>
          </p:nvPr>
        </p:nvSpPr>
        <p:spPr/>
      </p:sp>
      <p:sp>
        <p:nvSpPr>
          <p:cNvPr id="8" name="Picture Placeholder 7">
            <a:extLst>
              <a:ext uri="{FF2B5EF4-FFF2-40B4-BE49-F238E27FC236}">
                <a16:creationId xmlns:a16="http://schemas.microsoft.com/office/drawing/2014/main" id="{4FE86B4E-4EC7-491D-AEE0-4858FA518271}"/>
              </a:ext>
            </a:extLst>
          </p:cNvPr>
          <p:cNvSpPr>
            <a:spLocks noGrp="1"/>
          </p:cNvSpPr>
          <p:nvPr>
            <p:ph type="pic" sz="quarter" idx="170"/>
          </p:nvPr>
        </p:nvSpPr>
        <p:spPr/>
      </p:sp>
      <p:sp>
        <p:nvSpPr>
          <p:cNvPr id="10" name="Picture Placeholder 9">
            <a:extLst>
              <a:ext uri="{FF2B5EF4-FFF2-40B4-BE49-F238E27FC236}">
                <a16:creationId xmlns:a16="http://schemas.microsoft.com/office/drawing/2014/main" id="{198A3C19-B151-4796-A3B9-30A5CAD37C2B}"/>
              </a:ext>
            </a:extLst>
          </p:cNvPr>
          <p:cNvSpPr>
            <a:spLocks noGrp="1"/>
          </p:cNvSpPr>
          <p:nvPr>
            <p:ph type="pic" sz="quarter" idx="169"/>
          </p:nvPr>
        </p:nvSpPr>
        <p:spPr/>
      </p:sp>
    </p:spTree>
    <p:extLst>
      <p:ext uri="{BB962C8B-B14F-4D97-AF65-F5344CB8AC3E}">
        <p14:creationId xmlns:p14="http://schemas.microsoft.com/office/powerpoint/2010/main" val="21313448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11</a:t>
            </a:fld>
            <a:endParaRPr lang="en-US"/>
          </a:p>
        </p:txBody>
      </p:sp>
      <p:sp>
        <p:nvSpPr>
          <p:cNvPr id="8" name="Title 7">
            <a:extLst>
              <a:ext uri="{FF2B5EF4-FFF2-40B4-BE49-F238E27FC236}">
                <a16:creationId xmlns:a16="http://schemas.microsoft.com/office/drawing/2014/main" id="{6185B9D7-ED8F-4896-A447-0EC827417777}"/>
              </a:ext>
            </a:extLst>
          </p:cNvPr>
          <p:cNvSpPr>
            <a:spLocks noGrp="1"/>
          </p:cNvSpPr>
          <p:nvPr>
            <p:ph type="title" idx="4294967295"/>
          </p:nvPr>
        </p:nvSpPr>
        <p:spPr>
          <a:xfrm>
            <a:off x="838200" y="481013"/>
            <a:ext cx="10515600" cy="679450"/>
          </a:xfrm>
        </p:spPr>
        <p:txBody>
          <a:bodyPr>
            <a:normAutofit/>
          </a:bodyPr>
          <a:lstStyle/>
          <a:p>
            <a:r>
              <a:rPr lang="en-US" b="1" dirty="0">
                <a:latin typeface="Roboto Slab" pitchFamily="2" charset="0"/>
                <a:ea typeface="Roboto Slab" pitchFamily="2" charset="0"/>
              </a:rPr>
              <a:t>Our </a:t>
            </a:r>
            <a:r>
              <a:rPr lang="en-US" b="1" dirty="0" err="1">
                <a:latin typeface="Roboto Slab" pitchFamily="2" charset="0"/>
                <a:ea typeface="Roboto Slab" pitchFamily="2" charset="0"/>
              </a:rPr>
              <a:t>Portfolilo</a:t>
            </a:r>
            <a:endParaRPr lang="en-US" b="1" dirty="0">
              <a:latin typeface="Roboto Slab" pitchFamily="2" charset="0"/>
              <a:ea typeface="Roboto Slab" pitchFamily="2" charset="0"/>
            </a:endParaRPr>
          </a:p>
        </p:txBody>
      </p:sp>
      <p:sp>
        <p:nvSpPr>
          <p:cNvPr id="9" name="Subtitle 8">
            <a:extLst>
              <a:ext uri="{FF2B5EF4-FFF2-40B4-BE49-F238E27FC236}">
                <a16:creationId xmlns:a16="http://schemas.microsoft.com/office/drawing/2014/main" id="{7487B7BD-0054-4716-9EDC-5EF0FCF392EC}"/>
              </a:ext>
            </a:extLst>
          </p:cNvPr>
          <p:cNvSpPr>
            <a:spLocks noGrp="1"/>
          </p:cNvSpPr>
          <p:nvPr>
            <p:ph type="subTitle" idx="4294967295"/>
          </p:nvPr>
        </p:nvSpPr>
        <p:spPr>
          <a:xfrm>
            <a:off x="838200" y="1135063"/>
            <a:ext cx="10515600" cy="244475"/>
          </a:xfrm>
          <a:prstGeom prst="rect">
            <a:avLst/>
          </a:prstGeom>
        </p:spPr>
        <p:txBody>
          <a:bodyPr/>
          <a:lstStyle/>
          <a:p>
            <a:pPr algn="l"/>
            <a:r>
              <a:rPr lang="en-US" dirty="0">
                <a:latin typeface="Roboto Slab" pitchFamily="2" charset="0"/>
                <a:ea typeface="Roboto Slab" pitchFamily="2" charset="0"/>
              </a:rPr>
              <a:t>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 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a:t>
            </a:r>
          </a:p>
        </p:txBody>
      </p:sp>
      <p:sp>
        <p:nvSpPr>
          <p:cNvPr id="17" name="Rectangle 16">
            <a:extLst>
              <a:ext uri="{FF2B5EF4-FFF2-40B4-BE49-F238E27FC236}">
                <a16:creationId xmlns:a16="http://schemas.microsoft.com/office/drawing/2014/main" id="{F04D6169-3AC9-4EBA-8645-87687934B3EC}"/>
              </a:ext>
            </a:extLst>
          </p:cNvPr>
          <p:cNvSpPr/>
          <p:nvPr/>
        </p:nvSpPr>
        <p:spPr>
          <a:xfrm>
            <a:off x="843355" y="2033588"/>
            <a:ext cx="2190750" cy="215265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8DABEAFC-611D-4BAF-A549-08E696D8FE3F}"/>
              </a:ext>
            </a:extLst>
          </p:cNvPr>
          <p:cNvGrpSpPr/>
          <p:nvPr/>
        </p:nvGrpSpPr>
        <p:grpSpPr>
          <a:xfrm>
            <a:off x="1068723" y="2600416"/>
            <a:ext cx="1740015" cy="1018995"/>
            <a:chOff x="4105276" y="2291224"/>
            <a:chExt cx="1740015" cy="1018995"/>
          </a:xfrm>
        </p:grpSpPr>
        <p:sp>
          <p:nvSpPr>
            <p:cNvPr id="15" name="TextBox 14">
              <a:extLst>
                <a:ext uri="{FF2B5EF4-FFF2-40B4-BE49-F238E27FC236}">
                  <a16:creationId xmlns:a16="http://schemas.microsoft.com/office/drawing/2014/main" id="{7E45B1AD-386E-4671-9812-45999E597F33}"/>
                </a:ext>
              </a:extLst>
            </p:cNvPr>
            <p:cNvSpPr txBox="1"/>
            <p:nvPr/>
          </p:nvSpPr>
          <p:spPr>
            <a:xfrm>
              <a:off x="4105276" y="2679277"/>
              <a:ext cx="1740015" cy="630942"/>
            </a:xfrm>
            <a:prstGeom prst="rect">
              <a:avLst/>
            </a:prstGeom>
            <a:noFill/>
          </p:spPr>
          <p:txBody>
            <a:bodyPr wrap="square" rtlCol="0">
              <a:spAutoFit/>
            </a:bodyPr>
            <a:lstStyle/>
            <a:p>
              <a:pPr algn="ctr">
                <a:lnSpc>
                  <a:spcPts val="1400"/>
                </a:lnSpc>
              </a:pPr>
              <a:r>
                <a:rPr lang="en-US" sz="1000" dirty="0">
                  <a:solidFill>
                    <a:schemeClr val="bg1"/>
                  </a:solidFill>
                  <a:latin typeface="Roboto Slab" pitchFamily="2" charset="0"/>
                  <a:ea typeface="Roboto Slab" pitchFamily="2" charset="0"/>
                  <a:cs typeface="Open Sans Condensed Light" panose="020B0306030504020204" pitchFamily="34" charset="0"/>
                </a:rPr>
                <a:t>Text of the printing for</a:t>
              </a:r>
            </a:p>
            <a:p>
              <a:pPr algn="ctr">
                <a:lnSpc>
                  <a:spcPts val="1400"/>
                </a:lnSpc>
              </a:pPr>
              <a:r>
                <a:rPr lang="en-US" sz="1000" dirty="0">
                  <a:solidFill>
                    <a:schemeClr val="bg1"/>
                  </a:solidFill>
                  <a:latin typeface="Roboto Slab" pitchFamily="2" charset="0"/>
                  <a:ea typeface="Roboto Slab" pitchFamily="2" charset="0"/>
                  <a:cs typeface="Open Sans Condensed Light" panose="020B0306030504020204" pitchFamily="34" charset="0"/>
                </a:rPr>
                <a:t>Typeset industry lorem</a:t>
              </a:r>
            </a:p>
            <a:p>
              <a:pPr algn="ctr">
                <a:lnSpc>
                  <a:spcPts val="1400"/>
                </a:lnSpc>
              </a:pPr>
              <a:r>
                <a:rPr lang="en-US" sz="1000" dirty="0">
                  <a:solidFill>
                    <a:schemeClr val="bg1"/>
                  </a:solidFill>
                  <a:latin typeface="Roboto Slab" pitchFamily="2" charset="0"/>
                  <a:ea typeface="Roboto Slab" pitchFamily="2" charset="0"/>
                  <a:cs typeface="Open Sans Condensed Light" panose="020B0306030504020204" pitchFamily="34" charset="0"/>
                </a:rPr>
                <a:t>best of the printing for</a:t>
              </a:r>
            </a:p>
          </p:txBody>
        </p:sp>
        <p:sp>
          <p:nvSpPr>
            <p:cNvPr id="16" name="TextBox 15">
              <a:extLst>
                <a:ext uri="{FF2B5EF4-FFF2-40B4-BE49-F238E27FC236}">
                  <a16:creationId xmlns:a16="http://schemas.microsoft.com/office/drawing/2014/main" id="{684065AB-1299-48E2-851E-EEACCC5672D4}"/>
                </a:ext>
              </a:extLst>
            </p:cNvPr>
            <p:cNvSpPr txBox="1"/>
            <p:nvPr/>
          </p:nvSpPr>
          <p:spPr>
            <a:xfrm>
              <a:off x="4105276" y="2291224"/>
              <a:ext cx="1740015" cy="400110"/>
            </a:xfrm>
            <a:prstGeom prst="rect">
              <a:avLst/>
            </a:prstGeom>
            <a:noFill/>
          </p:spPr>
          <p:txBody>
            <a:bodyPr wrap="square" rtlCol="0">
              <a:spAutoFit/>
            </a:bodyPr>
            <a:lstStyle/>
            <a:p>
              <a:pPr algn="ctr"/>
              <a:r>
                <a:rPr lang="en-US" sz="2000" b="1" spc="100" dirty="0">
                  <a:solidFill>
                    <a:schemeClr val="bg1"/>
                  </a:solidFill>
                  <a:latin typeface="Roboto Slab" pitchFamily="2" charset="0"/>
                  <a:ea typeface="Roboto Slab" pitchFamily="2" charset="0"/>
                  <a:cs typeface="Open Sans Condensed Light" panose="020B0306030504020204" pitchFamily="34" charset="0"/>
                </a:rPr>
                <a:t>Some Text</a:t>
              </a:r>
            </a:p>
          </p:txBody>
        </p:sp>
      </p:grpSp>
      <p:sp>
        <p:nvSpPr>
          <p:cNvPr id="3" name="Picture Placeholder 2">
            <a:extLst>
              <a:ext uri="{FF2B5EF4-FFF2-40B4-BE49-F238E27FC236}">
                <a16:creationId xmlns:a16="http://schemas.microsoft.com/office/drawing/2014/main" id="{8B06D85F-C308-42C4-8B8C-DE3402729A57}"/>
              </a:ext>
            </a:extLst>
          </p:cNvPr>
          <p:cNvSpPr>
            <a:spLocks noGrp="1"/>
          </p:cNvSpPr>
          <p:nvPr>
            <p:ph type="pic" sz="quarter" idx="172"/>
          </p:nvPr>
        </p:nvSpPr>
        <p:spPr/>
      </p:sp>
      <p:sp>
        <p:nvSpPr>
          <p:cNvPr id="5" name="Picture Placeholder 4">
            <a:extLst>
              <a:ext uri="{FF2B5EF4-FFF2-40B4-BE49-F238E27FC236}">
                <a16:creationId xmlns:a16="http://schemas.microsoft.com/office/drawing/2014/main" id="{DFD88E06-68F0-48A2-85BE-248654240D83}"/>
              </a:ext>
            </a:extLst>
          </p:cNvPr>
          <p:cNvSpPr>
            <a:spLocks noGrp="1"/>
          </p:cNvSpPr>
          <p:nvPr>
            <p:ph type="pic" sz="quarter" idx="171"/>
          </p:nvPr>
        </p:nvSpPr>
        <p:spPr/>
      </p:sp>
      <p:sp>
        <p:nvSpPr>
          <p:cNvPr id="7" name="Picture Placeholder 6">
            <a:extLst>
              <a:ext uri="{FF2B5EF4-FFF2-40B4-BE49-F238E27FC236}">
                <a16:creationId xmlns:a16="http://schemas.microsoft.com/office/drawing/2014/main" id="{BE6DE8CA-3872-4C3E-91EB-371EE6F80A49}"/>
              </a:ext>
            </a:extLst>
          </p:cNvPr>
          <p:cNvSpPr>
            <a:spLocks noGrp="1"/>
          </p:cNvSpPr>
          <p:nvPr>
            <p:ph type="pic" sz="quarter" idx="170"/>
          </p:nvPr>
        </p:nvSpPr>
        <p:spPr/>
      </p:sp>
      <p:sp>
        <p:nvSpPr>
          <p:cNvPr id="11" name="Picture Placeholder 10">
            <a:extLst>
              <a:ext uri="{FF2B5EF4-FFF2-40B4-BE49-F238E27FC236}">
                <a16:creationId xmlns:a16="http://schemas.microsoft.com/office/drawing/2014/main" id="{91503C60-93B4-4532-9EBA-2CED442AD488}"/>
              </a:ext>
            </a:extLst>
          </p:cNvPr>
          <p:cNvSpPr>
            <a:spLocks noGrp="1"/>
          </p:cNvSpPr>
          <p:nvPr>
            <p:ph type="pic" sz="quarter" idx="169"/>
          </p:nvPr>
        </p:nvSpPr>
        <p:spPr/>
      </p:sp>
    </p:spTree>
    <p:extLst>
      <p:ext uri="{BB962C8B-B14F-4D97-AF65-F5344CB8AC3E}">
        <p14:creationId xmlns:p14="http://schemas.microsoft.com/office/powerpoint/2010/main" val="313809794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12</a:t>
            </a:fld>
            <a:endParaRPr lang="en-US"/>
          </a:p>
        </p:txBody>
      </p:sp>
      <p:sp>
        <p:nvSpPr>
          <p:cNvPr id="6" name="Title 5">
            <a:extLst>
              <a:ext uri="{FF2B5EF4-FFF2-40B4-BE49-F238E27FC236}">
                <a16:creationId xmlns:a16="http://schemas.microsoft.com/office/drawing/2014/main" id="{3E87D337-C45A-4C48-A38F-821164639C44}"/>
              </a:ext>
            </a:extLst>
          </p:cNvPr>
          <p:cNvSpPr>
            <a:spLocks noGrp="1"/>
          </p:cNvSpPr>
          <p:nvPr>
            <p:ph type="title" idx="4294967295"/>
          </p:nvPr>
        </p:nvSpPr>
        <p:spPr>
          <a:xfrm>
            <a:off x="838200" y="481013"/>
            <a:ext cx="10515600" cy="679450"/>
          </a:xfrm>
        </p:spPr>
        <p:txBody>
          <a:bodyPr>
            <a:normAutofit/>
          </a:bodyPr>
          <a:lstStyle/>
          <a:p>
            <a:r>
              <a:rPr lang="en-US" b="1" dirty="0">
                <a:latin typeface="Roboto Slab" pitchFamily="2" charset="0"/>
                <a:ea typeface="Roboto Slab" pitchFamily="2" charset="0"/>
              </a:rPr>
              <a:t>Our Portfolio</a:t>
            </a:r>
          </a:p>
        </p:txBody>
      </p:sp>
      <p:sp>
        <p:nvSpPr>
          <p:cNvPr id="7" name="Subtitle 6">
            <a:extLst>
              <a:ext uri="{FF2B5EF4-FFF2-40B4-BE49-F238E27FC236}">
                <a16:creationId xmlns:a16="http://schemas.microsoft.com/office/drawing/2014/main" id="{67363EE5-CEB2-4F83-A528-1B47D53E6B33}"/>
              </a:ext>
            </a:extLst>
          </p:cNvPr>
          <p:cNvSpPr>
            <a:spLocks noGrp="1"/>
          </p:cNvSpPr>
          <p:nvPr>
            <p:ph type="subTitle" idx="4294967295"/>
          </p:nvPr>
        </p:nvSpPr>
        <p:spPr>
          <a:xfrm>
            <a:off x="838200" y="1135063"/>
            <a:ext cx="10515600" cy="244475"/>
          </a:xfrm>
          <a:prstGeom prst="rect">
            <a:avLst/>
          </a:prstGeom>
        </p:spPr>
        <p:txBody>
          <a:bodyPr/>
          <a:lstStyle/>
          <a:p>
            <a:pPr algn="l"/>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3" name="Picture Placeholder 2">
            <a:extLst>
              <a:ext uri="{FF2B5EF4-FFF2-40B4-BE49-F238E27FC236}">
                <a16:creationId xmlns:a16="http://schemas.microsoft.com/office/drawing/2014/main" id="{33AC9916-6E76-4609-AF76-0F56AE872A2B}"/>
              </a:ext>
            </a:extLst>
          </p:cNvPr>
          <p:cNvSpPr>
            <a:spLocks noGrp="1"/>
          </p:cNvSpPr>
          <p:nvPr>
            <p:ph type="pic" sz="quarter" idx="171"/>
          </p:nvPr>
        </p:nvSpPr>
        <p:spPr/>
      </p:sp>
      <p:sp>
        <p:nvSpPr>
          <p:cNvPr id="5" name="Picture Placeholder 4">
            <a:extLst>
              <a:ext uri="{FF2B5EF4-FFF2-40B4-BE49-F238E27FC236}">
                <a16:creationId xmlns:a16="http://schemas.microsoft.com/office/drawing/2014/main" id="{1FFB8E09-5BF1-42DD-AD14-A9534E2D7D64}"/>
              </a:ext>
            </a:extLst>
          </p:cNvPr>
          <p:cNvSpPr>
            <a:spLocks noGrp="1"/>
          </p:cNvSpPr>
          <p:nvPr>
            <p:ph type="pic" sz="quarter" idx="170"/>
          </p:nvPr>
        </p:nvSpPr>
        <p:spPr/>
      </p:sp>
      <p:sp>
        <p:nvSpPr>
          <p:cNvPr id="9" name="Picture Placeholder 8">
            <a:extLst>
              <a:ext uri="{FF2B5EF4-FFF2-40B4-BE49-F238E27FC236}">
                <a16:creationId xmlns:a16="http://schemas.microsoft.com/office/drawing/2014/main" id="{B16662CC-3498-4186-99D8-EE1FDE50E2DA}"/>
              </a:ext>
            </a:extLst>
          </p:cNvPr>
          <p:cNvSpPr>
            <a:spLocks noGrp="1"/>
          </p:cNvSpPr>
          <p:nvPr>
            <p:ph type="pic" sz="quarter" idx="172"/>
          </p:nvPr>
        </p:nvSpPr>
        <p:spPr/>
      </p:sp>
      <p:sp>
        <p:nvSpPr>
          <p:cNvPr id="11" name="Picture Placeholder 10">
            <a:extLst>
              <a:ext uri="{FF2B5EF4-FFF2-40B4-BE49-F238E27FC236}">
                <a16:creationId xmlns:a16="http://schemas.microsoft.com/office/drawing/2014/main" id="{B39C26AA-C419-4AA3-8E8F-EBA21CBE4351}"/>
              </a:ext>
            </a:extLst>
          </p:cNvPr>
          <p:cNvSpPr>
            <a:spLocks noGrp="1"/>
          </p:cNvSpPr>
          <p:nvPr>
            <p:ph type="pic" sz="quarter" idx="169"/>
          </p:nvPr>
        </p:nvSpPr>
        <p:spPr/>
      </p:sp>
      <p:sp>
        <p:nvSpPr>
          <p:cNvPr id="13" name="Picture Placeholder 12">
            <a:extLst>
              <a:ext uri="{FF2B5EF4-FFF2-40B4-BE49-F238E27FC236}">
                <a16:creationId xmlns:a16="http://schemas.microsoft.com/office/drawing/2014/main" id="{ECA90115-1312-40F1-8396-A40E4A2E78FB}"/>
              </a:ext>
            </a:extLst>
          </p:cNvPr>
          <p:cNvSpPr>
            <a:spLocks noGrp="1"/>
          </p:cNvSpPr>
          <p:nvPr>
            <p:ph type="pic" sz="quarter" idx="173"/>
          </p:nvPr>
        </p:nvSpPr>
        <p:spPr/>
      </p:sp>
    </p:spTree>
    <p:extLst>
      <p:ext uri="{BB962C8B-B14F-4D97-AF65-F5344CB8AC3E}">
        <p14:creationId xmlns:p14="http://schemas.microsoft.com/office/powerpoint/2010/main" val="118683742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13</a:t>
            </a:fld>
            <a:endParaRPr lang="en-US"/>
          </a:p>
        </p:txBody>
      </p:sp>
      <p:sp>
        <p:nvSpPr>
          <p:cNvPr id="13" name="Subtitle 12">
            <a:extLst>
              <a:ext uri="{FF2B5EF4-FFF2-40B4-BE49-F238E27FC236}">
                <a16:creationId xmlns:a16="http://schemas.microsoft.com/office/drawing/2014/main" id="{D8E26F69-F6CE-4984-95B5-4A5BB39B062F}"/>
              </a:ext>
            </a:extLst>
          </p:cNvPr>
          <p:cNvSpPr>
            <a:spLocks noGrp="1"/>
          </p:cNvSpPr>
          <p:nvPr>
            <p:ph type="subTitle" idx="4294967295"/>
          </p:nvPr>
        </p:nvSpPr>
        <p:spPr>
          <a:xfrm>
            <a:off x="838200" y="1135063"/>
            <a:ext cx="10515600" cy="244475"/>
          </a:xfrm>
          <a:prstGeom prst="rect">
            <a:avLst/>
          </a:prstGeom>
        </p:spPr>
        <p:txBody>
          <a:bodyPr/>
          <a:lstStyle/>
          <a:p>
            <a:pPr algn="l"/>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12" name="Title 11">
            <a:extLst>
              <a:ext uri="{FF2B5EF4-FFF2-40B4-BE49-F238E27FC236}">
                <a16:creationId xmlns:a16="http://schemas.microsoft.com/office/drawing/2014/main" id="{95AD00AD-DBC2-4D26-B998-72497063DC77}"/>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a:t>
            </a:r>
            <a:r>
              <a:rPr lang="en-US" b="1" dirty="0" err="1">
                <a:latin typeface="Roboto Slab" pitchFamily="2" charset="0"/>
                <a:ea typeface="Roboto Slab" pitchFamily="2" charset="0"/>
              </a:rPr>
              <a:t>Portfolilo</a:t>
            </a:r>
            <a:endParaRPr lang="en-US" b="1" dirty="0">
              <a:latin typeface="Roboto Slab" pitchFamily="2" charset="0"/>
              <a:ea typeface="Roboto Slab" pitchFamily="2" charset="0"/>
            </a:endParaRPr>
          </a:p>
        </p:txBody>
      </p:sp>
      <p:sp>
        <p:nvSpPr>
          <p:cNvPr id="3" name="Picture Placeholder 2">
            <a:extLst>
              <a:ext uri="{FF2B5EF4-FFF2-40B4-BE49-F238E27FC236}">
                <a16:creationId xmlns:a16="http://schemas.microsoft.com/office/drawing/2014/main" id="{EDC987A2-3F7A-4455-9E31-151D8B2517A5}"/>
              </a:ext>
            </a:extLst>
          </p:cNvPr>
          <p:cNvSpPr>
            <a:spLocks noGrp="1"/>
          </p:cNvSpPr>
          <p:nvPr>
            <p:ph type="pic" sz="quarter" idx="170"/>
          </p:nvPr>
        </p:nvSpPr>
        <p:spPr/>
      </p:sp>
      <p:sp>
        <p:nvSpPr>
          <p:cNvPr id="5" name="Picture Placeholder 4">
            <a:extLst>
              <a:ext uri="{FF2B5EF4-FFF2-40B4-BE49-F238E27FC236}">
                <a16:creationId xmlns:a16="http://schemas.microsoft.com/office/drawing/2014/main" id="{38C6CF1D-EA12-46DE-9C21-58E03E08FFDC}"/>
              </a:ext>
            </a:extLst>
          </p:cNvPr>
          <p:cNvSpPr>
            <a:spLocks noGrp="1"/>
          </p:cNvSpPr>
          <p:nvPr>
            <p:ph type="pic" sz="quarter" idx="171"/>
          </p:nvPr>
        </p:nvSpPr>
        <p:spPr/>
      </p:sp>
      <p:sp>
        <p:nvSpPr>
          <p:cNvPr id="7" name="Picture Placeholder 6">
            <a:extLst>
              <a:ext uri="{FF2B5EF4-FFF2-40B4-BE49-F238E27FC236}">
                <a16:creationId xmlns:a16="http://schemas.microsoft.com/office/drawing/2014/main" id="{3C6E0705-3A29-41C5-841D-257DE4886FBD}"/>
              </a:ext>
            </a:extLst>
          </p:cNvPr>
          <p:cNvSpPr>
            <a:spLocks noGrp="1"/>
          </p:cNvSpPr>
          <p:nvPr>
            <p:ph type="pic" sz="quarter" idx="172"/>
          </p:nvPr>
        </p:nvSpPr>
        <p:spPr/>
      </p:sp>
      <p:sp>
        <p:nvSpPr>
          <p:cNvPr id="11" name="Picture Placeholder 10">
            <a:extLst>
              <a:ext uri="{FF2B5EF4-FFF2-40B4-BE49-F238E27FC236}">
                <a16:creationId xmlns:a16="http://schemas.microsoft.com/office/drawing/2014/main" id="{325924C4-887F-4CC1-B371-3E8E3B49405E}"/>
              </a:ext>
            </a:extLst>
          </p:cNvPr>
          <p:cNvSpPr>
            <a:spLocks noGrp="1"/>
          </p:cNvSpPr>
          <p:nvPr>
            <p:ph type="pic" sz="quarter" idx="169"/>
          </p:nvPr>
        </p:nvSpPr>
        <p:spPr/>
      </p:sp>
    </p:spTree>
    <p:extLst>
      <p:ext uri="{BB962C8B-B14F-4D97-AF65-F5344CB8AC3E}">
        <p14:creationId xmlns:p14="http://schemas.microsoft.com/office/powerpoint/2010/main" val="387067015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10" name="Rectangle 109">
            <a:extLst>
              <a:ext uri="{FF2B5EF4-FFF2-40B4-BE49-F238E27FC236}">
                <a16:creationId xmlns:a16="http://schemas.microsoft.com/office/drawing/2014/main" id="{920BAA50-8DB3-465B-B3D5-78A6B7A754C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14</a:t>
            </a:fld>
            <a:endParaRPr lang="en-US" dirty="0"/>
          </a:p>
        </p:txBody>
      </p:sp>
      <p:sp>
        <p:nvSpPr>
          <p:cNvPr id="6" name="Title 5">
            <a:extLst>
              <a:ext uri="{FF2B5EF4-FFF2-40B4-BE49-F238E27FC236}">
                <a16:creationId xmlns:a16="http://schemas.microsoft.com/office/drawing/2014/main" id="{4573AA89-42E4-4279-8D57-C046EC7D9A26}"/>
              </a:ext>
            </a:extLst>
          </p:cNvPr>
          <p:cNvSpPr>
            <a:spLocks noGrp="1"/>
          </p:cNvSpPr>
          <p:nvPr>
            <p:ph type="title" idx="4294967295"/>
          </p:nvPr>
        </p:nvSpPr>
        <p:spPr>
          <a:xfrm>
            <a:off x="838200" y="481013"/>
            <a:ext cx="10515600" cy="679450"/>
          </a:xfrm>
        </p:spPr>
        <p:txBody>
          <a:bodyPr/>
          <a:lstStyle/>
          <a:p>
            <a:pPr algn="ctr"/>
            <a:r>
              <a:rPr lang="en-US" b="1" dirty="0">
                <a:latin typeface="Roboto Slab" pitchFamily="2" charset="0"/>
                <a:ea typeface="Roboto Slab" pitchFamily="2" charset="0"/>
              </a:rPr>
              <a:t>Our Timeline</a:t>
            </a:r>
          </a:p>
        </p:txBody>
      </p:sp>
      <p:sp>
        <p:nvSpPr>
          <p:cNvPr id="11" name="Subtitle 10">
            <a:extLst>
              <a:ext uri="{FF2B5EF4-FFF2-40B4-BE49-F238E27FC236}">
                <a16:creationId xmlns:a16="http://schemas.microsoft.com/office/drawing/2014/main" id="{A5D7F3BA-F12A-4E5E-A786-60074D7D2AAF}"/>
              </a:ext>
            </a:extLst>
          </p:cNvPr>
          <p:cNvSpPr>
            <a:spLocks noGrp="1"/>
          </p:cNvSpPr>
          <p:nvPr>
            <p:ph type="subTitle" idx="4294967295"/>
          </p:nvPr>
        </p:nvSpPr>
        <p:spPr>
          <a:xfrm>
            <a:off x="838200" y="1135063"/>
            <a:ext cx="10515600" cy="244475"/>
          </a:xfrm>
          <a:prstGeom prst="rect">
            <a:avLst/>
          </a:prstGeom>
        </p:spPr>
        <p:txBody>
          <a:bodyPr/>
          <a:lstStyle/>
          <a:p>
            <a:r>
              <a:rPr lang="en-US" dirty="0">
                <a:latin typeface="Roboto Slab" pitchFamily="2" charset="0"/>
                <a:ea typeface="Roboto Slab" pitchFamily="2" charset="0"/>
              </a:rPr>
              <a:t>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 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a:t>
            </a:r>
          </a:p>
        </p:txBody>
      </p:sp>
      <p:sp>
        <p:nvSpPr>
          <p:cNvPr id="51" name="Teardrop 50">
            <a:extLst>
              <a:ext uri="{FF2B5EF4-FFF2-40B4-BE49-F238E27FC236}">
                <a16:creationId xmlns:a16="http://schemas.microsoft.com/office/drawing/2014/main" id="{57A059AE-50F0-4033-B649-8DBDE8159B57}"/>
              </a:ext>
            </a:extLst>
          </p:cNvPr>
          <p:cNvSpPr/>
          <p:nvPr/>
        </p:nvSpPr>
        <p:spPr>
          <a:xfrm rot="8100000">
            <a:off x="4511899" y="2774077"/>
            <a:ext cx="984442" cy="984442"/>
          </a:xfrm>
          <a:prstGeom prst="teardrop">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3" name="Straight Connector 52">
            <a:extLst>
              <a:ext uri="{FF2B5EF4-FFF2-40B4-BE49-F238E27FC236}">
                <a16:creationId xmlns:a16="http://schemas.microsoft.com/office/drawing/2014/main" id="{07E2D1F4-78D5-4770-A3DE-22F7A7D5A195}"/>
              </a:ext>
            </a:extLst>
          </p:cNvPr>
          <p:cNvCxnSpPr>
            <a:cxnSpLocks/>
          </p:cNvCxnSpPr>
          <p:nvPr/>
        </p:nvCxnSpPr>
        <p:spPr>
          <a:xfrm>
            <a:off x="0" y="3966306"/>
            <a:ext cx="12192000" cy="0"/>
          </a:xfrm>
          <a:prstGeom prst="line">
            <a:avLst/>
          </a:prstGeom>
          <a:ln w="285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54" name="Teardrop 53">
            <a:extLst>
              <a:ext uri="{FF2B5EF4-FFF2-40B4-BE49-F238E27FC236}">
                <a16:creationId xmlns:a16="http://schemas.microsoft.com/office/drawing/2014/main" id="{E9C22F03-31A3-4822-A301-9D323A271BAC}"/>
              </a:ext>
            </a:extLst>
          </p:cNvPr>
          <p:cNvSpPr/>
          <p:nvPr/>
        </p:nvSpPr>
        <p:spPr>
          <a:xfrm rot="8100000">
            <a:off x="2321559" y="2774077"/>
            <a:ext cx="984442" cy="984442"/>
          </a:xfrm>
          <a:prstGeom prst="teardrop">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Teardrop 54">
            <a:extLst>
              <a:ext uri="{FF2B5EF4-FFF2-40B4-BE49-F238E27FC236}">
                <a16:creationId xmlns:a16="http://schemas.microsoft.com/office/drawing/2014/main" id="{03A1613D-A7B5-4DCB-BE72-60061CBAA532}"/>
              </a:ext>
            </a:extLst>
          </p:cNvPr>
          <p:cNvSpPr/>
          <p:nvPr/>
        </p:nvSpPr>
        <p:spPr>
          <a:xfrm rot="8100000">
            <a:off x="6697357" y="2774077"/>
            <a:ext cx="984442" cy="984442"/>
          </a:xfrm>
          <a:prstGeom prst="teardrop">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Teardrop 56">
            <a:extLst>
              <a:ext uri="{FF2B5EF4-FFF2-40B4-BE49-F238E27FC236}">
                <a16:creationId xmlns:a16="http://schemas.microsoft.com/office/drawing/2014/main" id="{14AD021A-D434-4A5E-B8AE-76E81B679F0C}"/>
              </a:ext>
            </a:extLst>
          </p:cNvPr>
          <p:cNvSpPr/>
          <p:nvPr/>
        </p:nvSpPr>
        <p:spPr>
          <a:xfrm rot="8100000">
            <a:off x="8886001" y="2774077"/>
            <a:ext cx="984442" cy="984442"/>
          </a:xfrm>
          <a:prstGeom prst="teardrop">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Rectangle 17">
            <a:extLst>
              <a:ext uri="{FF2B5EF4-FFF2-40B4-BE49-F238E27FC236}">
                <a16:creationId xmlns:a16="http://schemas.microsoft.com/office/drawing/2014/main" id="{EED80114-35DF-43EC-84D1-13F5F1A4458B}"/>
              </a:ext>
            </a:extLst>
          </p:cNvPr>
          <p:cNvSpPr>
            <a:spLocks/>
          </p:cNvSpPr>
          <p:nvPr/>
        </p:nvSpPr>
        <p:spPr bwMode="auto">
          <a:xfrm>
            <a:off x="2041411" y="4663198"/>
            <a:ext cx="154473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a:t>
            </a:r>
          </a:p>
        </p:txBody>
      </p:sp>
      <p:sp>
        <p:nvSpPr>
          <p:cNvPr id="63" name="Rectangle 17">
            <a:extLst>
              <a:ext uri="{FF2B5EF4-FFF2-40B4-BE49-F238E27FC236}">
                <a16:creationId xmlns:a16="http://schemas.microsoft.com/office/drawing/2014/main" id="{8E014071-B468-48AC-B564-065EEAE8DF52}"/>
              </a:ext>
            </a:extLst>
          </p:cNvPr>
          <p:cNvSpPr>
            <a:spLocks/>
          </p:cNvSpPr>
          <p:nvPr/>
        </p:nvSpPr>
        <p:spPr bwMode="auto">
          <a:xfrm>
            <a:off x="2300198" y="4368112"/>
            <a:ext cx="1027160" cy="278295"/>
          </a:xfrm>
          <a:prstGeom prst="rect">
            <a:avLst/>
          </a:prstGeom>
          <a:noFill/>
          <a:ln>
            <a:noFill/>
          </a:ln>
          <a:extLst/>
        </p:spPr>
        <p:txBody>
          <a:bodyPr lIns="0" tIns="0" rIns="0" bIns="0" anchor="ctr"/>
          <a:lstStyle/>
          <a:p>
            <a:pPr algn="ctr">
              <a:lnSpc>
                <a:spcPts val="1000"/>
              </a:lnSpc>
            </a:pPr>
            <a:r>
              <a:rPr lang="en-US" sz="1400" b="1" dirty="0">
                <a:solidFill>
                  <a:schemeClr val="accent2"/>
                </a:solidFill>
                <a:latin typeface="Roboto Slab" pitchFamily="2" charset="0"/>
                <a:ea typeface="Roboto Slab" pitchFamily="2" charset="0"/>
                <a:cs typeface="Open Sans Condensed" panose="020B0806030504020204" pitchFamily="34" charset="0"/>
                <a:sym typeface="Montserrat-Regular" charset="0"/>
              </a:rPr>
              <a:t>BEGINNING</a:t>
            </a:r>
          </a:p>
        </p:txBody>
      </p:sp>
      <p:sp>
        <p:nvSpPr>
          <p:cNvPr id="75" name="Rectangle 17">
            <a:extLst>
              <a:ext uri="{FF2B5EF4-FFF2-40B4-BE49-F238E27FC236}">
                <a16:creationId xmlns:a16="http://schemas.microsoft.com/office/drawing/2014/main" id="{741D4B70-CDAC-448B-B03A-EA0EE481CD29}"/>
              </a:ext>
            </a:extLst>
          </p:cNvPr>
          <p:cNvSpPr>
            <a:spLocks/>
          </p:cNvSpPr>
          <p:nvPr/>
        </p:nvSpPr>
        <p:spPr bwMode="auto">
          <a:xfrm>
            <a:off x="4311832" y="4374166"/>
            <a:ext cx="1380189" cy="266186"/>
          </a:xfrm>
          <a:prstGeom prst="rect">
            <a:avLst/>
          </a:prstGeom>
          <a:noFill/>
          <a:ln>
            <a:noFill/>
          </a:ln>
          <a:extLst/>
        </p:spPr>
        <p:txBody>
          <a:bodyPr lIns="0" tIns="0" rIns="0" bIns="0" anchor="ctr"/>
          <a:lstStyle/>
          <a:p>
            <a:pPr algn="ctr">
              <a:lnSpc>
                <a:spcPts val="1000"/>
              </a:lnSpc>
            </a:pPr>
            <a:r>
              <a:rPr lang="en-US" sz="1400" b="1" dirty="0">
                <a:solidFill>
                  <a:schemeClr val="accent2"/>
                </a:solidFill>
                <a:latin typeface="Roboto Slab" pitchFamily="2" charset="0"/>
                <a:ea typeface="Roboto Slab" pitchFamily="2" charset="0"/>
                <a:cs typeface="Open Sans Condensed" panose="020B0806030504020204" pitchFamily="34" charset="0"/>
                <a:sym typeface="Montserrat-Regular" charset="0"/>
              </a:rPr>
              <a:t>FLY TO AHEAD</a:t>
            </a:r>
          </a:p>
        </p:txBody>
      </p:sp>
      <p:sp>
        <p:nvSpPr>
          <p:cNvPr id="76" name="Rectangle 17">
            <a:extLst>
              <a:ext uri="{FF2B5EF4-FFF2-40B4-BE49-F238E27FC236}">
                <a16:creationId xmlns:a16="http://schemas.microsoft.com/office/drawing/2014/main" id="{7D13F12E-8BB1-4ED0-9C61-0BB10BBD553B}"/>
              </a:ext>
            </a:extLst>
          </p:cNvPr>
          <p:cNvSpPr>
            <a:spLocks/>
          </p:cNvSpPr>
          <p:nvPr/>
        </p:nvSpPr>
        <p:spPr bwMode="auto">
          <a:xfrm>
            <a:off x="4229559" y="4663198"/>
            <a:ext cx="154473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a:t>
            </a:r>
          </a:p>
        </p:txBody>
      </p:sp>
      <p:sp>
        <p:nvSpPr>
          <p:cNvPr id="77" name="Rectangle 17">
            <a:extLst>
              <a:ext uri="{FF2B5EF4-FFF2-40B4-BE49-F238E27FC236}">
                <a16:creationId xmlns:a16="http://schemas.microsoft.com/office/drawing/2014/main" id="{748C80A7-095F-479A-9B49-A301BF113259}"/>
              </a:ext>
            </a:extLst>
          </p:cNvPr>
          <p:cNvSpPr>
            <a:spLocks/>
          </p:cNvSpPr>
          <p:nvPr/>
        </p:nvSpPr>
        <p:spPr bwMode="auto">
          <a:xfrm>
            <a:off x="6643996" y="4393384"/>
            <a:ext cx="1092157" cy="227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400" b="1" dirty="0">
                <a:solidFill>
                  <a:schemeClr val="accent2"/>
                </a:solidFill>
                <a:latin typeface="Roboto Slab" pitchFamily="2" charset="0"/>
                <a:ea typeface="Roboto Slab" pitchFamily="2" charset="0"/>
                <a:cs typeface="Open Sans Condensed" panose="020B0806030504020204" pitchFamily="34" charset="0"/>
                <a:sym typeface="Montserrat-Regular" charset="0"/>
              </a:rPr>
              <a:t>PORTFOLIO</a:t>
            </a:r>
          </a:p>
        </p:txBody>
      </p:sp>
      <p:sp>
        <p:nvSpPr>
          <p:cNvPr id="78" name="Rectangle 17">
            <a:extLst>
              <a:ext uri="{FF2B5EF4-FFF2-40B4-BE49-F238E27FC236}">
                <a16:creationId xmlns:a16="http://schemas.microsoft.com/office/drawing/2014/main" id="{2199ED61-AA5E-40F0-B919-124D70D36E64}"/>
              </a:ext>
            </a:extLst>
          </p:cNvPr>
          <p:cNvSpPr>
            <a:spLocks/>
          </p:cNvSpPr>
          <p:nvPr/>
        </p:nvSpPr>
        <p:spPr bwMode="auto">
          <a:xfrm>
            <a:off x="6417707" y="4663198"/>
            <a:ext cx="154473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a:t>
            </a:r>
          </a:p>
        </p:txBody>
      </p:sp>
      <p:sp>
        <p:nvSpPr>
          <p:cNvPr id="80" name="Rectangle 17">
            <a:extLst>
              <a:ext uri="{FF2B5EF4-FFF2-40B4-BE49-F238E27FC236}">
                <a16:creationId xmlns:a16="http://schemas.microsoft.com/office/drawing/2014/main" id="{E8D7D7A6-4610-4D9E-85AC-380039B3DD2D}"/>
              </a:ext>
            </a:extLst>
          </p:cNvPr>
          <p:cNvSpPr>
            <a:spLocks/>
          </p:cNvSpPr>
          <p:nvPr/>
        </p:nvSpPr>
        <p:spPr bwMode="auto">
          <a:xfrm>
            <a:off x="8616921" y="4352821"/>
            <a:ext cx="1522604" cy="308876"/>
          </a:xfrm>
          <a:prstGeom prst="rect">
            <a:avLst/>
          </a:prstGeom>
          <a:noFill/>
          <a:ln>
            <a:noFill/>
          </a:ln>
          <a:extLst/>
        </p:spPr>
        <p:txBody>
          <a:bodyPr lIns="0" tIns="0" rIns="0" bIns="0" anchor="ctr"/>
          <a:lstStyle/>
          <a:p>
            <a:pPr algn="ctr">
              <a:lnSpc>
                <a:spcPts val="1000"/>
              </a:lnSpc>
            </a:pPr>
            <a:r>
              <a:rPr lang="en-US" sz="1400" b="1" dirty="0">
                <a:solidFill>
                  <a:schemeClr val="accent2"/>
                </a:solidFill>
                <a:latin typeface="Roboto Slab" pitchFamily="2" charset="0"/>
                <a:ea typeface="Roboto Slab" pitchFamily="2" charset="0"/>
                <a:cs typeface="Open Sans Condensed" panose="020B0806030504020204" pitchFamily="34" charset="0"/>
                <a:sym typeface="Montserrat-Regular" charset="0"/>
              </a:rPr>
              <a:t>WON CC AWARD</a:t>
            </a:r>
          </a:p>
        </p:txBody>
      </p:sp>
      <p:sp>
        <p:nvSpPr>
          <p:cNvPr id="82" name="Rectangle 17">
            <a:extLst>
              <a:ext uri="{FF2B5EF4-FFF2-40B4-BE49-F238E27FC236}">
                <a16:creationId xmlns:a16="http://schemas.microsoft.com/office/drawing/2014/main" id="{53421547-A4C4-4532-9FF5-7A67F63E5568}"/>
              </a:ext>
            </a:extLst>
          </p:cNvPr>
          <p:cNvSpPr>
            <a:spLocks/>
          </p:cNvSpPr>
          <p:nvPr/>
        </p:nvSpPr>
        <p:spPr bwMode="auto">
          <a:xfrm>
            <a:off x="8605855" y="4663198"/>
            <a:ext cx="154473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a:t>
            </a:r>
          </a:p>
        </p:txBody>
      </p:sp>
      <p:sp>
        <p:nvSpPr>
          <p:cNvPr id="87" name="TextBox 86">
            <a:extLst>
              <a:ext uri="{FF2B5EF4-FFF2-40B4-BE49-F238E27FC236}">
                <a16:creationId xmlns:a16="http://schemas.microsoft.com/office/drawing/2014/main" id="{C883F47B-EB1A-4093-AF59-CEB5DE781846}"/>
              </a:ext>
            </a:extLst>
          </p:cNvPr>
          <p:cNvSpPr txBox="1"/>
          <p:nvPr/>
        </p:nvSpPr>
        <p:spPr>
          <a:xfrm>
            <a:off x="2453355" y="3112410"/>
            <a:ext cx="720852" cy="338554"/>
          </a:xfrm>
          <a:prstGeom prst="rect">
            <a:avLst/>
          </a:prstGeom>
          <a:noFill/>
        </p:spPr>
        <p:txBody>
          <a:bodyPr wrap="square" rtlCol="0">
            <a:spAutoFit/>
          </a:bodyPr>
          <a:lstStyle/>
          <a:p>
            <a:pPr algn="ctr"/>
            <a:r>
              <a:rPr lang="en-US" sz="1600" b="1" spc="100" dirty="0">
                <a:solidFill>
                  <a:schemeClr val="bg1"/>
                </a:solidFill>
                <a:latin typeface="Roboto Slab" pitchFamily="2" charset="0"/>
                <a:ea typeface="Roboto Slab" pitchFamily="2" charset="0"/>
                <a:cs typeface="Open Sans Condensed" panose="020B0806030504020204" pitchFamily="34" charset="0"/>
              </a:rPr>
              <a:t>2015</a:t>
            </a:r>
          </a:p>
        </p:txBody>
      </p:sp>
      <p:sp>
        <p:nvSpPr>
          <p:cNvPr id="36" name="TextBox 35">
            <a:extLst>
              <a:ext uri="{FF2B5EF4-FFF2-40B4-BE49-F238E27FC236}">
                <a16:creationId xmlns:a16="http://schemas.microsoft.com/office/drawing/2014/main" id="{64926E2E-9E18-4D8E-9AAE-0BA6F2670C4F}"/>
              </a:ext>
            </a:extLst>
          </p:cNvPr>
          <p:cNvSpPr txBox="1"/>
          <p:nvPr/>
        </p:nvSpPr>
        <p:spPr>
          <a:xfrm>
            <a:off x="4643694" y="3097021"/>
            <a:ext cx="720852" cy="338554"/>
          </a:xfrm>
          <a:prstGeom prst="rect">
            <a:avLst/>
          </a:prstGeom>
          <a:noFill/>
        </p:spPr>
        <p:txBody>
          <a:bodyPr wrap="square" rtlCol="0">
            <a:spAutoFit/>
          </a:bodyPr>
          <a:lstStyle/>
          <a:p>
            <a:pPr algn="ctr"/>
            <a:r>
              <a:rPr lang="en-US" sz="1600" b="1" spc="100" dirty="0">
                <a:solidFill>
                  <a:schemeClr val="bg1"/>
                </a:solidFill>
                <a:latin typeface="Roboto Slab" pitchFamily="2" charset="0"/>
                <a:ea typeface="Roboto Slab" pitchFamily="2" charset="0"/>
                <a:cs typeface="Open Sans Condensed" panose="020B0806030504020204" pitchFamily="34" charset="0"/>
              </a:rPr>
              <a:t>2016</a:t>
            </a:r>
          </a:p>
        </p:txBody>
      </p:sp>
      <p:sp>
        <p:nvSpPr>
          <p:cNvPr id="37" name="TextBox 36">
            <a:extLst>
              <a:ext uri="{FF2B5EF4-FFF2-40B4-BE49-F238E27FC236}">
                <a16:creationId xmlns:a16="http://schemas.microsoft.com/office/drawing/2014/main" id="{19BFBBD3-3AD4-4D73-8B73-A28688FA8750}"/>
              </a:ext>
            </a:extLst>
          </p:cNvPr>
          <p:cNvSpPr txBox="1"/>
          <p:nvPr/>
        </p:nvSpPr>
        <p:spPr>
          <a:xfrm>
            <a:off x="6829152" y="3097021"/>
            <a:ext cx="720852" cy="338554"/>
          </a:xfrm>
          <a:prstGeom prst="rect">
            <a:avLst/>
          </a:prstGeom>
          <a:noFill/>
        </p:spPr>
        <p:txBody>
          <a:bodyPr wrap="square" rtlCol="0">
            <a:spAutoFit/>
          </a:bodyPr>
          <a:lstStyle/>
          <a:p>
            <a:pPr algn="ctr"/>
            <a:r>
              <a:rPr lang="en-US" sz="1600" b="1" spc="100" dirty="0">
                <a:solidFill>
                  <a:schemeClr val="bg1"/>
                </a:solidFill>
                <a:latin typeface="Roboto Slab" pitchFamily="2" charset="0"/>
                <a:ea typeface="Roboto Slab" pitchFamily="2" charset="0"/>
                <a:cs typeface="Open Sans Condensed" panose="020B0806030504020204" pitchFamily="34" charset="0"/>
              </a:rPr>
              <a:t>2017</a:t>
            </a:r>
          </a:p>
        </p:txBody>
      </p:sp>
      <p:sp>
        <p:nvSpPr>
          <p:cNvPr id="38" name="TextBox 37">
            <a:extLst>
              <a:ext uri="{FF2B5EF4-FFF2-40B4-BE49-F238E27FC236}">
                <a16:creationId xmlns:a16="http://schemas.microsoft.com/office/drawing/2014/main" id="{18203F6F-4871-4ACB-8ED7-51C9B1BFEF1D}"/>
              </a:ext>
            </a:extLst>
          </p:cNvPr>
          <p:cNvSpPr txBox="1"/>
          <p:nvPr/>
        </p:nvSpPr>
        <p:spPr>
          <a:xfrm>
            <a:off x="9017796" y="3097021"/>
            <a:ext cx="720852" cy="338554"/>
          </a:xfrm>
          <a:prstGeom prst="rect">
            <a:avLst/>
          </a:prstGeom>
          <a:noFill/>
        </p:spPr>
        <p:txBody>
          <a:bodyPr wrap="square" rtlCol="0">
            <a:spAutoFit/>
          </a:bodyPr>
          <a:lstStyle/>
          <a:p>
            <a:pPr algn="ctr"/>
            <a:r>
              <a:rPr lang="en-US" sz="1600" b="1" spc="100" dirty="0">
                <a:solidFill>
                  <a:schemeClr val="bg1"/>
                </a:solidFill>
                <a:latin typeface="Roboto Slab" pitchFamily="2" charset="0"/>
                <a:ea typeface="Roboto Slab" pitchFamily="2" charset="0"/>
                <a:cs typeface="Open Sans Condensed" panose="020B0806030504020204" pitchFamily="34" charset="0"/>
              </a:rPr>
              <a:t>2018</a:t>
            </a:r>
          </a:p>
        </p:txBody>
      </p:sp>
    </p:spTree>
    <p:extLst>
      <p:ext uri="{BB962C8B-B14F-4D97-AF65-F5344CB8AC3E}">
        <p14:creationId xmlns:p14="http://schemas.microsoft.com/office/powerpoint/2010/main" val="161555106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15</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pPr algn="ctr"/>
            <a:r>
              <a:rPr lang="en-US" b="1" dirty="0">
                <a:latin typeface="Roboto Slab" pitchFamily="2" charset="0"/>
                <a:ea typeface="Roboto Slab" pitchFamily="2" charset="0"/>
              </a:rPr>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cxnSp>
        <p:nvCxnSpPr>
          <p:cNvPr id="51" name="Straight Connector 50">
            <a:extLst>
              <a:ext uri="{FF2B5EF4-FFF2-40B4-BE49-F238E27FC236}">
                <a16:creationId xmlns:a16="http://schemas.microsoft.com/office/drawing/2014/main" id="{493D6D88-EF19-4C1F-9ADC-60E2ECC9F0EE}"/>
              </a:ext>
            </a:extLst>
          </p:cNvPr>
          <p:cNvCxnSpPr>
            <a:cxnSpLocks/>
          </p:cNvCxnSpPr>
          <p:nvPr/>
        </p:nvCxnSpPr>
        <p:spPr>
          <a:xfrm>
            <a:off x="838200" y="3991430"/>
            <a:ext cx="10515600" cy="0"/>
          </a:xfrm>
          <a:prstGeom prst="line">
            <a:avLst/>
          </a:prstGeom>
          <a:ln w="3175">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sp>
        <p:nvSpPr>
          <p:cNvPr id="52" name="Oval 51">
            <a:extLst>
              <a:ext uri="{FF2B5EF4-FFF2-40B4-BE49-F238E27FC236}">
                <a16:creationId xmlns:a16="http://schemas.microsoft.com/office/drawing/2014/main" id="{94EEC3D8-3ABE-49E2-AFF6-1C5F659AD91D}"/>
              </a:ext>
            </a:extLst>
          </p:cNvPr>
          <p:cNvSpPr/>
          <p:nvPr/>
        </p:nvSpPr>
        <p:spPr>
          <a:xfrm>
            <a:off x="838200" y="3917135"/>
            <a:ext cx="148590" cy="148590"/>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Oval 58">
            <a:extLst>
              <a:ext uri="{FF2B5EF4-FFF2-40B4-BE49-F238E27FC236}">
                <a16:creationId xmlns:a16="http://schemas.microsoft.com/office/drawing/2014/main" id="{5DD276C4-5816-49A2-9C6B-D8E1569BA7FA}"/>
              </a:ext>
            </a:extLst>
          </p:cNvPr>
          <p:cNvSpPr/>
          <p:nvPr/>
        </p:nvSpPr>
        <p:spPr>
          <a:xfrm>
            <a:off x="2911602" y="3917135"/>
            <a:ext cx="148590" cy="148590"/>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Oval 59">
            <a:extLst>
              <a:ext uri="{FF2B5EF4-FFF2-40B4-BE49-F238E27FC236}">
                <a16:creationId xmlns:a16="http://schemas.microsoft.com/office/drawing/2014/main" id="{0B3C1DB5-0CAE-46EE-9AFD-0861BE347B87}"/>
              </a:ext>
            </a:extLst>
          </p:cNvPr>
          <p:cNvSpPr/>
          <p:nvPr/>
        </p:nvSpPr>
        <p:spPr>
          <a:xfrm>
            <a:off x="4985004" y="3917135"/>
            <a:ext cx="148590" cy="148590"/>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Oval 60">
            <a:extLst>
              <a:ext uri="{FF2B5EF4-FFF2-40B4-BE49-F238E27FC236}">
                <a16:creationId xmlns:a16="http://schemas.microsoft.com/office/drawing/2014/main" id="{B937F6D6-8DEE-41A4-8B7B-B5D6FA6BF6B5}"/>
              </a:ext>
            </a:extLst>
          </p:cNvPr>
          <p:cNvSpPr/>
          <p:nvPr/>
        </p:nvSpPr>
        <p:spPr>
          <a:xfrm>
            <a:off x="7058406" y="3917135"/>
            <a:ext cx="148590" cy="148590"/>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Oval 61">
            <a:extLst>
              <a:ext uri="{FF2B5EF4-FFF2-40B4-BE49-F238E27FC236}">
                <a16:creationId xmlns:a16="http://schemas.microsoft.com/office/drawing/2014/main" id="{FAFC21FE-006E-4542-AE8E-D2D064C5D964}"/>
              </a:ext>
            </a:extLst>
          </p:cNvPr>
          <p:cNvSpPr/>
          <p:nvPr/>
        </p:nvSpPr>
        <p:spPr>
          <a:xfrm>
            <a:off x="9131808" y="3917135"/>
            <a:ext cx="148590" cy="148590"/>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Oval 62">
            <a:extLst>
              <a:ext uri="{FF2B5EF4-FFF2-40B4-BE49-F238E27FC236}">
                <a16:creationId xmlns:a16="http://schemas.microsoft.com/office/drawing/2014/main" id="{D91F1DCC-1315-4CA2-B01A-DE18DC36A886}"/>
              </a:ext>
            </a:extLst>
          </p:cNvPr>
          <p:cNvSpPr/>
          <p:nvPr/>
        </p:nvSpPr>
        <p:spPr>
          <a:xfrm>
            <a:off x="11205210" y="3917135"/>
            <a:ext cx="148590" cy="148590"/>
          </a:xfrm>
          <a:prstGeom prst="ellipse">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1" name="TextBox 90">
            <a:extLst>
              <a:ext uri="{FF2B5EF4-FFF2-40B4-BE49-F238E27FC236}">
                <a16:creationId xmlns:a16="http://schemas.microsoft.com/office/drawing/2014/main" id="{C271464B-518C-4C89-9827-E9DDB372EF3C}"/>
              </a:ext>
            </a:extLst>
          </p:cNvPr>
          <p:cNvSpPr txBox="1"/>
          <p:nvPr/>
        </p:nvSpPr>
        <p:spPr>
          <a:xfrm>
            <a:off x="2683699" y="3456105"/>
            <a:ext cx="604392" cy="323165"/>
          </a:xfrm>
          <a:prstGeom prst="rect">
            <a:avLst/>
          </a:prstGeom>
          <a:solidFill>
            <a:schemeClr val="accent2"/>
          </a:solidFill>
        </p:spPr>
        <p:txBody>
          <a:bodyPr wrap="square" rtlCol="0">
            <a:spAutoFit/>
          </a:bodyPr>
          <a:lstStyle/>
          <a:p>
            <a:pPr algn="ctr"/>
            <a:r>
              <a:rPr lang="en-US" sz="1500" dirty="0">
                <a:latin typeface="Roboto Slab" pitchFamily="2" charset="0"/>
                <a:ea typeface="Roboto Slab" pitchFamily="2" charset="0"/>
              </a:rPr>
              <a:t>2015</a:t>
            </a:r>
          </a:p>
        </p:txBody>
      </p:sp>
      <p:sp>
        <p:nvSpPr>
          <p:cNvPr id="92" name="TextBox 91">
            <a:extLst>
              <a:ext uri="{FF2B5EF4-FFF2-40B4-BE49-F238E27FC236}">
                <a16:creationId xmlns:a16="http://schemas.microsoft.com/office/drawing/2014/main" id="{108B88D5-B7A6-4133-9636-DC0A764AFDAA}"/>
              </a:ext>
            </a:extLst>
          </p:cNvPr>
          <p:cNvSpPr txBox="1"/>
          <p:nvPr/>
        </p:nvSpPr>
        <p:spPr>
          <a:xfrm>
            <a:off x="4757101" y="3456105"/>
            <a:ext cx="604392" cy="323165"/>
          </a:xfrm>
          <a:prstGeom prst="rect">
            <a:avLst/>
          </a:prstGeom>
          <a:solidFill>
            <a:schemeClr val="accent2"/>
          </a:solidFill>
        </p:spPr>
        <p:txBody>
          <a:bodyPr wrap="square" rtlCol="0">
            <a:spAutoFit/>
          </a:bodyPr>
          <a:lstStyle/>
          <a:p>
            <a:pPr algn="ctr"/>
            <a:r>
              <a:rPr lang="en-US" sz="1500" dirty="0">
                <a:latin typeface="Roboto Slab" pitchFamily="2" charset="0"/>
                <a:ea typeface="Roboto Slab" pitchFamily="2" charset="0"/>
              </a:rPr>
              <a:t>2016</a:t>
            </a:r>
          </a:p>
        </p:txBody>
      </p:sp>
      <p:sp>
        <p:nvSpPr>
          <p:cNvPr id="93" name="TextBox 92">
            <a:extLst>
              <a:ext uri="{FF2B5EF4-FFF2-40B4-BE49-F238E27FC236}">
                <a16:creationId xmlns:a16="http://schemas.microsoft.com/office/drawing/2014/main" id="{40DDB9C3-9593-4784-8FD2-84948744275C}"/>
              </a:ext>
            </a:extLst>
          </p:cNvPr>
          <p:cNvSpPr txBox="1"/>
          <p:nvPr/>
        </p:nvSpPr>
        <p:spPr>
          <a:xfrm>
            <a:off x="6830503" y="3456105"/>
            <a:ext cx="604392" cy="323165"/>
          </a:xfrm>
          <a:prstGeom prst="rect">
            <a:avLst/>
          </a:prstGeom>
          <a:solidFill>
            <a:schemeClr val="accent2"/>
          </a:solidFill>
        </p:spPr>
        <p:txBody>
          <a:bodyPr wrap="square" rtlCol="0">
            <a:spAutoFit/>
          </a:bodyPr>
          <a:lstStyle/>
          <a:p>
            <a:pPr algn="ctr"/>
            <a:r>
              <a:rPr lang="en-US" sz="1500" dirty="0">
                <a:latin typeface="Roboto Slab" pitchFamily="2" charset="0"/>
                <a:ea typeface="Roboto Slab" pitchFamily="2" charset="0"/>
              </a:rPr>
              <a:t>2017</a:t>
            </a:r>
          </a:p>
        </p:txBody>
      </p:sp>
      <p:sp>
        <p:nvSpPr>
          <p:cNvPr id="94" name="TextBox 93">
            <a:extLst>
              <a:ext uri="{FF2B5EF4-FFF2-40B4-BE49-F238E27FC236}">
                <a16:creationId xmlns:a16="http://schemas.microsoft.com/office/drawing/2014/main" id="{396CE869-F7BE-43EF-B7D7-B58416288443}"/>
              </a:ext>
            </a:extLst>
          </p:cNvPr>
          <p:cNvSpPr txBox="1"/>
          <p:nvPr/>
        </p:nvSpPr>
        <p:spPr>
          <a:xfrm>
            <a:off x="8903905" y="3456105"/>
            <a:ext cx="604392" cy="323165"/>
          </a:xfrm>
          <a:prstGeom prst="rect">
            <a:avLst/>
          </a:prstGeom>
          <a:solidFill>
            <a:schemeClr val="accent2"/>
          </a:solidFill>
        </p:spPr>
        <p:txBody>
          <a:bodyPr wrap="square" rtlCol="0">
            <a:spAutoFit/>
          </a:bodyPr>
          <a:lstStyle/>
          <a:p>
            <a:pPr algn="ctr"/>
            <a:r>
              <a:rPr lang="en-US" sz="1500" dirty="0">
                <a:latin typeface="Roboto Slab" pitchFamily="2" charset="0"/>
                <a:ea typeface="Roboto Slab" pitchFamily="2" charset="0"/>
              </a:rPr>
              <a:t>2018</a:t>
            </a:r>
          </a:p>
        </p:txBody>
      </p:sp>
      <p:sp>
        <p:nvSpPr>
          <p:cNvPr id="106" name="Rectangle 17">
            <a:extLst>
              <a:ext uri="{FF2B5EF4-FFF2-40B4-BE49-F238E27FC236}">
                <a16:creationId xmlns:a16="http://schemas.microsoft.com/office/drawing/2014/main" id="{BE4F0BCF-1E31-4EB8-A674-237CE977B4C0}"/>
              </a:ext>
            </a:extLst>
          </p:cNvPr>
          <p:cNvSpPr>
            <a:spLocks/>
          </p:cNvSpPr>
          <p:nvPr/>
        </p:nvSpPr>
        <p:spPr bwMode="auto">
          <a:xfrm>
            <a:off x="2137209" y="4754327"/>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107" name="Rectangle 17">
            <a:extLst>
              <a:ext uri="{FF2B5EF4-FFF2-40B4-BE49-F238E27FC236}">
                <a16:creationId xmlns:a16="http://schemas.microsoft.com/office/drawing/2014/main" id="{CE0C81FD-E400-4236-B444-FC1ED4F7B3C8}"/>
              </a:ext>
            </a:extLst>
          </p:cNvPr>
          <p:cNvSpPr>
            <a:spLocks/>
          </p:cNvSpPr>
          <p:nvPr/>
        </p:nvSpPr>
        <p:spPr bwMode="auto">
          <a:xfrm>
            <a:off x="2420957" y="4478597"/>
            <a:ext cx="1129876" cy="278295"/>
          </a:xfrm>
          <a:prstGeom prst="rect">
            <a:avLst/>
          </a:prstGeom>
          <a:noFill/>
          <a:ln>
            <a:noFill/>
          </a:ln>
          <a:extLst/>
        </p:spPr>
        <p:txBody>
          <a:bodyPr lIns="0" tIns="0" rIns="0" bIns="0" anchor="ctr"/>
          <a:lstStyle/>
          <a:p>
            <a:pPr algn="ctr">
              <a:lnSpc>
                <a:spcPts val="1000"/>
              </a:lnSpc>
            </a:pPr>
            <a:r>
              <a:rPr lang="en-US" sz="1500" b="1" dirty="0">
                <a:solidFill>
                  <a:schemeClr val="accent2"/>
                </a:solidFill>
                <a:latin typeface="Roboto Slab" pitchFamily="2" charset="0"/>
                <a:ea typeface="Roboto Slab" pitchFamily="2" charset="0"/>
                <a:cs typeface="Open Sans Condensed" panose="020B0806030504020204" pitchFamily="34" charset="0"/>
                <a:sym typeface="Montserrat-Regular" charset="0"/>
              </a:rPr>
              <a:t>TITLE TEXT</a:t>
            </a:r>
          </a:p>
        </p:txBody>
      </p:sp>
      <p:sp>
        <p:nvSpPr>
          <p:cNvPr id="104" name="Rectangle 17">
            <a:extLst>
              <a:ext uri="{FF2B5EF4-FFF2-40B4-BE49-F238E27FC236}">
                <a16:creationId xmlns:a16="http://schemas.microsoft.com/office/drawing/2014/main" id="{20A7DA2D-6EBF-490D-9E64-9ADA17AA85AE}"/>
              </a:ext>
            </a:extLst>
          </p:cNvPr>
          <p:cNvSpPr>
            <a:spLocks/>
          </p:cNvSpPr>
          <p:nvPr/>
        </p:nvSpPr>
        <p:spPr bwMode="auto">
          <a:xfrm>
            <a:off x="4210611" y="4754327"/>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105" name="Rectangle 17">
            <a:extLst>
              <a:ext uri="{FF2B5EF4-FFF2-40B4-BE49-F238E27FC236}">
                <a16:creationId xmlns:a16="http://schemas.microsoft.com/office/drawing/2014/main" id="{3806EED8-2858-4A96-A19A-16CA84699750}"/>
              </a:ext>
            </a:extLst>
          </p:cNvPr>
          <p:cNvSpPr>
            <a:spLocks/>
          </p:cNvSpPr>
          <p:nvPr/>
        </p:nvSpPr>
        <p:spPr bwMode="auto">
          <a:xfrm>
            <a:off x="4494359" y="4478597"/>
            <a:ext cx="1129876" cy="278295"/>
          </a:xfrm>
          <a:prstGeom prst="rect">
            <a:avLst/>
          </a:prstGeom>
          <a:noFill/>
          <a:ln>
            <a:noFill/>
          </a:ln>
          <a:extLst/>
        </p:spPr>
        <p:txBody>
          <a:bodyPr lIns="0" tIns="0" rIns="0" bIns="0" anchor="ctr"/>
          <a:lstStyle/>
          <a:p>
            <a:pPr algn="ctr">
              <a:lnSpc>
                <a:spcPts val="1000"/>
              </a:lnSpc>
            </a:pPr>
            <a:r>
              <a:rPr lang="en-US" sz="1500" b="1" dirty="0">
                <a:solidFill>
                  <a:schemeClr val="accent2"/>
                </a:solidFill>
                <a:latin typeface="Roboto Slab" pitchFamily="2" charset="0"/>
                <a:ea typeface="Roboto Slab" pitchFamily="2" charset="0"/>
                <a:cs typeface="Open Sans Condensed" panose="020B0806030504020204" pitchFamily="34" charset="0"/>
                <a:sym typeface="Montserrat-Regular" charset="0"/>
              </a:rPr>
              <a:t>TITLE TEXT</a:t>
            </a:r>
          </a:p>
        </p:txBody>
      </p:sp>
      <p:sp>
        <p:nvSpPr>
          <p:cNvPr id="102" name="Rectangle 17">
            <a:extLst>
              <a:ext uri="{FF2B5EF4-FFF2-40B4-BE49-F238E27FC236}">
                <a16:creationId xmlns:a16="http://schemas.microsoft.com/office/drawing/2014/main" id="{98A1B0A5-45B6-43B0-9FCD-7C805F624724}"/>
              </a:ext>
            </a:extLst>
          </p:cNvPr>
          <p:cNvSpPr>
            <a:spLocks/>
          </p:cNvSpPr>
          <p:nvPr/>
        </p:nvSpPr>
        <p:spPr bwMode="auto">
          <a:xfrm>
            <a:off x="6281639" y="4754327"/>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103" name="Rectangle 17">
            <a:extLst>
              <a:ext uri="{FF2B5EF4-FFF2-40B4-BE49-F238E27FC236}">
                <a16:creationId xmlns:a16="http://schemas.microsoft.com/office/drawing/2014/main" id="{13966DBB-2DFE-4EB0-858C-D159632D0164}"/>
              </a:ext>
            </a:extLst>
          </p:cNvPr>
          <p:cNvSpPr>
            <a:spLocks/>
          </p:cNvSpPr>
          <p:nvPr/>
        </p:nvSpPr>
        <p:spPr bwMode="auto">
          <a:xfrm>
            <a:off x="6565387" y="4478597"/>
            <a:ext cx="1129876" cy="278295"/>
          </a:xfrm>
          <a:prstGeom prst="rect">
            <a:avLst/>
          </a:prstGeom>
          <a:noFill/>
          <a:ln>
            <a:noFill/>
          </a:ln>
          <a:extLst/>
        </p:spPr>
        <p:txBody>
          <a:bodyPr lIns="0" tIns="0" rIns="0" bIns="0" anchor="ctr"/>
          <a:lstStyle/>
          <a:p>
            <a:pPr algn="ctr">
              <a:lnSpc>
                <a:spcPts val="1000"/>
              </a:lnSpc>
            </a:pPr>
            <a:r>
              <a:rPr lang="en-US" sz="1500" b="1" dirty="0">
                <a:solidFill>
                  <a:schemeClr val="accent2"/>
                </a:solidFill>
                <a:latin typeface="Roboto Slab" pitchFamily="2" charset="0"/>
                <a:ea typeface="Roboto Slab" pitchFamily="2" charset="0"/>
                <a:cs typeface="Open Sans Condensed" panose="020B0806030504020204" pitchFamily="34" charset="0"/>
                <a:sym typeface="Montserrat-Regular" charset="0"/>
              </a:rPr>
              <a:t>TITLE TEXT</a:t>
            </a:r>
          </a:p>
        </p:txBody>
      </p:sp>
      <p:sp>
        <p:nvSpPr>
          <p:cNvPr id="100" name="Rectangle 17">
            <a:extLst>
              <a:ext uri="{FF2B5EF4-FFF2-40B4-BE49-F238E27FC236}">
                <a16:creationId xmlns:a16="http://schemas.microsoft.com/office/drawing/2014/main" id="{EC868FBD-94D3-4E28-83A4-8AEBB194375C}"/>
              </a:ext>
            </a:extLst>
          </p:cNvPr>
          <p:cNvSpPr>
            <a:spLocks/>
          </p:cNvSpPr>
          <p:nvPr/>
        </p:nvSpPr>
        <p:spPr bwMode="auto">
          <a:xfrm>
            <a:off x="8357416" y="4754327"/>
            <a:ext cx="1697372" cy="7342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professionalism.</a:t>
            </a:r>
          </a:p>
        </p:txBody>
      </p:sp>
      <p:sp>
        <p:nvSpPr>
          <p:cNvPr id="101" name="Rectangle 17">
            <a:extLst>
              <a:ext uri="{FF2B5EF4-FFF2-40B4-BE49-F238E27FC236}">
                <a16:creationId xmlns:a16="http://schemas.microsoft.com/office/drawing/2014/main" id="{2C7B9B8F-319C-4160-B0F6-3ABC79447E3A}"/>
              </a:ext>
            </a:extLst>
          </p:cNvPr>
          <p:cNvSpPr>
            <a:spLocks/>
          </p:cNvSpPr>
          <p:nvPr/>
        </p:nvSpPr>
        <p:spPr bwMode="auto">
          <a:xfrm>
            <a:off x="8641164" y="4478597"/>
            <a:ext cx="1129876" cy="278295"/>
          </a:xfrm>
          <a:prstGeom prst="rect">
            <a:avLst/>
          </a:prstGeom>
          <a:noFill/>
          <a:ln>
            <a:noFill/>
          </a:ln>
          <a:extLst/>
        </p:spPr>
        <p:txBody>
          <a:bodyPr lIns="0" tIns="0" rIns="0" bIns="0" anchor="ctr"/>
          <a:lstStyle/>
          <a:p>
            <a:pPr algn="ctr">
              <a:lnSpc>
                <a:spcPts val="1000"/>
              </a:lnSpc>
            </a:pPr>
            <a:r>
              <a:rPr lang="en-US" sz="1500" b="1" dirty="0">
                <a:solidFill>
                  <a:schemeClr val="accent2"/>
                </a:solidFill>
                <a:latin typeface="Roboto Slab" pitchFamily="2" charset="0"/>
                <a:ea typeface="Roboto Slab" pitchFamily="2" charset="0"/>
                <a:cs typeface="Open Sans Condensed" panose="020B0806030504020204" pitchFamily="34" charset="0"/>
                <a:sym typeface="Montserrat-Regular" charset="0"/>
              </a:rPr>
              <a:t>TITLE TEXT</a:t>
            </a:r>
          </a:p>
        </p:txBody>
      </p:sp>
    </p:spTree>
    <p:extLst>
      <p:ext uri="{BB962C8B-B14F-4D97-AF65-F5344CB8AC3E}">
        <p14:creationId xmlns:p14="http://schemas.microsoft.com/office/powerpoint/2010/main" val="200192394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16</a:t>
            </a:fld>
            <a:endParaRPr lang="en-US" dirty="0"/>
          </a:p>
        </p:txBody>
      </p:sp>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dirty="0">
                <a:latin typeface="Roboto Slab" pitchFamily="2" charset="0"/>
                <a:ea typeface="Roboto Slab" pitchFamily="2" charset="0"/>
              </a:rPr>
              <a:t>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 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pPr algn="ctr"/>
            <a:r>
              <a:rPr lang="en-US" b="1" dirty="0">
                <a:latin typeface="Roboto Slab" pitchFamily="2" charset="0"/>
                <a:ea typeface="Roboto Slab" pitchFamily="2" charset="0"/>
              </a:rPr>
              <a:t>Our Information</a:t>
            </a:r>
            <a:endParaRPr lang="en-US" dirty="0">
              <a:latin typeface="Roboto Slab" pitchFamily="2" charset="0"/>
              <a:ea typeface="Roboto Slab" pitchFamily="2" charset="0"/>
            </a:endParaRPr>
          </a:p>
        </p:txBody>
      </p:sp>
      <p:sp>
        <p:nvSpPr>
          <p:cNvPr id="52" name="Rectangle 51">
            <a:extLst>
              <a:ext uri="{FF2B5EF4-FFF2-40B4-BE49-F238E27FC236}">
                <a16:creationId xmlns:a16="http://schemas.microsoft.com/office/drawing/2014/main" id="{CDDFA02C-70A8-4FD1-A10E-1D6865B24EA3}"/>
              </a:ext>
            </a:extLst>
          </p:cNvPr>
          <p:cNvSpPr/>
          <p:nvPr/>
        </p:nvSpPr>
        <p:spPr>
          <a:xfrm>
            <a:off x="1466021" y="5089480"/>
            <a:ext cx="9259958" cy="861774"/>
          </a:xfrm>
          <a:prstGeom prst="rect">
            <a:avLst/>
          </a:prstGeom>
        </p:spPr>
        <p:txBody>
          <a:bodyPr wrap="square">
            <a:spAutoFit/>
          </a:bodyPr>
          <a:lstStyle/>
          <a:p>
            <a:pPr algn="ct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a:t>
            </a:r>
          </a:p>
        </p:txBody>
      </p:sp>
      <p:graphicFrame>
        <p:nvGraphicFramePr>
          <p:cNvPr id="8" name="Chart 7">
            <a:extLst>
              <a:ext uri="{FF2B5EF4-FFF2-40B4-BE49-F238E27FC236}">
                <a16:creationId xmlns:a16="http://schemas.microsoft.com/office/drawing/2014/main" id="{C01EE2DA-20FE-4ADC-AD21-4D71209FCF51}"/>
              </a:ext>
            </a:extLst>
          </p:cNvPr>
          <p:cNvGraphicFramePr/>
          <p:nvPr>
            <p:extLst>
              <p:ext uri="{D42A27DB-BD31-4B8C-83A1-F6EECF244321}">
                <p14:modId xmlns:p14="http://schemas.microsoft.com/office/powerpoint/2010/main" val="948238966"/>
              </p:ext>
            </p:extLst>
          </p:nvPr>
        </p:nvGraphicFramePr>
        <p:xfrm>
          <a:off x="838199" y="2355397"/>
          <a:ext cx="2952751" cy="1872523"/>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9" name="Chart 8">
            <a:extLst>
              <a:ext uri="{FF2B5EF4-FFF2-40B4-BE49-F238E27FC236}">
                <a16:creationId xmlns:a16="http://schemas.microsoft.com/office/drawing/2014/main" id="{76436380-0B90-4463-8D79-97B2A2AADE50}"/>
              </a:ext>
            </a:extLst>
          </p:cNvPr>
          <p:cNvGraphicFramePr/>
          <p:nvPr>
            <p:extLst>
              <p:ext uri="{D42A27DB-BD31-4B8C-83A1-F6EECF244321}">
                <p14:modId xmlns:p14="http://schemas.microsoft.com/office/powerpoint/2010/main" val="1792023008"/>
              </p:ext>
            </p:extLst>
          </p:nvPr>
        </p:nvGraphicFramePr>
        <p:xfrm>
          <a:off x="4647548" y="2355397"/>
          <a:ext cx="2952751" cy="1872523"/>
        </p:xfrm>
        <a:graphic>
          <a:graphicData uri="http://schemas.openxmlformats.org/drawingml/2006/chart">
            <c:chart xmlns:c="http://schemas.openxmlformats.org/drawingml/2006/chart" xmlns:r="http://schemas.openxmlformats.org/officeDocument/2006/relationships" r:id="rId4"/>
          </a:graphicData>
        </a:graphic>
      </p:graphicFrame>
      <p:graphicFrame>
        <p:nvGraphicFramePr>
          <p:cNvPr id="10" name="Chart 9">
            <a:extLst>
              <a:ext uri="{FF2B5EF4-FFF2-40B4-BE49-F238E27FC236}">
                <a16:creationId xmlns:a16="http://schemas.microsoft.com/office/drawing/2014/main" id="{A9681FF4-7145-423B-9036-251CD577ED4F}"/>
              </a:ext>
            </a:extLst>
          </p:cNvPr>
          <p:cNvGraphicFramePr/>
          <p:nvPr>
            <p:extLst>
              <p:ext uri="{D42A27DB-BD31-4B8C-83A1-F6EECF244321}">
                <p14:modId xmlns:p14="http://schemas.microsoft.com/office/powerpoint/2010/main" val="1684546993"/>
              </p:ext>
            </p:extLst>
          </p:nvPr>
        </p:nvGraphicFramePr>
        <p:xfrm>
          <a:off x="8456897" y="2355397"/>
          <a:ext cx="2952751" cy="1872523"/>
        </p:xfrm>
        <a:graphic>
          <a:graphicData uri="http://schemas.openxmlformats.org/drawingml/2006/chart">
            <c:chart xmlns:c="http://schemas.openxmlformats.org/drawingml/2006/chart" xmlns:r="http://schemas.openxmlformats.org/officeDocument/2006/relationships" r:id="rId5"/>
          </a:graphicData>
        </a:graphic>
      </p:graphicFrame>
    </p:spTree>
    <p:extLst>
      <p:ext uri="{BB962C8B-B14F-4D97-AF65-F5344CB8AC3E}">
        <p14:creationId xmlns:p14="http://schemas.microsoft.com/office/powerpoint/2010/main" val="327844344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17</a:t>
            </a:fld>
            <a:endParaRPr lang="en-US" dirty="0"/>
          </a:p>
        </p:txBody>
      </p:sp>
      <p:sp>
        <p:nvSpPr>
          <p:cNvPr id="12" name="Title 11">
            <a:extLst>
              <a:ext uri="{FF2B5EF4-FFF2-40B4-BE49-F238E27FC236}">
                <a16:creationId xmlns:a16="http://schemas.microsoft.com/office/drawing/2014/main" id="{A476A9E0-23EC-4C1B-96FC-1763EC1AE61E}"/>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Information</a:t>
            </a:r>
          </a:p>
        </p:txBody>
      </p:sp>
      <p:sp>
        <p:nvSpPr>
          <p:cNvPr id="13" name="Subtitle 12">
            <a:extLst>
              <a:ext uri="{FF2B5EF4-FFF2-40B4-BE49-F238E27FC236}">
                <a16:creationId xmlns:a16="http://schemas.microsoft.com/office/drawing/2014/main" id="{9C82BE42-7E53-4498-B76C-061DDB60F3BF}"/>
              </a:ext>
            </a:extLst>
          </p:cNvPr>
          <p:cNvSpPr>
            <a:spLocks noGrp="1"/>
          </p:cNvSpPr>
          <p:nvPr>
            <p:ph type="subTitle" idx="4294967295"/>
          </p:nvPr>
        </p:nvSpPr>
        <p:spPr>
          <a:xfrm>
            <a:off x="838200" y="1135063"/>
            <a:ext cx="10515600" cy="244475"/>
          </a:xfrm>
          <a:prstGeom prst="rect">
            <a:avLst/>
          </a:prstGeom>
        </p:spPr>
        <p:txBody>
          <a:bodyPr/>
          <a:lstStyle/>
          <a:p>
            <a:pPr algn="l"/>
            <a:r>
              <a:rPr lang="en-US" dirty="0">
                <a:latin typeface="Roboto Slab" pitchFamily="2" charset="0"/>
                <a:ea typeface="Roboto Slab" pitchFamily="2" charset="0"/>
              </a:rPr>
              <a:t>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 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a:t>
            </a:r>
          </a:p>
        </p:txBody>
      </p:sp>
      <p:grpSp>
        <p:nvGrpSpPr>
          <p:cNvPr id="53" name="Group 52">
            <a:extLst>
              <a:ext uri="{FF2B5EF4-FFF2-40B4-BE49-F238E27FC236}">
                <a16:creationId xmlns:a16="http://schemas.microsoft.com/office/drawing/2014/main" id="{7F412DC8-B892-44A8-8C77-1C4DA8763E74}"/>
              </a:ext>
            </a:extLst>
          </p:cNvPr>
          <p:cNvGrpSpPr/>
          <p:nvPr/>
        </p:nvGrpSpPr>
        <p:grpSpPr>
          <a:xfrm>
            <a:off x="838200" y="1814512"/>
            <a:ext cx="2888343" cy="3438676"/>
            <a:chOff x="838200" y="1390801"/>
            <a:chExt cx="2888343" cy="3438676"/>
          </a:xfrm>
        </p:grpSpPr>
        <p:graphicFrame>
          <p:nvGraphicFramePr>
            <p:cNvPr id="55" name="Chart 54">
              <a:extLst>
                <a:ext uri="{FF2B5EF4-FFF2-40B4-BE49-F238E27FC236}">
                  <a16:creationId xmlns:a16="http://schemas.microsoft.com/office/drawing/2014/main" id="{F1B95E1D-53D1-46E8-A4A9-88571C66162E}"/>
                </a:ext>
              </a:extLst>
            </p:cNvPr>
            <p:cNvGraphicFramePr/>
            <p:nvPr>
              <p:extLst>
                <p:ext uri="{D42A27DB-BD31-4B8C-83A1-F6EECF244321}">
                  <p14:modId xmlns:p14="http://schemas.microsoft.com/office/powerpoint/2010/main" val="1001147591"/>
                </p:ext>
              </p:extLst>
            </p:nvPr>
          </p:nvGraphicFramePr>
          <p:xfrm>
            <a:off x="838200" y="1390801"/>
            <a:ext cx="2888343" cy="3438676"/>
          </p:xfrm>
          <a:graphic>
            <a:graphicData uri="http://schemas.openxmlformats.org/drawingml/2006/chart">
              <c:chart xmlns:c="http://schemas.openxmlformats.org/drawingml/2006/chart" xmlns:r="http://schemas.openxmlformats.org/officeDocument/2006/relationships" r:id="rId3"/>
            </a:graphicData>
          </a:graphic>
        </p:graphicFrame>
        <p:sp>
          <p:nvSpPr>
            <p:cNvPr id="56" name="TextBox 55">
              <a:extLst>
                <a:ext uri="{FF2B5EF4-FFF2-40B4-BE49-F238E27FC236}">
                  <a16:creationId xmlns:a16="http://schemas.microsoft.com/office/drawing/2014/main" id="{35E51483-BF32-438B-ACC7-53B5CE171071}"/>
                </a:ext>
              </a:extLst>
            </p:cNvPr>
            <p:cNvSpPr txBox="1"/>
            <p:nvPr/>
          </p:nvSpPr>
          <p:spPr>
            <a:xfrm>
              <a:off x="1760839" y="2433060"/>
              <a:ext cx="1043063" cy="954107"/>
            </a:xfrm>
            <a:prstGeom prst="rect">
              <a:avLst/>
            </a:prstGeom>
            <a:noFill/>
          </p:spPr>
          <p:txBody>
            <a:bodyPr wrap="square" rtlCol="0">
              <a:spAutoFit/>
            </a:bodyPr>
            <a:lstStyle/>
            <a:p>
              <a:pPr algn="ctr"/>
              <a:r>
                <a:rPr lang="en-US" sz="3600" b="1" dirty="0">
                  <a:solidFill>
                    <a:schemeClr val="accent2"/>
                  </a:solidFill>
                  <a:latin typeface="Roboto Slab" pitchFamily="2" charset="0"/>
                  <a:ea typeface="Roboto Slab" pitchFamily="2" charset="0"/>
                </a:rPr>
                <a:t>50%</a:t>
              </a:r>
            </a:p>
            <a:p>
              <a:pPr algn="ctr"/>
              <a:r>
                <a:rPr lang="en-US" sz="2000" dirty="0">
                  <a:solidFill>
                    <a:schemeClr val="bg1"/>
                  </a:solidFill>
                  <a:latin typeface="Roboto Slab" pitchFamily="2" charset="0"/>
                  <a:ea typeface="Roboto Slab" pitchFamily="2" charset="0"/>
                </a:rPr>
                <a:t>OFFER</a:t>
              </a:r>
            </a:p>
          </p:txBody>
        </p:sp>
      </p:grpSp>
      <p:sp>
        <p:nvSpPr>
          <p:cNvPr id="54" name="Rectangle 17">
            <a:extLst>
              <a:ext uri="{FF2B5EF4-FFF2-40B4-BE49-F238E27FC236}">
                <a16:creationId xmlns:a16="http://schemas.microsoft.com/office/drawing/2014/main" id="{B7F5524D-8E31-4474-88B8-416333996F4B}"/>
              </a:ext>
            </a:extLst>
          </p:cNvPr>
          <p:cNvSpPr>
            <a:spLocks/>
          </p:cNvSpPr>
          <p:nvPr/>
        </p:nvSpPr>
        <p:spPr bwMode="auto">
          <a:xfrm>
            <a:off x="838197" y="5344955"/>
            <a:ext cx="2888346" cy="7801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a:t>
            </a:r>
          </a:p>
        </p:txBody>
      </p:sp>
      <p:grpSp>
        <p:nvGrpSpPr>
          <p:cNvPr id="49" name="Group 48">
            <a:extLst>
              <a:ext uri="{FF2B5EF4-FFF2-40B4-BE49-F238E27FC236}">
                <a16:creationId xmlns:a16="http://schemas.microsoft.com/office/drawing/2014/main" id="{1EABB4E4-8D30-4E2D-85DE-19396DDD4505}"/>
              </a:ext>
            </a:extLst>
          </p:cNvPr>
          <p:cNvGrpSpPr/>
          <p:nvPr/>
        </p:nvGrpSpPr>
        <p:grpSpPr>
          <a:xfrm>
            <a:off x="4651832" y="1814512"/>
            <a:ext cx="2888343" cy="3438676"/>
            <a:chOff x="4651832" y="1390800"/>
            <a:chExt cx="2888343" cy="3438676"/>
          </a:xfrm>
        </p:grpSpPr>
        <p:graphicFrame>
          <p:nvGraphicFramePr>
            <p:cNvPr id="51" name="Chart 50">
              <a:extLst>
                <a:ext uri="{FF2B5EF4-FFF2-40B4-BE49-F238E27FC236}">
                  <a16:creationId xmlns:a16="http://schemas.microsoft.com/office/drawing/2014/main" id="{C0998407-7F94-428C-8FC2-CF63FBF74EF2}"/>
                </a:ext>
              </a:extLst>
            </p:cNvPr>
            <p:cNvGraphicFramePr/>
            <p:nvPr>
              <p:extLst>
                <p:ext uri="{D42A27DB-BD31-4B8C-83A1-F6EECF244321}">
                  <p14:modId xmlns:p14="http://schemas.microsoft.com/office/powerpoint/2010/main" val="2066545739"/>
                </p:ext>
              </p:extLst>
            </p:nvPr>
          </p:nvGraphicFramePr>
          <p:xfrm>
            <a:off x="4651832" y="1390800"/>
            <a:ext cx="2888343" cy="3438676"/>
          </p:xfrm>
          <a:graphic>
            <a:graphicData uri="http://schemas.openxmlformats.org/drawingml/2006/chart">
              <c:chart xmlns:c="http://schemas.openxmlformats.org/drawingml/2006/chart" xmlns:r="http://schemas.openxmlformats.org/officeDocument/2006/relationships" r:id="rId4"/>
            </a:graphicData>
          </a:graphic>
        </p:graphicFrame>
        <p:sp>
          <p:nvSpPr>
            <p:cNvPr id="52" name="TextBox 51">
              <a:extLst>
                <a:ext uri="{FF2B5EF4-FFF2-40B4-BE49-F238E27FC236}">
                  <a16:creationId xmlns:a16="http://schemas.microsoft.com/office/drawing/2014/main" id="{FD17A6B5-4DAF-4B3F-B24D-0D2710E56329}"/>
                </a:ext>
              </a:extLst>
            </p:cNvPr>
            <p:cNvSpPr txBox="1"/>
            <p:nvPr/>
          </p:nvSpPr>
          <p:spPr>
            <a:xfrm>
              <a:off x="5222043" y="2756195"/>
              <a:ext cx="1043063" cy="707886"/>
            </a:xfrm>
            <a:prstGeom prst="rect">
              <a:avLst/>
            </a:prstGeom>
            <a:noFill/>
          </p:spPr>
          <p:txBody>
            <a:bodyPr wrap="square" rtlCol="0">
              <a:spAutoFit/>
            </a:bodyPr>
            <a:lstStyle/>
            <a:p>
              <a:pPr algn="ctr"/>
              <a:r>
                <a:rPr lang="en-US" sz="2000" b="1" dirty="0">
                  <a:solidFill>
                    <a:schemeClr val="accent2"/>
                  </a:solidFill>
                  <a:latin typeface="Roboto Slab" pitchFamily="2" charset="0"/>
                  <a:ea typeface="Roboto Slab" pitchFamily="2" charset="0"/>
                </a:rPr>
                <a:t>65%</a:t>
              </a:r>
            </a:p>
            <a:p>
              <a:pPr algn="ctr"/>
              <a:r>
                <a:rPr lang="en-US" sz="2000" dirty="0">
                  <a:solidFill>
                    <a:schemeClr val="tx1">
                      <a:lumMod val="50000"/>
                      <a:lumOff val="50000"/>
                    </a:schemeClr>
                  </a:solidFill>
                  <a:latin typeface="Roboto Slab" pitchFamily="2" charset="0"/>
                  <a:ea typeface="Roboto Slab" pitchFamily="2" charset="0"/>
                </a:rPr>
                <a:t>OFFER</a:t>
              </a:r>
            </a:p>
          </p:txBody>
        </p:sp>
      </p:grpSp>
      <p:sp>
        <p:nvSpPr>
          <p:cNvPr id="50" name="Rectangle 17">
            <a:extLst>
              <a:ext uri="{FF2B5EF4-FFF2-40B4-BE49-F238E27FC236}">
                <a16:creationId xmlns:a16="http://schemas.microsoft.com/office/drawing/2014/main" id="{9D061500-1DE6-4187-A407-11C50E721E6A}"/>
              </a:ext>
            </a:extLst>
          </p:cNvPr>
          <p:cNvSpPr>
            <a:spLocks/>
          </p:cNvSpPr>
          <p:nvPr/>
        </p:nvSpPr>
        <p:spPr bwMode="auto">
          <a:xfrm>
            <a:off x="4651825" y="5344955"/>
            <a:ext cx="2888346" cy="7801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a:t>
            </a:r>
          </a:p>
        </p:txBody>
      </p:sp>
      <p:grpSp>
        <p:nvGrpSpPr>
          <p:cNvPr id="45" name="Group 44">
            <a:extLst>
              <a:ext uri="{FF2B5EF4-FFF2-40B4-BE49-F238E27FC236}">
                <a16:creationId xmlns:a16="http://schemas.microsoft.com/office/drawing/2014/main" id="{B566B1F2-7EB8-49EE-93B8-7AB11AAA094D}"/>
              </a:ext>
            </a:extLst>
          </p:cNvPr>
          <p:cNvGrpSpPr/>
          <p:nvPr/>
        </p:nvGrpSpPr>
        <p:grpSpPr>
          <a:xfrm>
            <a:off x="8465457" y="1814512"/>
            <a:ext cx="2888343" cy="3438676"/>
            <a:chOff x="8465457" y="1390801"/>
            <a:chExt cx="2888343" cy="3438676"/>
          </a:xfrm>
        </p:grpSpPr>
        <p:graphicFrame>
          <p:nvGraphicFramePr>
            <p:cNvPr id="47" name="Chart 46">
              <a:extLst>
                <a:ext uri="{FF2B5EF4-FFF2-40B4-BE49-F238E27FC236}">
                  <a16:creationId xmlns:a16="http://schemas.microsoft.com/office/drawing/2014/main" id="{22C0482D-9B59-4CE4-B8B7-C5A5926A98D3}"/>
                </a:ext>
              </a:extLst>
            </p:cNvPr>
            <p:cNvGraphicFramePr/>
            <p:nvPr>
              <p:extLst>
                <p:ext uri="{D42A27DB-BD31-4B8C-83A1-F6EECF244321}">
                  <p14:modId xmlns:p14="http://schemas.microsoft.com/office/powerpoint/2010/main" val="63518241"/>
                </p:ext>
              </p:extLst>
            </p:nvPr>
          </p:nvGraphicFramePr>
          <p:xfrm>
            <a:off x="8465457" y="1390801"/>
            <a:ext cx="2888343" cy="3438676"/>
          </p:xfrm>
          <a:graphic>
            <a:graphicData uri="http://schemas.openxmlformats.org/drawingml/2006/chart">
              <c:chart xmlns:c="http://schemas.openxmlformats.org/drawingml/2006/chart" xmlns:r="http://schemas.openxmlformats.org/officeDocument/2006/relationships" r:id="rId5"/>
            </a:graphicData>
          </a:graphic>
        </p:graphicFrame>
        <p:sp>
          <p:nvSpPr>
            <p:cNvPr id="48" name="TextBox 47">
              <a:extLst>
                <a:ext uri="{FF2B5EF4-FFF2-40B4-BE49-F238E27FC236}">
                  <a16:creationId xmlns:a16="http://schemas.microsoft.com/office/drawing/2014/main" id="{2D3D5BE7-3049-487A-9878-CAA868E7D379}"/>
                </a:ext>
              </a:extLst>
            </p:cNvPr>
            <p:cNvSpPr txBox="1"/>
            <p:nvPr/>
          </p:nvSpPr>
          <p:spPr>
            <a:xfrm>
              <a:off x="9388096" y="2879306"/>
              <a:ext cx="1043063" cy="707886"/>
            </a:xfrm>
            <a:prstGeom prst="rect">
              <a:avLst/>
            </a:prstGeom>
            <a:noFill/>
          </p:spPr>
          <p:txBody>
            <a:bodyPr wrap="square" rtlCol="0">
              <a:spAutoFit/>
            </a:bodyPr>
            <a:lstStyle/>
            <a:p>
              <a:pPr algn="ctr"/>
              <a:r>
                <a:rPr lang="en-US" sz="2000" b="1" dirty="0">
                  <a:solidFill>
                    <a:schemeClr val="accent4"/>
                  </a:solidFill>
                  <a:latin typeface="Roboto Slab" pitchFamily="2" charset="0"/>
                  <a:ea typeface="Roboto Slab" pitchFamily="2" charset="0"/>
                </a:rPr>
                <a:t>95%</a:t>
              </a:r>
            </a:p>
            <a:p>
              <a:pPr algn="ctr"/>
              <a:r>
                <a:rPr lang="en-US" sz="2000" dirty="0">
                  <a:solidFill>
                    <a:schemeClr val="tx1">
                      <a:lumMod val="50000"/>
                      <a:lumOff val="50000"/>
                    </a:schemeClr>
                  </a:solidFill>
                  <a:latin typeface="Roboto Slab" pitchFamily="2" charset="0"/>
                  <a:ea typeface="Roboto Slab" pitchFamily="2" charset="0"/>
                </a:rPr>
                <a:t>OFFER</a:t>
              </a:r>
            </a:p>
          </p:txBody>
        </p:sp>
      </p:grpSp>
      <p:sp>
        <p:nvSpPr>
          <p:cNvPr id="46" name="Rectangle 17">
            <a:extLst>
              <a:ext uri="{FF2B5EF4-FFF2-40B4-BE49-F238E27FC236}">
                <a16:creationId xmlns:a16="http://schemas.microsoft.com/office/drawing/2014/main" id="{EA8C5841-3B56-41E2-9AE1-6E33E2888D61}"/>
              </a:ext>
            </a:extLst>
          </p:cNvPr>
          <p:cNvSpPr>
            <a:spLocks/>
          </p:cNvSpPr>
          <p:nvPr/>
        </p:nvSpPr>
        <p:spPr bwMode="auto">
          <a:xfrm>
            <a:off x="8465454" y="5344955"/>
            <a:ext cx="2888346" cy="7801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professional</a:t>
            </a:r>
          </a:p>
        </p:txBody>
      </p:sp>
    </p:spTree>
    <p:extLst>
      <p:ext uri="{BB962C8B-B14F-4D97-AF65-F5344CB8AC3E}">
        <p14:creationId xmlns:p14="http://schemas.microsoft.com/office/powerpoint/2010/main" val="364261863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18</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pPr algn="l"/>
            <a:r>
              <a:rPr lang="en-US" dirty="0">
                <a:latin typeface="Roboto Slab" pitchFamily="2" charset="0"/>
                <a:ea typeface="Roboto Slab" pitchFamily="2" charset="0"/>
              </a:rPr>
              <a:t>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 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Information</a:t>
            </a:r>
          </a:p>
        </p:txBody>
      </p:sp>
      <p:grpSp>
        <p:nvGrpSpPr>
          <p:cNvPr id="2" name="Group 1">
            <a:extLst>
              <a:ext uri="{FF2B5EF4-FFF2-40B4-BE49-F238E27FC236}">
                <a16:creationId xmlns:a16="http://schemas.microsoft.com/office/drawing/2014/main" id="{4421D143-9172-4CB8-8998-F57CCD759946}"/>
              </a:ext>
            </a:extLst>
          </p:cNvPr>
          <p:cNvGrpSpPr/>
          <p:nvPr/>
        </p:nvGrpSpPr>
        <p:grpSpPr>
          <a:xfrm>
            <a:off x="875144" y="2237227"/>
            <a:ext cx="3549869" cy="3698990"/>
            <a:chOff x="3380045" y="2247956"/>
            <a:chExt cx="3549869" cy="3698990"/>
          </a:xfrm>
        </p:grpSpPr>
        <p:sp>
          <p:nvSpPr>
            <p:cNvPr id="9" name="Freeform 6">
              <a:extLst>
                <a:ext uri="{FF2B5EF4-FFF2-40B4-BE49-F238E27FC236}">
                  <a16:creationId xmlns:a16="http://schemas.microsoft.com/office/drawing/2014/main" id="{E9E508E6-ABD0-4CEC-B56E-EE4920682128}"/>
                </a:ext>
              </a:extLst>
            </p:cNvPr>
            <p:cNvSpPr>
              <a:spLocks/>
            </p:cNvSpPr>
            <p:nvPr/>
          </p:nvSpPr>
          <p:spPr bwMode="auto">
            <a:xfrm>
              <a:off x="3931989" y="2247956"/>
              <a:ext cx="2997925" cy="1123254"/>
            </a:xfrm>
            <a:custGeom>
              <a:avLst/>
              <a:gdLst>
                <a:gd name="T0" fmla="*/ 269 w 331"/>
                <a:gd name="T1" fmla="*/ 0 h 124"/>
                <a:gd name="T2" fmla="*/ 0 w 331"/>
                <a:gd name="T3" fmla="*/ 0 h 124"/>
                <a:gd name="T4" fmla="*/ 0 w 331"/>
                <a:gd name="T5" fmla="*/ 0 h 124"/>
                <a:gd name="T6" fmla="*/ 2 w 331"/>
                <a:gd name="T7" fmla="*/ 0 h 124"/>
                <a:gd name="T8" fmla="*/ 63 w 331"/>
                <a:gd name="T9" fmla="*/ 62 h 124"/>
                <a:gd name="T10" fmla="*/ 63 w 331"/>
                <a:gd name="T11" fmla="*/ 62 h 124"/>
                <a:gd name="T12" fmla="*/ 1 w 331"/>
                <a:gd name="T13" fmla="*/ 124 h 124"/>
                <a:gd name="T14" fmla="*/ 269 w 331"/>
                <a:gd name="T15" fmla="*/ 124 h 124"/>
                <a:gd name="T16" fmla="*/ 331 w 331"/>
                <a:gd name="T17" fmla="*/ 62 h 124"/>
                <a:gd name="T18" fmla="*/ 331 w 331"/>
                <a:gd name="T19" fmla="*/ 62 h 124"/>
                <a:gd name="T20" fmla="*/ 269 w 331"/>
                <a:gd name="T21" fmla="*/ 0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31" h="124">
                  <a:moveTo>
                    <a:pt x="269" y="0"/>
                  </a:moveTo>
                  <a:cubicBezTo>
                    <a:pt x="0" y="0"/>
                    <a:pt x="0" y="0"/>
                    <a:pt x="0" y="0"/>
                  </a:cubicBezTo>
                  <a:cubicBezTo>
                    <a:pt x="0" y="0"/>
                    <a:pt x="0" y="0"/>
                    <a:pt x="0" y="0"/>
                  </a:cubicBezTo>
                  <a:cubicBezTo>
                    <a:pt x="2" y="0"/>
                    <a:pt x="2" y="0"/>
                    <a:pt x="2" y="0"/>
                  </a:cubicBezTo>
                  <a:cubicBezTo>
                    <a:pt x="36" y="0"/>
                    <a:pt x="63" y="28"/>
                    <a:pt x="63" y="62"/>
                  </a:cubicBezTo>
                  <a:cubicBezTo>
                    <a:pt x="63" y="62"/>
                    <a:pt x="63" y="62"/>
                    <a:pt x="63" y="62"/>
                  </a:cubicBezTo>
                  <a:cubicBezTo>
                    <a:pt x="63" y="97"/>
                    <a:pt x="35" y="124"/>
                    <a:pt x="1" y="124"/>
                  </a:cubicBezTo>
                  <a:cubicBezTo>
                    <a:pt x="269" y="124"/>
                    <a:pt x="269" y="124"/>
                    <a:pt x="269" y="124"/>
                  </a:cubicBezTo>
                  <a:cubicBezTo>
                    <a:pt x="303" y="124"/>
                    <a:pt x="331" y="97"/>
                    <a:pt x="331" y="62"/>
                  </a:cubicBezTo>
                  <a:cubicBezTo>
                    <a:pt x="331" y="62"/>
                    <a:pt x="331" y="62"/>
                    <a:pt x="331" y="62"/>
                  </a:cubicBezTo>
                  <a:cubicBezTo>
                    <a:pt x="331" y="28"/>
                    <a:pt x="303" y="0"/>
                    <a:pt x="269" y="0"/>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0" name="Freeform 7">
              <a:extLst>
                <a:ext uri="{FF2B5EF4-FFF2-40B4-BE49-F238E27FC236}">
                  <a16:creationId xmlns:a16="http://schemas.microsoft.com/office/drawing/2014/main" id="{60FC6FBD-9E0F-40EA-9014-E76ADCD325F1}"/>
                </a:ext>
              </a:extLst>
            </p:cNvPr>
            <p:cNvSpPr>
              <a:spLocks/>
            </p:cNvSpPr>
            <p:nvPr/>
          </p:nvSpPr>
          <p:spPr bwMode="auto">
            <a:xfrm>
              <a:off x="3380045" y="2247956"/>
              <a:ext cx="1123254" cy="1123254"/>
            </a:xfrm>
            <a:custGeom>
              <a:avLst/>
              <a:gdLst>
                <a:gd name="T0" fmla="*/ 63 w 124"/>
                <a:gd name="T1" fmla="*/ 0 h 124"/>
                <a:gd name="T2" fmla="*/ 61 w 124"/>
                <a:gd name="T3" fmla="*/ 0 h 124"/>
                <a:gd name="T4" fmla="*/ 0 w 124"/>
                <a:gd name="T5" fmla="*/ 62 h 124"/>
                <a:gd name="T6" fmla="*/ 62 w 124"/>
                <a:gd name="T7" fmla="*/ 124 h 124"/>
                <a:gd name="T8" fmla="*/ 62 w 124"/>
                <a:gd name="T9" fmla="*/ 124 h 124"/>
                <a:gd name="T10" fmla="*/ 124 w 124"/>
                <a:gd name="T11" fmla="*/ 62 h 124"/>
                <a:gd name="T12" fmla="*/ 124 w 124"/>
                <a:gd name="T13" fmla="*/ 62 h 124"/>
                <a:gd name="T14" fmla="*/ 63 w 124"/>
                <a:gd name="T15" fmla="*/ 0 h 12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4" h="124">
                  <a:moveTo>
                    <a:pt x="63" y="0"/>
                  </a:moveTo>
                  <a:cubicBezTo>
                    <a:pt x="61" y="0"/>
                    <a:pt x="61" y="0"/>
                    <a:pt x="61" y="0"/>
                  </a:cubicBezTo>
                  <a:cubicBezTo>
                    <a:pt x="27" y="0"/>
                    <a:pt x="0" y="28"/>
                    <a:pt x="0" y="62"/>
                  </a:cubicBezTo>
                  <a:cubicBezTo>
                    <a:pt x="0" y="97"/>
                    <a:pt x="28" y="124"/>
                    <a:pt x="62" y="124"/>
                  </a:cubicBezTo>
                  <a:cubicBezTo>
                    <a:pt x="62" y="124"/>
                    <a:pt x="62" y="124"/>
                    <a:pt x="62" y="124"/>
                  </a:cubicBezTo>
                  <a:cubicBezTo>
                    <a:pt x="96" y="124"/>
                    <a:pt x="124" y="97"/>
                    <a:pt x="124" y="62"/>
                  </a:cubicBezTo>
                  <a:cubicBezTo>
                    <a:pt x="124" y="62"/>
                    <a:pt x="124" y="62"/>
                    <a:pt x="124" y="62"/>
                  </a:cubicBezTo>
                  <a:cubicBezTo>
                    <a:pt x="124" y="28"/>
                    <a:pt x="97" y="0"/>
                    <a:pt x="63" y="0"/>
                  </a:cubicBezTo>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 name="Freeform 8">
              <a:extLst>
                <a:ext uri="{FF2B5EF4-FFF2-40B4-BE49-F238E27FC236}">
                  <a16:creationId xmlns:a16="http://schemas.microsoft.com/office/drawing/2014/main" id="{591E31AE-5EFB-4D0E-8D04-DE25FED18B24}"/>
                </a:ext>
              </a:extLst>
            </p:cNvPr>
            <p:cNvSpPr>
              <a:spLocks/>
            </p:cNvSpPr>
            <p:nvPr/>
          </p:nvSpPr>
          <p:spPr bwMode="auto">
            <a:xfrm>
              <a:off x="3941671" y="3533888"/>
              <a:ext cx="2988243" cy="1129064"/>
            </a:xfrm>
            <a:custGeom>
              <a:avLst/>
              <a:gdLst>
                <a:gd name="T0" fmla="*/ 268 w 330"/>
                <a:gd name="T1" fmla="*/ 0 h 125"/>
                <a:gd name="T2" fmla="*/ 0 w 330"/>
                <a:gd name="T3" fmla="*/ 0 h 125"/>
                <a:gd name="T4" fmla="*/ 62 w 330"/>
                <a:gd name="T5" fmla="*/ 62 h 125"/>
                <a:gd name="T6" fmla="*/ 62 w 330"/>
                <a:gd name="T7" fmla="*/ 62 h 125"/>
                <a:gd name="T8" fmla="*/ 0 w 330"/>
                <a:gd name="T9" fmla="*/ 125 h 125"/>
                <a:gd name="T10" fmla="*/ 0 w 330"/>
                <a:gd name="T11" fmla="*/ 125 h 125"/>
                <a:gd name="T12" fmla="*/ 0 w 330"/>
                <a:gd name="T13" fmla="*/ 125 h 125"/>
                <a:gd name="T14" fmla="*/ 268 w 330"/>
                <a:gd name="T15" fmla="*/ 125 h 125"/>
                <a:gd name="T16" fmla="*/ 330 w 330"/>
                <a:gd name="T17" fmla="*/ 62 h 125"/>
                <a:gd name="T18" fmla="*/ 330 w 330"/>
                <a:gd name="T19" fmla="*/ 62 h 125"/>
                <a:gd name="T20" fmla="*/ 268 w 330"/>
                <a:gd name="T21" fmla="*/ 0 h 1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30" h="125">
                  <a:moveTo>
                    <a:pt x="268" y="0"/>
                  </a:moveTo>
                  <a:cubicBezTo>
                    <a:pt x="0" y="0"/>
                    <a:pt x="0" y="0"/>
                    <a:pt x="0" y="0"/>
                  </a:cubicBezTo>
                  <a:cubicBezTo>
                    <a:pt x="34" y="0"/>
                    <a:pt x="62" y="28"/>
                    <a:pt x="62" y="62"/>
                  </a:cubicBezTo>
                  <a:cubicBezTo>
                    <a:pt x="62" y="62"/>
                    <a:pt x="62" y="62"/>
                    <a:pt x="62" y="62"/>
                  </a:cubicBezTo>
                  <a:cubicBezTo>
                    <a:pt x="62" y="97"/>
                    <a:pt x="34" y="125"/>
                    <a:pt x="0" y="125"/>
                  </a:cubicBezTo>
                  <a:cubicBezTo>
                    <a:pt x="0" y="125"/>
                    <a:pt x="0" y="125"/>
                    <a:pt x="0" y="125"/>
                  </a:cubicBezTo>
                  <a:cubicBezTo>
                    <a:pt x="0" y="125"/>
                    <a:pt x="0" y="125"/>
                    <a:pt x="0" y="125"/>
                  </a:cubicBezTo>
                  <a:cubicBezTo>
                    <a:pt x="268" y="125"/>
                    <a:pt x="268" y="125"/>
                    <a:pt x="268" y="125"/>
                  </a:cubicBezTo>
                  <a:cubicBezTo>
                    <a:pt x="302" y="125"/>
                    <a:pt x="330" y="97"/>
                    <a:pt x="330" y="62"/>
                  </a:cubicBezTo>
                  <a:cubicBezTo>
                    <a:pt x="330" y="62"/>
                    <a:pt x="330" y="62"/>
                    <a:pt x="330" y="62"/>
                  </a:cubicBezTo>
                  <a:cubicBezTo>
                    <a:pt x="330" y="28"/>
                    <a:pt x="302" y="0"/>
                    <a:pt x="268" y="0"/>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Freeform 10">
              <a:extLst>
                <a:ext uri="{FF2B5EF4-FFF2-40B4-BE49-F238E27FC236}">
                  <a16:creationId xmlns:a16="http://schemas.microsoft.com/office/drawing/2014/main" id="{A02CA125-EF5D-4D49-BA71-F9A6D3C2C92F}"/>
                </a:ext>
              </a:extLst>
            </p:cNvPr>
            <p:cNvSpPr>
              <a:spLocks/>
            </p:cNvSpPr>
            <p:nvPr/>
          </p:nvSpPr>
          <p:spPr bwMode="auto">
            <a:xfrm>
              <a:off x="3380045" y="3533888"/>
              <a:ext cx="1123254" cy="1129064"/>
            </a:xfrm>
            <a:custGeom>
              <a:avLst/>
              <a:gdLst>
                <a:gd name="T0" fmla="*/ 62 w 124"/>
                <a:gd name="T1" fmla="*/ 0 h 125"/>
                <a:gd name="T2" fmla="*/ 62 w 124"/>
                <a:gd name="T3" fmla="*/ 0 h 125"/>
                <a:gd name="T4" fmla="*/ 0 w 124"/>
                <a:gd name="T5" fmla="*/ 62 h 125"/>
                <a:gd name="T6" fmla="*/ 62 w 124"/>
                <a:gd name="T7" fmla="*/ 125 h 125"/>
                <a:gd name="T8" fmla="*/ 62 w 124"/>
                <a:gd name="T9" fmla="*/ 125 h 125"/>
                <a:gd name="T10" fmla="*/ 124 w 124"/>
                <a:gd name="T11" fmla="*/ 62 h 125"/>
                <a:gd name="T12" fmla="*/ 124 w 124"/>
                <a:gd name="T13" fmla="*/ 62 h 125"/>
                <a:gd name="T14" fmla="*/ 62 w 124"/>
                <a:gd name="T15" fmla="*/ 0 h 125"/>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4" h="125">
                  <a:moveTo>
                    <a:pt x="62" y="0"/>
                  </a:moveTo>
                  <a:cubicBezTo>
                    <a:pt x="62" y="0"/>
                    <a:pt x="62" y="0"/>
                    <a:pt x="62" y="0"/>
                  </a:cubicBezTo>
                  <a:cubicBezTo>
                    <a:pt x="28" y="0"/>
                    <a:pt x="0" y="28"/>
                    <a:pt x="0" y="62"/>
                  </a:cubicBezTo>
                  <a:cubicBezTo>
                    <a:pt x="0" y="97"/>
                    <a:pt x="28" y="125"/>
                    <a:pt x="62" y="125"/>
                  </a:cubicBezTo>
                  <a:cubicBezTo>
                    <a:pt x="62" y="125"/>
                    <a:pt x="62" y="125"/>
                    <a:pt x="62" y="125"/>
                  </a:cubicBezTo>
                  <a:cubicBezTo>
                    <a:pt x="96" y="125"/>
                    <a:pt x="124" y="97"/>
                    <a:pt x="124" y="62"/>
                  </a:cubicBezTo>
                  <a:cubicBezTo>
                    <a:pt x="124" y="62"/>
                    <a:pt x="124" y="62"/>
                    <a:pt x="124" y="62"/>
                  </a:cubicBezTo>
                  <a:cubicBezTo>
                    <a:pt x="124" y="28"/>
                    <a:pt x="96" y="0"/>
                    <a:pt x="62" y="0"/>
                  </a:cubicBezTo>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5" name="Freeform 12">
              <a:extLst>
                <a:ext uri="{FF2B5EF4-FFF2-40B4-BE49-F238E27FC236}">
                  <a16:creationId xmlns:a16="http://schemas.microsoft.com/office/drawing/2014/main" id="{53D9D463-75AE-4674-B886-A4EE1B10564D}"/>
                </a:ext>
              </a:extLst>
            </p:cNvPr>
            <p:cNvSpPr>
              <a:spLocks/>
            </p:cNvSpPr>
            <p:nvPr/>
          </p:nvSpPr>
          <p:spPr bwMode="auto">
            <a:xfrm>
              <a:off x="3941671" y="4825629"/>
              <a:ext cx="2988243" cy="1121317"/>
            </a:xfrm>
            <a:custGeom>
              <a:avLst/>
              <a:gdLst>
                <a:gd name="T0" fmla="*/ 268 w 330"/>
                <a:gd name="T1" fmla="*/ 0 h 124"/>
                <a:gd name="T2" fmla="*/ 0 w 330"/>
                <a:gd name="T3" fmla="*/ 0 h 124"/>
                <a:gd name="T4" fmla="*/ 0 w 330"/>
                <a:gd name="T5" fmla="*/ 0 h 124"/>
                <a:gd name="T6" fmla="*/ 62 w 330"/>
                <a:gd name="T7" fmla="*/ 62 h 124"/>
                <a:gd name="T8" fmla="*/ 62 w 330"/>
                <a:gd name="T9" fmla="*/ 62 h 124"/>
                <a:gd name="T10" fmla="*/ 0 w 330"/>
                <a:gd name="T11" fmla="*/ 124 h 124"/>
                <a:gd name="T12" fmla="*/ 268 w 330"/>
                <a:gd name="T13" fmla="*/ 124 h 124"/>
                <a:gd name="T14" fmla="*/ 330 w 330"/>
                <a:gd name="T15" fmla="*/ 62 h 124"/>
                <a:gd name="T16" fmla="*/ 330 w 330"/>
                <a:gd name="T17" fmla="*/ 62 h 124"/>
                <a:gd name="T18" fmla="*/ 268 w 330"/>
                <a:gd name="T19" fmla="*/ 0 h 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30" h="124">
                  <a:moveTo>
                    <a:pt x="268" y="0"/>
                  </a:moveTo>
                  <a:cubicBezTo>
                    <a:pt x="0" y="0"/>
                    <a:pt x="0" y="0"/>
                    <a:pt x="0" y="0"/>
                  </a:cubicBezTo>
                  <a:cubicBezTo>
                    <a:pt x="0" y="0"/>
                    <a:pt x="0" y="0"/>
                    <a:pt x="0" y="0"/>
                  </a:cubicBezTo>
                  <a:cubicBezTo>
                    <a:pt x="34" y="0"/>
                    <a:pt x="62" y="27"/>
                    <a:pt x="62" y="62"/>
                  </a:cubicBezTo>
                  <a:cubicBezTo>
                    <a:pt x="62" y="62"/>
                    <a:pt x="62" y="62"/>
                    <a:pt x="62" y="62"/>
                  </a:cubicBezTo>
                  <a:cubicBezTo>
                    <a:pt x="62" y="96"/>
                    <a:pt x="34" y="124"/>
                    <a:pt x="0" y="124"/>
                  </a:cubicBezTo>
                  <a:cubicBezTo>
                    <a:pt x="268" y="124"/>
                    <a:pt x="268" y="124"/>
                    <a:pt x="268" y="124"/>
                  </a:cubicBezTo>
                  <a:cubicBezTo>
                    <a:pt x="302" y="124"/>
                    <a:pt x="330" y="96"/>
                    <a:pt x="330" y="62"/>
                  </a:cubicBezTo>
                  <a:cubicBezTo>
                    <a:pt x="330" y="62"/>
                    <a:pt x="330" y="62"/>
                    <a:pt x="330" y="62"/>
                  </a:cubicBezTo>
                  <a:cubicBezTo>
                    <a:pt x="330" y="27"/>
                    <a:pt x="302" y="0"/>
                    <a:pt x="268" y="0"/>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6" name="Freeform 13">
              <a:extLst>
                <a:ext uri="{FF2B5EF4-FFF2-40B4-BE49-F238E27FC236}">
                  <a16:creationId xmlns:a16="http://schemas.microsoft.com/office/drawing/2014/main" id="{BAB0C2F0-9C8D-4717-AF5F-45B0FCC05D08}"/>
                </a:ext>
              </a:extLst>
            </p:cNvPr>
            <p:cNvSpPr>
              <a:spLocks/>
            </p:cNvSpPr>
            <p:nvPr/>
          </p:nvSpPr>
          <p:spPr bwMode="auto">
            <a:xfrm>
              <a:off x="3380045" y="4825629"/>
              <a:ext cx="1123254" cy="1121317"/>
            </a:xfrm>
            <a:custGeom>
              <a:avLst/>
              <a:gdLst>
                <a:gd name="T0" fmla="*/ 62 w 124"/>
                <a:gd name="T1" fmla="*/ 0 h 124"/>
                <a:gd name="T2" fmla="*/ 62 w 124"/>
                <a:gd name="T3" fmla="*/ 0 h 124"/>
                <a:gd name="T4" fmla="*/ 0 w 124"/>
                <a:gd name="T5" fmla="*/ 62 h 124"/>
                <a:gd name="T6" fmla="*/ 62 w 124"/>
                <a:gd name="T7" fmla="*/ 124 h 124"/>
                <a:gd name="T8" fmla="*/ 62 w 124"/>
                <a:gd name="T9" fmla="*/ 124 h 124"/>
                <a:gd name="T10" fmla="*/ 124 w 124"/>
                <a:gd name="T11" fmla="*/ 62 h 124"/>
                <a:gd name="T12" fmla="*/ 124 w 124"/>
                <a:gd name="T13" fmla="*/ 62 h 124"/>
                <a:gd name="T14" fmla="*/ 62 w 124"/>
                <a:gd name="T15" fmla="*/ 0 h 12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24" h="124">
                  <a:moveTo>
                    <a:pt x="62" y="0"/>
                  </a:moveTo>
                  <a:cubicBezTo>
                    <a:pt x="62" y="0"/>
                    <a:pt x="62" y="0"/>
                    <a:pt x="62" y="0"/>
                  </a:cubicBezTo>
                  <a:cubicBezTo>
                    <a:pt x="28" y="0"/>
                    <a:pt x="0" y="27"/>
                    <a:pt x="0" y="62"/>
                  </a:cubicBezTo>
                  <a:cubicBezTo>
                    <a:pt x="0" y="96"/>
                    <a:pt x="28" y="124"/>
                    <a:pt x="62" y="124"/>
                  </a:cubicBezTo>
                  <a:cubicBezTo>
                    <a:pt x="62" y="124"/>
                    <a:pt x="62" y="124"/>
                    <a:pt x="62" y="124"/>
                  </a:cubicBezTo>
                  <a:cubicBezTo>
                    <a:pt x="96" y="124"/>
                    <a:pt x="124" y="96"/>
                    <a:pt x="124" y="62"/>
                  </a:cubicBezTo>
                  <a:cubicBezTo>
                    <a:pt x="124" y="62"/>
                    <a:pt x="124" y="62"/>
                    <a:pt x="124" y="62"/>
                  </a:cubicBezTo>
                  <a:cubicBezTo>
                    <a:pt x="124" y="27"/>
                    <a:pt x="96" y="0"/>
                    <a:pt x="62" y="0"/>
                  </a:cubicBezTo>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7" name="Freeform 17">
              <a:extLst>
                <a:ext uri="{FF2B5EF4-FFF2-40B4-BE49-F238E27FC236}">
                  <a16:creationId xmlns:a16="http://schemas.microsoft.com/office/drawing/2014/main" id="{EDA61B36-D764-4DD4-8A6F-BD2B5BAE01E7}"/>
                </a:ext>
              </a:extLst>
            </p:cNvPr>
            <p:cNvSpPr>
              <a:spLocks/>
            </p:cNvSpPr>
            <p:nvPr/>
          </p:nvSpPr>
          <p:spPr bwMode="auto">
            <a:xfrm>
              <a:off x="4449072" y="2728244"/>
              <a:ext cx="116199" cy="162678"/>
            </a:xfrm>
            <a:custGeom>
              <a:avLst/>
              <a:gdLst>
                <a:gd name="T0" fmla="*/ 0 w 60"/>
                <a:gd name="T1" fmla="*/ 0 h 84"/>
                <a:gd name="T2" fmla="*/ 0 w 60"/>
                <a:gd name="T3" fmla="*/ 84 h 84"/>
                <a:gd name="T4" fmla="*/ 60 w 60"/>
                <a:gd name="T5" fmla="*/ 42 h 84"/>
                <a:gd name="T6" fmla="*/ 0 w 60"/>
                <a:gd name="T7" fmla="*/ 0 h 84"/>
              </a:gdLst>
              <a:ahLst/>
              <a:cxnLst>
                <a:cxn ang="0">
                  <a:pos x="T0" y="T1"/>
                </a:cxn>
                <a:cxn ang="0">
                  <a:pos x="T2" y="T3"/>
                </a:cxn>
                <a:cxn ang="0">
                  <a:pos x="T4" y="T5"/>
                </a:cxn>
                <a:cxn ang="0">
                  <a:pos x="T6" y="T7"/>
                </a:cxn>
              </a:cxnLst>
              <a:rect l="0" t="0" r="r" b="b"/>
              <a:pathLst>
                <a:path w="60" h="84">
                  <a:moveTo>
                    <a:pt x="0" y="0"/>
                  </a:moveTo>
                  <a:lnTo>
                    <a:pt x="0" y="84"/>
                  </a:lnTo>
                  <a:lnTo>
                    <a:pt x="60" y="42"/>
                  </a:lnTo>
                  <a:lnTo>
                    <a:pt x="0" y="0"/>
                  </a:lnTo>
                  <a:close/>
                </a:path>
              </a:pathLst>
            </a:custGeom>
            <a:solidFill>
              <a:schemeClr val="accent2">
                <a:lumMod val="40000"/>
                <a:lumOff val="60000"/>
              </a:schemeClr>
            </a:solidFill>
            <a:ln>
              <a:noFill/>
            </a:ln>
            <a:extLst/>
          </p:spPr>
          <p:txBody>
            <a:bodyPr vert="horz" wrap="square" lIns="91440" tIns="45720" rIns="91440" bIns="45720" numCol="1" anchor="t" anchorCtr="0" compatLnSpc="1">
              <a:prstTxWarp prst="textNoShape">
                <a:avLst/>
              </a:prstTxWarp>
            </a:bodyPr>
            <a:lstStyle/>
            <a:p>
              <a:endParaRPr lang="en-US"/>
            </a:p>
          </p:txBody>
        </p:sp>
        <p:sp>
          <p:nvSpPr>
            <p:cNvPr id="19" name="Freeform 18">
              <a:extLst>
                <a:ext uri="{FF2B5EF4-FFF2-40B4-BE49-F238E27FC236}">
                  <a16:creationId xmlns:a16="http://schemas.microsoft.com/office/drawing/2014/main" id="{EC878B85-F760-424C-91A8-9B52268C40EB}"/>
                </a:ext>
              </a:extLst>
            </p:cNvPr>
            <p:cNvSpPr>
              <a:spLocks/>
            </p:cNvSpPr>
            <p:nvPr/>
          </p:nvSpPr>
          <p:spPr bwMode="auto">
            <a:xfrm>
              <a:off x="4367733" y="2582995"/>
              <a:ext cx="335040" cy="453175"/>
            </a:xfrm>
            <a:custGeom>
              <a:avLst/>
              <a:gdLst>
                <a:gd name="T0" fmla="*/ 42 w 173"/>
                <a:gd name="T1" fmla="*/ 75 h 234"/>
                <a:gd name="T2" fmla="*/ 0 w 173"/>
                <a:gd name="T3" fmla="*/ 75 h 234"/>
                <a:gd name="T4" fmla="*/ 0 w 173"/>
                <a:gd name="T5" fmla="*/ 234 h 234"/>
                <a:gd name="T6" fmla="*/ 173 w 173"/>
                <a:gd name="T7" fmla="*/ 117 h 234"/>
                <a:gd name="T8" fmla="*/ 0 w 173"/>
                <a:gd name="T9" fmla="*/ 0 h 234"/>
                <a:gd name="T10" fmla="*/ 0 w 173"/>
                <a:gd name="T11" fmla="*/ 75 h 234"/>
                <a:gd name="T12" fmla="*/ 42 w 173"/>
                <a:gd name="T13" fmla="*/ 75 h 234"/>
                <a:gd name="T14" fmla="*/ 18 w 173"/>
                <a:gd name="T15" fmla="*/ 108 h 234"/>
                <a:gd name="T16" fmla="*/ 32 w 173"/>
                <a:gd name="T17" fmla="*/ 117 h 234"/>
                <a:gd name="T18" fmla="*/ 18 w 173"/>
                <a:gd name="T19" fmla="*/ 126 h 234"/>
                <a:gd name="T20" fmla="*/ 42 w 173"/>
                <a:gd name="T21" fmla="*/ 159 h 234"/>
                <a:gd name="T22" fmla="*/ 79 w 173"/>
                <a:gd name="T23" fmla="*/ 159 h 234"/>
                <a:gd name="T24" fmla="*/ 79 w 173"/>
                <a:gd name="T25" fmla="*/ 75 h 234"/>
                <a:gd name="T26" fmla="*/ 42 w 173"/>
                <a:gd name="T27" fmla="*/ 75 h 234"/>
                <a:gd name="T28" fmla="*/ 18 w 173"/>
                <a:gd name="T29" fmla="*/ 108 h 234"/>
                <a:gd name="T30" fmla="*/ 42 w 173"/>
                <a:gd name="T31" fmla="*/ 75 h 2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73" h="234">
                  <a:moveTo>
                    <a:pt x="42" y="75"/>
                  </a:moveTo>
                  <a:lnTo>
                    <a:pt x="0" y="75"/>
                  </a:lnTo>
                  <a:lnTo>
                    <a:pt x="0" y="234"/>
                  </a:lnTo>
                  <a:lnTo>
                    <a:pt x="173" y="117"/>
                  </a:lnTo>
                  <a:lnTo>
                    <a:pt x="0" y="0"/>
                  </a:lnTo>
                  <a:lnTo>
                    <a:pt x="0" y="75"/>
                  </a:lnTo>
                  <a:lnTo>
                    <a:pt x="42" y="75"/>
                  </a:lnTo>
                  <a:lnTo>
                    <a:pt x="18" y="108"/>
                  </a:lnTo>
                  <a:lnTo>
                    <a:pt x="32" y="117"/>
                  </a:lnTo>
                  <a:lnTo>
                    <a:pt x="18" y="126"/>
                  </a:lnTo>
                  <a:lnTo>
                    <a:pt x="42" y="159"/>
                  </a:lnTo>
                  <a:lnTo>
                    <a:pt x="79" y="159"/>
                  </a:lnTo>
                  <a:lnTo>
                    <a:pt x="79" y="75"/>
                  </a:lnTo>
                  <a:lnTo>
                    <a:pt x="42" y="75"/>
                  </a:lnTo>
                  <a:lnTo>
                    <a:pt x="18" y="108"/>
                  </a:lnTo>
                  <a:lnTo>
                    <a:pt x="42" y="75"/>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21">
              <a:extLst>
                <a:ext uri="{FF2B5EF4-FFF2-40B4-BE49-F238E27FC236}">
                  <a16:creationId xmlns:a16="http://schemas.microsoft.com/office/drawing/2014/main" id="{027D3F9C-FD7F-4F19-A622-AD5F433CB5F4}"/>
                </a:ext>
              </a:extLst>
            </p:cNvPr>
            <p:cNvSpPr>
              <a:spLocks/>
            </p:cNvSpPr>
            <p:nvPr/>
          </p:nvSpPr>
          <p:spPr bwMode="auto">
            <a:xfrm>
              <a:off x="4449072" y="4012238"/>
              <a:ext cx="116199" cy="172362"/>
            </a:xfrm>
            <a:custGeom>
              <a:avLst/>
              <a:gdLst>
                <a:gd name="T0" fmla="*/ 0 w 60"/>
                <a:gd name="T1" fmla="*/ 0 h 89"/>
                <a:gd name="T2" fmla="*/ 0 w 60"/>
                <a:gd name="T3" fmla="*/ 89 h 89"/>
                <a:gd name="T4" fmla="*/ 60 w 60"/>
                <a:gd name="T5" fmla="*/ 47 h 89"/>
                <a:gd name="T6" fmla="*/ 0 w 60"/>
                <a:gd name="T7" fmla="*/ 0 h 89"/>
              </a:gdLst>
              <a:ahLst/>
              <a:cxnLst>
                <a:cxn ang="0">
                  <a:pos x="T0" y="T1"/>
                </a:cxn>
                <a:cxn ang="0">
                  <a:pos x="T2" y="T3"/>
                </a:cxn>
                <a:cxn ang="0">
                  <a:pos x="T4" y="T5"/>
                </a:cxn>
                <a:cxn ang="0">
                  <a:pos x="T6" y="T7"/>
                </a:cxn>
              </a:cxnLst>
              <a:rect l="0" t="0" r="r" b="b"/>
              <a:pathLst>
                <a:path w="60" h="89">
                  <a:moveTo>
                    <a:pt x="0" y="0"/>
                  </a:moveTo>
                  <a:lnTo>
                    <a:pt x="0" y="89"/>
                  </a:lnTo>
                  <a:lnTo>
                    <a:pt x="60" y="47"/>
                  </a:lnTo>
                  <a:lnTo>
                    <a:pt x="0" y="0"/>
                  </a:lnTo>
                  <a:close/>
                </a:path>
              </a:pathLst>
            </a:custGeom>
            <a:solidFill>
              <a:schemeClr val="accent2">
                <a:lumMod val="40000"/>
                <a:lumOff val="60000"/>
              </a:schemeClr>
            </a:solidFill>
            <a:ln>
              <a:noFill/>
            </a:ln>
            <a:extLst/>
          </p:spPr>
          <p:txBody>
            <a:bodyPr vert="horz" wrap="square" lIns="91440" tIns="45720" rIns="91440" bIns="45720" numCol="1" anchor="t" anchorCtr="0" compatLnSpc="1">
              <a:prstTxWarp prst="textNoShape">
                <a:avLst/>
              </a:prstTxWarp>
            </a:bodyPr>
            <a:lstStyle/>
            <a:p>
              <a:endParaRPr lang="en-US"/>
            </a:p>
          </p:txBody>
        </p:sp>
        <p:sp>
          <p:nvSpPr>
            <p:cNvPr id="23" name="Freeform 22">
              <a:extLst>
                <a:ext uri="{FF2B5EF4-FFF2-40B4-BE49-F238E27FC236}">
                  <a16:creationId xmlns:a16="http://schemas.microsoft.com/office/drawing/2014/main" id="{1257D048-AB3B-45F0-866C-8839774AD7F8}"/>
                </a:ext>
              </a:extLst>
            </p:cNvPr>
            <p:cNvSpPr>
              <a:spLocks/>
            </p:cNvSpPr>
            <p:nvPr/>
          </p:nvSpPr>
          <p:spPr bwMode="auto">
            <a:xfrm>
              <a:off x="4367733" y="3866990"/>
              <a:ext cx="335040" cy="462859"/>
            </a:xfrm>
            <a:custGeom>
              <a:avLst/>
              <a:gdLst>
                <a:gd name="T0" fmla="*/ 42 w 173"/>
                <a:gd name="T1" fmla="*/ 75 h 239"/>
                <a:gd name="T2" fmla="*/ 0 w 173"/>
                <a:gd name="T3" fmla="*/ 75 h 239"/>
                <a:gd name="T4" fmla="*/ 0 w 173"/>
                <a:gd name="T5" fmla="*/ 239 h 239"/>
                <a:gd name="T6" fmla="*/ 173 w 173"/>
                <a:gd name="T7" fmla="*/ 122 h 239"/>
                <a:gd name="T8" fmla="*/ 0 w 173"/>
                <a:gd name="T9" fmla="*/ 0 h 239"/>
                <a:gd name="T10" fmla="*/ 0 w 173"/>
                <a:gd name="T11" fmla="*/ 75 h 239"/>
                <a:gd name="T12" fmla="*/ 42 w 173"/>
                <a:gd name="T13" fmla="*/ 75 h 239"/>
                <a:gd name="T14" fmla="*/ 18 w 173"/>
                <a:gd name="T15" fmla="*/ 108 h 239"/>
                <a:gd name="T16" fmla="*/ 32 w 173"/>
                <a:gd name="T17" fmla="*/ 122 h 239"/>
                <a:gd name="T18" fmla="*/ 18 w 173"/>
                <a:gd name="T19" fmla="*/ 131 h 239"/>
                <a:gd name="T20" fmla="*/ 42 w 173"/>
                <a:gd name="T21" fmla="*/ 164 h 239"/>
                <a:gd name="T22" fmla="*/ 79 w 173"/>
                <a:gd name="T23" fmla="*/ 164 h 239"/>
                <a:gd name="T24" fmla="*/ 79 w 173"/>
                <a:gd name="T25" fmla="*/ 75 h 239"/>
                <a:gd name="T26" fmla="*/ 42 w 173"/>
                <a:gd name="T27" fmla="*/ 75 h 239"/>
                <a:gd name="T28" fmla="*/ 18 w 173"/>
                <a:gd name="T29" fmla="*/ 108 h 239"/>
                <a:gd name="T30" fmla="*/ 42 w 173"/>
                <a:gd name="T31" fmla="*/ 75 h 2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73" h="239">
                  <a:moveTo>
                    <a:pt x="42" y="75"/>
                  </a:moveTo>
                  <a:lnTo>
                    <a:pt x="0" y="75"/>
                  </a:lnTo>
                  <a:lnTo>
                    <a:pt x="0" y="239"/>
                  </a:lnTo>
                  <a:lnTo>
                    <a:pt x="173" y="122"/>
                  </a:lnTo>
                  <a:lnTo>
                    <a:pt x="0" y="0"/>
                  </a:lnTo>
                  <a:lnTo>
                    <a:pt x="0" y="75"/>
                  </a:lnTo>
                  <a:lnTo>
                    <a:pt x="42" y="75"/>
                  </a:lnTo>
                  <a:lnTo>
                    <a:pt x="18" y="108"/>
                  </a:lnTo>
                  <a:lnTo>
                    <a:pt x="32" y="122"/>
                  </a:lnTo>
                  <a:lnTo>
                    <a:pt x="18" y="131"/>
                  </a:lnTo>
                  <a:lnTo>
                    <a:pt x="42" y="164"/>
                  </a:lnTo>
                  <a:lnTo>
                    <a:pt x="79" y="164"/>
                  </a:lnTo>
                  <a:lnTo>
                    <a:pt x="79" y="75"/>
                  </a:lnTo>
                  <a:lnTo>
                    <a:pt x="42" y="75"/>
                  </a:lnTo>
                  <a:lnTo>
                    <a:pt x="18" y="108"/>
                  </a:lnTo>
                  <a:lnTo>
                    <a:pt x="42" y="75"/>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25">
              <a:extLst>
                <a:ext uri="{FF2B5EF4-FFF2-40B4-BE49-F238E27FC236}">
                  <a16:creationId xmlns:a16="http://schemas.microsoft.com/office/drawing/2014/main" id="{853F92BB-FC35-4C4F-8400-6DAFCC4F59A5}"/>
                </a:ext>
              </a:extLst>
            </p:cNvPr>
            <p:cNvSpPr>
              <a:spLocks/>
            </p:cNvSpPr>
            <p:nvPr/>
          </p:nvSpPr>
          <p:spPr bwMode="auto">
            <a:xfrm>
              <a:off x="4449072" y="5288487"/>
              <a:ext cx="116199" cy="162678"/>
            </a:xfrm>
            <a:custGeom>
              <a:avLst/>
              <a:gdLst>
                <a:gd name="T0" fmla="*/ 0 w 60"/>
                <a:gd name="T1" fmla="*/ 0 h 84"/>
                <a:gd name="T2" fmla="*/ 0 w 60"/>
                <a:gd name="T3" fmla="*/ 84 h 84"/>
                <a:gd name="T4" fmla="*/ 60 w 60"/>
                <a:gd name="T5" fmla="*/ 42 h 84"/>
                <a:gd name="T6" fmla="*/ 0 w 60"/>
                <a:gd name="T7" fmla="*/ 0 h 84"/>
              </a:gdLst>
              <a:ahLst/>
              <a:cxnLst>
                <a:cxn ang="0">
                  <a:pos x="T0" y="T1"/>
                </a:cxn>
                <a:cxn ang="0">
                  <a:pos x="T2" y="T3"/>
                </a:cxn>
                <a:cxn ang="0">
                  <a:pos x="T4" y="T5"/>
                </a:cxn>
                <a:cxn ang="0">
                  <a:pos x="T6" y="T7"/>
                </a:cxn>
              </a:cxnLst>
              <a:rect l="0" t="0" r="r" b="b"/>
              <a:pathLst>
                <a:path w="60" h="84">
                  <a:moveTo>
                    <a:pt x="0" y="0"/>
                  </a:moveTo>
                  <a:lnTo>
                    <a:pt x="0" y="84"/>
                  </a:lnTo>
                  <a:lnTo>
                    <a:pt x="60" y="42"/>
                  </a:lnTo>
                  <a:lnTo>
                    <a:pt x="0" y="0"/>
                  </a:lnTo>
                  <a:close/>
                </a:path>
              </a:pathLst>
            </a:custGeom>
            <a:solidFill>
              <a:schemeClr val="accent2">
                <a:lumMod val="40000"/>
                <a:lumOff val="60000"/>
              </a:schemeClr>
            </a:solidFill>
            <a:ln>
              <a:noFill/>
            </a:ln>
            <a:extLst/>
          </p:spPr>
          <p:txBody>
            <a:bodyPr vert="horz" wrap="square" lIns="91440" tIns="45720" rIns="91440" bIns="45720" numCol="1" anchor="t" anchorCtr="0" compatLnSpc="1">
              <a:prstTxWarp prst="textNoShape">
                <a:avLst/>
              </a:prstTxWarp>
            </a:bodyPr>
            <a:lstStyle/>
            <a:p>
              <a:endParaRPr lang="en-US"/>
            </a:p>
          </p:txBody>
        </p:sp>
        <p:sp>
          <p:nvSpPr>
            <p:cNvPr id="27" name="Freeform 26">
              <a:extLst>
                <a:ext uri="{FF2B5EF4-FFF2-40B4-BE49-F238E27FC236}">
                  <a16:creationId xmlns:a16="http://schemas.microsoft.com/office/drawing/2014/main" id="{3F8C472B-955D-418F-90FD-505519BA444F}"/>
                </a:ext>
              </a:extLst>
            </p:cNvPr>
            <p:cNvSpPr>
              <a:spLocks/>
            </p:cNvSpPr>
            <p:nvPr/>
          </p:nvSpPr>
          <p:spPr bwMode="auto">
            <a:xfrm>
              <a:off x="4367733" y="5143238"/>
              <a:ext cx="335040" cy="451239"/>
            </a:xfrm>
            <a:custGeom>
              <a:avLst/>
              <a:gdLst>
                <a:gd name="T0" fmla="*/ 42 w 173"/>
                <a:gd name="T1" fmla="*/ 75 h 233"/>
                <a:gd name="T2" fmla="*/ 0 w 173"/>
                <a:gd name="T3" fmla="*/ 75 h 233"/>
                <a:gd name="T4" fmla="*/ 0 w 173"/>
                <a:gd name="T5" fmla="*/ 233 h 233"/>
                <a:gd name="T6" fmla="*/ 173 w 173"/>
                <a:gd name="T7" fmla="*/ 117 h 233"/>
                <a:gd name="T8" fmla="*/ 0 w 173"/>
                <a:gd name="T9" fmla="*/ 0 h 233"/>
                <a:gd name="T10" fmla="*/ 0 w 173"/>
                <a:gd name="T11" fmla="*/ 75 h 233"/>
                <a:gd name="T12" fmla="*/ 42 w 173"/>
                <a:gd name="T13" fmla="*/ 75 h 233"/>
                <a:gd name="T14" fmla="*/ 18 w 173"/>
                <a:gd name="T15" fmla="*/ 107 h 233"/>
                <a:gd name="T16" fmla="*/ 32 w 173"/>
                <a:gd name="T17" fmla="*/ 117 h 233"/>
                <a:gd name="T18" fmla="*/ 18 w 173"/>
                <a:gd name="T19" fmla="*/ 126 h 233"/>
                <a:gd name="T20" fmla="*/ 42 w 173"/>
                <a:gd name="T21" fmla="*/ 159 h 233"/>
                <a:gd name="T22" fmla="*/ 79 w 173"/>
                <a:gd name="T23" fmla="*/ 159 h 233"/>
                <a:gd name="T24" fmla="*/ 79 w 173"/>
                <a:gd name="T25" fmla="*/ 75 h 233"/>
                <a:gd name="T26" fmla="*/ 42 w 173"/>
                <a:gd name="T27" fmla="*/ 75 h 233"/>
                <a:gd name="T28" fmla="*/ 18 w 173"/>
                <a:gd name="T29" fmla="*/ 107 h 233"/>
                <a:gd name="T30" fmla="*/ 42 w 173"/>
                <a:gd name="T31" fmla="*/ 75 h 2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73" h="233">
                  <a:moveTo>
                    <a:pt x="42" y="75"/>
                  </a:moveTo>
                  <a:lnTo>
                    <a:pt x="0" y="75"/>
                  </a:lnTo>
                  <a:lnTo>
                    <a:pt x="0" y="233"/>
                  </a:lnTo>
                  <a:lnTo>
                    <a:pt x="173" y="117"/>
                  </a:lnTo>
                  <a:lnTo>
                    <a:pt x="0" y="0"/>
                  </a:lnTo>
                  <a:lnTo>
                    <a:pt x="0" y="75"/>
                  </a:lnTo>
                  <a:lnTo>
                    <a:pt x="42" y="75"/>
                  </a:lnTo>
                  <a:lnTo>
                    <a:pt x="18" y="107"/>
                  </a:lnTo>
                  <a:lnTo>
                    <a:pt x="32" y="117"/>
                  </a:lnTo>
                  <a:lnTo>
                    <a:pt x="18" y="126"/>
                  </a:lnTo>
                  <a:lnTo>
                    <a:pt x="42" y="159"/>
                  </a:lnTo>
                  <a:lnTo>
                    <a:pt x="79" y="159"/>
                  </a:lnTo>
                  <a:lnTo>
                    <a:pt x="79" y="75"/>
                  </a:lnTo>
                  <a:lnTo>
                    <a:pt x="42" y="75"/>
                  </a:lnTo>
                  <a:lnTo>
                    <a:pt x="18" y="107"/>
                  </a:lnTo>
                  <a:lnTo>
                    <a:pt x="42" y="75"/>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AutoShape 13">
              <a:extLst>
                <a:ext uri="{FF2B5EF4-FFF2-40B4-BE49-F238E27FC236}">
                  <a16:creationId xmlns:a16="http://schemas.microsoft.com/office/drawing/2014/main" id="{B8738E9B-0239-48B9-9E15-C704681BA1EA}"/>
                </a:ext>
              </a:extLst>
            </p:cNvPr>
            <p:cNvSpPr>
              <a:spLocks/>
            </p:cNvSpPr>
            <p:nvPr/>
          </p:nvSpPr>
          <p:spPr bwMode="auto">
            <a:xfrm>
              <a:off x="3731194" y="2490386"/>
              <a:ext cx="420954" cy="545784"/>
            </a:xfrm>
            <a:custGeom>
              <a:avLst/>
              <a:gdLst/>
              <a:ahLst/>
              <a:cxnLst/>
              <a:rect l="0" t="0" r="r" b="b"/>
              <a:pathLst>
                <a:path w="21600" h="21600">
                  <a:moveTo>
                    <a:pt x="8364" y="12792"/>
                  </a:moveTo>
                  <a:lnTo>
                    <a:pt x="8364" y="11292"/>
                  </a:lnTo>
                  <a:lnTo>
                    <a:pt x="8188" y="11130"/>
                  </a:lnTo>
                  <a:cubicBezTo>
                    <a:pt x="8144" y="11088"/>
                    <a:pt x="7097" y="10094"/>
                    <a:pt x="6693" y="8736"/>
                  </a:cubicBezTo>
                  <a:lnTo>
                    <a:pt x="6623" y="8505"/>
                  </a:lnTo>
                  <a:lnTo>
                    <a:pt x="6365" y="8377"/>
                  </a:lnTo>
                  <a:cubicBezTo>
                    <a:pt x="6188" y="8289"/>
                    <a:pt x="6082" y="8142"/>
                    <a:pt x="6082" y="7983"/>
                  </a:cubicBezTo>
                  <a:lnTo>
                    <a:pt x="6082" y="6572"/>
                  </a:lnTo>
                  <a:cubicBezTo>
                    <a:pt x="6082" y="6441"/>
                    <a:pt x="6155" y="6318"/>
                    <a:pt x="6290" y="6225"/>
                  </a:cubicBezTo>
                  <a:lnTo>
                    <a:pt x="6536" y="6051"/>
                  </a:lnTo>
                  <a:lnTo>
                    <a:pt x="6532" y="3676"/>
                  </a:lnTo>
                  <a:cubicBezTo>
                    <a:pt x="6530" y="3668"/>
                    <a:pt x="6396" y="2793"/>
                    <a:pt x="7190" y="2095"/>
                  </a:cubicBezTo>
                  <a:cubicBezTo>
                    <a:pt x="7887" y="1483"/>
                    <a:pt x="9100" y="1172"/>
                    <a:pt x="10798" y="1172"/>
                  </a:cubicBezTo>
                  <a:cubicBezTo>
                    <a:pt x="12494" y="1172"/>
                    <a:pt x="13706" y="1480"/>
                    <a:pt x="14401" y="2088"/>
                  </a:cubicBezTo>
                  <a:cubicBezTo>
                    <a:pt x="15191" y="2777"/>
                    <a:pt x="15071" y="3661"/>
                    <a:pt x="15072" y="3661"/>
                  </a:cubicBezTo>
                  <a:lnTo>
                    <a:pt x="15061" y="6051"/>
                  </a:lnTo>
                  <a:lnTo>
                    <a:pt x="15313" y="6228"/>
                  </a:lnTo>
                  <a:cubicBezTo>
                    <a:pt x="15446" y="6320"/>
                    <a:pt x="15518" y="6442"/>
                    <a:pt x="15518" y="6572"/>
                  </a:cubicBezTo>
                  <a:lnTo>
                    <a:pt x="15518" y="7983"/>
                  </a:lnTo>
                  <a:cubicBezTo>
                    <a:pt x="15518" y="8188"/>
                    <a:pt x="15343" y="8367"/>
                    <a:pt x="15085" y="8429"/>
                  </a:cubicBezTo>
                  <a:lnTo>
                    <a:pt x="14706" y="8517"/>
                  </a:lnTo>
                  <a:lnTo>
                    <a:pt x="14583" y="8808"/>
                  </a:lnTo>
                  <a:cubicBezTo>
                    <a:pt x="14286" y="9520"/>
                    <a:pt x="13865" y="10176"/>
                    <a:pt x="13333" y="10756"/>
                  </a:cubicBezTo>
                  <a:cubicBezTo>
                    <a:pt x="13203" y="10896"/>
                    <a:pt x="13079" y="11022"/>
                    <a:pt x="12969" y="11117"/>
                  </a:cubicBezTo>
                  <a:lnTo>
                    <a:pt x="12779" y="11282"/>
                  </a:lnTo>
                  <a:lnTo>
                    <a:pt x="12779" y="12825"/>
                  </a:lnTo>
                  <a:cubicBezTo>
                    <a:pt x="12779" y="13537"/>
                    <a:pt x="13292" y="14177"/>
                    <a:pt x="14118" y="14496"/>
                  </a:cubicBezTo>
                  <a:lnTo>
                    <a:pt x="18478" y="16178"/>
                  </a:lnTo>
                  <a:cubicBezTo>
                    <a:pt x="19467" y="16559"/>
                    <a:pt x="20082" y="17327"/>
                    <a:pt x="20082" y="18182"/>
                  </a:cubicBezTo>
                  <a:lnTo>
                    <a:pt x="20089" y="19224"/>
                  </a:lnTo>
                  <a:cubicBezTo>
                    <a:pt x="19871" y="19567"/>
                    <a:pt x="16787" y="20429"/>
                    <a:pt x="10798" y="20429"/>
                  </a:cubicBezTo>
                  <a:cubicBezTo>
                    <a:pt x="4812" y="20429"/>
                    <a:pt x="1729" y="19567"/>
                    <a:pt x="1517" y="19253"/>
                  </a:cubicBezTo>
                  <a:lnTo>
                    <a:pt x="1517" y="18112"/>
                  </a:lnTo>
                  <a:cubicBezTo>
                    <a:pt x="1517" y="17293"/>
                    <a:pt x="2097" y="16540"/>
                    <a:pt x="3030" y="16147"/>
                  </a:cubicBezTo>
                  <a:lnTo>
                    <a:pt x="7101" y="14432"/>
                  </a:lnTo>
                  <a:cubicBezTo>
                    <a:pt x="7880" y="14105"/>
                    <a:pt x="8364" y="13476"/>
                    <a:pt x="8364" y="12792"/>
                  </a:cubicBezTo>
                  <a:close/>
                  <a:moveTo>
                    <a:pt x="19158" y="15132"/>
                  </a:moveTo>
                  <a:lnTo>
                    <a:pt x="14798" y="13451"/>
                  </a:lnTo>
                  <a:cubicBezTo>
                    <a:pt x="14489" y="13330"/>
                    <a:pt x="14297" y="13090"/>
                    <a:pt x="14297" y="12825"/>
                  </a:cubicBezTo>
                  <a:lnTo>
                    <a:pt x="14297" y="11716"/>
                  </a:lnTo>
                  <a:cubicBezTo>
                    <a:pt x="14385" y="11629"/>
                    <a:pt x="14475" y="11535"/>
                    <a:pt x="14568" y="11434"/>
                  </a:cubicBezTo>
                  <a:cubicBezTo>
                    <a:pt x="15127" y="10826"/>
                    <a:pt x="15580" y="10150"/>
                    <a:pt x="15915" y="9422"/>
                  </a:cubicBezTo>
                  <a:cubicBezTo>
                    <a:pt x="16600" y="9140"/>
                    <a:pt x="17036" y="8585"/>
                    <a:pt x="17036" y="7983"/>
                  </a:cubicBezTo>
                  <a:lnTo>
                    <a:pt x="17036" y="6572"/>
                  </a:lnTo>
                  <a:cubicBezTo>
                    <a:pt x="17036" y="6209"/>
                    <a:pt x="16874" y="5855"/>
                    <a:pt x="16579" y="5565"/>
                  </a:cubicBezTo>
                  <a:lnTo>
                    <a:pt x="16578" y="3798"/>
                  </a:lnTo>
                  <a:cubicBezTo>
                    <a:pt x="16608" y="3562"/>
                    <a:pt x="16701" y="2336"/>
                    <a:pt x="15550" y="1322"/>
                  </a:cubicBezTo>
                  <a:cubicBezTo>
                    <a:pt x="14552" y="445"/>
                    <a:pt x="12954" y="0"/>
                    <a:pt x="10798" y="0"/>
                  </a:cubicBezTo>
                  <a:cubicBezTo>
                    <a:pt x="8646" y="0"/>
                    <a:pt x="7049" y="445"/>
                    <a:pt x="6050" y="1322"/>
                  </a:cubicBezTo>
                  <a:cubicBezTo>
                    <a:pt x="4886" y="2347"/>
                    <a:pt x="4990" y="3566"/>
                    <a:pt x="5021" y="3775"/>
                  </a:cubicBezTo>
                  <a:lnTo>
                    <a:pt x="5021" y="5565"/>
                  </a:lnTo>
                  <a:cubicBezTo>
                    <a:pt x="4726" y="5855"/>
                    <a:pt x="4564" y="6209"/>
                    <a:pt x="4564" y="6572"/>
                  </a:cubicBezTo>
                  <a:lnTo>
                    <a:pt x="4564" y="7983"/>
                  </a:lnTo>
                  <a:cubicBezTo>
                    <a:pt x="4564" y="8454"/>
                    <a:pt x="4825" y="8896"/>
                    <a:pt x="5282" y="9207"/>
                  </a:cubicBezTo>
                  <a:cubicBezTo>
                    <a:pt x="5700" y="10425"/>
                    <a:pt x="6519" y="11362"/>
                    <a:pt x="6847" y="11703"/>
                  </a:cubicBezTo>
                  <a:lnTo>
                    <a:pt x="6847" y="12792"/>
                  </a:lnTo>
                  <a:cubicBezTo>
                    <a:pt x="6847" y="13047"/>
                    <a:pt x="6666" y="13281"/>
                    <a:pt x="6375" y="13404"/>
                  </a:cubicBezTo>
                  <a:lnTo>
                    <a:pt x="2304" y="15119"/>
                  </a:lnTo>
                  <a:cubicBezTo>
                    <a:pt x="883" y="15716"/>
                    <a:pt x="0" y="16863"/>
                    <a:pt x="0" y="18112"/>
                  </a:cubicBezTo>
                  <a:lnTo>
                    <a:pt x="0" y="19253"/>
                  </a:lnTo>
                  <a:cubicBezTo>
                    <a:pt x="0" y="21534"/>
                    <a:pt x="9693" y="21600"/>
                    <a:pt x="10798" y="21600"/>
                  </a:cubicBezTo>
                  <a:cubicBezTo>
                    <a:pt x="11904" y="21600"/>
                    <a:pt x="21600" y="21534"/>
                    <a:pt x="21600" y="19253"/>
                  </a:cubicBezTo>
                  <a:lnTo>
                    <a:pt x="21600" y="18182"/>
                  </a:lnTo>
                  <a:cubicBezTo>
                    <a:pt x="21600" y="16883"/>
                    <a:pt x="20664" y="15715"/>
                    <a:pt x="19158" y="15132"/>
                  </a:cubicBezTo>
                  <a:close/>
                  <a:moveTo>
                    <a:pt x="19158" y="15132"/>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31" name="AutoShape 3">
              <a:extLst>
                <a:ext uri="{FF2B5EF4-FFF2-40B4-BE49-F238E27FC236}">
                  <a16:creationId xmlns:a16="http://schemas.microsoft.com/office/drawing/2014/main" id="{0B66017D-BBAC-42F9-9CA0-C359FDB871F1}"/>
                </a:ext>
              </a:extLst>
            </p:cNvPr>
            <p:cNvSpPr>
              <a:spLocks/>
            </p:cNvSpPr>
            <p:nvPr/>
          </p:nvSpPr>
          <p:spPr bwMode="auto">
            <a:xfrm>
              <a:off x="3681765" y="5175520"/>
              <a:ext cx="500444" cy="467417"/>
            </a:xfrm>
            <a:custGeom>
              <a:avLst/>
              <a:gdLst/>
              <a:ahLst/>
              <a:cxnLst/>
              <a:rect l="0" t="0" r="r" b="b"/>
              <a:pathLst>
                <a:path w="21600" h="21600">
                  <a:moveTo>
                    <a:pt x="2706" y="10332"/>
                  </a:moveTo>
                  <a:lnTo>
                    <a:pt x="10800" y="19669"/>
                  </a:lnTo>
                  <a:lnTo>
                    <a:pt x="18894" y="10332"/>
                  </a:lnTo>
                  <a:cubicBezTo>
                    <a:pt x="20559" y="8355"/>
                    <a:pt x="20558" y="5141"/>
                    <a:pt x="18890" y="3165"/>
                  </a:cubicBezTo>
                  <a:lnTo>
                    <a:pt x="18759" y="3010"/>
                  </a:lnTo>
                  <a:cubicBezTo>
                    <a:pt x="17973" y="2078"/>
                    <a:pt x="16934" y="1565"/>
                    <a:pt x="15833" y="1565"/>
                  </a:cubicBezTo>
                  <a:cubicBezTo>
                    <a:pt x="14732" y="1565"/>
                    <a:pt x="13694" y="2078"/>
                    <a:pt x="12908" y="3010"/>
                  </a:cubicBezTo>
                  <a:lnTo>
                    <a:pt x="11342" y="4864"/>
                  </a:lnTo>
                  <a:cubicBezTo>
                    <a:pt x="11203" y="5028"/>
                    <a:pt x="11007" y="5122"/>
                    <a:pt x="10800" y="5122"/>
                  </a:cubicBezTo>
                  <a:cubicBezTo>
                    <a:pt x="10593" y="5122"/>
                    <a:pt x="10396" y="5028"/>
                    <a:pt x="10258" y="4864"/>
                  </a:cubicBezTo>
                  <a:lnTo>
                    <a:pt x="8692" y="3010"/>
                  </a:lnTo>
                  <a:cubicBezTo>
                    <a:pt x="7906" y="2078"/>
                    <a:pt x="6867" y="1565"/>
                    <a:pt x="5767" y="1565"/>
                  </a:cubicBezTo>
                  <a:cubicBezTo>
                    <a:pt x="4666" y="1565"/>
                    <a:pt x="3627" y="2078"/>
                    <a:pt x="2841" y="3010"/>
                  </a:cubicBezTo>
                  <a:lnTo>
                    <a:pt x="2709" y="3165"/>
                  </a:lnTo>
                  <a:cubicBezTo>
                    <a:pt x="1042" y="5141"/>
                    <a:pt x="1041" y="8355"/>
                    <a:pt x="2706" y="10332"/>
                  </a:cubicBezTo>
                  <a:cubicBezTo>
                    <a:pt x="2706" y="10332"/>
                    <a:pt x="2706" y="10332"/>
                    <a:pt x="2706" y="10332"/>
                  </a:cubicBezTo>
                  <a:close/>
                  <a:moveTo>
                    <a:pt x="10800" y="21600"/>
                  </a:moveTo>
                  <a:cubicBezTo>
                    <a:pt x="10597" y="21600"/>
                    <a:pt x="10402" y="21510"/>
                    <a:pt x="10264" y="21351"/>
                  </a:cubicBezTo>
                  <a:lnTo>
                    <a:pt x="1631" y="11392"/>
                  </a:lnTo>
                  <a:cubicBezTo>
                    <a:pt x="1629" y="11389"/>
                    <a:pt x="1627" y="11386"/>
                    <a:pt x="1625" y="11385"/>
                  </a:cubicBezTo>
                  <a:cubicBezTo>
                    <a:pt x="577" y="10142"/>
                    <a:pt x="0" y="8497"/>
                    <a:pt x="0" y="6750"/>
                  </a:cubicBezTo>
                  <a:cubicBezTo>
                    <a:pt x="0" y="5003"/>
                    <a:pt x="577" y="3358"/>
                    <a:pt x="1625" y="2116"/>
                  </a:cubicBezTo>
                  <a:lnTo>
                    <a:pt x="1756" y="1961"/>
                  </a:lnTo>
                  <a:cubicBezTo>
                    <a:pt x="2822" y="697"/>
                    <a:pt x="4247" y="0"/>
                    <a:pt x="5766" y="0"/>
                  </a:cubicBezTo>
                  <a:cubicBezTo>
                    <a:pt x="7286" y="0"/>
                    <a:pt x="8710" y="697"/>
                    <a:pt x="9777" y="1961"/>
                  </a:cubicBezTo>
                  <a:lnTo>
                    <a:pt x="10800" y="3173"/>
                  </a:lnTo>
                  <a:lnTo>
                    <a:pt x="11823" y="1961"/>
                  </a:lnTo>
                  <a:cubicBezTo>
                    <a:pt x="12890" y="697"/>
                    <a:pt x="14314" y="0"/>
                    <a:pt x="15833" y="0"/>
                  </a:cubicBezTo>
                  <a:cubicBezTo>
                    <a:pt x="17352" y="0"/>
                    <a:pt x="18777" y="697"/>
                    <a:pt x="19843" y="1961"/>
                  </a:cubicBezTo>
                  <a:lnTo>
                    <a:pt x="19974" y="2116"/>
                  </a:lnTo>
                  <a:cubicBezTo>
                    <a:pt x="21023" y="3358"/>
                    <a:pt x="21600" y="5004"/>
                    <a:pt x="21600" y="6750"/>
                  </a:cubicBezTo>
                  <a:cubicBezTo>
                    <a:pt x="21600" y="8497"/>
                    <a:pt x="21023" y="10143"/>
                    <a:pt x="19975" y="11385"/>
                  </a:cubicBezTo>
                  <a:cubicBezTo>
                    <a:pt x="19973" y="11387"/>
                    <a:pt x="19970" y="11389"/>
                    <a:pt x="19968" y="11392"/>
                  </a:cubicBezTo>
                  <a:lnTo>
                    <a:pt x="11336" y="21351"/>
                  </a:lnTo>
                  <a:cubicBezTo>
                    <a:pt x="11197" y="21510"/>
                    <a:pt x="11003" y="21600"/>
                    <a:pt x="10800" y="21600"/>
                  </a:cubicBezTo>
                  <a:cubicBezTo>
                    <a:pt x="10800" y="21600"/>
                    <a:pt x="10800" y="21600"/>
                    <a:pt x="10800" y="21600"/>
                  </a:cubicBezTo>
                  <a:close/>
                  <a:moveTo>
                    <a:pt x="10800" y="2160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32" name="AutoShape 4">
              <a:extLst>
                <a:ext uri="{FF2B5EF4-FFF2-40B4-BE49-F238E27FC236}">
                  <a16:creationId xmlns:a16="http://schemas.microsoft.com/office/drawing/2014/main" id="{28C2EC07-A3A3-4700-A41F-E105E07DAE0D}"/>
                </a:ext>
              </a:extLst>
            </p:cNvPr>
            <p:cNvSpPr>
              <a:spLocks/>
            </p:cNvSpPr>
            <p:nvPr/>
          </p:nvSpPr>
          <p:spPr bwMode="auto">
            <a:xfrm>
              <a:off x="3691449" y="3897699"/>
              <a:ext cx="500444" cy="432150"/>
            </a:xfrm>
            <a:custGeom>
              <a:avLst/>
              <a:gdLst/>
              <a:ahLst/>
              <a:cxnLst/>
              <a:rect l="0" t="0" r="r" b="b"/>
              <a:pathLst>
                <a:path w="21600" h="21600">
                  <a:moveTo>
                    <a:pt x="19915" y="17200"/>
                  </a:moveTo>
                  <a:lnTo>
                    <a:pt x="1684" y="17200"/>
                  </a:lnTo>
                  <a:cubicBezTo>
                    <a:pt x="1457" y="17200"/>
                    <a:pt x="1273" y="16987"/>
                    <a:pt x="1273" y="16723"/>
                  </a:cubicBezTo>
                  <a:lnTo>
                    <a:pt x="1273" y="15181"/>
                  </a:lnTo>
                  <a:lnTo>
                    <a:pt x="20327" y="15181"/>
                  </a:lnTo>
                  <a:lnTo>
                    <a:pt x="20327" y="16723"/>
                  </a:lnTo>
                  <a:cubicBezTo>
                    <a:pt x="20327" y="16987"/>
                    <a:pt x="20142" y="17200"/>
                    <a:pt x="19915" y="17200"/>
                  </a:cubicBezTo>
                  <a:cubicBezTo>
                    <a:pt x="19915" y="17200"/>
                    <a:pt x="19915" y="17200"/>
                    <a:pt x="19915" y="17200"/>
                  </a:cubicBezTo>
                  <a:close/>
                  <a:moveTo>
                    <a:pt x="1684" y="1475"/>
                  </a:moveTo>
                  <a:lnTo>
                    <a:pt x="19915" y="1475"/>
                  </a:lnTo>
                  <a:cubicBezTo>
                    <a:pt x="20142" y="1475"/>
                    <a:pt x="20327" y="1688"/>
                    <a:pt x="20327" y="1951"/>
                  </a:cubicBezTo>
                  <a:lnTo>
                    <a:pt x="20327" y="13707"/>
                  </a:lnTo>
                  <a:lnTo>
                    <a:pt x="1273" y="13707"/>
                  </a:lnTo>
                  <a:lnTo>
                    <a:pt x="1273" y="1951"/>
                  </a:lnTo>
                  <a:cubicBezTo>
                    <a:pt x="1273" y="1688"/>
                    <a:pt x="1457" y="1475"/>
                    <a:pt x="1684" y="1475"/>
                  </a:cubicBezTo>
                  <a:cubicBezTo>
                    <a:pt x="1684" y="1475"/>
                    <a:pt x="1684" y="1475"/>
                    <a:pt x="1684" y="1475"/>
                  </a:cubicBezTo>
                  <a:close/>
                  <a:moveTo>
                    <a:pt x="19915" y="0"/>
                  </a:moveTo>
                  <a:lnTo>
                    <a:pt x="1684" y="0"/>
                  </a:lnTo>
                  <a:cubicBezTo>
                    <a:pt x="756" y="0"/>
                    <a:pt x="0" y="875"/>
                    <a:pt x="0" y="1951"/>
                  </a:cubicBezTo>
                  <a:lnTo>
                    <a:pt x="0" y="16723"/>
                  </a:lnTo>
                  <a:cubicBezTo>
                    <a:pt x="0" y="17800"/>
                    <a:pt x="756" y="18675"/>
                    <a:pt x="1684" y="18675"/>
                  </a:cubicBezTo>
                  <a:lnTo>
                    <a:pt x="10163" y="18675"/>
                  </a:lnTo>
                  <a:lnTo>
                    <a:pt x="10163" y="20125"/>
                  </a:lnTo>
                  <a:lnTo>
                    <a:pt x="7934" y="20125"/>
                  </a:lnTo>
                  <a:lnTo>
                    <a:pt x="7934" y="21600"/>
                  </a:lnTo>
                  <a:lnTo>
                    <a:pt x="13665" y="21600"/>
                  </a:lnTo>
                  <a:lnTo>
                    <a:pt x="13665" y="20125"/>
                  </a:lnTo>
                  <a:lnTo>
                    <a:pt x="11436" y="20125"/>
                  </a:lnTo>
                  <a:lnTo>
                    <a:pt x="11436" y="18675"/>
                  </a:lnTo>
                  <a:lnTo>
                    <a:pt x="19915" y="18675"/>
                  </a:lnTo>
                  <a:cubicBezTo>
                    <a:pt x="20844" y="18675"/>
                    <a:pt x="21600" y="17800"/>
                    <a:pt x="21600" y="16723"/>
                  </a:cubicBezTo>
                  <a:lnTo>
                    <a:pt x="21600" y="1951"/>
                  </a:lnTo>
                  <a:cubicBezTo>
                    <a:pt x="21600" y="875"/>
                    <a:pt x="20844" y="0"/>
                    <a:pt x="19915" y="0"/>
                  </a:cubicBezTo>
                  <a:cubicBezTo>
                    <a:pt x="19915" y="0"/>
                    <a:pt x="19915" y="0"/>
                    <a:pt x="19915" y="0"/>
                  </a:cubicBezTo>
                  <a:close/>
                  <a:moveTo>
                    <a:pt x="19915" y="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36" name="TextBox 17">
              <a:extLst>
                <a:ext uri="{FF2B5EF4-FFF2-40B4-BE49-F238E27FC236}">
                  <a16:creationId xmlns:a16="http://schemas.microsoft.com/office/drawing/2014/main" id="{98B2636D-DE32-41EB-8E1E-D624C73EE315}"/>
                </a:ext>
              </a:extLst>
            </p:cNvPr>
            <p:cNvSpPr txBox="1"/>
            <p:nvPr/>
          </p:nvSpPr>
          <p:spPr>
            <a:xfrm>
              <a:off x="4728566" y="2411777"/>
              <a:ext cx="1657720" cy="338554"/>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600" b="1" dirty="0">
                  <a:solidFill>
                    <a:schemeClr val="bg1"/>
                  </a:solidFill>
                  <a:latin typeface="Roboto Slab" pitchFamily="2" charset="0"/>
                  <a:ea typeface="Roboto Slab" pitchFamily="2" charset="0"/>
                  <a:cs typeface="Montserrat" charset="0"/>
                </a:rPr>
                <a:t>HEADING ONE</a:t>
              </a:r>
            </a:p>
          </p:txBody>
        </p:sp>
        <p:sp>
          <p:nvSpPr>
            <p:cNvPr id="37" name="TextBox 16">
              <a:extLst>
                <a:ext uri="{FF2B5EF4-FFF2-40B4-BE49-F238E27FC236}">
                  <a16:creationId xmlns:a16="http://schemas.microsoft.com/office/drawing/2014/main" id="{FC2F694E-7ACB-46D4-B0D1-0C4A8ABD93CB}"/>
                </a:ext>
              </a:extLst>
            </p:cNvPr>
            <p:cNvSpPr txBox="1"/>
            <p:nvPr/>
          </p:nvSpPr>
          <p:spPr>
            <a:xfrm>
              <a:off x="4728565" y="2719923"/>
              <a:ext cx="2020577" cy="463717"/>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500"/>
                </a:lnSpc>
              </a:pPr>
              <a:r>
                <a:rPr lang="en-US" sz="1100" i="1" dirty="0">
                  <a:solidFill>
                    <a:schemeClr val="bg1"/>
                  </a:solidFill>
                  <a:latin typeface="Roboto Slab" pitchFamily="2" charset="0"/>
                  <a:ea typeface="Roboto Slab" pitchFamily="2" charset="0"/>
                  <a:cs typeface="Aller" charset="0"/>
                </a:rPr>
                <a:t>Lorem Ipsum is simply dummy text of the printing</a:t>
              </a:r>
            </a:p>
          </p:txBody>
        </p:sp>
        <p:sp>
          <p:nvSpPr>
            <p:cNvPr id="38" name="TextBox 17">
              <a:extLst>
                <a:ext uri="{FF2B5EF4-FFF2-40B4-BE49-F238E27FC236}">
                  <a16:creationId xmlns:a16="http://schemas.microsoft.com/office/drawing/2014/main" id="{C4062B80-C288-41E8-A70E-FB62166C0756}"/>
                </a:ext>
              </a:extLst>
            </p:cNvPr>
            <p:cNvSpPr txBox="1"/>
            <p:nvPr/>
          </p:nvSpPr>
          <p:spPr>
            <a:xfrm>
              <a:off x="4728566" y="3718317"/>
              <a:ext cx="1657720" cy="338554"/>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600" b="1" dirty="0">
                  <a:solidFill>
                    <a:schemeClr val="bg1"/>
                  </a:solidFill>
                  <a:latin typeface="Roboto Slab" pitchFamily="2" charset="0"/>
                  <a:ea typeface="Roboto Slab" pitchFamily="2" charset="0"/>
                  <a:cs typeface="Montserrat" charset="0"/>
                </a:rPr>
                <a:t>HEADING ONE</a:t>
              </a:r>
            </a:p>
          </p:txBody>
        </p:sp>
        <p:sp>
          <p:nvSpPr>
            <p:cNvPr id="39" name="TextBox 16">
              <a:extLst>
                <a:ext uri="{FF2B5EF4-FFF2-40B4-BE49-F238E27FC236}">
                  <a16:creationId xmlns:a16="http://schemas.microsoft.com/office/drawing/2014/main" id="{ECF7DD9D-B810-4FA6-809B-0942867A1344}"/>
                </a:ext>
              </a:extLst>
            </p:cNvPr>
            <p:cNvSpPr txBox="1"/>
            <p:nvPr/>
          </p:nvSpPr>
          <p:spPr>
            <a:xfrm>
              <a:off x="4728565" y="4026463"/>
              <a:ext cx="2020577" cy="463717"/>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500"/>
                </a:lnSpc>
              </a:pPr>
              <a:r>
                <a:rPr lang="en-US" sz="1100" i="1" dirty="0">
                  <a:solidFill>
                    <a:schemeClr val="bg1"/>
                  </a:solidFill>
                  <a:latin typeface="Roboto Slab" pitchFamily="2" charset="0"/>
                  <a:ea typeface="Roboto Slab" pitchFamily="2" charset="0"/>
                  <a:cs typeface="Aller" charset="0"/>
                </a:rPr>
                <a:t>Lorem Ipsum is simply dummy text of the printing</a:t>
              </a:r>
            </a:p>
          </p:txBody>
        </p:sp>
        <p:sp>
          <p:nvSpPr>
            <p:cNvPr id="40" name="TextBox 17">
              <a:extLst>
                <a:ext uri="{FF2B5EF4-FFF2-40B4-BE49-F238E27FC236}">
                  <a16:creationId xmlns:a16="http://schemas.microsoft.com/office/drawing/2014/main" id="{4CFF3D14-CB68-44C1-A1FC-0EC7EA464202}"/>
                </a:ext>
              </a:extLst>
            </p:cNvPr>
            <p:cNvSpPr txBox="1"/>
            <p:nvPr/>
          </p:nvSpPr>
          <p:spPr>
            <a:xfrm>
              <a:off x="4728566" y="5013771"/>
              <a:ext cx="1657720" cy="338554"/>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600" b="1" dirty="0">
                  <a:solidFill>
                    <a:schemeClr val="bg1"/>
                  </a:solidFill>
                  <a:latin typeface="Roboto Slab" pitchFamily="2" charset="0"/>
                  <a:ea typeface="Roboto Slab" pitchFamily="2" charset="0"/>
                  <a:cs typeface="Montserrat" charset="0"/>
                </a:rPr>
                <a:t>HEADING ONE</a:t>
              </a:r>
            </a:p>
          </p:txBody>
        </p:sp>
        <p:sp>
          <p:nvSpPr>
            <p:cNvPr id="41" name="TextBox 16">
              <a:extLst>
                <a:ext uri="{FF2B5EF4-FFF2-40B4-BE49-F238E27FC236}">
                  <a16:creationId xmlns:a16="http://schemas.microsoft.com/office/drawing/2014/main" id="{7F7611EE-9C86-44C9-9E35-BEFE025C2388}"/>
                </a:ext>
              </a:extLst>
            </p:cNvPr>
            <p:cNvSpPr txBox="1"/>
            <p:nvPr/>
          </p:nvSpPr>
          <p:spPr>
            <a:xfrm>
              <a:off x="4728565" y="5321917"/>
              <a:ext cx="2020577" cy="463717"/>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500"/>
                </a:lnSpc>
              </a:pPr>
              <a:r>
                <a:rPr lang="en-US" sz="1100" i="1" dirty="0">
                  <a:solidFill>
                    <a:schemeClr val="bg1"/>
                  </a:solidFill>
                  <a:latin typeface="Roboto Slab" pitchFamily="2" charset="0"/>
                  <a:ea typeface="Roboto Slab" pitchFamily="2" charset="0"/>
                  <a:cs typeface="Aller" charset="0"/>
                </a:rPr>
                <a:t>Lorem Ipsum is simply dummy text of the printing</a:t>
              </a:r>
            </a:p>
          </p:txBody>
        </p:sp>
      </p:grpSp>
      <p:sp>
        <p:nvSpPr>
          <p:cNvPr id="43" name="Picture Placeholder 42">
            <a:extLst>
              <a:ext uri="{FF2B5EF4-FFF2-40B4-BE49-F238E27FC236}">
                <a16:creationId xmlns:a16="http://schemas.microsoft.com/office/drawing/2014/main" id="{E1B01123-B45D-4F51-97FA-D317C6B414C9}"/>
              </a:ext>
            </a:extLst>
          </p:cNvPr>
          <p:cNvSpPr>
            <a:spLocks noGrp="1"/>
          </p:cNvSpPr>
          <p:nvPr>
            <p:ph type="pic" sz="quarter" idx="170"/>
          </p:nvPr>
        </p:nvSpPr>
        <p:spPr/>
      </p:sp>
      <p:sp>
        <p:nvSpPr>
          <p:cNvPr id="45" name="Picture Placeholder 44">
            <a:extLst>
              <a:ext uri="{FF2B5EF4-FFF2-40B4-BE49-F238E27FC236}">
                <a16:creationId xmlns:a16="http://schemas.microsoft.com/office/drawing/2014/main" id="{7FF096AC-3DD7-47A3-BAC4-17F81E3BA8F5}"/>
              </a:ext>
            </a:extLst>
          </p:cNvPr>
          <p:cNvSpPr>
            <a:spLocks noGrp="1"/>
          </p:cNvSpPr>
          <p:nvPr>
            <p:ph type="pic" sz="quarter" idx="171"/>
          </p:nvPr>
        </p:nvSpPr>
        <p:spPr/>
      </p:sp>
    </p:spTree>
    <p:extLst>
      <p:ext uri="{BB962C8B-B14F-4D97-AF65-F5344CB8AC3E}">
        <p14:creationId xmlns:p14="http://schemas.microsoft.com/office/powerpoint/2010/main" val="104842500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19</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pPr algn="ctr"/>
            <a:r>
              <a:rPr lang="en-US" b="1" dirty="0">
                <a:latin typeface="Roboto Slab" pitchFamily="2" charset="0"/>
                <a:ea typeface="Roboto Slab" pitchFamily="2" charset="0"/>
              </a:rPr>
              <a:t>SQUARE IMAGE</a:t>
            </a:r>
          </a:p>
        </p:txBody>
      </p:sp>
      <p:sp>
        <p:nvSpPr>
          <p:cNvPr id="10" name="Rectangle 9">
            <a:extLst>
              <a:ext uri="{FF2B5EF4-FFF2-40B4-BE49-F238E27FC236}">
                <a16:creationId xmlns:a16="http://schemas.microsoft.com/office/drawing/2014/main" id="{F3435202-3C24-40B9-AB77-FD517DA871F5}"/>
              </a:ext>
            </a:extLst>
          </p:cNvPr>
          <p:cNvSpPr/>
          <p:nvPr/>
        </p:nvSpPr>
        <p:spPr>
          <a:xfrm>
            <a:off x="1233753" y="5300672"/>
            <a:ext cx="9724493" cy="765018"/>
          </a:xfrm>
          <a:prstGeom prst="rect">
            <a:avLst/>
          </a:prstGeom>
        </p:spPr>
        <p:txBody>
          <a:bodyPr wrap="square">
            <a:spAutoFit/>
          </a:bodyPr>
          <a:lstStyle/>
          <a:p>
            <a:pPr algn="ctr">
              <a:lnSpc>
                <a:spcPts val="18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a:t>
            </a:r>
          </a:p>
        </p:txBody>
      </p:sp>
      <p:sp>
        <p:nvSpPr>
          <p:cNvPr id="9" name="Picture Placeholder 8">
            <a:extLst>
              <a:ext uri="{FF2B5EF4-FFF2-40B4-BE49-F238E27FC236}">
                <a16:creationId xmlns:a16="http://schemas.microsoft.com/office/drawing/2014/main" id="{D1401AA4-CCDC-49CC-A6CB-D1B86FE9DD22}"/>
              </a:ext>
            </a:extLst>
          </p:cNvPr>
          <p:cNvSpPr>
            <a:spLocks noGrp="1"/>
          </p:cNvSpPr>
          <p:nvPr>
            <p:ph type="pic" sz="quarter" idx="170"/>
          </p:nvPr>
        </p:nvSpPr>
        <p:spPr/>
      </p:sp>
      <p:sp>
        <p:nvSpPr>
          <p:cNvPr id="14" name="Picture Placeholder 13">
            <a:extLst>
              <a:ext uri="{FF2B5EF4-FFF2-40B4-BE49-F238E27FC236}">
                <a16:creationId xmlns:a16="http://schemas.microsoft.com/office/drawing/2014/main" id="{FE1283BC-078F-48F4-880F-5C8F9FD4BC8F}"/>
              </a:ext>
            </a:extLst>
          </p:cNvPr>
          <p:cNvSpPr>
            <a:spLocks noGrp="1"/>
          </p:cNvSpPr>
          <p:nvPr>
            <p:ph type="pic" sz="quarter" idx="172"/>
          </p:nvPr>
        </p:nvSpPr>
        <p:spPr/>
      </p:sp>
    </p:spTree>
    <p:extLst>
      <p:ext uri="{BB962C8B-B14F-4D97-AF65-F5344CB8AC3E}">
        <p14:creationId xmlns:p14="http://schemas.microsoft.com/office/powerpoint/2010/main" val="13203963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Oval 5">
            <a:extLst>
              <a:ext uri="{FF2B5EF4-FFF2-40B4-BE49-F238E27FC236}">
                <a16:creationId xmlns:a16="http://schemas.microsoft.com/office/drawing/2014/main" id="{5EA19041-CF14-427F-B8C6-FB786528B290}"/>
              </a:ext>
            </a:extLst>
          </p:cNvPr>
          <p:cNvSpPr/>
          <p:nvPr/>
        </p:nvSpPr>
        <p:spPr>
          <a:xfrm>
            <a:off x="4914900" y="1707094"/>
            <a:ext cx="2346918" cy="2346918"/>
          </a:xfrm>
          <a:prstGeom prst="ellipse">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a:t>
            </a:fld>
            <a:endParaRPr lang="en-US" dirty="0"/>
          </a:p>
        </p:txBody>
      </p:sp>
      <p:sp>
        <p:nvSpPr>
          <p:cNvPr id="4" name="Title 3">
            <a:extLst>
              <a:ext uri="{FF2B5EF4-FFF2-40B4-BE49-F238E27FC236}">
                <a16:creationId xmlns:a16="http://schemas.microsoft.com/office/drawing/2014/main" id="{3630ACF0-5C61-44DF-B046-56D6B9FF07C7}"/>
              </a:ext>
            </a:extLst>
          </p:cNvPr>
          <p:cNvSpPr>
            <a:spLocks noGrp="1"/>
          </p:cNvSpPr>
          <p:nvPr>
            <p:ph type="title" idx="4294967295"/>
          </p:nvPr>
        </p:nvSpPr>
        <p:spPr>
          <a:xfrm>
            <a:off x="3057525" y="481013"/>
            <a:ext cx="6076950" cy="679450"/>
          </a:xfrm>
        </p:spPr>
        <p:txBody>
          <a:bodyPr/>
          <a:lstStyle/>
          <a:p>
            <a:pPr algn="ctr"/>
            <a:r>
              <a:rPr lang="en-US" b="1" dirty="0">
                <a:latin typeface="Roboto Slab" pitchFamily="2" charset="0"/>
                <a:ea typeface="Roboto Slab" pitchFamily="2" charset="0"/>
              </a:rPr>
              <a:t>Welcome Message</a:t>
            </a:r>
            <a:endParaRPr lang="en-US" dirty="0">
              <a:latin typeface="Roboto Slab" pitchFamily="2" charset="0"/>
              <a:ea typeface="Roboto Slab" pitchFamily="2" charset="0"/>
            </a:endParaRPr>
          </a:p>
        </p:txBody>
      </p:sp>
      <p:sp>
        <p:nvSpPr>
          <p:cNvPr id="5" name="Subtitle 4">
            <a:extLst>
              <a:ext uri="{FF2B5EF4-FFF2-40B4-BE49-F238E27FC236}">
                <a16:creationId xmlns:a16="http://schemas.microsoft.com/office/drawing/2014/main" id="{DCE1ACC0-804E-4492-939E-18689A688F76}"/>
              </a:ext>
            </a:extLst>
          </p:cNvPr>
          <p:cNvSpPr>
            <a:spLocks noGrp="1"/>
          </p:cNvSpPr>
          <p:nvPr>
            <p:ph type="subTitle" idx="4294967295"/>
          </p:nvPr>
        </p:nvSpPr>
        <p:spPr>
          <a:xfrm>
            <a:off x="838200" y="1135063"/>
            <a:ext cx="10515600" cy="244475"/>
          </a:xfrm>
          <a:prstGeom prst="rect">
            <a:avLst/>
          </a:prstGeom>
        </p:spPr>
        <p:txBody>
          <a:bodyPr/>
          <a:lstStyle/>
          <a:p>
            <a:r>
              <a:rPr lang="en-US" dirty="0">
                <a:latin typeface="Roboto Slab" pitchFamily="2" charset="0"/>
                <a:ea typeface="Roboto Slab" pitchFamily="2" charset="0"/>
              </a:rPr>
              <a:t>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 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a:t>
            </a:r>
          </a:p>
        </p:txBody>
      </p:sp>
      <p:grpSp>
        <p:nvGrpSpPr>
          <p:cNvPr id="3" name="Group 2">
            <a:extLst>
              <a:ext uri="{FF2B5EF4-FFF2-40B4-BE49-F238E27FC236}">
                <a16:creationId xmlns:a16="http://schemas.microsoft.com/office/drawing/2014/main" id="{A980123D-46E0-4FA1-AB7F-C0E6A6F87009}"/>
              </a:ext>
            </a:extLst>
          </p:cNvPr>
          <p:cNvGrpSpPr/>
          <p:nvPr/>
        </p:nvGrpSpPr>
        <p:grpSpPr>
          <a:xfrm>
            <a:off x="2494259" y="4347825"/>
            <a:ext cx="7188200" cy="1542483"/>
            <a:chOff x="2501900" y="3886638"/>
            <a:chExt cx="7188200" cy="1542483"/>
          </a:xfrm>
        </p:grpSpPr>
        <p:grpSp>
          <p:nvGrpSpPr>
            <p:cNvPr id="2" name="Group 1">
              <a:extLst>
                <a:ext uri="{FF2B5EF4-FFF2-40B4-BE49-F238E27FC236}">
                  <a16:creationId xmlns:a16="http://schemas.microsoft.com/office/drawing/2014/main" id="{593D87CB-38EF-48FD-8998-E6E17054BB5C}"/>
                </a:ext>
              </a:extLst>
            </p:cNvPr>
            <p:cNvGrpSpPr/>
            <p:nvPr/>
          </p:nvGrpSpPr>
          <p:grpSpPr>
            <a:xfrm>
              <a:off x="4437573" y="3886638"/>
              <a:ext cx="3316855" cy="682781"/>
              <a:chOff x="3776803" y="2483240"/>
              <a:chExt cx="3316855" cy="682781"/>
            </a:xfrm>
          </p:grpSpPr>
          <p:sp>
            <p:nvSpPr>
              <p:cNvPr id="34" name="TextBox 33">
                <a:extLst>
                  <a:ext uri="{FF2B5EF4-FFF2-40B4-BE49-F238E27FC236}">
                    <a16:creationId xmlns:a16="http://schemas.microsoft.com/office/drawing/2014/main" id="{EF71729A-2946-4235-ABF5-F99CEB1DC732}"/>
                  </a:ext>
                </a:extLst>
              </p:cNvPr>
              <p:cNvSpPr txBox="1"/>
              <p:nvPr/>
            </p:nvSpPr>
            <p:spPr>
              <a:xfrm>
                <a:off x="4745802" y="2483240"/>
                <a:ext cx="1378857" cy="400110"/>
              </a:xfrm>
              <a:prstGeom prst="rect">
                <a:avLst/>
              </a:prstGeom>
              <a:noFill/>
            </p:spPr>
            <p:txBody>
              <a:bodyPr wrap="square" rtlCol="0">
                <a:spAutoFit/>
              </a:bodyPr>
              <a:lstStyle/>
              <a:p>
                <a:pPr algn="ctr"/>
                <a:r>
                  <a:rPr lang="en-US" sz="2000" b="1" dirty="0">
                    <a:solidFill>
                      <a:schemeClr val="accent2"/>
                    </a:solidFill>
                    <a:latin typeface="Roboto Slab" pitchFamily="2" charset="0"/>
                    <a:ea typeface="Roboto Slab" pitchFamily="2" charset="0"/>
                  </a:rPr>
                  <a:t>HELLO”</a:t>
                </a:r>
              </a:p>
            </p:txBody>
          </p:sp>
          <p:sp>
            <p:nvSpPr>
              <p:cNvPr id="35" name="TextBox 34">
                <a:extLst>
                  <a:ext uri="{FF2B5EF4-FFF2-40B4-BE49-F238E27FC236}">
                    <a16:creationId xmlns:a16="http://schemas.microsoft.com/office/drawing/2014/main" id="{D734DE8D-3013-4617-B8C8-3336423CAC46}"/>
                  </a:ext>
                </a:extLst>
              </p:cNvPr>
              <p:cNvSpPr txBox="1"/>
              <p:nvPr/>
            </p:nvSpPr>
            <p:spPr>
              <a:xfrm>
                <a:off x="3776803" y="2827467"/>
                <a:ext cx="3316855" cy="338554"/>
              </a:xfrm>
              <a:prstGeom prst="rect">
                <a:avLst/>
              </a:prstGeom>
              <a:noFill/>
            </p:spPr>
            <p:txBody>
              <a:bodyPr wrap="square" rtlCol="0">
                <a:spAutoFit/>
              </a:bodyPr>
              <a:lstStyle/>
              <a:p>
                <a:pPr algn="ctr"/>
                <a:r>
                  <a:rPr lang="en-US" sz="1600" dirty="0" err="1">
                    <a:solidFill>
                      <a:schemeClr val="tx1">
                        <a:lumMod val="75000"/>
                        <a:lumOff val="25000"/>
                      </a:schemeClr>
                    </a:solidFill>
                    <a:latin typeface="Roboto Slab" pitchFamily="2" charset="0"/>
                    <a:ea typeface="Roboto Slab" pitchFamily="2" charset="0"/>
                  </a:rPr>
                  <a:t>Iam</a:t>
                </a:r>
                <a:r>
                  <a:rPr lang="en-US" sz="1600" dirty="0">
                    <a:solidFill>
                      <a:schemeClr val="tx1">
                        <a:lumMod val="75000"/>
                        <a:lumOff val="25000"/>
                      </a:schemeClr>
                    </a:solidFill>
                    <a:latin typeface="Roboto Slab" pitchFamily="2" charset="0"/>
                    <a:ea typeface="Roboto Slab" pitchFamily="2" charset="0"/>
                  </a:rPr>
                  <a:t> John Deo, Your Presenter!</a:t>
                </a:r>
              </a:p>
            </p:txBody>
          </p:sp>
        </p:grpSp>
        <p:sp>
          <p:nvSpPr>
            <p:cNvPr id="49" name="Rectangle 9">
              <a:extLst>
                <a:ext uri="{FF2B5EF4-FFF2-40B4-BE49-F238E27FC236}">
                  <a16:creationId xmlns:a16="http://schemas.microsoft.com/office/drawing/2014/main" id="{1AF9ED88-3C4F-48B4-80B4-E48FCF078F07}"/>
                </a:ext>
              </a:extLst>
            </p:cNvPr>
            <p:cNvSpPr>
              <a:spLocks/>
            </p:cNvSpPr>
            <p:nvPr/>
          </p:nvSpPr>
          <p:spPr bwMode="auto">
            <a:xfrm>
              <a:off x="2501900" y="4670839"/>
              <a:ext cx="7188200" cy="7582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000" dirty="0" err="1">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powerpoint</a:t>
              </a: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a:t>
              </a:r>
            </a:p>
          </p:txBody>
        </p:sp>
      </p:grpSp>
      <p:sp>
        <p:nvSpPr>
          <p:cNvPr id="8" name="Picture Placeholder 7">
            <a:extLst>
              <a:ext uri="{FF2B5EF4-FFF2-40B4-BE49-F238E27FC236}">
                <a16:creationId xmlns:a16="http://schemas.microsoft.com/office/drawing/2014/main" id="{D08FA290-F065-41EB-A572-EF5CA933CE2C}"/>
              </a:ext>
            </a:extLst>
          </p:cNvPr>
          <p:cNvSpPr>
            <a:spLocks noGrp="1"/>
          </p:cNvSpPr>
          <p:nvPr>
            <p:ph type="pic" sz="quarter" idx="167"/>
          </p:nvPr>
        </p:nvSpPr>
        <p:spPr/>
      </p:sp>
    </p:spTree>
    <p:extLst>
      <p:ext uri="{BB962C8B-B14F-4D97-AF65-F5344CB8AC3E}">
        <p14:creationId xmlns:p14="http://schemas.microsoft.com/office/powerpoint/2010/main" val="324139247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20</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pPr algn="l"/>
            <a:r>
              <a:rPr lang="en-US" dirty="0">
                <a:latin typeface="Roboto Slab" pitchFamily="2" charset="0"/>
                <a:ea typeface="Roboto Slab" pitchFamily="2" charset="0"/>
              </a:rPr>
              <a:t>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 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a:t>
            </a:r>
          </a:p>
          <a:p>
            <a:pPr algn="l"/>
            <a:endParaRPr lang="en-US" dirty="0">
              <a:latin typeface="Roboto Slab" pitchFamily="2" charset="0"/>
              <a:ea typeface="Roboto Slab" pitchFamily="2" charset="0"/>
            </a:endParaRPr>
          </a:p>
        </p:txBody>
      </p:sp>
      <p:grpSp>
        <p:nvGrpSpPr>
          <p:cNvPr id="2" name="Group 1">
            <a:extLst>
              <a:ext uri="{FF2B5EF4-FFF2-40B4-BE49-F238E27FC236}">
                <a16:creationId xmlns:a16="http://schemas.microsoft.com/office/drawing/2014/main" id="{5ED7D967-1A43-4FA9-81C3-1C7ACE8E327E}"/>
              </a:ext>
            </a:extLst>
          </p:cNvPr>
          <p:cNvGrpSpPr/>
          <p:nvPr/>
        </p:nvGrpSpPr>
        <p:grpSpPr>
          <a:xfrm>
            <a:off x="8071763" y="4904466"/>
            <a:ext cx="3372751" cy="1055634"/>
            <a:chOff x="7202716" y="2284570"/>
            <a:chExt cx="3372751" cy="1055634"/>
          </a:xfrm>
        </p:grpSpPr>
        <p:sp>
          <p:nvSpPr>
            <p:cNvPr id="20" name="Freeform 33">
              <a:extLst>
                <a:ext uri="{FF2B5EF4-FFF2-40B4-BE49-F238E27FC236}">
                  <a16:creationId xmlns:a16="http://schemas.microsoft.com/office/drawing/2014/main" id="{3482E2F9-1B0A-4835-AF75-0C236D51D94C}"/>
                </a:ext>
              </a:extLst>
            </p:cNvPr>
            <p:cNvSpPr>
              <a:spLocks noEditPoints="1"/>
            </p:cNvSpPr>
            <p:nvPr/>
          </p:nvSpPr>
          <p:spPr bwMode="auto">
            <a:xfrm>
              <a:off x="7202716" y="2286384"/>
              <a:ext cx="752475" cy="744538"/>
            </a:xfrm>
            <a:custGeom>
              <a:avLst/>
              <a:gdLst>
                <a:gd name="T0" fmla="*/ 123 w 140"/>
                <a:gd name="T1" fmla="*/ 45 h 139"/>
                <a:gd name="T2" fmla="*/ 62 w 140"/>
                <a:gd name="T3" fmla="*/ 38 h 139"/>
                <a:gd name="T4" fmla="*/ 86 w 140"/>
                <a:gd name="T5" fmla="*/ 20 h 139"/>
                <a:gd name="T6" fmla="*/ 93 w 140"/>
                <a:gd name="T7" fmla="*/ 3 h 139"/>
                <a:gd name="T8" fmla="*/ 79 w 140"/>
                <a:gd name="T9" fmla="*/ 3 h 139"/>
                <a:gd name="T10" fmla="*/ 53 w 140"/>
                <a:gd name="T11" fmla="*/ 40 h 139"/>
                <a:gd name="T12" fmla="*/ 36 w 140"/>
                <a:gd name="T13" fmla="*/ 48 h 139"/>
                <a:gd name="T14" fmla="*/ 16 w 140"/>
                <a:gd name="T15" fmla="*/ 77 h 139"/>
                <a:gd name="T16" fmla="*/ 4 w 140"/>
                <a:gd name="T17" fmla="*/ 78 h 139"/>
                <a:gd name="T18" fmla="*/ 11 w 140"/>
                <a:gd name="T19" fmla="*/ 95 h 139"/>
                <a:gd name="T20" fmla="*/ 20 w 140"/>
                <a:gd name="T21" fmla="*/ 80 h 139"/>
                <a:gd name="T22" fmla="*/ 46 w 140"/>
                <a:gd name="T23" fmla="*/ 122 h 139"/>
                <a:gd name="T24" fmla="*/ 54 w 140"/>
                <a:gd name="T25" fmla="*/ 139 h 139"/>
                <a:gd name="T26" fmla="*/ 54 w 140"/>
                <a:gd name="T27" fmla="*/ 114 h 139"/>
                <a:gd name="T28" fmla="*/ 47 w 140"/>
                <a:gd name="T29" fmla="*/ 58 h 139"/>
                <a:gd name="T30" fmla="*/ 61 w 140"/>
                <a:gd name="T31" fmla="*/ 48 h 139"/>
                <a:gd name="T32" fmla="*/ 87 w 140"/>
                <a:gd name="T33" fmla="*/ 37 h 139"/>
                <a:gd name="T34" fmla="*/ 115 w 140"/>
                <a:gd name="T35" fmla="*/ 53 h 139"/>
                <a:gd name="T36" fmla="*/ 140 w 140"/>
                <a:gd name="T37" fmla="*/ 53 h 139"/>
                <a:gd name="T38" fmla="*/ 59 w 140"/>
                <a:gd name="T39" fmla="*/ 126 h 139"/>
                <a:gd name="T40" fmla="*/ 49 w 140"/>
                <a:gd name="T41" fmla="*/ 126 h 139"/>
                <a:gd name="T42" fmla="*/ 59 w 140"/>
                <a:gd name="T43" fmla="*/ 126 h 139"/>
                <a:gd name="T44" fmla="*/ 86 w 140"/>
                <a:gd name="T45" fmla="*/ 5 h 139"/>
                <a:gd name="T46" fmla="*/ 90 w 140"/>
                <a:gd name="T47" fmla="*/ 14 h 139"/>
                <a:gd name="T48" fmla="*/ 83 w 140"/>
                <a:gd name="T49" fmla="*/ 14 h 139"/>
                <a:gd name="T50" fmla="*/ 15 w 140"/>
                <a:gd name="T51" fmla="*/ 89 h 139"/>
                <a:gd name="T52" fmla="*/ 8 w 140"/>
                <a:gd name="T53" fmla="*/ 89 h 139"/>
                <a:gd name="T54" fmla="*/ 8 w 140"/>
                <a:gd name="T55" fmla="*/ 82 h 139"/>
                <a:gd name="T56" fmla="*/ 15 w 140"/>
                <a:gd name="T57" fmla="*/ 82 h 139"/>
                <a:gd name="T58" fmla="*/ 49 w 140"/>
                <a:gd name="T59" fmla="*/ 53 h 139"/>
                <a:gd name="T60" fmla="*/ 49 w 140"/>
                <a:gd name="T61" fmla="*/ 42 h 139"/>
                <a:gd name="T62" fmla="*/ 49 w 140"/>
                <a:gd name="T63" fmla="*/ 53 h 139"/>
                <a:gd name="T64" fmla="*/ 122 w 140"/>
                <a:gd name="T65" fmla="*/ 53 h 139"/>
                <a:gd name="T66" fmla="*/ 133 w 140"/>
                <a:gd name="T67" fmla="*/ 53 h 1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40" h="139">
                  <a:moveTo>
                    <a:pt x="127" y="41"/>
                  </a:moveTo>
                  <a:cubicBezTo>
                    <a:pt x="123" y="45"/>
                    <a:pt x="123" y="45"/>
                    <a:pt x="123" y="45"/>
                  </a:cubicBezTo>
                  <a:cubicBezTo>
                    <a:pt x="113" y="37"/>
                    <a:pt x="100" y="32"/>
                    <a:pt x="87" y="32"/>
                  </a:cubicBezTo>
                  <a:cubicBezTo>
                    <a:pt x="78" y="32"/>
                    <a:pt x="70" y="34"/>
                    <a:pt x="62" y="38"/>
                  </a:cubicBezTo>
                  <a:cubicBezTo>
                    <a:pt x="81" y="19"/>
                    <a:pt x="81" y="19"/>
                    <a:pt x="81" y="19"/>
                  </a:cubicBezTo>
                  <a:cubicBezTo>
                    <a:pt x="83" y="20"/>
                    <a:pt x="84" y="20"/>
                    <a:pt x="86" y="20"/>
                  </a:cubicBezTo>
                  <a:cubicBezTo>
                    <a:pt x="89" y="20"/>
                    <a:pt x="91" y="19"/>
                    <a:pt x="93" y="17"/>
                  </a:cubicBezTo>
                  <a:cubicBezTo>
                    <a:pt x="97" y="13"/>
                    <a:pt x="97" y="7"/>
                    <a:pt x="93" y="3"/>
                  </a:cubicBezTo>
                  <a:cubicBezTo>
                    <a:pt x="91" y="1"/>
                    <a:pt x="89" y="0"/>
                    <a:pt x="86" y="0"/>
                  </a:cubicBezTo>
                  <a:cubicBezTo>
                    <a:pt x="84" y="0"/>
                    <a:pt x="81" y="1"/>
                    <a:pt x="79" y="3"/>
                  </a:cubicBezTo>
                  <a:cubicBezTo>
                    <a:pt x="76" y="6"/>
                    <a:pt x="75" y="12"/>
                    <a:pt x="78" y="15"/>
                  </a:cubicBezTo>
                  <a:cubicBezTo>
                    <a:pt x="53" y="40"/>
                    <a:pt x="53" y="40"/>
                    <a:pt x="53" y="40"/>
                  </a:cubicBezTo>
                  <a:cubicBezTo>
                    <a:pt x="49" y="35"/>
                    <a:pt x="49" y="35"/>
                    <a:pt x="49" y="35"/>
                  </a:cubicBezTo>
                  <a:cubicBezTo>
                    <a:pt x="36" y="48"/>
                    <a:pt x="36" y="48"/>
                    <a:pt x="36" y="48"/>
                  </a:cubicBezTo>
                  <a:cubicBezTo>
                    <a:pt x="41" y="52"/>
                    <a:pt x="41" y="52"/>
                    <a:pt x="41" y="52"/>
                  </a:cubicBezTo>
                  <a:cubicBezTo>
                    <a:pt x="16" y="77"/>
                    <a:pt x="16" y="77"/>
                    <a:pt x="16" y="77"/>
                  </a:cubicBezTo>
                  <a:cubicBezTo>
                    <a:pt x="15" y="76"/>
                    <a:pt x="13" y="75"/>
                    <a:pt x="11" y="75"/>
                  </a:cubicBezTo>
                  <a:cubicBezTo>
                    <a:pt x="9" y="75"/>
                    <a:pt x="6" y="76"/>
                    <a:pt x="4" y="78"/>
                  </a:cubicBezTo>
                  <a:cubicBezTo>
                    <a:pt x="0" y="82"/>
                    <a:pt x="0" y="88"/>
                    <a:pt x="4" y="92"/>
                  </a:cubicBezTo>
                  <a:cubicBezTo>
                    <a:pt x="6" y="94"/>
                    <a:pt x="9" y="95"/>
                    <a:pt x="11" y="95"/>
                  </a:cubicBezTo>
                  <a:cubicBezTo>
                    <a:pt x="14" y="95"/>
                    <a:pt x="16" y="94"/>
                    <a:pt x="18" y="92"/>
                  </a:cubicBezTo>
                  <a:cubicBezTo>
                    <a:pt x="22" y="89"/>
                    <a:pt x="22" y="84"/>
                    <a:pt x="20" y="80"/>
                  </a:cubicBezTo>
                  <a:cubicBezTo>
                    <a:pt x="39" y="61"/>
                    <a:pt x="39" y="61"/>
                    <a:pt x="39" y="61"/>
                  </a:cubicBezTo>
                  <a:cubicBezTo>
                    <a:pt x="29" y="80"/>
                    <a:pt x="31" y="105"/>
                    <a:pt x="46" y="122"/>
                  </a:cubicBezTo>
                  <a:cubicBezTo>
                    <a:pt x="42" y="126"/>
                    <a:pt x="42" y="126"/>
                    <a:pt x="42" y="126"/>
                  </a:cubicBezTo>
                  <a:cubicBezTo>
                    <a:pt x="54" y="139"/>
                    <a:pt x="54" y="139"/>
                    <a:pt x="54" y="139"/>
                  </a:cubicBezTo>
                  <a:cubicBezTo>
                    <a:pt x="66" y="126"/>
                    <a:pt x="66" y="126"/>
                    <a:pt x="66" y="126"/>
                  </a:cubicBezTo>
                  <a:cubicBezTo>
                    <a:pt x="54" y="114"/>
                    <a:pt x="54" y="114"/>
                    <a:pt x="54" y="114"/>
                  </a:cubicBezTo>
                  <a:cubicBezTo>
                    <a:pt x="50" y="118"/>
                    <a:pt x="50" y="118"/>
                    <a:pt x="50" y="118"/>
                  </a:cubicBezTo>
                  <a:cubicBezTo>
                    <a:pt x="35" y="101"/>
                    <a:pt x="34" y="76"/>
                    <a:pt x="47" y="58"/>
                  </a:cubicBezTo>
                  <a:cubicBezTo>
                    <a:pt x="49" y="60"/>
                    <a:pt x="49" y="60"/>
                    <a:pt x="49" y="60"/>
                  </a:cubicBezTo>
                  <a:cubicBezTo>
                    <a:pt x="61" y="48"/>
                    <a:pt x="61" y="48"/>
                    <a:pt x="61" y="48"/>
                  </a:cubicBezTo>
                  <a:cubicBezTo>
                    <a:pt x="59" y="46"/>
                    <a:pt x="59" y="46"/>
                    <a:pt x="59" y="46"/>
                  </a:cubicBezTo>
                  <a:cubicBezTo>
                    <a:pt x="67" y="40"/>
                    <a:pt x="77" y="37"/>
                    <a:pt x="87" y="37"/>
                  </a:cubicBezTo>
                  <a:cubicBezTo>
                    <a:pt x="99" y="37"/>
                    <a:pt x="110" y="41"/>
                    <a:pt x="119" y="49"/>
                  </a:cubicBezTo>
                  <a:cubicBezTo>
                    <a:pt x="115" y="53"/>
                    <a:pt x="115" y="53"/>
                    <a:pt x="115" y="53"/>
                  </a:cubicBezTo>
                  <a:cubicBezTo>
                    <a:pt x="127" y="66"/>
                    <a:pt x="127" y="66"/>
                    <a:pt x="127" y="66"/>
                  </a:cubicBezTo>
                  <a:cubicBezTo>
                    <a:pt x="140" y="53"/>
                    <a:pt x="140" y="53"/>
                    <a:pt x="140" y="53"/>
                  </a:cubicBezTo>
                  <a:lnTo>
                    <a:pt x="127" y="41"/>
                  </a:lnTo>
                  <a:close/>
                  <a:moveTo>
                    <a:pt x="59" y="126"/>
                  </a:moveTo>
                  <a:cubicBezTo>
                    <a:pt x="54" y="132"/>
                    <a:pt x="54" y="132"/>
                    <a:pt x="54" y="132"/>
                  </a:cubicBezTo>
                  <a:cubicBezTo>
                    <a:pt x="49" y="126"/>
                    <a:pt x="49" y="126"/>
                    <a:pt x="49" y="126"/>
                  </a:cubicBezTo>
                  <a:cubicBezTo>
                    <a:pt x="54" y="121"/>
                    <a:pt x="54" y="121"/>
                    <a:pt x="54" y="121"/>
                  </a:cubicBezTo>
                  <a:lnTo>
                    <a:pt x="59" y="126"/>
                  </a:lnTo>
                  <a:close/>
                  <a:moveTo>
                    <a:pt x="83" y="7"/>
                  </a:moveTo>
                  <a:cubicBezTo>
                    <a:pt x="84" y="6"/>
                    <a:pt x="85" y="5"/>
                    <a:pt x="86" y="5"/>
                  </a:cubicBezTo>
                  <a:cubicBezTo>
                    <a:pt x="88" y="5"/>
                    <a:pt x="89" y="6"/>
                    <a:pt x="90" y="7"/>
                  </a:cubicBezTo>
                  <a:cubicBezTo>
                    <a:pt x="92" y="9"/>
                    <a:pt x="92" y="12"/>
                    <a:pt x="90" y="14"/>
                  </a:cubicBezTo>
                  <a:cubicBezTo>
                    <a:pt x="89" y="15"/>
                    <a:pt x="88" y="15"/>
                    <a:pt x="86" y="15"/>
                  </a:cubicBezTo>
                  <a:cubicBezTo>
                    <a:pt x="85" y="15"/>
                    <a:pt x="84" y="15"/>
                    <a:pt x="83" y="14"/>
                  </a:cubicBezTo>
                  <a:cubicBezTo>
                    <a:pt x="81" y="12"/>
                    <a:pt x="81" y="9"/>
                    <a:pt x="83" y="7"/>
                  </a:cubicBezTo>
                  <a:close/>
                  <a:moveTo>
                    <a:pt x="15" y="89"/>
                  </a:moveTo>
                  <a:cubicBezTo>
                    <a:pt x="14" y="90"/>
                    <a:pt x="13" y="90"/>
                    <a:pt x="11" y="90"/>
                  </a:cubicBezTo>
                  <a:cubicBezTo>
                    <a:pt x="10" y="90"/>
                    <a:pt x="9" y="90"/>
                    <a:pt x="8" y="89"/>
                  </a:cubicBezTo>
                  <a:cubicBezTo>
                    <a:pt x="7" y="88"/>
                    <a:pt x="6" y="87"/>
                    <a:pt x="6" y="85"/>
                  </a:cubicBezTo>
                  <a:cubicBezTo>
                    <a:pt x="6" y="84"/>
                    <a:pt x="7" y="83"/>
                    <a:pt x="8" y="82"/>
                  </a:cubicBezTo>
                  <a:cubicBezTo>
                    <a:pt x="9" y="81"/>
                    <a:pt x="10" y="80"/>
                    <a:pt x="11" y="80"/>
                  </a:cubicBezTo>
                  <a:cubicBezTo>
                    <a:pt x="13" y="80"/>
                    <a:pt x="14" y="81"/>
                    <a:pt x="15" y="82"/>
                  </a:cubicBezTo>
                  <a:cubicBezTo>
                    <a:pt x="17" y="84"/>
                    <a:pt x="17" y="87"/>
                    <a:pt x="15" y="89"/>
                  </a:cubicBezTo>
                  <a:close/>
                  <a:moveTo>
                    <a:pt x="49" y="53"/>
                  </a:moveTo>
                  <a:cubicBezTo>
                    <a:pt x="43" y="48"/>
                    <a:pt x="43" y="48"/>
                    <a:pt x="43" y="48"/>
                  </a:cubicBezTo>
                  <a:cubicBezTo>
                    <a:pt x="49" y="42"/>
                    <a:pt x="49" y="42"/>
                    <a:pt x="49" y="42"/>
                  </a:cubicBezTo>
                  <a:cubicBezTo>
                    <a:pt x="54" y="48"/>
                    <a:pt x="54" y="48"/>
                    <a:pt x="54" y="48"/>
                  </a:cubicBezTo>
                  <a:lnTo>
                    <a:pt x="49" y="53"/>
                  </a:lnTo>
                  <a:close/>
                  <a:moveTo>
                    <a:pt x="127" y="58"/>
                  </a:moveTo>
                  <a:cubicBezTo>
                    <a:pt x="122" y="53"/>
                    <a:pt x="122" y="53"/>
                    <a:pt x="122" y="53"/>
                  </a:cubicBezTo>
                  <a:cubicBezTo>
                    <a:pt x="127" y="48"/>
                    <a:pt x="127" y="48"/>
                    <a:pt x="127" y="48"/>
                  </a:cubicBezTo>
                  <a:cubicBezTo>
                    <a:pt x="133" y="53"/>
                    <a:pt x="133" y="53"/>
                    <a:pt x="133" y="53"/>
                  </a:cubicBezTo>
                  <a:lnTo>
                    <a:pt x="127" y="58"/>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1" name="Rectangle 20">
              <a:extLst>
                <a:ext uri="{FF2B5EF4-FFF2-40B4-BE49-F238E27FC236}">
                  <a16:creationId xmlns:a16="http://schemas.microsoft.com/office/drawing/2014/main" id="{8A21EE17-DDCC-4CAE-B73C-849976A22E40}"/>
                </a:ext>
              </a:extLst>
            </p:cNvPr>
            <p:cNvSpPr/>
            <p:nvPr/>
          </p:nvSpPr>
          <p:spPr>
            <a:xfrm>
              <a:off x="8173166" y="2284570"/>
              <a:ext cx="2124299" cy="400110"/>
            </a:xfrm>
            <a:prstGeom prst="rect">
              <a:avLst/>
            </a:prstGeom>
          </p:spPr>
          <p:txBody>
            <a:bodyPr wrap="none">
              <a:spAutoFit/>
            </a:bodyPr>
            <a:lstStyle/>
            <a:p>
              <a:r>
                <a:rPr lang="en-US" sz="2000" b="1" dirty="0">
                  <a:solidFill>
                    <a:schemeClr val="accent2"/>
                  </a:solidFill>
                  <a:latin typeface="Roboto Slab" pitchFamily="2" charset="0"/>
                  <a:ea typeface="Roboto Slab" pitchFamily="2" charset="0"/>
                  <a:cs typeface="Roboto" panose="02000000000000000000" pitchFamily="2" charset="0"/>
                </a:rPr>
                <a:t>Quality is Value</a:t>
              </a:r>
            </a:p>
          </p:txBody>
        </p:sp>
        <p:sp>
          <p:nvSpPr>
            <p:cNvPr id="23" name="TextBox 22">
              <a:extLst>
                <a:ext uri="{FF2B5EF4-FFF2-40B4-BE49-F238E27FC236}">
                  <a16:creationId xmlns:a16="http://schemas.microsoft.com/office/drawing/2014/main" id="{A99AE4FA-98B6-4E5E-A233-A8CEFB58C132}"/>
                </a:ext>
              </a:extLst>
            </p:cNvPr>
            <p:cNvSpPr txBox="1"/>
            <p:nvPr/>
          </p:nvSpPr>
          <p:spPr>
            <a:xfrm>
              <a:off x="8173166" y="2632318"/>
              <a:ext cx="2402301" cy="707886"/>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Roboto Slab" pitchFamily="2" charset="0"/>
                  <a:ea typeface="Roboto Slab" pitchFamily="2" charset="0"/>
                  <a:cs typeface="Lato" panose="020F0502020204030203" pitchFamily="34" charset="0"/>
                </a:rPr>
                <a:t>Contrary to popular belief, Lorem Ipsum is not simply random text. It has roots in a piece of classical</a:t>
              </a:r>
            </a:p>
          </p:txBody>
        </p:sp>
      </p:grpSp>
      <p:grpSp>
        <p:nvGrpSpPr>
          <p:cNvPr id="3" name="Group 2">
            <a:extLst>
              <a:ext uri="{FF2B5EF4-FFF2-40B4-BE49-F238E27FC236}">
                <a16:creationId xmlns:a16="http://schemas.microsoft.com/office/drawing/2014/main" id="{539D4665-C334-433F-ACE6-D7FB1B294454}"/>
              </a:ext>
            </a:extLst>
          </p:cNvPr>
          <p:cNvGrpSpPr/>
          <p:nvPr/>
        </p:nvGrpSpPr>
        <p:grpSpPr>
          <a:xfrm>
            <a:off x="4468348" y="4904466"/>
            <a:ext cx="3325126" cy="1055634"/>
            <a:chOff x="7202716" y="3580968"/>
            <a:chExt cx="3325126" cy="1055634"/>
          </a:xfrm>
        </p:grpSpPr>
        <p:sp>
          <p:nvSpPr>
            <p:cNvPr id="24" name="Freeform 34">
              <a:extLst>
                <a:ext uri="{FF2B5EF4-FFF2-40B4-BE49-F238E27FC236}">
                  <a16:creationId xmlns:a16="http://schemas.microsoft.com/office/drawing/2014/main" id="{AF9C858D-3281-4BBE-91A9-0F8EF25E552E}"/>
                </a:ext>
              </a:extLst>
            </p:cNvPr>
            <p:cNvSpPr>
              <a:spLocks noEditPoints="1"/>
            </p:cNvSpPr>
            <p:nvPr/>
          </p:nvSpPr>
          <p:spPr bwMode="auto">
            <a:xfrm>
              <a:off x="7202716" y="3684780"/>
              <a:ext cx="661988" cy="600075"/>
            </a:xfrm>
            <a:custGeom>
              <a:avLst/>
              <a:gdLst>
                <a:gd name="T0" fmla="*/ 410 w 417"/>
                <a:gd name="T1" fmla="*/ 108 h 378"/>
                <a:gd name="T2" fmla="*/ 315 w 417"/>
                <a:gd name="T3" fmla="*/ 0 h 378"/>
                <a:gd name="T4" fmla="*/ 102 w 417"/>
                <a:gd name="T5" fmla="*/ 0 h 378"/>
                <a:gd name="T6" fmla="*/ 7 w 417"/>
                <a:gd name="T7" fmla="*/ 108 h 378"/>
                <a:gd name="T8" fmla="*/ 0 w 417"/>
                <a:gd name="T9" fmla="*/ 118 h 378"/>
                <a:gd name="T10" fmla="*/ 7 w 417"/>
                <a:gd name="T11" fmla="*/ 125 h 378"/>
                <a:gd name="T12" fmla="*/ 207 w 417"/>
                <a:gd name="T13" fmla="*/ 378 h 378"/>
                <a:gd name="T14" fmla="*/ 410 w 417"/>
                <a:gd name="T15" fmla="*/ 125 h 378"/>
                <a:gd name="T16" fmla="*/ 417 w 417"/>
                <a:gd name="T17" fmla="*/ 118 h 378"/>
                <a:gd name="T18" fmla="*/ 410 w 417"/>
                <a:gd name="T19" fmla="*/ 108 h 378"/>
                <a:gd name="T20" fmla="*/ 390 w 417"/>
                <a:gd name="T21" fmla="*/ 108 h 378"/>
                <a:gd name="T22" fmla="*/ 231 w 417"/>
                <a:gd name="T23" fmla="*/ 108 h 378"/>
                <a:gd name="T24" fmla="*/ 309 w 417"/>
                <a:gd name="T25" fmla="*/ 17 h 378"/>
                <a:gd name="T26" fmla="*/ 390 w 417"/>
                <a:gd name="T27" fmla="*/ 108 h 378"/>
                <a:gd name="T28" fmla="*/ 207 w 417"/>
                <a:gd name="T29" fmla="*/ 108 h 378"/>
                <a:gd name="T30" fmla="*/ 126 w 417"/>
                <a:gd name="T31" fmla="*/ 14 h 378"/>
                <a:gd name="T32" fmla="*/ 288 w 417"/>
                <a:gd name="T33" fmla="*/ 14 h 378"/>
                <a:gd name="T34" fmla="*/ 210 w 417"/>
                <a:gd name="T35" fmla="*/ 108 h 378"/>
                <a:gd name="T36" fmla="*/ 207 w 417"/>
                <a:gd name="T37" fmla="*/ 108 h 378"/>
                <a:gd name="T38" fmla="*/ 105 w 417"/>
                <a:gd name="T39" fmla="*/ 17 h 378"/>
                <a:gd name="T40" fmla="*/ 187 w 417"/>
                <a:gd name="T41" fmla="*/ 108 h 378"/>
                <a:gd name="T42" fmla="*/ 27 w 417"/>
                <a:gd name="T43" fmla="*/ 108 h 378"/>
                <a:gd name="T44" fmla="*/ 105 w 417"/>
                <a:gd name="T45" fmla="*/ 17 h 378"/>
                <a:gd name="T46" fmla="*/ 200 w 417"/>
                <a:gd name="T47" fmla="*/ 125 h 378"/>
                <a:gd name="T48" fmla="*/ 200 w 417"/>
                <a:gd name="T49" fmla="*/ 344 h 378"/>
                <a:gd name="T50" fmla="*/ 27 w 417"/>
                <a:gd name="T51" fmla="*/ 125 h 378"/>
                <a:gd name="T52" fmla="*/ 200 w 417"/>
                <a:gd name="T53" fmla="*/ 125 h 378"/>
                <a:gd name="T54" fmla="*/ 217 w 417"/>
                <a:gd name="T55" fmla="*/ 344 h 378"/>
                <a:gd name="T56" fmla="*/ 217 w 417"/>
                <a:gd name="T57" fmla="*/ 125 h 378"/>
                <a:gd name="T58" fmla="*/ 390 w 417"/>
                <a:gd name="T59" fmla="*/ 125 h 378"/>
                <a:gd name="T60" fmla="*/ 217 w 417"/>
                <a:gd name="T61" fmla="*/ 344 h 3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417" h="378">
                  <a:moveTo>
                    <a:pt x="410" y="108"/>
                  </a:moveTo>
                  <a:lnTo>
                    <a:pt x="315" y="0"/>
                  </a:lnTo>
                  <a:lnTo>
                    <a:pt x="102" y="0"/>
                  </a:lnTo>
                  <a:lnTo>
                    <a:pt x="7" y="108"/>
                  </a:lnTo>
                  <a:lnTo>
                    <a:pt x="0" y="118"/>
                  </a:lnTo>
                  <a:lnTo>
                    <a:pt x="7" y="125"/>
                  </a:lnTo>
                  <a:lnTo>
                    <a:pt x="207" y="378"/>
                  </a:lnTo>
                  <a:lnTo>
                    <a:pt x="410" y="125"/>
                  </a:lnTo>
                  <a:lnTo>
                    <a:pt x="417" y="118"/>
                  </a:lnTo>
                  <a:lnTo>
                    <a:pt x="410" y="108"/>
                  </a:lnTo>
                  <a:close/>
                  <a:moveTo>
                    <a:pt x="390" y="108"/>
                  </a:moveTo>
                  <a:lnTo>
                    <a:pt x="231" y="108"/>
                  </a:lnTo>
                  <a:lnTo>
                    <a:pt x="309" y="17"/>
                  </a:lnTo>
                  <a:lnTo>
                    <a:pt x="390" y="108"/>
                  </a:lnTo>
                  <a:close/>
                  <a:moveTo>
                    <a:pt x="207" y="108"/>
                  </a:moveTo>
                  <a:lnTo>
                    <a:pt x="126" y="14"/>
                  </a:lnTo>
                  <a:lnTo>
                    <a:pt x="288" y="14"/>
                  </a:lnTo>
                  <a:lnTo>
                    <a:pt x="210" y="108"/>
                  </a:lnTo>
                  <a:lnTo>
                    <a:pt x="207" y="108"/>
                  </a:lnTo>
                  <a:close/>
                  <a:moveTo>
                    <a:pt x="105" y="17"/>
                  </a:moveTo>
                  <a:lnTo>
                    <a:pt x="187" y="108"/>
                  </a:lnTo>
                  <a:lnTo>
                    <a:pt x="27" y="108"/>
                  </a:lnTo>
                  <a:lnTo>
                    <a:pt x="105" y="17"/>
                  </a:lnTo>
                  <a:close/>
                  <a:moveTo>
                    <a:pt x="200" y="125"/>
                  </a:moveTo>
                  <a:lnTo>
                    <a:pt x="200" y="344"/>
                  </a:lnTo>
                  <a:lnTo>
                    <a:pt x="27" y="125"/>
                  </a:lnTo>
                  <a:lnTo>
                    <a:pt x="200" y="125"/>
                  </a:lnTo>
                  <a:close/>
                  <a:moveTo>
                    <a:pt x="217" y="344"/>
                  </a:moveTo>
                  <a:lnTo>
                    <a:pt x="217" y="125"/>
                  </a:lnTo>
                  <a:lnTo>
                    <a:pt x="390" y="125"/>
                  </a:lnTo>
                  <a:lnTo>
                    <a:pt x="217" y="344"/>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5" name="Rectangle 24">
              <a:extLst>
                <a:ext uri="{FF2B5EF4-FFF2-40B4-BE49-F238E27FC236}">
                  <a16:creationId xmlns:a16="http://schemas.microsoft.com/office/drawing/2014/main" id="{16E4892D-D437-4233-9421-D77BAFA3844B}"/>
                </a:ext>
              </a:extLst>
            </p:cNvPr>
            <p:cNvSpPr/>
            <p:nvPr/>
          </p:nvSpPr>
          <p:spPr>
            <a:xfrm>
              <a:off x="8125541" y="3580968"/>
              <a:ext cx="2124299" cy="400110"/>
            </a:xfrm>
            <a:prstGeom prst="rect">
              <a:avLst/>
            </a:prstGeom>
          </p:spPr>
          <p:txBody>
            <a:bodyPr wrap="none">
              <a:spAutoFit/>
            </a:bodyPr>
            <a:lstStyle/>
            <a:p>
              <a:r>
                <a:rPr lang="en-US" sz="2000" b="1" dirty="0">
                  <a:solidFill>
                    <a:schemeClr val="accent2"/>
                  </a:solidFill>
                  <a:latin typeface="Roboto Slab" pitchFamily="2" charset="0"/>
                  <a:ea typeface="Roboto Slab" pitchFamily="2" charset="0"/>
                  <a:cs typeface="Roboto" panose="02000000000000000000" pitchFamily="2" charset="0"/>
                </a:rPr>
                <a:t>Quality is Value</a:t>
              </a:r>
            </a:p>
          </p:txBody>
        </p:sp>
        <p:sp>
          <p:nvSpPr>
            <p:cNvPr id="26" name="TextBox 25">
              <a:extLst>
                <a:ext uri="{FF2B5EF4-FFF2-40B4-BE49-F238E27FC236}">
                  <a16:creationId xmlns:a16="http://schemas.microsoft.com/office/drawing/2014/main" id="{873724AF-A000-4749-AA3F-B0D38E9D30C2}"/>
                </a:ext>
              </a:extLst>
            </p:cNvPr>
            <p:cNvSpPr txBox="1"/>
            <p:nvPr/>
          </p:nvSpPr>
          <p:spPr>
            <a:xfrm>
              <a:off x="8125541" y="3928716"/>
              <a:ext cx="2402301" cy="707886"/>
            </a:xfrm>
            <a:prstGeom prst="rect">
              <a:avLst/>
            </a:prstGeom>
            <a:noFill/>
          </p:spPr>
          <p:txBody>
            <a:bodyPr wrap="square" rtlCol="0">
              <a:spAutoFit/>
            </a:bodyPr>
            <a:lstStyle/>
            <a:p>
              <a:pPr>
                <a:lnSpc>
                  <a:spcPts val="1600"/>
                </a:lnSpc>
              </a:pPr>
              <a:r>
                <a:rPr lang="en-US" sz="1100" dirty="0">
                  <a:latin typeface="Roboto Slab" pitchFamily="2" charset="0"/>
                  <a:ea typeface="Roboto Slab" pitchFamily="2" charset="0"/>
                  <a:cs typeface="Lato" panose="020F0502020204030203" pitchFamily="34" charset="0"/>
                </a:rPr>
                <a:t>Contrary to popular belief, Lorem Ipsum is not simply random text. It has roots in a piece of classical</a:t>
              </a:r>
            </a:p>
          </p:txBody>
        </p:sp>
      </p:grpSp>
      <p:grpSp>
        <p:nvGrpSpPr>
          <p:cNvPr id="4" name="Group 3">
            <a:extLst>
              <a:ext uri="{FF2B5EF4-FFF2-40B4-BE49-F238E27FC236}">
                <a16:creationId xmlns:a16="http://schemas.microsoft.com/office/drawing/2014/main" id="{6282A7D1-1116-47CE-9945-C6A683610AA9}"/>
              </a:ext>
            </a:extLst>
          </p:cNvPr>
          <p:cNvGrpSpPr/>
          <p:nvPr/>
        </p:nvGrpSpPr>
        <p:grpSpPr>
          <a:xfrm>
            <a:off x="828420" y="4904466"/>
            <a:ext cx="3361639" cy="1055634"/>
            <a:chOff x="7202716" y="4877367"/>
            <a:chExt cx="3361639" cy="1055634"/>
          </a:xfrm>
        </p:grpSpPr>
        <p:sp>
          <p:nvSpPr>
            <p:cNvPr id="27" name="Freeform 35">
              <a:extLst>
                <a:ext uri="{FF2B5EF4-FFF2-40B4-BE49-F238E27FC236}">
                  <a16:creationId xmlns:a16="http://schemas.microsoft.com/office/drawing/2014/main" id="{C9BB4577-68B8-4DAD-9D7C-0CAA5AB18CF2}"/>
                </a:ext>
              </a:extLst>
            </p:cNvPr>
            <p:cNvSpPr>
              <a:spLocks noEditPoints="1"/>
            </p:cNvSpPr>
            <p:nvPr/>
          </p:nvSpPr>
          <p:spPr bwMode="auto">
            <a:xfrm>
              <a:off x="7202716" y="4922161"/>
              <a:ext cx="736600" cy="738188"/>
            </a:xfrm>
            <a:custGeom>
              <a:avLst/>
              <a:gdLst>
                <a:gd name="T0" fmla="*/ 137 w 137"/>
                <a:gd name="T1" fmla="*/ 78 h 138"/>
                <a:gd name="T2" fmla="*/ 118 w 137"/>
                <a:gd name="T3" fmla="*/ 58 h 138"/>
                <a:gd name="T4" fmla="*/ 122 w 137"/>
                <a:gd name="T5" fmla="*/ 27 h 138"/>
                <a:gd name="T6" fmla="*/ 96 w 137"/>
                <a:gd name="T7" fmla="*/ 26 h 138"/>
                <a:gd name="T8" fmla="*/ 78 w 137"/>
                <a:gd name="T9" fmla="*/ 0 h 138"/>
                <a:gd name="T10" fmla="*/ 57 w 137"/>
                <a:gd name="T11" fmla="*/ 20 h 138"/>
                <a:gd name="T12" fmla="*/ 26 w 137"/>
                <a:gd name="T13" fmla="*/ 15 h 138"/>
                <a:gd name="T14" fmla="*/ 26 w 137"/>
                <a:gd name="T15" fmla="*/ 42 h 138"/>
                <a:gd name="T16" fmla="*/ 0 w 137"/>
                <a:gd name="T17" fmla="*/ 60 h 138"/>
                <a:gd name="T18" fmla="*/ 19 w 137"/>
                <a:gd name="T19" fmla="*/ 80 h 138"/>
                <a:gd name="T20" fmla="*/ 15 w 137"/>
                <a:gd name="T21" fmla="*/ 111 h 138"/>
                <a:gd name="T22" fmla="*/ 41 w 137"/>
                <a:gd name="T23" fmla="*/ 111 h 138"/>
                <a:gd name="T24" fmla="*/ 59 w 137"/>
                <a:gd name="T25" fmla="*/ 138 h 138"/>
                <a:gd name="T26" fmla="*/ 80 w 137"/>
                <a:gd name="T27" fmla="*/ 118 h 138"/>
                <a:gd name="T28" fmla="*/ 111 w 137"/>
                <a:gd name="T29" fmla="*/ 122 h 138"/>
                <a:gd name="T30" fmla="*/ 111 w 137"/>
                <a:gd name="T31" fmla="*/ 96 h 138"/>
                <a:gd name="T32" fmla="*/ 132 w 137"/>
                <a:gd name="T33" fmla="*/ 64 h 138"/>
                <a:gd name="T34" fmla="*/ 117 w 137"/>
                <a:gd name="T35" fmla="*/ 75 h 138"/>
                <a:gd name="T36" fmla="*/ 117 w 137"/>
                <a:gd name="T37" fmla="*/ 63 h 138"/>
                <a:gd name="T38" fmla="*/ 110 w 137"/>
                <a:gd name="T39" fmla="*/ 22 h 138"/>
                <a:gd name="T40" fmla="*/ 107 w 137"/>
                <a:gd name="T41" fmla="*/ 38 h 138"/>
                <a:gd name="T42" fmla="*/ 110 w 137"/>
                <a:gd name="T43" fmla="*/ 22 h 138"/>
                <a:gd name="T44" fmla="*/ 73 w 137"/>
                <a:gd name="T45" fmla="*/ 5 h 138"/>
                <a:gd name="T46" fmla="*/ 68 w 137"/>
                <a:gd name="T47" fmla="*/ 19 h 138"/>
                <a:gd name="T48" fmla="*/ 64 w 137"/>
                <a:gd name="T49" fmla="*/ 5 h 138"/>
                <a:gd name="T50" fmla="*/ 27 w 137"/>
                <a:gd name="T51" fmla="*/ 22 h 138"/>
                <a:gd name="T52" fmla="*/ 34 w 137"/>
                <a:gd name="T53" fmla="*/ 34 h 138"/>
                <a:gd name="T54" fmla="*/ 21 w 137"/>
                <a:gd name="T55" fmla="*/ 27 h 138"/>
                <a:gd name="T56" fmla="*/ 5 w 137"/>
                <a:gd name="T57" fmla="*/ 64 h 138"/>
                <a:gd name="T58" fmla="*/ 19 w 137"/>
                <a:gd name="T59" fmla="*/ 69 h 138"/>
                <a:gd name="T60" fmla="*/ 5 w 137"/>
                <a:gd name="T61" fmla="*/ 74 h 138"/>
                <a:gd name="T62" fmla="*/ 22 w 137"/>
                <a:gd name="T63" fmla="*/ 110 h 138"/>
                <a:gd name="T64" fmla="*/ 38 w 137"/>
                <a:gd name="T65" fmla="*/ 108 h 138"/>
                <a:gd name="T66" fmla="*/ 73 w 137"/>
                <a:gd name="T67" fmla="*/ 133 h 138"/>
                <a:gd name="T68" fmla="*/ 62 w 137"/>
                <a:gd name="T69" fmla="*/ 118 h 138"/>
                <a:gd name="T70" fmla="*/ 68 w 137"/>
                <a:gd name="T71" fmla="*/ 118 h 138"/>
                <a:gd name="T72" fmla="*/ 75 w 137"/>
                <a:gd name="T73" fmla="*/ 118 h 138"/>
                <a:gd name="T74" fmla="*/ 68 w 137"/>
                <a:gd name="T75" fmla="*/ 113 h 138"/>
                <a:gd name="T76" fmla="*/ 37 w 137"/>
                <a:gd name="T77" fmla="*/ 37 h 138"/>
                <a:gd name="T78" fmla="*/ 68 w 137"/>
                <a:gd name="T79" fmla="*/ 24 h 138"/>
                <a:gd name="T80" fmla="*/ 100 w 137"/>
                <a:gd name="T81" fmla="*/ 100 h 138"/>
                <a:gd name="T82" fmla="*/ 116 w 137"/>
                <a:gd name="T83" fmla="*/ 110 h 138"/>
                <a:gd name="T84" fmla="*/ 99 w 137"/>
                <a:gd name="T85" fmla="*/ 108 h 138"/>
                <a:gd name="T86" fmla="*/ 108 w 137"/>
                <a:gd name="T87" fmla="*/ 99 h 1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37" h="138">
                  <a:moveTo>
                    <a:pt x="118" y="80"/>
                  </a:moveTo>
                  <a:cubicBezTo>
                    <a:pt x="137" y="78"/>
                    <a:pt x="137" y="78"/>
                    <a:pt x="137" y="78"/>
                  </a:cubicBezTo>
                  <a:cubicBezTo>
                    <a:pt x="137" y="60"/>
                    <a:pt x="137" y="60"/>
                    <a:pt x="137" y="60"/>
                  </a:cubicBezTo>
                  <a:cubicBezTo>
                    <a:pt x="118" y="58"/>
                    <a:pt x="118" y="58"/>
                    <a:pt x="118" y="58"/>
                  </a:cubicBezTo>
                  <a:cubicBezTo>
                    <a:pt x="116" y="52"/>
                    <a:pt x="114" y="46"/>
                    <a:pt x="111" y="42"/>
                  </a:cubicBezTo>
                  <a:cubicBezTo>
                    <a:pt x="122" y="27"/>
                    <a:pt x="122" y="27"/>
                    <a:pt x="122" y="27"/>
                  </a:cubicBezTo>
                  <a:cubicBezTo>
                    <a:pt x="110" y="15"/>
                    <a:pt x="110" y="15"/>
                    <a:pt x="110" y="15"/>
                  </a:cubicBezTo>
                  <a:cubicBezTo>
                    <a:pt x="96" y="26"/>
                    <a:pt x="96" y="26"/>
                    <a:pt x="96" y="26"/>
                  </a:cubicBezTo>
                  <a:cubicBezTo>
                    <a:pt x="91" y="23"/>
                    <a:pt x="86" y="21"/>
                    <a:pt x="80" y="20"/>
                  </a:cubicBezTo>
                  <a:cubicBezTo>
                    <a:pt x="78" y="0"/>
                    <a:pt x="78" y="0"/>
                    <a:pt x="78" y="0"/>
                  </a:cubicBezTo>
                  <a:cubicBezTo>
                    <a:pt x="59" y="0"/>
                    <a:pt x="59" y="0"/>
                    <a:pt x="59" y="0"/>
                  </a:cubicBezTo>
                  <a:cubicBezTo>
                    <a:pt x="57" y="20"/>
                    <a:pt x="57" y="20"/>
                    <a:pt x="57" y="20"/>
                  </a:cubicBezTo>
                  <a:cubicBezTo>
                    <a:pt x="51" y="21"/>
                    <a:pt x="46" y="23"/>
                    <a:pt x="42" y="26"/>
                  </a:cubicBezTo>
                  <a:cubicBezTo>
                    <a:pt x="26" y="15"/>
                    <a:pt x="26" y="15"/>
                    <a:pt x="26" y="15"/>
                  </a:cubicBezTo>
                  <a:cubicBezTo>
                    <a:pt x="15" y="27"/>
                    <a:pt x="15" y="27"/>
                    <a:pt x="15" y="27"/>
                  </a:cubicBezTo>
                  <a:cubicBezTo>
                    <a:pt x="26" y="42"/>
                    <a:pt x="26" y="42"/>
                    <a:pt x="26" y="42"/>
                  </a:cubicBezTo>
                  <a:cubicBezTo>
                    <a:pt x="23" y="47"/>
                    <a:pt x="21" y="52"/>
                    <a:pt x="19" y="57"/>
                  </a:cubicBezTo>
                  <a:cubicBezTo>
                    <a:pt x="0" y="60"/>
                    <a:pt x="0" y="60"/>
                    <a:pt x="0" y="60"/>
                  </a:cubicBezTo>
                  <a:cubicBezTo>
                    <a:pt x="0" y="78"/>
                    <a:pt x="0" y="78"/>
                    <a:pt x="0" y="78"/>
                  </a:cubicBezTo>
                  <a:cubicBezTo>
                    <a:pt x="19" y="80"/>
                    <a:pt x="19" y="80"/>
                    <a:pt x="19" y="80"/>
                  </a:cubicBezTo>
                  <a:cubicBezTo>
                    <a:pt x="21" y="86"/>
                    <a:pt x="23" y="91"/>
                    <a:pt x="26" y="96"/>
                  </a:cubicBezTo>
                  <a:cubicBezTo>
                    <a:pt x="15" y="111"/>
                    <a:pt x="15" y="111"/>
                    <a:pt x="15" y="111"/>
                  </a:cubicBezTo>
                  <a:cubicBezTo>
                    <a:pt x="26" y="122"/>
                    <a:pt x="26" y="122"/>
                    <a:pt x="26" y="122"/>
                  </a:cubicBezTo>
                  <a:cubicBezTo>
                    <a:pt x="41" y="111"/>
                    <a:pt x="41" y="111"/>
                    <a:pt x="41" y="111"/>
                  </a:cubicBezTo>
                  <a:cubicBezTo>
                    <a:pt x="46" y="114"/>
                    <a:pt x="51" y="117"/>
                    <a:pt x="57" y="118"/>
                  </a:cubicBezTo>
                  <a:cubicBezTo>
                    <a:pt x="59" y="138"/>
                    <a:pt x="59" y="138"/>
                    <a:pt x="59" y="138"/>
                  </a:cubicBezTo>
                  <a:cubicBezTo>
                    <a:pt x="78" y="138"/>
                    <a:pt x="78" y="138"/>
                    <a:pt x="78" y="138"/>
                  </a:cubicBezTo>
                  <a:cubicBezTo>
                    <a:pt x="80" y="118"/>
                    <a:pt x="80" y="118"/>
                    <a:pt x="80" y="118"/>
                  </a:cubicBezTo>
                  <a:cubicBezTo>
                    <a:pt x="86" y="117"/>
                    <a:pt x="91" y="114"/>
                    <a:pt x="95" y="111"/>
                  </a:cubicBezTo>
                  <a:cubicBezTo>
                    <a:pt x="111" y="122"/>
                    <a:pt x="111" y="122"/>
                    <a:pt x="111" y="122"/>
                  </a:cubicBezTo>
                  <a:cubicBezTo>
                    <a:pt x="122" y="111"/>
                    <a:pt x="122" y="111"/>
                    <a:pt x="122" y="111"/>
                  </a:cubicBezTo>
                  <a:cubicBezTo>
                    <a:pt x="111" y="96"/>
                    <a:pt x="111" y="96"/>
                    <a:pt x="111" y="96"/>
                  </a:cubicBezTo>
                  <a:cubicBezTo>
                    <a:pt x="114" y="91"/>
                    <a:pt x="116" y="86"/>
                    <a:pt x="118" y="80"/>
                  </a:cubicBezTo>
                  <a:close/>
                  <a:moveTo>
                    <a:pt x="132" y="64"/>
                  </a:moveTo>
                  <a:cubicBezTo>
                    <a:pt x="132" y="74"/>
                    <a:pt x="132" y="74"/>
                    <a:pt x="132" y="74"/>
                  </a:cubicBezTo>
                  <a:cubicBezTo>
                    <a:pt x="117" y="75"/>
                    <a:pt x="117" y="75"/>
                    <a:pt x="117" y="75"/>
                  </a:cubicBezTo>
                  <a:cubicBezTo>
                    <a:pt x="118" y="73"/>
                    <a:pt x="118" y="71"/>
                    <a:pt x="118" y="69"/>
                  </a:cubicBezTo>
                  <a:cubicBezTo>
                    <a:pt x="118" y="67"/>
                    <a:pt x="118" y="65"/>
                    <a:pt x="117" y="63"/>
                  </a:cubicBezTo>
                  <a:lnTo>
                    <a:pt x="132" y="64"/>
                  </a:lnTo>
                  <a:close/>
                  <a:moveTo>
                    <a:pt x="110" y="22"/>
                  </a:moveTo>
                  <a:cubicBezTo>
                    <a:pt x="115" y="27"/>
                    <a:pt x="115" y="27"/>
                    <a:pt x="115" y="27"/>
                  </a:cubicBezTo>
                  <a:cubicBezTo>
                    <a:pt x="107" y="38"/>
                    <a:pt x="107" y="38"/>
                    <a:pt x="107" y="38"/>
                  </a:cubicBezTo>
                  <a:cubicBezTo>
                    <a:pt x="105" y="35"/>
                    <a:pt x="102" y="32"/>
                    <a:pt x="99" y="30"/>
                  </a:cubicBezTo>
                  <a:lnTo>
                    <a:pt x="110" y="22"/>
                  </a:lnTo>
                  <a:close/>
                  <a:moveTo>
                    <a:pt x="64" y="5"/>
                  </a:moveTo>
                  <a:cubicBezTo>
                    <a:pt x="73" y="5"/>
                    <a:pt x="73" y="5"/>
                    <a:pt x="73" y="5"/>
                  </a:cubicBezTo>
                  <a:cubicBezTo>
                    <a:pt x="75" y="20"/>
                    <a:pt x="75" y="20"/>
                    <a:pt x="75" y="20"/>
                  </a:cubicBezTo>
                  <a:cubicBezTo>
                    <a:pt x="73" y="20"/>
                    <a:pt x="71" y="19"/>
                    <a:pt x="68" y="19"/>
                  </a:cubicBezTo>
                  <a:cubicBezTo>
                    <a:pt x="66" y="19"/>
                    <a:pt x="64" y="20"/>
                    <a:pt x="62" y="20"/>
                  </a:cubicBezTo>
                  <a:lnTo>
                    <a:pt x="64" y="5"/>
                  </a:lnTo>
                  <a:close/>
                  <a:moveTo>
                    <a:pt x="21" y="27"/>
                  </a:moveTo>
                  <a:cubicBezTo>
                    <a:pt x="27" y="22"/>
                    <a:pt x="27" y="22"/>
                    <a:pt x="27" y="22"/>
                  </a:cubicBezTo>
                  <a:cubicBezTo>
                    <a:pt x="38" y="30"/>
                    <a:pt x="38" y="30"/>
                    <a:pt x="38" y="30"/>
                  </a:cubicBezTo>
                  <a:cubicBezTo>
                    <a:pt x="37" y="31"/>
                    <a:pt x="35" y="32"/>
                    <a:pt x="34" y="34"/>
                  </a:cubicBezTo>
                  <a:cubicBezTo>
                    <a:pt x="32" y="35"/>
                    <a:pt x="31" y="37"/>
                    <a:pt x="29" y="39"/>
                  </a:cubicBezTo>
                  <a:lnTo>
                    <a:pt x="21" y="27"/>
                  </a:lnTo>
                  <a:close/>
                  <a:moveTo>
                    <a:pt x="5" y="74"/>
                  </a:moveTo>
                  <a:cubicBezTo>
                    <a:pt x="5" y="64"/>
                    <a:pt x="5" y="64"/>
                    <a:pt x="5" y="64"/>
                  </a:cubicBezTo>
                  <a:cubicBezTo>
                    <a:pt x="19" y="62"/>
                    <a:pt x="19" y="62"/>
                    <a:pt x="19" y="62"/>
                  </a:cubicBezTo>
                  <a:cubicBezTo>
                    <a:pt x="19" y="65"/>
                    <a:pt x="19" y="67"/>
                    <a:pt x="19" y="69"/>
                  </a:cubicBezTo>
                  <a:cubicBezTo>
                    <a:pt x="19" y="71"/>
                    <a:pt x="19" y="73"/>
                    <a:pt x="19" y="75"/>
                  </a:cubicBezTo>
                  <a:lnTo>
                    <a:pt x="5" y="74"/>
                  </a:lnTo>
                  <a:close/>
                  <a:moveTo>
                    <a:pt x="27" y="116"/>
                  </a:moveTo>
                  <a:cubicBezTo>
                    <a:pt x="22" y="110"/>
                    <a:pt x="22" y="110"/>
                    <a:pt x="22" y="110"/>
                  </a:cubicBezTo>
                  <a:cubicBezTo>
                    <a:pt x="30" y="99"/>
                    <a:pt x="30" y="99"/>
                    <a:pt x="30" y="99"/>
                  </a:cubicBezTo>
                  <a:cubicBezTo>
                    <a:pt x="32" y="103"/>
                    <a:pt x="35" y="105"/>
                    <a:pt x="38" y="108"/>
                  </a:cubicBezTo>
                  <a:lnTo>
                    <a:pt x="27" y="116"/>
                  </a:lnTo>
                  <a:close/>
                  <a:moveTo>
                    <a:pt x="73" y="133"/>
                  </a:moveTo>
                  <a:cubicBezTo>
                    <a:pt x="64" y="133"/>
                    <a:pt x="64" y="133"/>
                    <a:pt x="64" y="133"/>
                  </a:cubicBezTo>
                  <a:cubicBezTo>
                    <a:pt x="62" y="118"/>
                    <a:pt x="62" y="118"/>
                    <a:pt x="62" y="118"/>
                  </a:cubicBezTo>
                  <a:cubicBezTo>
                    <a:pt x="64" y="118"/>
                    <a:pt x="66" y="118"/>
                    <a:pt x="68" y="118"/>
                  </a:cubicBezTo>
                  <a:cubicBezTo>
                    <a:pt x="68" y="118"/>
                    <a:pt x="68" y="118"/>
                    <a:pt x="68" y="118"/>
                  </a:cubicBezTo>
                  <a:cubicBezTo>
                    <a:pt x="68" y="118"/>
                    <a:pt x="68" y="118"/>
                    <a:pt x="68" y="118"/>
                  </a:cubicBezTo>
                  <a:cubicBezTo>
                    <a:pt x="71" y="118"/>
                    <a:pt x="73" y="118"/>
                    <a:pt x="75" y="118"/>
                  </a:cubicBezTo>
                  <a:lnTo>
                    <a:pt x="73" y="133"/>
                  </a:lnTo>
                  <a:close/>
                  <a:moveTo>
                    <a:pt x="68" y="113"/>
                  </a:moveTo>
                  <a:cubicBezTo>
                    <a:pt x="44" y="113"/>
                    <a:pt x="24" y="93"/>
                    <a:pt x="24" y="69"/>
                  </a:cubicBezTo>
                  <a:cubicBezTo>
                    <a:pt x="24" y="57"/>
                    <a:pt x="29" y="46"/>
                    <a:pt x="37" y="37"/>
                  </a:cubicBezTo>
                  <a:cubicBezTo>
                    <a:pt x="45" y="29"/>
                    <a:pt x="57" y="24"/>
                    <a:pt x="68" y="24"/>
                  </a:cubicBezTo>
                  <a:cubicBezTo>
                    <a:pt x="68" y="24"/>
                    <a:pt x="68" y="24"/>
                    <a:pt x="68" y="24"/>
                  </a:cubicBezTo>
                  <a:cubicBezTo>
                    <a:pt x="93" y="24"/>
                    <a:pt x="113" y="44"/>
                    <a:pt x="113" y="69"/>
                  </a:cubicBezTo>
                  <a:cubicBezTo>
                    <a:pt x="113" y="81"/>
                    <a:pt x="108" y="92"/>
                    <a:pt x="100" y="100"/>
                  </a:cubicBezTo>
                  <a:cubicBezTo>
                    <a:pt x="92" y="109"/>
                    <a:pt x="80" y="113"/>
                    <a:pt x="68" y="113"/>
                  </a:cubicBezTo>
                  <a:close/>
                  <a:moveTo>
                    <a:pt x="116" y="110"/>
                  </a:moveTo>
                  <a:cubicBezTo>
                    <a:pt x="110" y="116"/>
                    <a:pt x="110" y="116"/>
                    <a:pt x="110" y="116"/>
                  </a:cubicBezTo>
                  <a:cubicBezTo>
                    <a:pt x="99" y="108"/>
                    <a:pt x="99" y="108"/>
                    <a:pt x="99" y="108"/>
                  </a:cubicBezTo>
                  <a:cubicBezTo>
                    <a:pt x="100" y="107"/>
                    <a:pt x="102" y="105"/>
                    <a:pt x="103" y="104"/>
                  </a:cubicBezTo>
                  <a:cubicBezTo>
                    <a:pt x="105" y="102"/>
                    <a:pt x="106" y="101"/>
                    <a:pt x="108" y="99"/>
                  </a:cubicBezTo>
                  <a:lnTo>
                    <a:pt x="116" y="110"/>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Rectangle 27">
              <a:extLst>
                <a:ext uri="{FF2B5EF4-FFF2-40B4-BE49-F238E27FC236}">
                  <a16:creationId xmlns:a16="http://schemas.microsoft.com/office/drawing/2014/main" id="{643539C6-CEBE-467F-86E3-4452F4BCA3F5}"/>
                </a:ext>
              </a:extLst>
            </p:cNvPr>
            <p:cNvSpPr/>
            <p:nvPr/>
          </p:nvSpPr>
          <p:spPr>
            <a:xfrm>
              <a:off x="8162054" y="4877367"/>
              <a:ext cx="2124299" cy="400110"/>
            </a:xfrm>
            <a:prstGeom prst="rect">
              <a:avLst/>
            </a:prstGeom>
          </p:spPr>
          <p:txBody>
            <a:bodyPr wrap="none">
              <a:spAutoFit/>
            </a:bodyPr>
            <a:lstStyle/>
            <a:p>
              <a:r>
                <a:rPr lang="en-US" sz="2000" b="1" dirty="0">
                  <a:solidFill>
                    <a:schemeClr val="accent2"/>
                  </a:solidFill>
                  <a:latin typeface="Roboto Slab" pitchFamily="2" charset="0"/>
                  <a:ea typeface="Roboto Slab" pitchFamily="2" charset="0"/>
                  <a:cs typeface="Roboto" panose="02000000000000000000" pitchFamily="2" charset="0"/>
                </a:rPr>
                <a:t>Quality is Value</a:t>
              </a:r>
            </a:p>
          </p:txBody>
        </p:sp>
        <p:sp>
          <p:nvSpPr>
            <p:cNvPr id="29" name="TextBox 28">
              <a:extLst>
                <a:ext uri="{FF2B5EF4-FFF2-40B4-BE49-F238E27FC236}">
                  <a16:creationId xmlns:a16="http://schemas.microsoft.com/office/drawing/2014/main" id="{829C49A6-B279-4969-93DF-736996E19865}"/>
                </a:ext>
              </a:extLst>
            </p:cNvPr>
            <p:cNvSpPr txBox="1"/>
            <p:nvPr/>
          </p:nvSpPr>
          <p:spPr>
            <a:xfrm>
              <a:off x="8162054" y="5225115"/>
              <a:ext cx="2402301" cy="707886"/>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Roboto Slab" pitchFamily="2" charset="0"/>
                  <a:ea typeface="Roboto Slab" pitchFamily="2" charset="0"/>
                  <a:cs typeface="Lato" panose="020F0502020204030203" pitchFamily="34" charset="0"/>
                </a:rPr>
                <a:t>Contrary to popular belief, Lorem Ipsum is not simply random text. It has roots in a piece of classical</a:t>
              </a:r>
            </a:p>
          </p:txBody>
        </p:sp>
      </p:grpSp>
      <p:sp>
        <p:nvSpPr>
          <p:cNvPr id="11" name="Picture Placeholder 10">
            <a:extLst>
              <a:ext uri="{FF2B5EF4-FFF2-40B4-BE49-F238E27FC236}">
                <a16:creationId xmlns:a16="http://schemas.microsoft.com/office/drawing/2014/main" id="{15561B4B-A3B1-4EF1-9BB6-DA31E02BCFB9}"/>
              </a:ext>
            </a:extLst>
          </p:cNvPr>
          <p:cNvSpPr>
            <a:spLocks noGrp="1"/>
          </p:cNvSpPr>
          <p:nvPr>
            <p:ph type="pic" sz="quarter" idx="170"/>
          </p:nvPr>
        </p:nvSpPr>
        <p:spPr/>
      </p:sp>
    </p:spTree>
    <p:extLst>
      <p:ext uri="{BB962C8B-B14F-4D97-AF65-F5344CB8AC3E}">
        <p14:creationId xmlns:p14="http://schemas.microsoft.com/office/powerpoint/2010/main" val="418669231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F7D670D4-E659-4DFB-8CD3-530E0B5586CE}"/>
              </a:ext>
            </a:extLst>
          </p:cNvPr>
          <p:cNvSpPr/>
          <p:nvPr/>
        </p:nvSpPr>
        <p:spPr>
          <a:xfrm>
            <a:off x="0" y="0"/>
            <a:ext cx="12192000" cy="6858000"/>
          </a:xfrm>
          <a:prstGeom prst="rect">
            <a:avLst/>
          </a:prstGeom>
          <a:solidFill>
            <a:schemeClr val="accent2">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TextBox 7">
            <a:extLst>
              <a:ext uri="{FF2B5EF4-FFF2-40B4-BE49-F238E27FC236}">
                <a16:creationId xmlns:a16="http://schemas.microsoft.com/office/drawing/2014/main" id="{8B6A8DC2-4497-43D7-97A5-C7E687F8CF25}"/>
              </a:ext>
            </a:extLst>
          </p:cNvPr>
          <p:cNvSpPr txBox="1"/>
          <p:nvPr/>
        </p:nvSpPr>
        <p:spPr>
          <a:xfrm>
            <a:off x="4956629" y="3075057"/>
            <a:ext cx="2491095" cy="707886"/>
          </a:xfrm>
          <a:prstGeom prst="rect">
            <a:avLst/>
          </a:prstGeom>
          <a:noFill/>
        </p:spPr>
        <p:txBody>
          <a:bodyPr wrap="square" rtlCol="0">
            <a:spAutoFit/>
          </a:bodyPr>
          <a:lstStyle/>
          <a:p>
            <a:r>
              <a:rPr lang="en-US" sz="4000" b="1" dirty="0">
                <a:solidFill>
                  <a:schemeClr val="bg1"/>
                </a:solidFill>
                <a:latin typeface="Roboto Slab" pitchFamily="2" charset="0"/>
                <a:ea typeface="Roboto Slab" pitchFamily="2" charset="0"/>
                <a:cs typeface="Roboto" panose="02000000000000000000" pitchFamily="2" charset="0"/>
              </a:rPr>
              <a:t>THE </a:t>
            </a:r>
            <a:r>
              <a:rPr lang="en-US" sz="4000" u="sng" dirty="0">
                <a:solidFill>
                  <a:schemeClr val="bg1"/>
                </a:solidFill>
                <a:effectLst>
                  <a:outerShdw blurRad="38100" dist="38100" dir="2700000" algn="tl">
                    <a:srgbClr val="000000">
                      <a:alpha val="43137"/>
                    </a:srgbClr>
                  </a:outerShdw>
                </a:effectLst>
                <a:latin typeface="Roboto Slab" pitchFamily="2" charset="0"/>
                <a:ea typeface="Roboto Slab" pitchFamily="2" charset="0"/>
                <a:cs typeface="Roboto" panose="02000000000000000000" pitchFamily="2" charset="0"/>
              </a:rPr>
              <a:t>END</a:t>
            </a:r>
          </a:p>
        </p:txBody>
      </p:sp>
      <p:sp>
        <p:nvSpPr>
          <p:cNvPr id="9" name="Rectangle 8">
            <a:extLst>
              <a:ext uri="{FF2B5EF4-FFF2-40B4-BE49-F238E27FC236}">
                <a16:creationId xmlns:a16="http://schemas.microsoft.com/office/drawing/2014/main" id="{C3918256-EC3C-4532-981A-EFE0550CD4F5}"/>
              </a:ext>
            </a:extLst>
          </p:cNvPr>
          <p:cNvSpPr/>
          <p:nvPr/>
        </p:nvSpPr>
        <p:spPr>
          <a:xfrm rot="5400000">
            <a:off x="4867848" y="5117274"/>
            <a:ext cx="3075056" cy="406400"/>
          </a:xfrm>
          <a:prstGeom prst="rect">
            <a:avLst/>
          </a:prstGeom>
          <a:solidFill>
            <a:schemeClr val="accent2">
              <a:lumMod val="50000"/>
              <a:alpha val="2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Rectangle 65">
            <a:extLst>
              <a:ext uri="{FF2B5EF4-FFF2-40B4-BE49-F238E27FC236}">
                <a16:creationId xmlns:a16="http://schemas.microsoft.com/office/drawing/2014/main" id="{D82A5154-8A23-4F9D-B88E-74B0CAC271B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21</a:t>
            </a:fld>
            <a:endParaRPr lang="en-US"/>
          </a:p>
        </p:txBody>
      </p:sp>
      <p:sp>
        <p:nvSpPr>
          <p:cNvPr id="6" name="Picture Placeholder 5">
            <a:extLst>
              <a:ext uri="{FF2B5EF4-FFF2-40B4-BE49-F238E27FC236}">
                <a16:creationId xmlns:a16="http://schemas.microsoft.com/office/drawing/2014/main" id="{F3D1B065-D445-4EA0-9B72-58B55CE67798}"/>
              </a:ext>
            </a:extLst>
          </p:cNvPr>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057A2787-114C-4B6C-A137-880E7ED9C0B2}"/>
              </a:ext>
            </a:extLst>
          </p:cNvPr>
          <p:cNvSpPr/>
          <p:nvPr/>
        </p:nvSpPr>
        <p:spPr>
          <a:xfrm>
            <a:off x="0" y="1727200"/>
            <a:ext cx="12192000" cy="4441371"/>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3</a:t>
            </a:fld>
            <a:endParaRPr lang="en-US" dirty="0"/>
          </a:p>
        </p:txBody>
      </p:sp>
      <p:sp>
        <p:nvSpPr>
          <p:cNvPr id="7" name="Title 6">
            <a:extLst>
              <a:ext uri="{FF2B5EF4-FFF2-40B4-BE49-F238E27FC236}">
                <a16:creationId xmlns:a16="http://schemas.microsoft.com/office/drawing/2014/main" id="{FEA2543D-3536-4789-AD81-E489902F87A8}"/>
              </a:ext>
            </a:extLst>
          </p:cNvPr>
          <p:cNvSpPr>
            <a:spLocks noGrp="1"/>
          </p:cNvSpPr>
          <p:nvPr>
            <p:ph type="title" idx="4294967295"/>
          </p:nvPr>
        </p:nvSpPr>
        <p:spPr>
          <a:xfrm>
            <a:off x="3057525" y="481013"/>
            <a:ext cx="6076950" cy="679450"/>
          </a:xfrm>
        </p:spPr>
        <p:txBody>
          <a:bodyPr/>
          <a:lstStyle/>
          <a:p>
            <a:pPr algn="ctr"/>
            <a:r>
              <a:rPr lang="en-US" b="1" dirty="0">
                <a:latin typeface="Roboto Slab" pitchFamily="2" charset="0"/>
                <a:ea typeface="Roboto Slab" pitchFamily="2" charset="0"/>
              </a:rPr>
              <a:t>Welcome Message</a:t>
            </a:r>
          </a:p>
        </p:txBody>
      </p:sp>
      <p:sp>
        <p:nvSpPr>
          <p:cNvPr id="9" name="Subtitle 8">
            <a:extLst>
              <a:ext uri="{FF2B5EF4-FFF2-40B4-BE49-F238E27FC236}">
                <a16:creationId xmlns:a16="http://schemas.microsoft.com/office/drawing/2014/main" id="{EC43F955-9033-4A81-92AE-5E10997E32CD}"/>
              </a:ext>
            </a:extLst>
          </p:cNvPr>
          <p:cNvSpPr>
            <a:spLocks noGrp="1"/>
          </p:cNvSpPr>
          <p:nvPr>
            <p:ph type="subTitle" idx="4294967295"/>
          </p:nvPr>
        </p:nvSpPr>
        <p:spPr>
          <a:xfrm>
            <a:off x="838200" y="1135063"/>
            <a:ext cx="10515600" cy="244475"/>
          </a:xfrm>
          <a:prstGeom prst="rect">
            <a:avLst/>
          </a:prstGeom>
        </p:spPr>
        <p:txBody>
          <a:bodyPr/>
          <a:lstStyle/>
          <a:p>
            <a:r>
              <a:rPr lang="en-US" dirty="0">
                <a:latin typeface="Roboto Slab" pitchFamily="2" charset="0"/>
                <a:ea typeface="Roboto Slab" pitchFamily="2" charset="0"/>
              </a:rPr>
              <a:t>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 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a:t>
            </a:r>
          </a:p>
        </p:txBody>
      </p:sp>
      <p:grpSp>
        <p:nvGrpSpPr>
          <p:cNvPr id="6" name="Group 5">
            <a:extLst>
              <a:ext uri="{FF2B5EF4-FFF2-40B4-BE49-F238E27FC236}">
                <a16:creationId xmlns:a16="http://schemas.microsoft.com/office/drawing/2014/main" id="{1E0C523E-4C3D-4D59-B235-AD576B7444F2}"/>
              </a:ext>
            </a:extLst>
          </p:cNvPr>
          <p:cNvGrpSpPr/>
          <p:nvPr/>
        </p:nvGrpSpPr>
        <p:grpSpPr>
          <a:xfrm>
            <a:off x="5041898" y="2630624"/>
            <a:ext cx="6136912" cy="2634523"/>
            <a:chOff x="5272735" y="2457270"/>
            <a:chExt cx="6136912" cy="2634523"/>
          </a:xfrm>
        </p:grpSpPr>
        <p:grpSp>
          <p:nvGrpSpPr>
            <p:cNvPr id="14" name="Group 13">
              <a:extLst>
                <a:ext uri="{FF2B5EF4-FFF2-40B4-BE49-F238E27FC236}">
                  <a16:creationId xmlns:a16="http://schemas.microsoft.com/office/drawing/2014/main" id="{DC8861DB-5A2F-4323-A02E-9141BD70BA35}"/>
                </a:ext>
              </a:extLst>
            </p:cNvPr>
            <p:cNvGrpSpPr/>
            <p:nvPr/>
          </p:nvGrpSpPr>
          <p:grpSpPr>
            <a:xfrm>
              <a:off x="5272735" y="2457270"/>
              <a:ext cx="3106770" cy="682781"/>
              <a:chOff x="2468336" y="2009958"/>
              <a:chExt cx="2564202" cy="682781"/>
            </a:xfrm>
          </p:grpSpPr>
          <p:sp>
            <p:nvSpPr>
              <p:cNvPr id="15" name="TextBox 14">
                <a:extLst>
                  <a:ext uri="{FF2B5EF4-FFF2-40B4-BE49-F238E27FC236}">
                    <a16:creationId xmlns:a16="http://schemas.microsoft.com/office/drawing/2014/main" id="{599F064A-9311-42E3-8B03-B16EBC068FCB}"/>
                  </a:ext>
                </a:extLst>
              </p:cNvPr>
              <p:cNvSpPr txBox="1"/>
              <p:nvPr/>
            </p:nvSpPr>
            <p:spPr>
              <a:xfrm>
                <a:off x="2468336" y="2009958"/>
                <a:ext cx="1378857" cy="400110"/>
              </a:xfrm>
              <a:prstGeom prst="rect">
                <a:avLst/>
              </a:prstGeom>
              <a:noFill/>
            </p:spPr>
            <p:txBody>
              <a:bodyPr wrap="square" rtlCol="0">
                <a:spAutoFit/>
              </a:bodyPr>
              <a:lstStyle/>
              <a:p>
                <a:r>
                  <a:rPr lang="en-US" sz="2000" b="1" spc="200" dirty="0">
                    <a:latin typeface="Roboto Slab" pitchFamily="2" charset="0"/>
                    <a:ea typeface="Roboto Slab" pitchFamily="2" charset="0"/>
                  </a:rPr>
                  <a:t>HELLO”</a:t>
                </a:r>
              </a:p>
            </p:txBody>
          </p:sp>
          <p:sp>
            <p:nvSpPr>
              <p:cNvPr id="16" name="TextBox 15">
                <a:extLst>
                  <a:ext uri="{FF2B5EF4-FFF2-40B4-BE49-F238E27FC236}">
                    <a16:creationId xmlns:a16="http://schemas.microsoft.com/office/drawing/2014/main" id="{11B2B0D6-9AAC-4867-A50A-FE6A2F0B90AE}"/>
                  </a:ext>
                </a:extLst>
              </p:cNvPr>
              <p:cNvSpPr txBox="1"/>
              <p:nvPr/>
            </p:nvSpPr>
            <p:spPr>
              <a:xfrm>
                <a:off x="2468337" y="2354185"/>
                <a:ext cx="2564201" cy="338554"/>
              </a:xfrm>
              <a:prstGeom prst="rect">
                <a:avLst/>
              </a:prstGeom>
              <a:noFill/>
            </p:spPr>
            <p:txBody>
              <a:bodyPr wrap="square" rtlCol="0">
                <a:spAutoFit/>
              </a:bodyPr>
              <a:lstStyle/>
              <a:p>
                <a:r>
                  <a:rPr lang="en-US" sz="1600" dirty="0" err="1">
                    <a:solidFill>
                      <a:schemeClr val="tx1">
                        <a:lumMod val="50000"/>
                        <a:lumOff val="50000"/>
                      </a:schemeClr>
                    </a:solidFill>
                    <a:latin typeface="Roboto Slab" pitchFamily="2" charset="0"/>
                    <a:ea typeface="Roboto Slab" pitchFamily="2" charset="0"/>
                  </a:rPr>
                  <a:t>Iam</a:t>
                </a:r>
                <a:r>
                  <a:rPr lang="en-US" sz="1600" dirty="0">
                    <a:solidFill>
                      <a:schemeClr val="tx1">
                        <a:lumMod val="50000"/>
                        <a:lumOff val="50000"/>
                      </a:schemeClr>
                    </a:solidFill>
                    <a:latin typeface="Roboto Slab" pitchFamily="2" charset="0"/>
                    <a:ea typeface="Roboto Slab" pitchFamily="2" charset="0"/>
                  </a:rPr>
                  <a:t> John Deo, Your Presenter!</a:t>
                </a:r>
              </a:p>
            </p:txBody>
          </p:sp>
        </p:grpSp>
        <p:grpSp>
          <p:nvGrpSpPr>
            <p:cNvPr id="17" name="Group 16">
              <a:extLst>
                <a:ext uri="{FF2B5EF4-FFF2-40B4-BE49-F238E27FC236}">
                  <a16:creationId xmlns:a16="http://schemas.microsoft.com/office/drawing/2014/main" id="{D5204190-F3FB-4166-9367-4B5D1FDDF71E}"/>
                </a:ext>
              </a:extLst>
            </p:cNvPr>
            <p:cNvGrpSpPr/>
            <p:nvPr/>
          </p:nvGrpSpPr>
          <p:grpSpPr>
            <a:xfrm>
              <a:off x="5272736" y="4417748"/>
              <a:ext cx="4133416" cy="674045"/>
              <a:chOff x="5272736" y="3612844"/>
              <a:chExt cx="4133416" cy="674045"/>
            </a:xfrm>
          </p:grpSpPr>
          <p:grpSp>
            <p:nvGrpSpPr>
              <p:cNvPr id="19" name="Group 18">
                <a:extLst>
                  <a:ext uri="{FF2B5EF4-FFF2-40B4-BE49-F238E27FC236}">
                    <a16:creationId xmlns:a16="http://schemas.microsoft.com/office/drawing/2014/main" id="{CCBDEC5F-A44F-42CA-9B38-E1C24C9BD76F}"/>
                  </a:ext>
                </a:extLst>
              </p:cNvPr>
              <p:cNvGrpSpPr/>
              <p:nvPr/>
            </p:nvGrpSpPr>
            <p:grpSpPr>
              <a:xfrm>
                <a:off x="5370130" y="3981027"/>
                <a:ext cx="958829" cy="305862"/>
                <a:chOff x="4052943" y="5412792"/>
                <a:chExt cx="958829" cy="305862"/>
              </a:xfrm>
            </p:grpSpPr>
            <p:grpSp>
              <p:nvGrpSpPr>
                <p:cNvPr id="23" name="Group 22">
                  <a:extLst>
                    <a:ext uri="{FF2B5EF4-FFF2-40B4-BE49-F238E27FC236}">
                      <a16:creationId xmlns:a16="http://schemas.microsoft.com/office/drawing/2014/main" id="{3F4881BC-1B07-4D0B-9CB7-71EE138BF772}"/>
                    </a:ext>
                  </a:extLst>
                </p:cNvPr>
                <p:cNvGrpSpPr/>
                <p:nvPr/>
              </p:nvGrpSpPr>
              <p:grpSpPr>
                <a:xfrm>
                  <a:off x="4052943" y="5412793"/>
                  <a:ext cx="305861" cy="305861"/>
                  <a:chOff x="1324575" y="5760204"/>
                  <a:chExt cx="305861" cy="305861"/>
                </a:xfrm>
              </p:grpSpPr>
              <p:sp>
                <p:nvSpPr>
                  <p:cNvPr id="34" name="Oval 33">
                    <a:extLst>
                      <a:ext uri="{FF2B5EF4-FFF2-40B4-BE49-F238E27FC236}">
                        <a16:creationId xmlns:a16="http://schemas.microsoft.com/office/drawing/2014/main" id="{41A824B5-26E4-4DB1-8CEC-594AEA1AAB15}"/>
                      </a:ext>
                    </a:extLst>
                  </p:cNvPr>
                  <p:cNvSpPr/>
                  <p:nvPr/>
                </p:nvSpPr>
                <p:spPr>
                  <a:xfrm>
                    <a:off x="1324575" y="5760204"/>
                    <a:ext cx="305861" cy="305861"/>
                  </a:xfrm>
                  <a:prstGeom prst="ellipse">
                    <a:avLst/>
                  </a:prstGeom>
                  <a:solidFill>
                    <a:schemeClr val="tx1">
                      <a:lumMod val="85000"/>
                      <a:lumOff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AutoShape 1">
                    <a:extLst>
                      <a:ext uri="{FF2B5EF4-FFF2-40B4-BE49-F238E27FC236}">
                        <a16:creationId xmlns:a16="http://schemas.microsoft.com/office/drawing/2014/main" id="{D6430FE0-87F0-4F43-A5E2-6237B7674D43}"/>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24" name="Group 23">
                  <a:extLst>
                    <a:ext uri="{FF2B5EF4-FFF2-40B4-BE49-F238E27FC236}">
                      <a16:creationId xmlns:a16="http://schemas.microsoft.com/office/drawing/2014/main" id="{F527CC23-5620-4E17-937E-BECD3BECFE58}"/>
                    </a:ext>
                  </a:extLst>
                </p:cNvPr>
                <p:cNvGrpSpPr/>
                <p:nvPr/>
              </p:nvGrpSpPr>
              <p:grpSpPr>
                <a:xfrm>
                  <a:off x="4379427" y="5412793"/>
                  <a:ext cx="305861" cy="305861"/>
                  <a:chOff x="1684215" y="5760204"/>
                  <a:chExt cx="305861" cy="305861"/>
                </a:xfrm>
              </p:grpSpPr>
              <p:sp>
                <p:nvSpPr>
                  <p:cNvPr id="28" name="Oval 27">
                    <a:extLst>
                      <a:ext uri="{FF2B5EF4-FFF2-40B4-BE49-F238E27FC236}">
                        <a16:creationId xmlns:a16="http://schemas.microsoft.com/office/drawing/2014/main" id="{841A6938-C6E6-4DD9-96C0-5B648CF4C9E3}"/>
                      </a:ext>
                    </a:extLst>
                  </p:cNvPr>
                  <p:cNvSpPr/>
                  <p:nvPr/>
                </p:nvSpPr>
                <p:spPr>
                  <a:xfrm>
                    <a:off x="1684215" y="5760204"/>
                    <a:ext cx="305861" cy="305861"/>
                  </a:xfrm>
                  <a:prstGeom prst="ellips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AutoShape 21">
                    <a:extLst>
                      <a:ext uri="{FF2B5EF4-FFF2-40B4-BE49-F238E27FC236}">
                        <a16:creationId xmlns:a16="http://schemas.microsoft.com/office/drawing/2014/main" id="{7DF1AB0F-E431-4063-B64E-AF81521C153F}"/>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25" name="Group 24">
                  <a:extLst>
                    <a:ext uri="{FF2B5EF4-FFF2-40B4-BE49-F238E27FC236}">
                      <a16:creationId xmlns:a16="http://schemas.microsoft.com/office/drawing/2014/main" id="{8F3A75D5-76B8-400D-A56F-3B2AD8414D5E}"/>
                    </a:ext>
                  </a:extLst>
                </p:cNvPr>
                <p:cNvGrpSpPr/>
                <p:nvPr/>
              </p:nvGrpSpPr>
              <p:grpSpPr>
                <a:xfrm>
                  <a:off x="4705911" y="5412792"/>
                  <a:ext cx="305861" cy="305861"/>
                  <a:chOff x="2177216" y="5760204"/>
                  <a:chExt cx="305861" cy="305861"/>
                </a:xfrm>
              </p:grpSpPr>
              <p:sp>
                <p:nvSpPr>
                  <p:cNvPr id="26" name="Oval 25">
                    <a:extLst>
                      <a:ext uri="{FF2B5EF4-FFF2-40B4-BE49-F238E27FC236}">
                        <a16:creationId xmlns:a16="http://schemas.microsoft.com/office/drawing/2014/main" id="{21537DBA-F7E5-4D38-BB74-3D4377465815}"/>
                      </a:ext>
                    </a:extLst>
                  </p:cNvPr>
                  <p:cNvSpPr/>
                  <p:nvPr/>
                </p:nvSpPr>
                <p:spPr>
                  <a:xfrm>
                    <a:off x="2177216" y="5760204"/>
                    <a:ext cx="305861" cy="305861"/>
                  </a:xfrm>
                  <a:prstGeom prst="ellipse">
                    <a:avLst/>
                  </a:prstGeom>
                  <a:solidFill>
                    <a:schemeClr val="tx1">
                      <a:lumMod val="65000"/>
                      <a:lumOff val="35000"/>
                    </a:schemeClr>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27" name="AutoShape 18">
                    <a:extLst>
                      <a:ext uri="{FF2B5EF4-FFF2-40B4-BE49-F238E27FC236}">
                        <a16:creationId xmlns:a16="http://schemas.microsoft.com/office/drawing/2014/main" id="{2C465D2C-F113-4640-95F8-5CDB6754263B}"/>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20" name="TextBox 19">
                <a:extLst>
                  <a:ext uri="{FF2B5EF4-FFF2-40B4-BE49-F238E27FC236}">
                    <a16:creationId xmlns:a16="http://schemas.microsoft.com/office/drawing/2014/main" id="{BE549BBA-CC7B-4427-9745-E0960E7A8D79}"/>
                  </a:ext>
                </a:extLst>
              </p:cNvPr>
              <p:cNvSpPr txBox="1"/>
              <p:nvPr/>
            </p:nvSpPr>
            <p:spPr>
              <a:xfrm>
                <a:off x="5272736" y="3612844"/>
                <a:ext cx="4133416" cy="246221"/>
              </a:xfrm>
              <a:prstGeom prst="rect">
                <a:avLst/>
              </a:prstGeom>
              <a:noFill/>
            </p:spPr>
            <p:txBody>
              <a:bodyPr wrap="square" rtlCol="0">
                <a:spAutoFit/>
              </a:bodyPr>
              <a:lstStyle/>
              <a:p>
                <a:r>
                  <a:rPr lang="en-US" sz="1000" b="1" spc="200" dirty="0">
                    <a:latin typeface="Roboto Slab" pitchFamily="2" charset="0"/>
                    <a:ea typeface="Roboto Slab" pitchFamily="2" charset="0"/>
                  </a:rPr>
                  <a:t>www.website/ fb/ you tube/company name.com</a:t>
                </a:r>
              </a:p>
            </p:txBody>
          </p:sp>
        </p:grpSp>
        <p:sp>
          <p:nvSpPr>
            <p:cNvPr id="36" name="Rectangle 9">
              <a:extLst>
                <a:ext uri="{FF2B5EF4-FFF2-40B4-BE49-F238E27FC236}">
                  <a16:creationId xmlns:a16="http://schemas.microsoft.com/office/drawing/2014/main" id="{E64E3BDB-C744-4FFB-BF7D-FBECC0D0E2BA}"/>
                </a:ext>
              </a:extLst>
            </p:cNvPr>
            <p:cNvSpPr>
              <a:spLocks/>
            </p:cNvSpPr>
            <p:nvPr/>
          </p:nvSpPr>
          <p:spPr bwMode="auto">
            <a:xfrm>
              <a:off x="5369116" y="3317122"/>
              <a:ext cx="6040531" cy="46493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700"/>
                </a:lnSpc>
              </a:pPr>
              <a:r>
                <a:rPr lang="en-US" sz="1000" dirty="0">
                  <a:solidFill>
                    <a:schemeClr val="tx1">
                      <a:lumMod val="75000"/>
                      <a:lumOff val="2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a:t>
              </a:r>
            </a:p>
          </p:txBody>
        </p:sp>
        <p:cxnSp>
          <p:nvCxnSpPr>
            <p:cNvPr id="37" name="Straight Connector 36">
              <a:extLst>
                <a:ext uri="{FF2B5EF4-FFF2-40B4-BE49-F238E27FC236}">
                  <a16:creationId xmlns:a16="http://schemas.microsoft.com/office/drawing/2014/main" id="{5DFA6381-284E-4025-9F1E-628DC70B2ADF}"/>
                </a:ext>
              </a:extLst>
            </p:cNvPr>
            <p:cNvCxnSpPr>
              <a:cxnSpLocks/>
            </p:cNvCxnSpPr>
            <p:nvPr/>
          </p:nvCxnSpPr>
          <p:spPr>
            <a:xfrm>
              <a:off x="5369116" y="4092211"/>
              <a:ext cx="6040531"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grpSp>
      <p:sp>
        <p:nvSpPr>
          <p:cNvPr id="3" name="Picture Placeholder 2">
            <a:extLst>
              <a:ext uri="{FF2B5EF4-FFF2-40B4-BE49-F238E27FC236}">
                <a16:creationId xmlns:a16="http://schemas.microsoft.com/office/drawing/2014/main" id="{E39B7F45-CE3E-4D33-AAAE-05A0C1A23541}"/>
              </a:ext>
            </a:extLst>
          </p:cNvPr>
          <p:cNvSpPr>
            <a:spLocks noGrp="1"/>
          </p:cNvSpPr>
          <p:nvPr>
            <p:ph type="pic" sz="quarter" idx="167"/>
          </p:nvPr>
        </p:nvSpPr>
        <p:spPr/>
      </p:sp>
    </p:spTree>
    <p:extLst>
      <p:ext uri="{BB962C8B-B14F-4D97-AF65-F5344CB8AC3E}">
        <p14:creationId xmlns:p14="http://schemas.microsoft.com/office/powerpoint/2010/main" val="25457752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A032D2CF-CCEE-4159-B45B-738754282068}"/>
              </a:ext>
            </a:extLst>
          </p:cNvPr>
          <p:cNvSpPr/>
          <p:nvPr/>
        </p:nvSpPr>
        <p:spPr>
          <a:xfrm>
            <a:off x="0" y="1"/>
            <a:ext cx="12192000" cy="3617842"/>
          </a:xfrm>
          <a:prstGeom prst="rect">
            <a:avLst/>
          </a:prstGeom>
          <a:solidFill>
            <a:srgbClr val="000000">
              <a:alpha val="6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4</a:t>
            </a:fld>
            <a:endParaRPr lang="en-US" dirty="0"/>
          </a:p>
        </p:txBody>
      </p:sp>
      <p:sp>
        <p:nvSpPr>
          <p:cNvPr id="4" name="Title 3">
            <a:extLst>
              <a:ext uri="{FF2B5EF4-FFF2-40B4-BE49-F238E27FC236}">
                <a16:creationId xmlns:a16="http://schemas.microsoft.com/office/drawing/2014/main" id="{B87B4C27-3E7B-4394-957F-1308EF668942}"/>
              </a:ext>
            </a:extLst>
          </p:cNvPr>
          <p:cNvSpPr>
            <a:spLocks noGrp="1"/>
          </p:cNvSpPr>
          <p:nvPr>
            <p:ph type="title" idx="4294967295"/>
          </p:nvPr>
        </p:nvSpPr>
        <p:spPr>
          <a:xfrm>
            <a:off x="4248150" y="1508125"/>
            <a:ext cx="6076950" cy="679450"/>
          </a:xfrm>
        </p:spPr>
        <p:txBody>
          <a:bodyPr/>
          <a:lstStyle/>
          <a:p>
            <a:r>
              <a:rPr lang="en-US" b="1" dirty="0">
                <a:solidFill>
                  <a:schemeClr val="bg1"/>
                </a:solidFill>
                <a:latin typeface="Roboto Slab" pitchFamily="2" charset="0"/>
                <a:ea typeface="Roboto Slab" pitchFamily="2" charset="0"/>
              </a:rPr>
              <a:t>About us</a:t>
            </a:r>
          </a:p>
        </p:txBody>
      </p:sp>
      <p:sp>
        <p:nvSpPr>
          <p:cNvPr id="5" name="Subtitle 4">
            <a:extLst>
              <a:ext uri="{FF2B5EF4-FFF2-40B4-BE49-F238E27FC236}">
                <a16:creationId xmlns:a16="http://schemas.microsoft.com/office/drawing/2014/main" id="{F28C9CE6-6FA5-4F86-9D6F-B9B8708BEE9A}"/>
              </a:ext>
            </a:extLst>
          </p:cNvPr>
          <p:cNvSpPr>
            <a:spLocks noGrp="1"/>
          </p:cNvSpPr>
          <p:nvPr>
            <p:ph type="subTitle" idx="4294967295"/>
          </p:nvPr>
        </p:nvSpPr>
        <p:spPr>
          <a:xfrm>
            <a:off x="4248150" y="2162175"/>
            <a:ext cx="5691187" cy="244475"/>
          </a:xfrm>
          <a:prstGeom prst="rect">
            <a:avLst/>
          </a:prstGeom>
        </p:spPr>
        <p:txBody>
          <a:bodyPr/>
          <a:lstStyle/>
          <a:p>
            <a:pPr algn="l"/>
            <a:r>
              <a:rPr lang="en-US" dirty="0">
                <a:solidFill>
                  <a:schemeClr val="bg1"/>
                </a:solidFill>
                <a:latin typeface="Roboto Slab" pitchFamily="2" charset="0"/>
                <a:ea typeface="Roboto Slab" pitchFamily="2" charset="0"/>
              </a:rPr>
              <a:t>Lorem Ipsum is simply dummy text of the printing and typesetting industry.</a:t>
            </a:r>
          </a:p>
          <a:p>
            <a:pPr algn="l"/>
            <a:endParaRPr lang="en-US" dirty="0">
              <a:solidFill>
                <a:schemeClr val="bg1"/>
              </a:solidFill>
              <a:latin typeface="Roboto Slab" pitchFamily="2" charset="0"/>
              <a:ea typeface="Roboto Slab" pitchFamily="2" charset="0"/>
            </a:endParaRPr>
          </a:p>
        </p:txBody>
      </p:sp>
      <p:sp>
        <p:nvSpPr>
          <p:cNvPr id="20" name="Rectangle 9">
            <a:extLst>
              <a:ext uri="{FF2B5EF4-FFF2-40B4-BE49-F238E27FC236}">
                <a16:creationId xmlns:a16="http://schemas.microsoft.com/office/drawing/2014/main" id="{193CBAC7-34CF-4E7D-B4F2-3D98EFA067DD}"/>
              </a:ext>
            </a:extLst>
          </p:cNvPr>
          <p:cNvSpPr>
            <a:spLocks/>
          </p:cNvSpPr>
          <p:nvPr/>
        </p:nvSpPr>
        <p:spPr bwMode="auto">
          <a:xfrm>
            <a:off x="838199" y="4500896"/>
            <a:ext cx="10571449" cy="10529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20000"/>
              </a:lnSpc>
            </a:pPr>
            <a:r>
              <a:rPr lang="en-US" sz="1500" b="1" dirty="0">
                <a:latin typeface="Roboto Slab" pitchFamily="2" charset="0"/>
                <a:ea typeface="Roboto Slab" pitchFamily="2" charset="0"/>
                <a:cs typeface="Lato" charset="0"/>
                <a:sym typeface="Montserrat-Regular" charset="0"/>
              </a:rPr>
              <a:t>This letterhead design </a:t>
            </a:r>
            <a:r>
              <a:rPr lang="en-US" sz="1500" dirty="0">
                <a:solidFill>
                  <a:schemeClr val="bg1">
                    <a:lumMod val="50000"/>
                  </a:schemeClr>
                </a:solidFill>
                <a:latin typeface="Roboto Slab" pitchFamily="2" charset="0"/>
                <a:ea typeface="Roboto Slab" pitchFamily="2" charset="0"/>
                <a:cs typeface="Lato" charset="0"/>
                <a:sym typeface="Montserrat-Regular" charset="0"/>
              </a:rPr>
              <a:t>is meant to project an image of professionalism and reliability. By using simple alignments we have created a very </a:t>
            </a:r>
            <a:r>
              <a:rPr lang="en-US" sz="1500" dirty="0" err="1">
                <a:solidFill>
                  <a:schemeClr val="bg1">
                    <a:lumMod val="50000"/>
                  </a:schemeClr>
                </a:solidFill>
                <a:latin typeface="Roboto Slab" pitchFamily="2" charset="0"/>
                <a:ea typeface="Roboto Slab" pitchFamily="2" charset="0"/>
                <a:cs typeface="Lato" charset="0"/>
                <a:sym typeface="Montserrat-Regular" charset="0"/>
              </a:rPr>
              <a:t>spaciousy</a:t>
            </a:r>
            <a:r>
              <a:rPr lang="en-US" sz="1500" dirty="0">
                <a:solidFill>
                  <a:schemeClr val="bg1">
                    <a:lumMod val="50000"/>
                  </a:schemeClr>
                </a:solidFill>
                <a:latin typeface="Roboto Slab" pitchFamily="2" charset="0"/>
                <a:ea typeface="Roboto Slab" pitchFamily="2" charset="0"/>
                <a:cs typeface="Lato" charset="0"/>
                <a:sym typeface="Montserrat-Regular" charset="0"/>
              </a:rPr>
              <a:t> feeling &amp; The simplicity lorem suggests strength and the </a:t>
            </a:r>
            <a:r>
              <a:rPr lang="en-US" sz="1500" dirty="0" err="1">
                <a:solidFill>
                  <a:schemeClr val="bg1">
                    <a:lumMod val="50000"/>
                  </a:schemeClr>
                </a:solidFill>
                <a:latin typeface="Roboto Slab" pitchFamily="2" charset="0"/>
                <a:ea typeface="Roboto Slab" pitchFamily="2" charset="0"/>
                <a:cs typeface="Lato" charset="0"/>
                <a:sym typeface="Montserrat-Regular" charset="0"/>
              </a:rPr>
              <a:t>spaciousn</a:t>
            </a:r>
            <a:r>
              <a:rPr lang="en-US" sz="1500" dirty="0">
                <a:solidFill>
                  <a:schemeClr val="bg1">
                    <a:lumMod val="50000"/>
                  </a:schemeClr>
                </a:solidFill>
                <a:latin typeface="Roboto Slab" pitchFamily="2" charset="0"/>
                <a:ea typeface="Roboto Slab" pitchFamily="2" charset="0"/>
                <a:cs typeface="Lato" charset="0"/>
                <a:sym typeface="Montserrat-Regular" charset="0"/>
              </a:rPr>
              <a:t> contributes to the aesthetics meant an image lorem ipsum</a:t>
            </a:r>
          </a:p>
        </p:txBody>
      </p:sp>
      <p:sp>
        <p:nvSpPr>
          <p:cNvPr id="3" name="Picture Placeholder 2">
            <a:extLst>
              <a:ext uri="{FF2B5EF4-FFF2-40B4-BE49-F238E27FC236}">
                <a16:creationId xmlns:a16="http://schemas.microsoft.com/office/drawing/2014/main" id="{36154AB3-6650-47DF-9710-8171D3369097}"/>
              </a:ext>
            </a:extLst>
          </p:cNvPr>
          <p:cNvSpPr>
            <a:spLocks noGrp="1"/>
          </p:cNvSpPr>
          <p:nvPr>
            <p:ph type="pic" sz="quarter" idx="167"/>
          </p:nvPr>
        </p:nvSpPr>
        <p:spPr/>
      </p:sp>
      <p:sp>
        <p:nvSpPr>
          <p:cNvPr id="8" name="Picture Placeholder 7">
            <a:extLst>
              <a:ext uri="{FF2B5EF4-FFF2-40B4-BE49-F238E27FC236}">
                <a16:creationId xmlns:a16="http://schemas.microsoft.com/office/drawing/2014/main" id="{5E9FF240-B3F9-468C-9309-872F43CD96B2}"/>
              </a:ext>
            </a:extLst>
          </p:cNvPr>
          <p:cNvSpPr>
            <a:spLocks noGrp="1"/>
          </p:cNvSpPr>
          <p:nvPr>
            <p:ph type="pic" sz="quarter" idx="168"/>
          </p:nvPr>
        </p:nvSpPr>
        <p:spPr/>
      </p:sp>
    </p:spTree>
    <p:extLst>
      <p:ext uri="{BB962C8B-B14F-4D97-AF65-F5344CB8AC3E}">
        <p14:creationId xmlns:p14="http://schemas.microsoft.com/office/powerpoint/2010/main" val="40485859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5</a:t>
            </a:fld>
            <a:endParaRPr lang="en-US" dirty="0"/>
          </a:p>
        </p:txBody>
      </p:sp>
      <p:sp>
        <p:nvSpPr>
          <p:cNvPr id="38" name="Text Placeholder 3">
            <a:extLst>
              <a:ext uri="{FF2B5EF4-FFF2-40B4-BE49-F238E27FC236}">
                <a16:creationId xmlns:a16="http://schemas.microsoft.com/office/drawing/2014/main" id="{43709F83-9197-4CE4-B27D-486677A194F3}"/>
              </a:ext>
            </a:extLst>
          </p:cNvPr>
          <p:cNvSpPr>
            <a:spLocks noGrp="1"/>
          </p:cNvSpPr>
          <p:nvPr/>
        </p:nvSpPr>
        <p:spPr>
          <a:xfrm>
            <a:off x="838200" y="1268282"/>
            <a:ext cx="10515600" cy="266219"/>
          </a:xfrm>
          <a:prstGeom prst="rect">
            <a:avLst/>
          </a:prstGeom>
        </p:spPr>
        <p:txBody>
          <a:bodyPr vert="horz" lIns="91440" tIns="45720" rIns="91440" bIns="45720" rtlCol="0">
            <a:noAutofit/>
          </a:bodyPr>
          <a:lstStyle>
            <a:lvl1pPr marL="0" indent="0" algn="l" defTabSz="914400" rtl="0" eaLnBrk="1" latinLnBrk="0" hangingPunct="1">
              <a:lnSpc>
                <a:spcPct val="90000"/>
              </a:lnSpc>
              <a:spcBef>
                <a:spcPts val="1000"/>
              </a:spcBef>
              <a:buFont typeface="Arial" panose="020B0604020202020204" pitchFamily="34" charset="0"/>
              <a:buNone/>
              <a:defRPr sz="1200" b="0" i="1" kern="1200" baseline="0">
                <a:solidFill>
                  <a:schemeClr val="bg2">
                    <a:lumMod val="75000"/>
                  </a:schemeClr>
                </a:solidFill>
                <a:latin typeface="Aller" charset="0"/>
                <a:ea typeface="Aller" charset="0"/>
                <a:cs typeface="Aller" charset="0"/>
              </a:defRPr>
            </a:lvl1pPr>
            <a:lvl2pPr marL="457200" indent="0" algn="l" defTabSz="914400" rtl="0" eaLnBrk="1" latinLnBrk="0" hangingPunct="1">
              <a:lnSpc>
                <a:spcPct val="90000"/>
              </a:lnSpc>
              <a:spcBef>
                <a:spcPts val="500"/>
              </a:spcBef>
              <a:buFont typeface="Arial" panose="020B0604020202020204" pitchFamily="34" charset="0"/>
              <a:buNone/>
              <a:defRPr sz="1800" b="0" i="0" kern="1200">
                <a:solidFill>
                  <a:schemeClr val="tx1"/>
                </a:solidFill>
                <a:latin typeface="Aller" charset="0"/>
                <a:ea typeface="Aller" charset="0"/>
                <a:cs typeface="Aller" charset="0"/>
              </a:defRPr>
            </a:lvl2pPr>
            <a:lvl3pPr marL="914400" indent="0" algn="l" defTabSz="914400" rtl="0" eaLnBrk="1" latinLnBrk="0" hangingPunct="1">
              <a:lnSpc>
                <a:spcPct val="90000"/>
              </a:lnSpc>
              <a:spcBef>
                <a:spcPts val="500"/>
              </a:spcBef>
              <a:buFont typeface="Arial" panose="020B0604020202020204" pitchFamily="34" charset="0"/>
              <a:buNone/>
              <a:defRPr sz="1600" b="0" i="0" kern="1200">
                <a:solidFill>
                  <a:schemeClr val="tx1"/>
                </a:solidFill>
                <a:latin typeface="Aller" charset="0"/>
                <a:ea typeface="Aller" charset="0"/>
                <a:cs typeface="Aller" charset="0"/>
              </a:defRPr>
            </a:lvl3pPr>
            <a:lvl4pPr marL="1371600" indent="0" algn="l" defTabSz="914400" rtl="0" eaLnBrk="1" latinLnBrk="0" hangingPunct="1">
              <a:lnSpc>
                <a:spcPct val="90000"/>
              </a:lnSpc>
              <a:spcBef>
                <a:spcPts val="500"/>
              </a:spcBef>
              <a:buFont typeface="Arial" panose="020B0604020202020204" pitchFamily="34" charset="0"/>
              <a:buNone/>
              <a:defRPr sz="1400" b="0" i="0" kern="1200">
                <a:solidFill>
                  <a:schemeClr val="tx1"/>
                </a:solidFill>
                <a:latin typeface="Aller" charset="0"/>
                <a:ea typeface="Aller" charset="0"/>
                <a:cs typeface="Aller" charset="0"/>
              </a:defRPr>
            </a:lvl4pPr>
            <a:lvl5pPr marL="1828800" indent="0" algn="l" defTabSz="914400" rtl="0" eaLnBrk="1" latinLnBrk="0" hangingPunct="1">
              <a:lnSpc>
                <a:spcPct val="90000"/>
              </a:lnSpc>
              <a:spcBef>
                <a:spcPts val="500"/>
              </a:spcBef>
              <a:buFont typeface="Arial" panose="020B0604020202020204" pitchFamily="34" charset="0"/>
              <a:buNone/>
              <a:defRPr sz="1200" b="0" i="0" kern="1200">
                <a:solidFill>
                  <a:schemeClr val="tx1"/>
                </a:solidFill>
                <a:latin typeface="Aller" charset="0"/>
                <a:ea typeface="Aller" charset="0"/>
                <a:cs typeface="Aller"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en-US" sz="1400" dirty="0" err="1">
                <a:solidFill>
                  <a:schemeClr val="tx1"/>
                </a:solidFill>
                <a:latin typeface="Roboto Slab" pitchFamily="2" charset="0"/>
                <a:ea typeface="Roboto Slab" pitchFamily="2" charset="0"/>
              </a:rPr>
              <a:t>Lorem</a:t>
            </a:r>
            <a:r>
              <a:rPr lang="en-US" sz="1400" dirty="0">
                <a:solidFill>
                  <a:schemeClr val="tx1"/>
                </a:solidFill>
                <a:latin typeface="Roboto Slab" pitchFamily="2" charset="0"/>
                <a:ea typeface="Roboto Slab" pitchFamily="2" charset="0"/>
              </a:rPr>
              <a:t> </a:t>
            </a:r>
            <a:r>
              <a:rPr lang="en-US" sz="1400" dirty="0" err="1">
                <a:solidFill>
                  <a:schemeClr val="tx1"/>
                </a:solidFill>
                <a:latin typeface="Roboto Slab" pitchFamily="2" charset="0"/>
                <a:ea typeface="Roboto Slab" pitchFamily="2" charset="0"/>
              </a:rPr>
              <a:t>Ipsum</a:t>
            </a:r>
            <a:r>
              <a:rPr lang="en-US" sz="1400" dirty="0">
                <a:solidFill>
                  <a:schemeClr val="tx1"/>
                </a:solidFill>
                <a:latin typeface="Roboto Slab" pitchFamily="2" charset="0"/>
                <a:ea typeface="Roboto Slab" pitchFamily="2" charset="0"/>
              </a:rPr>
              <a:t> is simply dummy text of the printing and typesetting industry.</a:t>
            </a:r>
          </a:p>
        </p:txBody>
      </p:sp>
      <p:sp>
        <p:nvSpPr>
          <p:cNvPr id="39" name="Title 4">
            <a:extLst>
              <a:ext uri="{FF2B5EF4-FFF2-40B4-BE49-F238E27FC236}">
                <a16:creationId xmlns:a16="http://schemas.microsoft.com/office/drawing/2014/main" id="{31A28FA5-BEAD-4089-855B-7F016DDEF316}"/>
              </a:ext>
            </a:extLst>
          </p:cNvPr>
          <p:cNvSpPr>
            <a:spLocks noGrp="1"/>
          </p:cNvSpPr>
          <p:nvPr/>
        </p:nvSpPr>
        <p:spPr>
          <a:xfrm>
            <a:off x="838200" y="739342"/>
            <a:ext cx="10515600" cy="478465"/>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2500" b="1" i="0" kern="1200" spc="400" baseline="0">
                <a:solidFill>
                  <a:schemeClr val="tx1"/>
                </a:solidFill>
                <a:latin typeface="+mj-lt"/>
                <a:ea typeface="Montserrat" charset="0"/>
                <a:cs typeface="Montserrat" charset="0"/>
              </a:defRPr>
            </a:lvl1pPr>
          </a:lstStyle>
          <a:p>
            <a:r>
              <a:rPr lang="en-US" sz="3000" dirty="0">
                <a:latin typeface="Roboto Slab" pitchFamily="2" charset="0"/>
                <a:ea typeface="Roboto Slab" pitchFamily="2" charset="0"/>
              </a:rPr>
              <a:t>About us</a:t>
            </a:r>
          </a:p>
        </p:txBody>
      </p:sp>
      <p:grpSp>
        <p:nvGrpSpPr>
          <p:cNvPr id="5" name="Group 4">
            <a:extLst>
              <a:ext uri="{FF2B5EF4-FFF2-40B4-BE49-F238E27FC236}">
                <a16:creationId xmlns:a16="http://schemas.microsoft.com/office/drawing/2014/main" id="{06629316-C2AF-4183-8A9D-C5043C4DCD34}"/>
              </a:ext>
            </a:extLst>
          </p:cNvPr>
          <p:cNvGrpSpPr/>
          <p:nvPr/>
        </p:nvGrpSpPr>
        <p:grpSpPr>
          <a:xfrm>
            <a:off x="979438" y="4659425"/>
            <a:ext cx="2668199" cy="740827"/>
            <a:chOff x="838201" y="4659425"/>
            <a:chExt cx="2668199" cy="740827"/>
          </a:xfrm>
        </p:grpSpPr>
        <p:grpSp>
          <p:nvGrpSpPr>
            <p:cNvPr id="46" name="Group 45">
              <a:extLst>
                <a:ext uri="{FF2B5EF4-FFF2-40B4-BE49-F238E27FC236}">
                  <a16:creationId xmlns:a16="http://schemas.microsoft.com/office/drawing/2014/main" id="{080BD5AD-D0FD-4B06-8A17-DAB609C690C2}"/>
                </a:ext>
              </a:extLst>
            </p:cNvPr>
            <p:cNvGrpSpPr/>
            <p:nvPr/>
          </p:nvGrpSpPr>
          <p:grpSpPr>
            <a:xfrm>
              <a:off x="1385867" y="4659425"/>
              <a:ext cx="2120533" cy="740827"/>
              <a:chOff x="1813424" y="1782086"/>
              <a:chExt cx="2120533" cy="740827"/>
            </a:xfrm>
          </p:grpSpPr>
          <p:sp>
            <p:nvSpPr>
              <p:cNvPr id="74" name="TextBox 73">
                <a:extLst>
                  <a:ext uri="{FF2B5EF4-FFF2-40B4-BE49-F238E27FC236}">
                    <a16:creationId xmlns:a16="http://schemas.microsoft.com/office/drawing/2014/main" id="{2BEA3272-9E4B-4FC0-A361-4658D611BCA2}"/>
                  </a:ext>
                </a:extLst>
              </p:cNvPr>
              <p:cNvSpPr txBox="1"/>
              <p:nvPr/>
            </p:nvSpPr>
            <p:spPr>
              <a:xfrm>
                <a:off x="1813424" y="1782086"/>
                <a:ext cx="1125039" cy="338554"/>
              </a:xfrm>
              <a:prstGeom prst="rect">
                <a:avLst/>
              </a:prstGeom>
              <a:noFill/>
            </p:spPr>
            <p:txBody>
              <a:bodyPr wrap="square" rtlCol="0">
                <a:spAutoFit/>
              </a:bodyPr>
              <a:lstStyle/>
              <a:p>
                <a:r>
                  <a:rPr lang="en-US" sz="1600" b="1" dirty="0">
                    <a:latin typeface="Roboto Slab" pitchFamily="2" charset="0"/>
                    <a:ea typeface="Roboto Slab" pitchFamily="2" charset="0"/>
                  </a:rPr>
                  <a:t>Title Text</a:t>
                </a:r>
              </a:p>
            </p:txBody>
          </p:sp>
          <p:sp>
            <p:nvSpPr>
              <p:cNvPr id="75" name="Rectangle 74">
                <a:extLst>
                  <a:ext uri="{FF2B5EF4-FFF2-40B4-BE49-F238E27FC236}">
                    <a16:creationId xmlns:a16="http://schemas.microsoft.com/office/drawing/2014/main" id="{968C7D9D-D011-40C0-A9DF-DBFDE02EE182}"/>
                  </a:ext>
                </a:extLst>
              </p:cNvPr>
              <p:cNvSpPr/>
              <p:nvPr/>
            </p:nvSpPr>
            <p:spPr>
              <a:xfrm>
                <a:off x="1842404" y="2084780"/>
                <a:ext cx="2091553" cy="438133"/>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text see.</a:t>
                </a:r>
              </a:p>
            </p:txBody>
          </p:sp>
        </p:grpSp>
        <p:grpSp>
          <p:nvGrpSpPr>
            <p:cNvPr id="49" name="Group 48">
              <a:extLst>
                <a:ext uri="{FF2B5EF4-FFF2-40B4-BE49-F238E27FC236}">
                  <a16:creationId xmlns:a16="http://schemas.microsoft.com/office/drawing/2014/main" id="{8AC3AF5F-3C3F-4446-95AC-EFCF9F6F727F}"/>
                </a:ext>
              </a:extLst>
            </p:cNvPr>
            <p:cNvGrpSpPr/>
            <p:nvPr/>
          </p:nvGrpSpPr>
          <p:grpSpPr>
            <a:xfrm>
              <a:off x="838201" y="4795112"/>
              <a:ext cx="469452" cy="469452"/>
              <a:chOff x="5467306" y="1917773"/>
              <a:chExt cx="469452" cy="469452"/>
            </a:xfrm>
          </p:grpSpPr>
          <p:sp>
            <p:nvSpPr>
              <p:cNvPr id="72" name="AutoShape 9">
                <a:extLst>
                  <a:ext uri="{FF2B5EF4-FFF2-40B4-BE49-F238E27FC236}">
                    <a16:creationId xmlns:a16="http://schemas.microsoft.com/office/drawing/2014/main" id="{B551DFF8-F49F-4D8F-A99D-E171A14D71EA}"/>
                  </a:ext>
                </a:extLst>
              </p:cNvPr>
              <p:cNvSpPr>
                <a:spLocks/>
              </p:cNvSpPr>
              <p:nvPr/>
            </p:nvSpPr>
            <p:spPr bwMode="auto">
              <a:xfrm>
                <a:off x="5570206" y="2015129"/>
                <a:ext cx="263652" cy="274740"/>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tx1">
                  <a:lumMod val="85000"/>
                  <a:lumOff val="15000"/>
                </a:schemeClr>
              </a:solidFill>
              <a:ln>
                <a:noFill/>
              </a:ln>
            </p:spPr>
            <p:txBody>
              <a:bodyPr lIns="0" tIns="0" rIns="0" bIns="0"/>
              <a:lstStyle/>
              <a:p>
                <a:endParaRPr lang="en-US" dirty="0"/>
              </a:p>
            </p:txBody>
          </p:sp>
          <p:sp>
            <p:nvSpPr>
              <p:cNvPr id="73" name="Oval 72">
                <a:extLst>
                  <a:ext uri="{FF2B5EF4-FFF2-40B4-BE49-F238E27FC236}">
                    <a16:creationId xmlns:a16="http://schemas.microsoft.com/office/drawing/2014/main" id="{60E7070C-4E67-4CD9-A3D8-1D8156088D8D}"/>
                  </a:ext>
                </a:extLst>
              </p:cNvPr>
              <p:cNvSpPr/>
              <p:nvPr/>
            </p:nvSpPr>
            <p:spPr>
              <a:xfrm>
                <a:off x="5467306" y="1917773"/>
                <a:ext cx="469452" cy="469452"/>
              </a:xfrm>
              <a:prstGeom prst="ellipse">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grpSp>
        <p:nvGrpSpPr>
          <p:cNvPr id="4" name="Group 3">
            <a:extLst>
              <a:ext uri="{FF2B5EF4-FFF2-40B4-BE49-F238E27FC236}">
                <a16:creationId xmlns:a16="http://schemas.microsoft.com/office/drawing/2014/main" id="{33F97598-D400-4CA1-BEE2-077E629A16B1}"/>
              </a:ext>
            </a:extLst>
          </p:cNvPr>
          <p:cNvGrpSpPr/>
          <p:nvPr/>
        </p:nvGrpSpPr>
        <p:grpSpPr>
          <a:xfrm>
            <a:off x="4761901" y="4659425"/>
            <a:ext cx="2668199" cy="740827"/>
            <a:chOff x="3894949" y="4659425"/>
            <a:chExt cx="2668199" cy="740827"/>
          </a:xfrm>
        </p:grpSpPr>
        <p:grpSp>
          <p:nvGrpSpPr>
            <p:cNvPr id="50" name="Group 49">
              <a:extLst>
                <a:ext uri="{FF2B5EF4-FFF2-40B4-BE49-F238E27FC236}">
                  <a16:creationId xmlns:a16="http://schemas.microsoft.com/office/drawing/2014/main" id="{0DF35DD5-37E8-4238-B7FB-B4F48E32C5B6}"/>
                </a:ext>
              </a:extLst>
            </p:cNvPr>
            <p:cNvGrpSpPr/>
            <p:nvPr/>
          </p:nvGrpSpPr>
          <p:grpSpPr>
            <a:xfrm>
              <a:off x="3894949" y="4795112"/>
              <a:ext cx="469452" cy="469452"/>
              <a:chOff x="3934921" y="1806230"/>
              <a:chExt cx="469452" cy="469452"/>
            </a:xfrm>
          </p:grpSpPr>
          <p:sp>
            <p:nvSpPr>
              <p:cNvPr id="70" name="Freeform 9">
                <a:extLst>
                  <a:ext uri="{FF2B5EF4-FFF2-40B4-BE49-F238E27FC236}">
                    <a16:creationId xmlns:a16="http://schemas.microsoft.com/office/drawing/2014/main" id="{BA4A2D07-E551-480F-9271-713522CB347F}"/>
                  </a:ext>
                </a:extLst>
              </p:cNvPr>
              <p:cNvSpPr>
                <a:spLocks noEditPoints="1"/>
              </p:cNvSpPr>
              <p:nvPr/>
            </p:nvSpPr>
            <p:spPr bwMode="auto">
              <a:xfrm>
                <a:off x="4049338" y="1917773"/>
                <a:ext cx="240618" cy="24636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1" name="Oval 70">
                <a:extLst>
                  <a:ext uri="{FF2B5EF4-FFF2-40B4-BE49-F238E27FC236}">
                    <a16:creationId xmlns:a16="http://schemas.microsoft.com/office/drawing/2014/main" id="{6669F481-40D5-4BBB-8C0B-B50E3DFC7855}"/>
                  </a:ext>
                </a:extLst>
              </p:cNvPr>
              <p:cNvSpPr/>
              <p:nvPr/>
            </p:nvSpPr>
            <p:spPr>
              <a:xfrm>
                <a:off x="3934921" y="1806230"/>
                <a:ext cx="469452" cy="469452"/>
              </a:xfrm>
              <a:prstGeom prst="ellipse">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2" name="Group 51">
              <a:extLst>
                <a:ext uri="{FF2B5EF4-FFF2-40B4-BE49-F238E27FC236}">
                  <a16:creationId xmlns:a16="http://schemas.microsoft.com/office/drawing/2014/main" id="{A851CE96-8BDD-4BA6-AC19-019D39CB0FAC}"/>
                </a:ext>
              </a:extLst>
            </p:cNvPr>
            <p:cNvGrpSpPr/>
            <p:nvPr/>
          </p:nvGrpSpPr>
          <p:grpSpPr>
            <a:xfrm>
              <a:off x="4442615" y="4659425"/>
              <a:ext cx="2120533" cy="740827"/>
              <a:chOff x="1813424" y="1782086"/>
              <a:chExt cx="2120533" cy="740827"/>
            </a:xfrm>
          </p:grpSpPr>
          <p:sp>
            <p:nvSpPr>
              <p:cNvPr id="68" name="TextBox 67">
                <a:extLst>
                  <a:ext uri="{FF2B5EF4-FFF2-40B4-BE49-F238E27FC236}">
                    <a16:creationId xmlns:a16="http://schemas.microsoft.com/office/drawing/2014/main" id="{56006018-6C96-465D-8515-AD53E8C3B475}"/>
                  </a:ext>
                </a:extLst>
              </p:cNvPr>
              <p:cNvSpPr txBox="1"/>
              <p:nvPr/>
            </p:nvSpPr>
            <p:spPr>
              <a:xfrm>
                <a:off x="1813424" y="1782086"/>
                <a:ext cx="1125039" cy="338554"/>
              </a:xfrm>
              <a:prstGeom prst="rect">
                <a:avLst/>
              </a:prstGeom>
              <a:noFill/>
            </p:spPr>
            <p:txBody>
              <a:bodyPr wrap="square" rtlCol="0">
                <a:spAutoFit/>
              </a:bodyPr>
              <a:lstStyle/>
              <a:p>
                <a:r>
                  <a:rPr lang="en-US" sz="1600" b="1" dirty="0">
                    <a:latin typeface="Roboto Slab" pitchFamily="2" charset="0"/>
                    <a:ea typeface="Roboto Slab" pitchFamily="2" charset="0"/>
                  </a:rPr>
                  <a:t>Title Text</a:t>
                </a:r>
              </a:p>
            </p:txBody>
          </p:sp>
          <p:sp>
            <p:nvSpPr>
              <p:cNvPr id="69" name="Rectangle 68">
                <a:extLst>
                  <a:ext uri="{FF2B5EF4-FFF2-40B4-BE49-F238E27FC236}">
                    <a16:creationId xmlns:a16="http://schemas.microsoft.com/office/drawing/2014/main" id="{EACFEFC2-03FD-4288-9518-F361526E02D2}"/>
                  </a:ext>
                </a:extLst>
              </p:cNvPr>
              <p:cNvSpPr/>
              <p:nvPr/>
            </p:nvSpPr>
            <p:spPr>
              <a:xfrm>
                <a:off x="1842404" y="2084780"/>
                <a:ext cx="2091553" cy="438133"/>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text see.</a:t>
                </a:r>
              </a:p>
            </p:txBody>
          </p:sp>
        </p:grpSp>
      </p:grpSp>
      <p:grpSp>
        <p:nvGrpSpPr>
          <p:cNvPr id="3" name="Group 2">
            <a:extLst>
              <a:ext uri="{FF2B5EF4-FFF2-40B4-BE49-F238E27FC236}">
                <a16:creationId xmlns:a16="http://schemas.microsoft.com/office/drawing/2014/main" id="{42F9AA07-D786-466B-9954-58187E9DACD8}"/>
              </a:ext>
            </a:extLst>
          </p:cNvPr>
          <p:cNvGrpSpPr/>
          <p:nvPr/>
        </p:nvGrpSpPr>
        <p:grpSpPr>
          <a:xfrm>
            <a:off x="8544363" y="4659425"/>
            <a:ext cx="2668199" cy="754100"/>
            <a:chOff x="6951697" y="4659425"/>
            <a:chExt cx="2668199" cy="754100"/>
          </a:xfrm>
        </p:grpSpPr>
        <p:grpSp>
          <p:nvGrpSpPr>
            <p:cNvPr id="53" name="Group 52">
              <a:extLst>
                <a:ext uri="{FF2B5EF4-FFF2-40B4-BE49-F238E27FC236}">
                  <a16:creationId xmlns:a16="http://schemas.microsoft.com/office/drawing/2014/main" id="{A718C148-E728-4D6E-9F32-85F1C580E80D}"/>
                </a:ext>
              </a:extLst>
            </p:cNvPr>
            <p:cNvGrpSpPr/>
            <p:nvPr/>
          </p:nvGrpSpPr>
          <p:grpSpPr>
            <a:xfrm>
              <a:off x="6951697" y="4795112"/>
              <a:ext cx="469452" cy="469452"/>
              <a:chOff x="-2603000" y="3156174"/>
              <a:chExt cx="469452" cy="469452"/>
            </a:xfrm>
          </p:grpSpPr>
          <p:grpSp>
            <p:nvGrpSpPr>
              <p:cNvPr id="63" name="Group 62">
                <a:extLst>
                  <a:ext uri="{FF2B5EF4-FFF2-40B4-BE49-F238E27FC236}">
                    <a16:creationId xmlns:a16="http://schemas.microsoft.com/office/drawing/2014/main" id="{38C7C8F7-C0FD-4754-88ED-D245407E3097}"/>
                  </a:ext>
                </a:extLst>
              </p:cNvPr>
              <p:cNvGrpSpPr/>
              <p:nvPr/>
            </p:nvGrpSpPr>
            <p:grpSpPr>
              <a:xfrm>
                <a:off x="-2460831" y="3272238"/>
                <a:ext cx="185114" cy="237324"/>
                <a:chOff x="2522538" y="3189288"/>
                <a:chExt cx="371475" cy="476250"/>
              </a:xfrm>
              <a:solidFill>
                <a:schemeClr val="tx1">
                  <a:lumMod val="85000"/>
                  <a:lumOff val="15000"/>
                </a:schemeClr>
              </a:solidFill>
            </p:grpSpPr>
            <p:sp>
              <p:nvSpPr>
                <p:cNvPr id="65" name="Freeform 5">
                  <a:extLst>
                    <a:ext uri="{FF2B5EF4-FFF2-40B4-BE49-F238E27FC236}">
                      <a16:creationId xmlns:a16="http://schemas.microsoft.com/office/drawing/2014/main" id="{D90CD9FC-8749-4E1E-A860-36731D54D788}"/>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66" name="Freeform 6">
                  <a:extLst>
                    <a:ext uri="{FF2B5EF4-FFF2-40B4-BE49-F238E27FC236}">
                      <a16:creationId xmlns:a16="http://schemas.microsoft.com/office/drawing/2014/main" id="{0AADB658-96A3-4B37-ADD4-DDE393AB5336}"/>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67" name="Freeform 7">
                  <a:extLst>
                    <a:ext uri="{FF2B5EF4-FFF2-40B4-BE49-F238E27FC236}">
                      <a16:creationId xmlns:a16="http://schemas.microsoft.com/office/drawing/2014/main" id="{CBE47689-06DF-4805-A225-39F55C71DF4A}"/>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64" name="Oval 63">
                <a:extLst>
                  <a:ext uri="{FF2B5EF4-FFF2-40B4-BE49-F238E27FC236}">
                    <a16:creationId xmlns:a16="http://schemas.microsoft.com/office/drawing/2014/main" id="{363B8E09-0347-422F-826F-C904C38EB970}"/>
                  </a:ext>
                </a:extLst>
              </p:cNvPr>
              <p:cNvSpPr/>
              <p:nvPr/>
            </p:nvSpPr>
            <p:spPr>
              <a:xfrm>
                <a:off x="-2603000" y="3156174"/>
                <a:ext cx="469452" cy="469452"/>
              </a:xfrm>
              <a:prstGeom prst="ellipse">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5" name="Group 54">
              <a:extLst>
                <a:ext uri="{FF2B5EF4-FFF2-40B4-BE49-F238E27FC236}">
                  <a16:creationId xmlns:a16="http://schemas.microsoft.com/office/drawing/2014/main" id="{CC3965D7-6AC2-409A-9FA0-DC5219C59308}"/>
                </a:ext>
              </a:extLst>
            </p:cNvPr>
            <p:cNvGrpSpPr/>
            <p:nvPr/>
          </p:nvGrpSpPr>
          <p:grpSpPr>
            <a:xfrm>
              <a:off x="7499363" y="4659425"/>
              <a:ext cx="2120533" cy="754100"/>
              <a:chOff x="1813424" y="1782086"/>
              <a:chExt cx="2120533" cy="754100"/>
            </a:xfrm>
          </p:grpSpPr>
          <p:sp>
            <p:nvSpPr>
              <p:cNvPr id="58" name="TextBox 57">
                <a:extLst>
                  <a:ext uri="{FF2B5EF4-FFF2-40B4-BE49-F238E27FC236}">
                    <a16:creationId xmlns:a16="http://schemas.microsoft.com/office/drawing/2014/main" id="{DA70BDB0-2499-4335-85E4-55C35219CA55}"/>
                  </a:ext>
                </a:extLst>
              </p:cNvPr>
              <p:cNvSpPr txBox="1"/>
              <p:nvPr/>
            </p:nvSpPr>
            <p:spPr>
              <a:xfrm>
                <a:off x="1813424" y="1782086"/>
                <a:ext cx="1125039" cy="338554"/>
              </a:xfrm>
              <a:prstGeom prst="rect">
                <a:avLst/>
              </a:prstGeom>
              <a:noFill/>
            </p:spPr>
            <p:txBody>
              <a:bodyPr wrap="square" rtlCol="0">
                <a:spAutoFit/>
              </a:bodyPr>
              <a:lstStyle/>
              <a:p>
                <a:r>
                  <a:rPr lang="en-US" sz="1600" b="1" dirty="0">
                    <a:latin typeface="Roboto Slab" pitchFamily="2" charset="0"/>
                    <a:ea typeface="Roboto Slab" pitchFamily="2" charset="0"/>
                  </a:rPr>
                  <a:t>Title Text</a:t>
                </a:r>
              </a:p>
            </p:txBody>
          </p:sp>
          <p:sp>
            <p:nvSpPr>
              <p:cNvPr id="60" name="Rectangle 59">
                <a:extLst>
                  <a:ext uri="{FF2B5EF4-FFF2-40B4-BE49-F238E27FC236}">
                    <a16:creationId xmlns:a16="http://schemas.microsoft.com/office/drawing/2014/main" id="{BDC19A2B-73A7-4A1F-A19F-87DB04E7AA3D}"/>
                  </a:ext>
                </a:extLst>
              </p:cNvPr>
              <p:cNvSpPr/>
              <p:nvPr/>
            </p:nvSpPr>
            <p:spPr>
              <a:xfrm>
                <a:off x="1842404" y="2084780"/>
                <a:ext cx="2091553" cy="451406"/>
              </a:xfrm>
              <a:prstGeom prst="rect">
                <a:avLst/>
              </a:prstGeom>
            </p:spPr>
            <p:txBody>
              <a:bodyPr wrap="square">
                <a:spAutoFit/>
              </a:bodyPr>
              <a:lstStyle/>
              <a:p>
                <a:pPr>
                  <a:lnSpc>
                    <a:spcPts val="14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meant to your text see.</a:t>
                </a:r>
              </a:p>
            </p:txBody>
          </p:sp>
        </p:grpSp>
      </p:grpSp>
      <p:sp>
        <p:nvSpPr>
          <p:cNvPr id="7" name="Picture Placeholder 6">
            <a:extLst>
              <a:ext uri="{FF2B5EF4-FFF2-40B4-BE49-F238E27FC236}">
                <a16:creationId xmlns:a16="http://schemas.microsoft.com/office/drawing/2014/main" id="{2213869E-A7F5-4006-B271-26A176BAAC60}"/>
              </a:ext>
            </a:extLst>
          </p:cNvPr>
          <p:cNvSpPr>
            <a:spLocks noGrp="1"/>
          </p:cNvSpPr>
          <p:nvPr>
            <p:ph type="pic" sz="quarter" idx="167"/>
          </p:nvPr>
        </p:nvSpPr>
        <p:spPr/>
      </p:sp>
      <p:sp>
        <p:nvSpPr>
          <p:cNvPr id="11" name="Picture Placeholder 10">
            <a:extLst>
              <a:ext uri="{FF2B5EF4-FFF2-40B4-BE49-F238E27FC236}">
                <a16:creationId xmlns:a16="http://schemas.microsoft.com/office/drawing/2014/main" id="{26368476-DBA2-4D0A-BEDA-E6242AC19435}"/>
              </a:ext>
            </a:extLst>
          </p:cNvPr>
          <p:cNvSpPr>
            <a:spLocks noGrp="1"/>
          </p:cNvSpPr>
          <p:nvPr>
            <p:ph type="pic" sz="quarter" idx="168"/>
          </p:nvPr>
        </p:nvSpPr>
        <p:spPr/>
      </p:sp>
      <p:sp>
        <p:nvSpPr>
          <p:cNvPr id="13" name="Picture Placeholder 12">
            <a:extLst>
              <a:ext uri="{FF2B5EF4-FFF2-40B4-BE49-F238E27FC236}">
                <a16:creationId xmlns:a16="http://schemas.microsoft.com/office/drawing/2014/main" id="{0508275F-DCE2-4C83-8D75-A93EE5D1DAB4}"/>
              </a:ext>
            </a:extLst>
          </p:cNvPr>
          <p:cNvSpPr>
            <a:spLocks noGrp="1"/>
          </p:cNvSpPr>
          <p:nvPr>
            <p:ph type="pic" sz="quarter" idx="169"/>
          </p:nvPr>
        </p:nvSpPr>
        <p:spPr/>
      </p:sp>
    </p:spTree>
    <p:extLst>
      <p:ext uri="{BB962C8B-B14F-4D97-AF65-F5344CB8AC3E}">
        <p14:creationId xmlns:p14="http://schemas.microsoft.com/office/powerpoint/2010/main" val="422961772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3" name="Rectangle 52">
            <a:extLst>
              <a:ext uri="{FF2B5EF4-FFF2-40B4-BE49-F238E27FC236}">
                <a16:creationId xmlns:a16="http://schemas.microsoft.com/office/drawing/2014/main" id="{2CAA82FB-B0F0-4B5A-8723-A197D0FBDE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6</a:t>
            </a:fld>
            <a:endParaRPr lang="en-US" dirty="0"/>
          </a:p>
        </p:txBody>
      </p:sp>
      <p:sp>
        <p:nvSpPr>
          <p:cNvPr id="4" name="Title 3">
            <a:extLst>
              <a:ext uri="{FF2B5EF4-FFF2-40B4-BE49-F238E27FC236}">
                <a16:creationId xmlns:a16="http://schemas.microsoft.com/office/drawing/2014/main" id="{E9892926-C473-44DF-8963-5B0771E9E3CC}"/>
              </a:ext>
            </a:extLst>
          </p:cNvPr>
          <p:cNvSpPr>
            <a:spLocks noGrp="1"/>
          </p:cNvSpPr>
          <p:nvPr>
            <p:ph type="title" idx="4294967295"/>
          </p:nvPr>
        </p:nvSpPr>
        <p:spPr>
          <a:xfrm>
            <a:off x="3044862" y="481013"/>
            <a:ext cx="6076950" cy="679450"/>
          </a:xfrm>
        </p:spPr>
        <p:txBody>
          <a:bodyPr/>
          <a:lstStyle/>
          <a:p>
            <a:pPr algn="ctr"/>
            <a:r>
              <a:rPr lang="en-US" b="1" dirty="0">
                <a:latin typeface="Roboto Slab" pitchFamily="2" charset="0"/>
                <a:ea typeface="Roboto Slab" pitchFamily="2" charset="0"/>
              </a:rPr>
              <a:t>Our Services</a:t>
            </a:r>
          </a:p>
        </p:txBody>
      </p:sp>
      <p:sp>
        <p:nvSpPr>
          <p:cNvPr id="5" name="Subtitle 4">
            <a:extLst>
              <a:ext uri="{FF2B5EF4-FFF2-40B4-BE49-F238E27FC236}">
                <a16:creationId xmlns:a16="http://schemas.microsoft.com/office/drawing/2014/main" id="{263256D5-20A6-42FB-86DA-B59DDE3C1A2F}"/>
              </a:ext>
            </a:extLst>
          </p:cNvPr>
          <p:cNvSpPr>
            <a:spLocks noGrp="1"/>
          </p:cNvSpPr>
          <p:nvPr>
            <p:ph type="subTitle" idx="4294967295"/>
          </p:nvPr>
        </p:nvSpPr>
        <p:spPr>
          <a:xfrm>
            <a:off x="825537" y="1135063"/>
            <a:ext cx="10515600" cy="244475"/>
          </a:xfrm>
          <a:prstGeom prst="rect">
            <a:avLst/>
          </a:prstGeom>
        </p:spPr>
        <p:txBody>
          <a:bodyPr/>
          <a:lstStyle/>
          <a:p>
            <a:r>
              <a:rPr lang="en-US" dirty="0">
                <a:latin typeface="Roboto Slab" pitchFamily="2" charset="0"/>
                <a:ea typeface="Roboto Slab" pitchFamily="2" charset="0"/>
              </a:rPr>
              <a:t>Lorem Ipsum is simply dummy text of the printing and typesetting industry.</a:t>
            </a:r>
          </a:p>
        </p:txBody>
      </p:sp>
      <p:sp>
        <p:nvSpPr>
          <p:cNvPr id="31" name="Rectangle 30">
            <a:extLst>
              <a:ext uri="{FF2B5EF4-FFF2-40B4-BE49-F238E27FC236}">
                <a16:creationId xmlns:a16="http://schemas.microsoft.com/office/drawing/2014/main" id="{20265368-692A-4278-96F6-F4FE45D99908}"/>
              </a:ext>
            </a:extLst>
          </p:cNvPr>
          <p:cNvSpPr/>
          <p:nvPr/>
        </p:nvSpPr>
        <p:spPr>
          <a:xfrm>
            <a:off x="5067300" y="1828800"/>
            <a:ext cx="7124700" cy="5029200"/>
          </a:xfrm>
          <a:prstGeom prst="rect">
            <a:avLst/>
          </a:prstGeom>
          <a:solidFill>
            <a:srgbClr val="181717">
              <a:alpha val="94902"/>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2" name="Group 31">
            <a:extLst>
              <a:ext uri="{FF2B5EF4-FFF2-40B4-BE49-F238E27FC236}">
                <a16:creationId xmlns:a16="http://schemas.microsoft.com/office/drawing/2014/main" id="{95A8A7C9-47DE-4AFA-9F76-FD521E3ADE72}"/>
              </a:ext>
            </a:extLst>
          </p:cNvPr>
          <p:cNvGrpSpPr/>
          <p:nvPr/>
        </p:nvGrpSpPr>
        <p:grpSpPr>
          <a:xfrm>
            <a:off x="5792107" y="2710043"/>
            <a:ext cx="5675087" cy="3266715"/>
            <a:chOff x="6516913" y="2978071"/>
            <a:chExt cx="5675087" cy="3266715"/>
          </a:xfrm>
        </p:grpSpPr>
        <p:sp>
          <p:nvSpPr>
            <p:cNvPr id="33" name="TextBox 32">
              <a:extLst>
                <a:ext uri="{FF2B5EF4-FFF2-40B4-BE49-F238E27FC236}">
                  <a16:creationId xmlns:a16="http://schemas.microsoft.com/office/drawing/2014/main" id="{372579EB-4FFB-47A4-86FF-FEA14DA3DC9A}"/>
                </a:ext>
              </a:extLst>
            </p:cNvPr>
            <p:cNvSpPr txBox="1"/>
            <p:nvPr/>
          </p:nvSpPr>
          <p:spPr>
            <a:xfrm>
              <a:off x="6516913" y="2978071"/>
              <a:ext cx="2177143" cy="553998"/>
            </a:xfrm>
            <a:prstGeom prst="rect">
              <a:avLst/>
            </a:prstGeom>
            <a:noFill/>
          </p:spPr>
          <p:txBody>
            <a:bodyPr wrap="square" rtlCol="0">
              <a:spAutoFit/>
            </a:bodyPr>
            <a:lstStyle/>
            <a:p>
              <a:r>
                <a:rPr lang="en-US" sz="3000" b="1" dirty="0">
                  <a:solidFill>
                    <a:schemeClr val="bg1"/>
                  </a:solidFill>
                  <a:latin typeface="Roboto Slab" pitchFamily="2" charset="0"/>
                  <a:ea typeface="Roboto Slab" pitchFamily="2" charset="0"/>
                </a:rPr>
                <a:t>Some Text</a:t>
              </a:r>
            </a:p>
          </p:txBody>
        </p:sp>
        <p:sp>
          <p:nvSpPr>
            <p:cNvPr id="34" name="TextBox 33">
              <a:extLst>
                <a:ext uri="{FF2B5EF4-FFF2-40B4-BE49-F238E27FC236}">
                  <a16:creationId xmlns:a16="http://schemas.microsoft.com/office/drawing/2014/main" id="{A29E7EAC-CB41-400C-B481-79C7FE2514B9}"/>
                </a:ext>
              </a:extLst>
            </p:cNvPr>
            <p:cNvSpPr txBox="1"/>
            <p:nvPr/>
          </p:nvSpPr>
          <p:spPr>
            <a:xfrm>
              <a:off x="6516914" y="3550761"/>
              <a:ext cx="3367315" cy="246221"/>
            </a:xfrm>
            <a:prstGeom prst="rect">
              <a:avLst/>
            </a:prstGeom>
            <a:noFill/>
          </p:spPr>
          <p:txBody>
            <a:bodyPr wrap="square" rtlCol="0">
              <a:spAutoFit/>
            </a:bodyPr>
            <a:lstStyle/>
            <a:p>
              <a:r>
                <a:rPr lang="en-US" sz="1000" b="1" spc="400" dirty="0">
                  <a:solidFill>
                    <a:schemeClr val="accent2"/>
                  </a:solidFill>
                  <a:latin typeface="Roboto Slab" pitchFamily="2" charset="0"/>
                  <a:ea typeface="Roboto Slab" pitchFamily="2" charset="0"/>
                </a:rPr>
                <a:t>WWW.COMPANYABOUTUS.COM</a:t>
              </a:r>
            </a:p>
          </p:txBody>
        </p:sp>
        <p:sp>
          <p:nvSpPr>
            <p:cNvPr id="35" name="Rectangle 9">
              <a:extLst>
                <a:ext uri="{FF2B5EF4-FFF2-40B4-BE49-F238E27FC236}">
                  <a16:creationId xmlns:a16="http://schemas.microsoft.com/office/drawing/2014/main" id="{E2822EEB-25C7-4E58-9855-45326E3A1DDE}"/>
                </a:ext>
              </a:extLst>
            </p:cNvPr>
            <p:cNvSpPr>
              <a:spLocks/>
            </p:cNvSpPr>
            <p:nvPr/>
          </p:nvSpPr>
          <p:spPr bwMode="auto">
            <a:xfrm>
              <a:off x="6610803" y="4319106"/>
              <a:ext cx="3744687" cy="19256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700"/>
                </a:lnSpc>
              </a:pPr>
              <a:r>
                <a:rPr lang="en-US" sz="1000" dirty="0">
                  <a:solidFill>
                    <a:schemeClr val="bg1">
                      <a:lumMod val="7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a:t>
              </a:r>
            </a:p>
            <a:p>
              <a:pPr>
                <a:lnSpc>
                  <a:spcPts val="1700"/>
                </a:lnSpc>
              </a:pPr>
              <a:endParaRPr lang="en-US" sz="1000" dirty="0">
                <a:solidFill>
                  <a:schemeClr val="bg1">
                    <a:lumMod val="75000"/>
                  </a:schemeClr>
                </a:solidFill>
                <a:latin typeface="Roboto Slab" pitchFamily="2" charset="0"/>
                <a:ea typeface="Roboto Slab" pitchFamily="2" charset="0"/>
                <a:cs typeface="Open Sans Condensed Light" panose="020B0306030504020204" pitchFamily="34" charset="0"/>
                <a:sym typeface="Montserrat-Regular" charset="0"/>
              </a:endParaRPr>
            </a:p>
            <a:p>
              <a:pPr>
                <a:lnSpc>
                  <a:spcPts val="1700"/>
                </a:lnSpc>
              </a:pPr>
              <a:endParaRPr lang="en-US" sz="1000" dirty="0">
                <a:solidFill>
                  <a:schemeClr val="bg1">
                    <a:lumMod val="75000"/>
                  </a:schemeClr>
                </a:solidFill>
                <a:latin typeface="Roboto Slab" pitchFamily="2" charset="0"/>
                <a:ea typeface="Roboto Slab" pitchFamily="2" charset="0"/>
                <a:cs typeface="Open Sans Condensed Light" panose="020B0306030504020204" pitchFamily="34" charset="0"/>
                <a:sym typeface="Montserrat-Regular" charset="0"/>
              </a:endParaRPr>
            </a:p>
            <a:p>
              <a:pPr>
                <a:lnSpc>
                  <a:spcPts val="1700"/>
                </a:lnSpc>
              </a:pPr>
              <a:r>
                <a:rPr lang="en-US" sz="1000" dirty="0">
                  <a:solidFill>
                    <a:schemeClr val="bg1">
                      <a:lumMod val="75000"/>
                    </a:schemeClr>
                  </a:solidFill>
                  <a:latin typeface="Roboto Slab" pitchFamily="2" charset="0"/>
                  <a:ea typeface="Roboto Slab" pitchFamily="2" charset="0"/>
                  <a:cs typeface="Open Sans Condensed Light" panose="020B0306030504020204" pitchFamily="34" charset="0"/>
                  <a:sym typeface="Montserrat-Regular" charset="0"/>
                </a:rPr>
                <a:t>professionalism and lorem to reliability. By using simple alignments are This letterhead design is meant to project an image of professionalism and lorem to reliability. By</a:t>
              </a:r>
            </a:p>
          </p:txBody>
        </p:sp>
        <p:cxnSp>
          <p:nvCxnSpPr>
            <p:cNvPr id="36" name="Straight Connector 35">
              <a:extLst>
                <a:ext uri="{FF2B5EF4-FFF2-40B4-BE49-F238E27FC236}">
                  <a16:creationId xmlns:a16="http://schemas.microsoft.com/office/drawing/2014/main" id="{79B5892B-4807-49AF-AF20-5EC52CB05C80}"/>
                </a:ext>
              </a:extLst>
            </p:cNvPr>
            <p:cNvCxnSpPr>
              <a:cxnSpLocks/>
            </p:cNvCxnSpPr>
            <p:nvPr/>
          </p:nvCxnSpPr>
          <p:spPr>
            <a:xfrm>
              <a:off x="6610803" y="4036792"/>
              <a:ext cx="5581197" cy="0"/>
            </a:xfrm>
            <a:prstGeom prst="line">
              <a:avLst/>
            </a:prstGeom>
            <a:ln>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grpSp>
      <p:sp>
        <p:nvSpPr>
          <p:cNvPr id="3" name="Picture Placeholder 2">
            <a:extLst>
              <a:ext uri="{FF2B5EF4-FFF2-40B4-BE49-F238E27FC236}">
                <a16:creationId xmlns:a16="http://schemas.microsoft.com/office/drawing/2014/main" id="{23ACF55F-F7F0-4DB3-A289-6BFF0E627F02}"/>
              </a:ext>
            </a:extLst>
          </p:cNvPr>
          <p:cNvSpPr>
            <a:spLocks noGrp="1"/>
          </p:cNvSpPr>
          <p:nvPr>
            <p:ph type="pic" sz="quarter" idx="169"/>
          </p:nvPr>
        </p:nvSpPr>
        <p:spPr/>
      </p:sp>
      <p:sp>
        <p:nvSpPr>
          <p:cNvPr id="7" name="Picture Placeholder 6">
            <a:extLst>
              <a:ext uri="{FF2B5EF4-FFF2-40B4-BE49-F238E27FC236}">
                <a16:creationId xmlns:a16="http://schemas.microsoft.com/office/drawing/2014/main" id="{E1596D1D-5A62-45ED-A5DF-8B9932CF84A0}"/>
              </a:ext>
            </a:extLst>
          </p:cNvPr>
          <p:cNvSpPr>
            <a:spLocks noGrp="1"/>
          </p:cNvSpPr>
          <p:nvPr>
            <p:ph type="pic" sz="quarter" idx="167"/>
          </p:nvPr>
        </p:nvSpPr>
        <p:spPr/>
      </p:sp>
      <p:sp>
        <p:nvSpPr>
          <p:cNvPr id="9" name="Picture Placeholder 8">
            <a:extLst>
              <a:ext uri="{FF2B5EF4-FFF2-40B4-BE49-F238E27FC236}">
                <a16:creationId xmlns:a16="http://schemas.microsoft.com/office/drawing/2014/main" id="{534F14D3-4EE3-4865-A48A-AB3630E7B7D6}"/>
              </a:ext>
            </a:extLst>
          </p:cNvPr>
          <p:cNvSpPr>
            <a:spLocks noGrp="1"/>
          </p:cNvSpPr>
          <p:nvPr>
            <p:ph type="pic" sz="quarter" idx="168"/>
          </p:nvPr>
        </p:nvSpPr>
        <p:spPr/>
      </p:sp>
    </p:spTree>
    <p:extLst>
      <p:ext uri="{BB962C8B-B14F-4D97-AF65-F5344CB8AC3E}">
        <p14:creationId xmlns:p14="http://schemas.microsoft.com/office/powerpoint/2010/main" val="10543443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 name="Rectangle 26">
            <a:extLst>
              <a:ext uri="{FF2B5EF4-FFF2-40B4-BE49-F238E27FC236}">
                <a16:creationId xmlns:a16="http://schemas.microsoft.com/office/drawing/2014/main" id="{F4F7368E-C6AD-4EB1-BDC4-429A8B386A5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7</a:t>
            </a:fld>
            <a:endParaRPr lang="en-US"/>
          </a:p>
        </p:txBody>
      </p:sp>
      <p:sp>
        <p:nvSpPr>
          <p:cNvPr id="4" name="Title 3">
            <a:extLst>
              <a:ext uri="{FF2B5EF4-FFF2-40B4-BE49-F238E27FC236}">
                <a16:creationId xmlns:a16="http://schemas.microsoft.com/office/drawing/2014/main" id="{4C69644D-4D69-4000-AAC5-3B99EC6761BB}"/>
              </a:ext>
            </a:extLst>
          </p:cNvPr>
          <p:cNvSpPr>
            <a:spLocks noGrp="1"/>
          </p:cNvSpPr>
          <p:nvPr>
            <p:ph type="title" idx="4294967295"/>
          </p:nvPr>
        </p:nvSpPr>
        <p:spPr>
          <a:xfrm>
            <a:off x="838200" y="481013"/>
            <a:ext cx="6076950" cy="679450"/>
          </a:xfrm>
        </p:spPr>
        <p:txBody>
          <a:bodyPr/>
          <a:lstStyle/>
          <a:p>
            <a:r>
              <a:rPr lang="en-US" b="1" dirty="0">
                <a:latin typeface="Roboto Slab" pitchFamily="2" charset="0"/>
                <a:ea typeface="Roboto Slab" pitchFamily="2" charset="0"/>
              </a:rPr>
              <a:t>Our Services</a:t>
            </a:r>
          </a:p>
        </p:txBody>
      </p:sp>
      <p:sp>
        <p:nvSpPr>
          <p:cNvPr id="5" name="Subtitle 4">
            <a:extLst>
              <a:ext uri="{FF2B5EF4-FFF2-40B4-BE49-F238E27FC236}">
                <a16:creationId xmlns:a16="http://schemas.microsoft.com/office/drawing/2014/main" id="{41CC8B12-E724-4758-868C-B42BE0BE825E}"/>
              </a:ext>
            </a:extLst>
          </p:cNvPr>
          <p:cNvSpPr>
            <a:spLocks noGrp="1"/>
          </p:cNvSpPr>
          <p:nvPr>
            <p:ph type="subTitle" idx="4294967295"/>
          </p:nvPr>
        </p:nvSpPr>
        <p:spPr>
          <a:xfrm>
            <a:off x="838200" y="1135063"/>
            <a:ext cx="10515600" cy="244475"/>
          </a:xfrm>
          <a:prstGeom prst="rect">
            <a:avLst/>
          </a:prstGeom>
        </p:spPr>
        <p:txBody>
          <a:bodyPr/>
          <a:lstStyle/>
          <a:p>
            <a:pPr algn="l"/>
            <a:r>
              <a:rPr lang="en-US" dirty="0">
                <a:latin typeface="Roboto Slab" pitchFamily="2" charset="0"/>
                <a:ea typeface="Roboto Slab" pitchFamily="2" charset="0"/>
              </a:rPr>
              <a:t>Lorem Ipsum is simply dummy text of the printing and typesetting industry.</a:t>
            </a:r>
          </a:p>
        </p:txBody>
      </p:sp>
      <p:sp>
        <p:nvSpPr>
          <p:cNvPr id="36" name="Rectangle 35">
            <a:extLst>
              <a:ext uri="{FF2B5EF4-FFF2-40B4-BE49-F238E27FC236}">
                <a16:creationId xmlns:a16="http://schemas.microsoft.com/office/drawing/2014/main" id="{1DB6D19E-9695-418C-A162-79E01470409A}"/>
              </a:ext>
            </a:extLst>
          </p:cNvPr>
          <p:cNvSpPr/>
          <p:nvPr/>
        </p:nvSpPr>
        <p:spPr>
          <a:xfrm>
            <a:off x="838200" y="2211603"/>
            <a:ext cx="7380572" cy="2735059"/>
          </a:xfrm>
          <a:prstGeom prst="rect">
            <a:avLst/>
          </a:prstGeom>
          <a:noFill/>
          <a:ln w="1905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a:extLst>
              <a:ext uri="{FF2B5EF4-FFF2-40B4-BE49-F238E27FC236}">
                <a16:creationId xmlns:a16="http://schemas.microsoft.com/office/drawing/2014/main" id="{0AEA756B-2BA0-4279-B35E-3E89B0295669}"/>
              </a:ext>
            </a:extLst>
          </p:cNvPr>
          <p:cNvGrpSpPr/>
          <p:nvPr/>
        </p:nvGrpSpPr>
        <p:grpSpPr>
          <a:xfrm>
            <a:off x="1328450" y="2923991"/>
            <a:ext cx="1991837" cy="1310282"/>
            <a:chOff x="1874348" y="7911905"/>
            <a:chExt cx="1991837" cy="1310282"/>
          </a:xfrm>
        </p:grpSpPr>
        <p:sp>
          <p:nvSpPr>
            <p:cNvPr id="50" name="Freeform 5">
              <a:extLst>
                <a:ext uri="{FF2B5EF4-FFF2-40B4-BE49-F238E27FC236}">
                  <a16:creationId xmlns:a16="http://schemas.microsoft.com/office/drawing/2014/main" id="{81D91339-D095-4C0A-AAEF-BA20A7944C43}"/>
                </a:ext>
              </a:extLst>
            </p:cNvPr>
            <p:cNvSpPr>
              <a:spLocks noEditPoints="1"/>
            </p:cNvSpPr>
            <p:nvPr/>
          </p:nvSpPr>
          <p:spPr bwMode="auto">
            <a:xfrm>
              <a:off x="1874348" y="7988092"/>
              <a:ext cx="401638" cy="409575"/>
            </a:xfrm>
            <a:custGeom>
              <a:avLst/>
              <a:gdLst>
                <a:gd name="T0" fmla="*/ 109 w 111"/>
                <a:gd name="T1" fmla="*/ 1 h 111"/>
                <a:gd name="T2" fmla="*/ 108 w 111"/>
                <a:gd name="T3" fmla="*/ 0 h 111"/>
                <a:gd name="T4" fmla="*/ 106 w 111"/>
                <a:gd name="T5" fmla="*/ 1 h 111"/>
                <a:gd name="T6" fmla="*/ 2 w 111"/>
                <a:gd name="T7" fmla="*/ 70 h 111"/>
                <a:gd name="T8" fmla="*/ 0 w 111"/>
                <a:gd name="T9" fmla="*/ 73 h 111"/>
                <a:gd name="T10" fmla="*/ 3 w 111"/>
                <a:gd name="T11" fmla="*/ 76 h 111"/>
                <a:gd name="T12" fmla="*/ 30 w 111"/>
                <a:gd name="T13" fmla="*/ 87 h 111"/>
                <a:gd name="T14" fmla="*/ 42 w 111"/>
                <a:gd name="T15" fmla="*/ 109 h 111"/>
                <a:gd name="T16" fmla="*/ 45 w 111"/>
                <a:gd name="T17" fmla="*/ 111 h 111"/>
                <a:gd name="T18" fmla="*/ 45 w 111"/>
                <a:gd name="T19" fmla="*/ 111 h 111"/>
                <a:gd name="T20" fmla="*/ 48 w 111"/>
                <a:gd name="T21" fmla="*/ 109 h 111"/>
                <a:gd name="T22" fmla="*/ 55 w 111"/>
                <a:gd name="T23" fmla="*/ 97 h 111"/>
                <a:gd name="T24" fmla="*/ 89 w 111"/>
                <a:gd name="T25" fmla="*/ 111 h 111"/>
                <a:gd name="T26" fmla="*/ 90 w 111"/>
                <a:gd name="T27" fmla="*/ 111 h 111"/>
                <a:gd name="T28" fmla="*/ 92 w 111"/>
                <a:gd name="T29" fmla="*/ 110 h 111"/>
                <a:gd name="T30" fmla="*/ 94 w 111"/>
                <a:gd name="T31" fmla="*/ 108 h 111"/>
                <a:gd name="T32" fmla="*/ 111 w 111"/>
                <a:gd name="T33" fmla="*/ 4 h 111"/>
                <a:gd name="T34" fmla="*/ 109 w 111"/>
                <a:gd name="T35" fmla="*/ 1 h 111"/>
                <a:gd name="T36" fmla="*/ 11 w 111"/>
                <a:gd name="T37" fmla="*/ 72 h 111"/>
                <a:gd name="T38" fmla="*/ 91 w 111"/>
                <a:gd name="T39" fmla="*/ 19 h 111"/>
                <a:gd name="T40" fmla="*/ 33 w 111"/>
                <a:gd name="T41" fmla="*/ 81 h 111"/>
                <a:gd name="T42" fmla="*/ 32 w 111"/>
                <a:gd name="T43" fmla="*/ 80 h 111"/>
                <a:gd name="T44" fmla="*/ 11 w 111"/>
                <a:gd name="T45" fmla="*/ 72 h 111"/>
                <a:gd name="T46" fmla="*/ 36 w 111"/>
                <a:gd name="T47" fmla="*/ 83 h 111"/>
                <a:gd name="T48" fmla="*/ 36 w 111"/>
                <a:gd name="T49" fmla="*/ 83 h 111"/>
                <a:gd name="T50" fmla="*/ 101 w 111"/>
                <a:gd name="T51" fmla="*/ 13 h 111"/>
                <a:gd name="T52" fmla="*/ 45 w 111"/>
                <a:gd name="T53" fmla="*/ 100 h 111"/>
                <a:gd name="T54" fmla="*/ 36 w 111"/>
                <a:gd name="T55" fmla="*/ 83 h 111"/>
                <a:gd name="T56" fmla="*/ 88 w 111"/>
                <a:gd name="T57" fmla="*/ 103 h 111"/>
                <a:gd name="T58" fmla="*/ 58 w 111"/>
                <a:gd name="T59" fmla="*/ 91 h 111"/>
                <a:gd name="T60" fmla="*/ 56 w 111"/>
                <a:gd name="T61" fmla="*/ 90 h 111"/>
                <a:gd name="T62" fmla="*/ 101 w 111"/>
                <a:gd name="T63" fmla="*/ 20 h 111"/>
                <a:gd name="T64" fmla="*/ 88 w 111"/>
                <a:gd name="T65" fmla="*/ 103 h 111"/>
                <a:gd name="T66" fmla="*/ 88 w 111"/>
                <a:gd name="T67" fmla="*/ 103 h 111"/>
                <a:gd name="T68" fmla="*/ 88 w 111"/>
                <a:gd name="T69" fmla="*/ 103 h 1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11" h="111">
                  <a:moveTo>
                    <a:pt x="109" y="1"/>
                  </a:moveTo>
                  <a:cubicBezTo>
                    <a:pt x="109" y="1"/>
                    <a:pt x="108" y="0"/>
                    <a:pt x="108" y="0"/>
                  </a:cubicBezTo>
                  <a:cubicBezTo>
                    <a:pt x="107" y="0"/>
                    <a:pt x="106" y="1"/>
                    <a:pt x="106" y="1"/>
                  </a:cubicBezTo>
                  <a:cubicBezTo>
                    <a:pt x="2" y="70"/>
                    <a:pt x="2" y="70"/>
                    <a:pt x="2" y="70"/>
                  </a:cubicBezTo>
                  <a:cubicBezTo>
                    <a:pt x="1" y="71"/>
                    <a:pt x="0" y="72"/>
                    <a:pt x="0" y="73"/>
                  </a:cubicBezTo>
                  <a:cubicBezTo>
                    <a:pt x="1" y="75"/>
                    <a:pt x="1" y="76"/>
                    <a:pt x="3" y="76"/>
                  </a:cubicBezTo>
                  <a:cubicBezTo>
                    <a:pt x="30" y="87"/>
                    <a:pt x="30" y="87"/>
                    <a:pt x="30" y="87"/>
                  </a:cubicBezTo>
                  <a:cubicBezTo>
                    <a:pt x="42" y="109"/>
                    <a:pt x="42" y="109"/>
                    <a:pt x="42" y="109"/>
                  </a:cubicBezTo>
                  <a:cubicBezTo>
                    <a:pt x="43" y="110"/>
                    <a:pt x="44" y="111"/>
                    <a:pt x="45" y="111"/>
                  </a:cubicBezTo>
                  <a:cubicBezTo>
                    <a:pt x="45" y="111"/>
                    <a:pt x="45" y="111"/>
                    <a:pt x="45" y="111"/>
                  </a:cubicBezTo>
                  <a:cubicBezTo>
                    <a:pt x="47" y="111"/>
                    <a:pt x="48" y="110"/>
                    <a:pt x="48" y="109"/>
                  </a:cubicBezTo>
                  <a:cubicBezTo>
                    <a:pt x="55" y="97"/>
                    <a:pt x="55" y="97"/>
                    <a:pt x="55" y="97"/>
                  </a:cubicBezTo>
                  <a:cubicBezTo>
                    <a:pt x="89" y="111"/>
                    <a:pt x="89" y="111"/>
                    <a:pt x="89" y="111"/>
                  </a:cubicBezTo>
                  <a:cubicBezTo>
                    <a:pt x="89" y="111"/>
                    <a:pt x="90" y="111"/>
                    <a:pt x="90" y="111"/>
                  </a:cubicBezTo>
                  <a:cubicBezTo>
                    <a:pt x="91" y="111"/>
                    <a:pt x="91" y="111"/>
                    <a:pt x="92" y="110"/>
                  </a:cubicBezTo>
                  <a:cubicBezTo>
                    <a:pt x="93" y="110"/>
                    <a:pt x="93" y="109"/>
                    <a:pt x="94" y="108"/>
                  </a:cubicBezTo>
                  <a:cubicBezTo>
                    <a:pt x="111" y="4"/>
                    <a:pt x="111" y="4"/>
                    <a:pt x="111" y="4"/>
                  </a:cubicBezTo>
                  <a:cubicBezTo>
                    <a:pt x="111" y="3"/>
                    <a:pt x="111" y="2"/>
                    <a:pt x="109" y="1"/>
                  </a:cubicBezTo>
                  <a:close/>
                  <a:moveTo>
                    <a:pt x="11" y="72"/>
                  </a:moveTo>
                  <a:cubicBezTo>
                    <a:pt x="91" y="19"/>
                    <a:pt x="91" y="19"/>
                    <a:pt x="91" y="19"/>
                  </a:cubicBezTo>
                  <a:cubicBezTo>
                    <a:pt x="33" y="81"/>
                    <a:pt x="33" y="81"/>
                    <a:pt x="33" y="81"/>
                  </a:cubicBezTo>
                  <a:cubicBezTo>
                    <a:pt x="33" y="81"/>
                    <a:pt x="33" y="81"/>
                    <a:pt x="32" y="80"/>
                  </a:cubicBezTo>
                  <a:lnTo>
                    <a:pt x="11" y="72"/>
                  </a:lnTo>
                  <a:close/>
                  <a:moveTo>
                    <a:pt x="36" y="83"/>
                  </a:moveTo>
                  <a:cubicBezTo>
                    <a:pt x="36" y="83"/>
                    <a:pt x="36" y="83"/>
                    <a:pt x="36" y="83"/>
                  </a:cubicBezTo>
                  <a:cubicBezTo>
                    <a:pt x="101" y="13"/>
                    <a:pt x="101" y="13"/>
                    <a:pt x="101" y="13"/>
                  </a:cubicBezTo>
                  <a:cubicBezTo>
                    <a:pt x="45" y="100"/>
                    <a:pt x="45" y="100"/>
                    <a:pt x="45" y="100"/>
                  </a:cubicBezTo>
                  <a:lnTo>
                    <a:pt x="36" y="83"/>
                  </a:lnTo>
                  <a:close/>
                  <a:moveTo>
                    <a:pt x="88" y="103"/>
                  </a:moveTo>
                  <a:cubicBezTo>
                    <a:pt x="58" y="91"/>
                    <a:pt x="58" y="91"/>
                    <a:pt x="58" y="91"/>
                  </a:cubicBezTo>
                  <a:cubicBezTo>
                    <a:pt x="57" y="91"/>
                    <a:pt x="57" y="90"/>
                    <a:pt x="56" y="90"/>
                  </a:cubicBezTo>
                  <a:cubicBezTo>
                    <a:pt x="101" y="20"/>
                    <a:pt x="101" y="20"/>
                    <a:pt x="101" y="20"/>
                  </a:cubicBezTo>
                  <a:lnTo>
                    <a:pt x="88" y="103"/>
                  </a:lnTo>
                  <a:close/>
                  <a:moveTo>
                    <a:pt x="88" y="103"/>
                  </a:moveTo>
                  <a:cubicBezTo>
                    <a:pt x="88" y="103"/>
                    <a:pt x="88" y="103"/>
                    <a:pt x="88" y="103"/>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51" name="TextBox 50">
              <a:extLst>
                <a:ext uri="{FF2B5EF4-FFF2-40B4-BE49-F238E27FC236}">
                  <a16:creationId xmlns:a16="http://schemas.microsoft.com/office/drawing/2014/main" id="{04CA4A6C-554C-4F15-A2E1-4A5A7294E4A6}"/>
                </a:ext>
              </a:extLst>
            </p:cNvPr>
            <p:cNvSpPr txBox="1"/>
            <p:nvPr/>
          </p:nvSpPr>
          <p:spPr>
            <a:xfrm>
              <a:off x="2375875" y="7911905"/>
              <a:ext cx="1199618" cy="553998"/>
            </a:xfrm>
            <a:prstGeom prst="rect">
              <a:avLst/>
            </a:prstGeom>
            <a:noFill/>
          </p:spPr>
          <p:txBody>
            <a:bodyPr wrap="square" rtlCol="0">
              <a:spAutoFit/>
            </a:bodyPr>
            <a:lstStyle/>
            <a:p>
              <a:pPr>
                <a:lnSpc>
                  <a:spcPts val="1800"/>
                </a:lnSpc>
              </a:pPr>
              <a:r>
                <a:rPr lang="en-US" dirty="0">
                  <a:latin typeface="Roboto Slab" pitchFamily="2" charset="0"/>
                  <a:ea typeface="Roboto Slab" pitchFamily="2" charset="0"/>
                </a:rPr>
                <a:t>Business</a:t>
              </a:r>
            </a:p>
            <a:p>
              <a:pPr>
                <a:lnSpc>
                  <a:spcPts val="1800"/>
                </a:lnSpc>
              </a:pPr>
              <a:r>
                <a:rPr lang="en-US" b="1" dirty="0">
                  <a:latin typeface="Roboto Slab" pitchFamily="2" charset="0"/>
                  <a:ea typeface="Roboto Slab" pitchFamily="2" charset="0"/>
                </a:rPr>
                <a:t>Solution</a:t>
              </a:r>
            </a:p>
          </p:txBody>
        </p:sp>
        <p:sp>
          <p:nvSpPr>
            <p:cNvPr id="52" name="Rectangle 9">
              <a:extLst>
                <a:ext uri="{FF2B5EF4-FFF2-40B4-BE49-F238E27FC236}">
                  <a16:creationId xmlns:a16="http://schemas.microsoft.com/office/drawing/2014/main" id="{A0343A5C-AB96-4BC1-8DA8-413270506D4F}"/>
                </a:ext>
              </a:extLst>
            </p:cNvPr>
            <p:cNvSpPr>
              <a:spLocks/>
            </p:cNvSpPr>
            <p:nvPr/>
          </p:nvSpPr>
          <p:spPr bwMode="auto">
            <a:xfrm>
              <a:off x="1874349" y="8561144"/>
              <a:ext cx="1991836" cy="6610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latin typeface="Roboto Slab" pitchFamily="2" charset="0"/>
                  <a:ea typeface="Roboto Slab" pitchFamily="2" charset="0"/>
                  <a:cs typeface="Open Sans Condensed Light" panose="020B0306030504020204" pitchFamily="34" charset="0"/>
                  <a:sym typeface="Montserrat-Regular" charset="0"/>
                </a:rPr>
                <a:t>mejurity</a:t>
              </a:r>
              <a:r>
                <a:rPr lang="en-US" sz="1000" dirty="0">
                  <a:latin typeface="Roboto Slab" pitchFamily="2" charset="0"/>
                  <a:ea typeface="Roboto Slab" pitchFamily="2" charset="0"/>
                  <a:cs typeface="Open Sans Condensed Light" panose="020B0306030504020204" pitchFamily="34" charset="0"/>
                  <a:sym typeface="Montserrat-Regular" charset="0"/>
                </a:rPr>
                <a:t> to</a:t>
              </a:r>
            </a:p>
            <a:p>
              <a:pPr>
                <a:lnSpc>
                  <a:spcPts val="1600"/>
                </a:lnSpc>
              </a:pPr>
              <a:r>
                <a:rPr lang="en-US" sz="1000" dirty="0" err="1">
                  <a:latin typeface="Roboto Slab" pitchFamily="2" charset="0"/>
                  <a:ea typeface="Roboto Slab" pitchFamily="2" charset="0"/>
                  <a:cs typeface="Open Sans Condensed Light" panose="020B0306030504020204" pitchFamily="34" charset="0"/>
                  <a:sym typeface="Montserrat-Regular" charset="0"/>
                </a:rPr>
                <a:t>kliend</a:t>
              </a:r>
              <a:r>
                <a:rPr lang="en-US" sz="1000" dirty="0">
                  <a:latin typeface="Roboto Slab" pitchFamily="2" charset="0"/>
                  <a:ea typeface="Roboto Slab" pitchFamily="2" charset="0"/>
                  <a:cs typeface="Open Sans Condensed Light" panose="020B0306030504020204" pitchFamily="34" charset="0"/>
                  <a:sym typeface="Montserrat-Regular" charset="0"/>
                </a:rPr>
                <a:t> and lorem ipsum texts</a:t>
              </a:r>
            </a:p>
            <a:p>
              <a:pP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heading of and lorem. </a:t>
              </a:r>
            </a:p>
          </p:txBody>
        </p:sp>
      </p:grpSp>
      <p:grpSp>
        <p:nvGrpSpPr>
          <p:cNvPr id="54" name="Group 53">
            <a:extLst>
              <a:ext uri="{FF2B5EF4-FFF2-40B4-BE49-F238E27FC236}">
                <a16:creationId xmlns:a16="http://schemas.microsoft.com/office/drawing/2014/main" id="{E3399C7F-743B-4E4E-9F4F-1BBE14CEABFD}"/>
              </a:ext>
            </a:extLst>
          </p:cNvPr>
          <p:cNvGrpSpPr/>
          <p:nvPr/>
        </p:nvGrpSpPr>
        <p:grpSpPr>
          <a:xfrm>
            <a:off x="3672495" y="3000178"/>
            <a:ext cx="400050" cy="409575"/>
            <a:chOff x="5883276" y="3227388"/>
            <a:chExt cx="400050" cy="409575"/>
          </a:xfrm>
          <a:solidFill>
            <a:schemeClr val="tx1"/>
          </a:solidFill>
        </p:grpSpPr>
        <p:sp>
          <p:nvSpPr>
            <p:cNvPr id="57" name="Freeform 6">
              <a:extLst>
                <a:ext uri="{FF2B5EF4-FFF2-40B4-BE49-F238E27FC236}">
                  <a16:creationId xmlns:a16="http://schemas.microsoft.com/office/drawing/2014/main" id="{03EF52A6-FD3F-4947-93BE-65E991B88078}"/>
                </a:ext>
              </a:extLst>
            </p:cNvPr>
            <p:cNvSpPr>
              <a:spLocks noEditPoints="1"/>
            </p:cNvSpPr>
            <p:nvPr/>
          </p:nvSpPr>
          <p:spPr bwMode="auto">
            <a:xfrm>
              <a:off x="5883276" y="3227388"/>
              <a:ext cx="400050" cy="409575"/>
            </a:xfrm>
            <a:custGeom>
              <a:avLst/>
              <a:gdLst>
                <a:gd name="T0" fmla="*/ 110 w 111"/>
                <a:gd name="T1" fmla="*/ 39 h 111"/>
                <a:gd name="T2" fmla="*/ 104 w 111"/>
                <a:gd name="T3" fmla="*/ 39 h 111"/>
                <a:gd name="T4" fmla="*/ 72 w 111"/>
                <a:gd name="T5" fmla="*/ 71 h 111"/>
                <a:gd name="T6" fmla="*/ 27 w 111"/>
                <a:gd name="T7" fmla="*/ 91 h 111"/>
                <a:gd name="T8" fmla="*/ 20 w 111"/>
                <a:gd name="T9" fmla="*/ 84 h 111"/>
                <a:gd name="T10" fmla="*/ 40 w 111"/>
                <a:gd name="T11" fmla="*/ 39 h 111"/>
                <a:gd name="T12" fmla="*/ 72 w 111"/>
                <a:gd name="T13" fmla="*/ 7 h 111"/>
                <a:gd name="T14" fmla="*/ 72 w 111"/>
                <a:gd name="T15" fmla="*/ 1 h 111"/>
                <a:gd name="T16" fmla="*/ 67 w 111"/>
                <a:gd name="T17" fmla="*/ 1 h 111"/>
                <a:gd name="T18" fmla="*/ 34 w 111"/>
                <a:gd name="T19" fmla="*/ 35 h 111"/>
                <a:gd name="T20" fmla="*/ 0 w 111"/>
                <a:gd name="T21" fmla="*/ 111 h 111"/>
                <a:gd name="T22" fmla="*/ 76 w 111"/>
                <a:gd name="T23" fmla="*/ 77 h 111"/>
                <a:gd name="T24" fmla="*/ 110 w 111"/>
                <a:gd name="T25" fmla="*/ 44 h 111"/>
                <a:gd name="T26" fmla="*/ 110 w 111"/>
                <a:gd name="T27" fmla="*/ 39 h 111"/>
                <a:gd name="T28" fmla="*/ 110 w 111"/>
                <a:gd name="T29" fmla="*/ 39 h 111"/>
                <a:gd name="T30" fmla="*/ 110 w 111"/>
                <a:gd name="T31" fmla="*/ 39 h 1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11" h="111">
                  <a:moveTo>
                    <a:pt x="110" y="39"/>
                  </a:moveTo>
                  <a:cubicBezTo>
                    <a:pt x="108" y="37"/>
                    <a:pt x="106" y="37"/>
                    <a:pt x="104" y="39"/>
                  </a:cubicBezTo>
                  <a:cubicBezTo>
                    <a:pt x="72" y="71"/>
                    <a:pt x="72" y="71"/>
                    <a:pt x="72" y="71"/>
                  </a:cubicBezTo>
                  <a:cubicBezTo>
                    <a:pt x="27" y="91"/>
                    <a:pt x="27" y="91"/>
                    <a:pt x="27" y="91"/>
                  </a:cubicBezTo>
                  <a:cubicBezTo>
                    <a:pt x="20" y="84"/>
                    <a:pt x="20" y="84"/>
                    <a:pt x="20" y="84"/>
                  </a:cubicBezTo>
                  <a:cubicBezTo>
                    <a:pt x="40" y="39"/>
                    <a:pt x="40" y="39"/>
                    <a:pt x="40" y="39"/>
                  </a:cubicBezTo>
                  <a:cubicBezTo>
                    <a:pt x="72" y="7"/>
                    <a:pt x="72" y="7"/>
                    <a:pt x="72" y="7"/>
                  </a:cubicBezTo>
                  <a:cubicBezTo>
                    <a:pt x="73" y="5"/>
                    <a:pt x="73" y="3"/>
                    <a:pt x="72" y="1"/>
                  </a:cubicBezTo>
                  <a:cubicBezTo>
                    <a:pt x="71" y="0"/>
                    <a:pt x="68" y="0"/>
                    <a:pt x="67" y="1"/>
                  </a:cubicBezTo>
                  <a:cubicBezTo>
                    <a:pt x="34" y="35"/>
                    <a:pt x="34" y="35"/>
                    <a:pt x="34" y="35"/>
                  </a:cubicBezTo>
                  <a:cubicBezTo>
                    <a:pt x="0" y="111"/>
                    <a:pt x="0" y="111"/>
                    <a:pt x="0" y="111"/>
                  </a:cubicBezTo>
                  <a:cubicBezTo>
                    <a:pt x="76" y="77"/>
                    <a:pt x="76" y="77"/>
                    <a:pt x="76" y="77"/>
                  </a:cubicBezTo>
                  <a:cubicBezTo>
                    <a:pt x="110" y="44"/>
                    <a:pt x="110" y="44"/>
                    <a:pt x="110" y="44"/>
                  </a:cubicBezTo>
                  <a:cubicBezTo>
                    <a:pt x="111" y="43"/>
                    <a:pt x="111" y="40"/>
                    <a:pt x="110" y="39"/>
                  </a:cubicBezTo>
                  <a:close/>
                  <a:moveTo>
                    <a:pt x="110" y="39"/>
                  </a:moveTo>
                  <a:cubicBezTo>
                    <a:pt x="110" y="39"/>
                    <a:pt x="110" y="39"/>
                    <a:pt x="110" y="39"/>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58" name="Freeform 7">
              <a:extLst>
                <a:ext uri="{FF2B5EF4-FFF2-40B4-BE49-F238E27FC236}">
                  <a16:creationId xmlns:a16="http://schemas.microsoft.com/office/drawing/2014/main" id="{4D362418-8395-4BB1-A691-9E3A69F613E9}"/>
                </a:ext>
              </a:extLst>
            </p:cNvPr>
            <p:cNvSpPr>
              <a:spLocks noEditPoints="1"/>
            </p:cNvSpPr>
            <p:nvPr/>
          </p:nvSpPr>
          <p:spPr bwMode="auto">
            <a:xfrm>
              <a:off x="6103938" y="3327401"/>
              <a:ext cx="139700" cy="144463"/>
            </a:xfrm>
            <a:custGeom>
              <a:avLst/>
              <a:gdLst>
                <a:gd name="T0" fmla="*/ 2 w 39"/>
                <a:gd name="T1" fmla="*/ 37 h 39"/>
                <a:gd name="T2" fmla="*/ 4 w 39"/>
                <a:gd name="T3" fmla="*/ 39 h 39"/>
                <a:gd name="T4" fmla="*/ 7 w 39"/>
                <a:gd name="T5" fmla="*/ 37 h 39"/>
                <a:gd name="T6" fmla="*/ 38 w 39"/>
                <a:gd name="T7" fmla="*/ 6 h 39"/>
                <a:gd name="T8" fmla="*/ 38 w 39"/>
                <a:gd name="T9" fmla="*/ 1 h 39"/>
                <a:gd name="T10" fmla="*/ 33 w 39"/>
                <a:gd name="T11" fmla="*/ 1 h 39"/>
                <a:gd name="T12" fmla="*/ 2 w 39"/>
                <a:gd name="T13" fmla="*/ 32 h 39"/>
                <a:gd name="T14" fmla="*/ 2 w 39"/>
                <a:gd name="T15" fmla="*/ 37 h 39"/>
                <a:gd name="T16" fmla="*/ 2 w 39"/>
                <a:gd name="T17" fmla="*/ 37 h 39"/>
                <a:gd name="T18" fmla="*/ 2 w 39"/>
                <a:gd name="T19" fmla="*/ 37 h 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9" h="39">
                  <a:moveTo>
                    <a:pt x="2" y="37"/>
                  </a:moveTo>
                  <a:cubicBezTo>
                    <a:pt x="2" y="38"/>
                    <a:pt x="3" y="39"/>
                    <a:pt x="4" y="39"/>
                  </a:cubicBezTo>
                  <a:cubicBezTo>
                    <a:pt x="5" y="39"/>
                    <a:pt x="6" y="38"/>
                    <a:pt x="7" y="37"/>
                  </a:cubicBezTo>
                  <a:cubicBezTo>
                    <a:pt x="38" y="6"/>
                    <a:pt x="38" y="6"/>
                    <a:pt x="38" y="6"/>
                  </a:cubicBezTo>
                  <a:cubicBezTo>
                    <a:pt x="39" y="5"/>
                    <a:pt x="39" y="3"/>
                    <a:pt x="38" y="1"/>
                  </a:cubicBezTo>
                  <a:cubicBezTo>
                    <a:pt x="36" y="0"/>
                    <a:pt x="34" y="0"/>
                    <a:pt x="33" y="1"/>
                  </a:cubicBezTo>
                  <a:cubicBezTo>
                    <a:pt x="2" y="32"/>
                    <a:pt x="2" y="32"/>
                    <a:pt x="2" y="32"/>
                  </a:cubicBezTo>
                  <a:cubicBezTo>
                    <a:pt x="0" y="34"/>
                    <a:pt x="0" y="36"/>
                    <a:pt x="2" y="37"/>
                  </a:cubicBezTo>
                  <a:close/>
                  <a:moveTo>
                    <a:pt x="2" y="37"/>
                  </a:moveTo>
                  <a:cubicBezTo>
                    <a:pt x="2" y="37"/>
                    <a:pt x="2" y="37"/>
                    <a:pt x="2" y="37"/>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9" name="Freeform 8">
              <a:extLst>
                <a:ext uri="{FF2B5EF4-FFF2-40B4-BE49-F238E27FC236}">
                  <a16:creationId xmlns:a16="http://schemas.microsoft.com/office/drawing/2014/main" id="{BB842A68-0CAF-4368-9CFD-7D3BE5397796}"/>
                </a:ext>
              </a:extLst>
            </p:cNvPr>
            <p:cNvSpPr>
              <a:spLocks noEditPoints="1"/>
            </p:cNvSpPr>
            <p:nvPr/>
          </p:nvSpPr>
          <p:spPr bwMode="auto">
            <a:xfrm>
              <a:off x="6073776" y="3297238"/>
              <a:ext cx="141288" cy="141288"/>
            </a:xfrm>
            <a:custGeom>
              <a:avLst/>
              <a:gdLst>
                <a:gd name="T0" fmla="*/ 2 w 39"/>
                <a:gd name="T1" fmla="*/ 37 h 38"/>
                <a:gd name="T2" fmla="*/ 4 w 39"/>
                <a:gd name="T3" fmla="*/ 38 h 38"/>
                <a:gd name="T4" fmla="*/ 7 w 39"/>
                <a:gd name="T5" fmla="*/ 37 h 38"/>
                <a:gd name="T6" fmla="*/ 38 w 39"/>
                <a:gd name="T7" fmla="*/ 6 h 38"/>
                <a:gd name="T8" fmla="*/ 38 w 39"/>
                <a:gd name="T9" fmla="*/ 1 h 38"/>
                <a:gd name="T10" fmla="*/ 33 w 39"/>
                <a:gd name="T11" fmla="*/ 1 h 38"/>
                <a:gd name="T12" fmla="*/ 2 w 39"/>
                <a:gd name="T13" fmla="*/ 32 h 38"/>
                <a:gd name="T14" fmla="*/ 2 w 39"/>
                <a:gd name="T15" fmla="*/ 37 h 38"/>
                <a:gd name="T16" fmla="*/ 2 w 39"/>
                <a:gd name="T17" fmla="*/ 37 h 38"/>
                <a:gd name="T18" fmla="*/ 2 w 39"/>
                <a:gd name="T19" fmla="*/ 37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9" h="38">
                  <a:moveTo>
                    <a:pt x="2" y="37"/>
                  </a:moveTo>
                  <a:cubicBezTo>
                    <a:pt x="2" y="38"/>
                    <a:pt x="3" y="38"/>
                    <a:pt x="4" y="38"/>
                  </a:cubicBezTo>
                  <a:cubicBezTo>
                    <a:pt x="5" y="38"/>
                    <a:pt x="6" y="38"/>
                    <a:pt x="7" y="37"/>
                  </a:cubicBezTo>
                  <a:cubicBezTo>
                    <a:pt x="38" y="6"/>
                    <a:pt x="38" y="6"/>
                    <a:pt x="38" y="6"/>
                  </a:cubicBezTo>
                  <a:cubicBezTo>
                    <a:pt x="39" y="5"/>
                    <a:pt x="39" y="3"/>
                    <a:pt x="38" y="1"/>
                  </a:cubicBezTo>
                  <a:cubicBezTo>
                    <a:pt x="36" y="0"/>
                    <a:pt x="34" y="0"/>
                    <a:pt x="33" y="1"/>
                  </a:cubicBezTo>
                  <a:cubicBezTo>
                    <a:pt x="2" y="32"/>
                    <a:pt x="2" y="32"/>
                    <a:pt x="2" y="32"/>
                  </a:cubicBezTo>
                  <a:cubicBezTo>
                    <a:pt x="0" y="34"/>
                    <a:pt x="0" y="36"/>
                    <a:pt x="2" y="37"/>
                  </a:cubicBezTo>
                  <a:close/>
                  <a:moveTo>
                    <a:pt x="2" y="37"/>
                  </a:moveTo>
                  <a:cubicBezTo>
                    <a:pt x="2" y="37"/>
                    <a:pt x="2" y="37"/>
                    <a:pt x="2" y="37"/>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60" name="Freeform 9">
              <a:extLst>
                <a:ext uri="{FF2B5EF4-FFF2-40B4-BE49-F238E27FC236}">
                  <a16:creationId xmlns:a16="http://schemas.microsoft.com/office/drawing/2014/main" id="{F5A17F1C-854B-47E3-A5C6-2AE9ECB8493B}"/>
                </a:ext>
              </a:extLst>
            </p:cNvPr>
            <p:cNvSpPr>
              <a:spLocks noEditPoints="1"/>
            </p:cNvSpPr>
            <p:nvPr/>
          </p:nvSpPr>
          <p:spPr bwMode="auto">
            <a:xfrm>
              <a:off x="6045201" y="3268663"/>
              <a:ext cx="141288" cy="139700"/>
            </a:xfrm>
            <a:custGeom>
              <a:avLst/>
              <a:gdLst>
                <a:gd name="T0" fmla="*/ 2 w 39"/>
                <a:gd name="T1" fmla="*/ 37 h 38"/>
                <a:gd name="T2" fmla="*/ 4 w 39"/>
                <a:gd name="T3" fmla="*/ 38 h 38"/>
                <a:gd name="T4" fmla="*/ 7 w 39"/>
                <a:gd name="T5" fmla="*/ 37 h 38"/>
                <a:gd name="T6" fmla="*/ 38 w 39"/>
                <a:gd name="T7" fmla="*/ 6 h 38"/>
                <a:gd name="T8" fmla="*/ 38 w 39"/>
                <a:gd name="T9" fmla="*/ 1 h 38"/>
                <a:gd name="T10" fmla="*/ 32 w 39"/>
                <a:gd name="T11" fmla="*/ 1 h 38"/>
                <a:gd name="T12" fmla="*/ 2 w 39"/>
                <a:gd name="T13" fmla="*/ 32 h 38"/>
                <a:gd name="T14" fmla="*/ 2 w 39"/>
                <a:gd name="T15" fmla="*/ 37 h 38"/>
                <a:gd name="T16" fmla="*/ 2 w 39"/>
                <a:gd name="T17" fmla="*/ 37 h 38"/>
                <a:gd name="T18" fmla="*/ 2 w 39"/>
                <a:gd name="T19" fmla="*/ 37 h 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9" h="38">
                  <a:moveTo>
                    <a:pt x="2" y="37"/>
                  </a:moveTo>
                  <a:cubicBezTo>
                    <a:pt x="2" y="38"/>
                    <a:pt x="3" y="38"/>
                    <a:pt x="4" y="38"/>
                  </a:cubicBezTo>
                  <a:cubicBezTo>
                    <a:pt x="5" y="38"/>
                    <a:pt x="6" y="38"/>
                    <a:pt x="7" y="37"/>
                  </a:cubicBezTo>
                  <a:cubicBezTo>
                    <a:pt x="38" y="6"/>
                    <a:pt x="38" y="6"/>
                    <a:pt x="38" y="6"/>
                  </a:cubicBezTo>
                  <a:cubicBezTo>
                    <a:pt x="39" y="5"/>
                    <a:pt x="39" y="3"/>
                    <a:pt x="38" y="1"/>
                  </a:cubicBezTo>
                  <a:cubicBezTo>
                    <a:pt x="36" y="0"/>
                    <a:pt x="34" y="0"/>
                    <a:pt x="32" y="1"/>
                  </a:cubicBezTo>
                  <a:cubicBezTo>
                    <a:pt x="2" y="32"/>
                    <a:pt x="2" y="32"/>
                    <a:pt x="2" y="32"/>
                  </a:cubicBezTo>
                  <a:cubicBezTo>
                    <a:pt x="0" y="33"/>
                    <a:pt x="0" y="36"/>
                    <a:pt x="2" y="37"/>
                  </a:cubicBezTo>
                  <a:close/>
                  <a:moveTo>
                    <a:pt x="2" y="37"/>
                  </a:moveTo>
                  <a:cubicBezTo>
                    <a:pt x="2" y="37"/>
                    <a:pt x="2" y="37"/>
                    <a:pt x="2" y="37"/>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55" name="TextBox 54">
            <a:extLst>
              <a:ext uri="{FF2B5EF4-FFF2-40B4-BE49-F238E27FC236}">
                <a16:creationId xmlns:a16="http://schemas.microsoft.com/office/drawing/2014/main" id="{07C60312-9ED1-4B88-AE91-E9B860442A05}"/>
              </a:ext>
            </a:extLst>
          </p:cNvPr>
          <p:cNvSpPr txBox="1"/>
          <p:nvPr/>
        </p:nvSpPr>
        <p:spPr>
          <a:xfrm>
            <a:off x="4173228" y="2923991"/>
            <a:ext cx="1444896" cy="553998"/>
          </a:xfrm>
          <a:prstGeom prst="rect">
            <a:avLst/>
          </a:prstGeom>
          <a:noFill/>
        </p:spPr>
        <p:txBody>
          <a:bodyPr wrap="square" rtlCol="0">
            <a:spAutoFit/>
          </a:bodyPr>
          <a:lstStyle/>
          <a:p>
            <a:pPr>
              <a:lnSpc>
                <a:spcPts val="1800"/>
              </a:lnSpc>
            </a:pPr>
            <a:r>
              <a:rPr lang="en-US" dirty="0">
                <a:latin typeface="Roboto Slab" pitchFamily="2" charset="0"/>
                <a:ea typeface="Roboto Slab" pitchFamily="2" charset="0"/>
              </a:rPr>
              <a:t>Marketing</a:t>
            </a:r>
          </a:p>
          <a:p>
            <a:pPr>
              <a:lnSpc>
                <a:spcPts val="1800"/>
              </a:lnSpc>
            </a:pPr>
            <a:r>
              <a:rPr lang="en-US" b="1" dirty="0">
                <a:latin typeface="Roboto Slab" pitchFamily="2" charset="0"/>
                <a:ea typeface="Roboto Slab" pitchFamily="2" charset="0"/>
              </a:rPr>
              <a:t>Strategy</a:t>
            </a:r>
          </a:p>
        </p:txBody>
      </p:sp>
      <p:sp>
        <p:nvSpPr>
          <p:cNvPr id="56" name="Rectangle 9">
            <a:extLst>
              <a:ext uri="{FF2B5EF4-FFF2-40B4-BE49-F238E27FC236}">
                <a16:creationId xmlns:a16="http://schemas.microsoft.com/office/drawing/2014/main" id="{52B873A8-2413-4E4B-B760-FF41C939586D}"/>
              </a:ext>
            </a:extLst>
          </p:cNvPr>
          <p:cNvSpPr>
            <a:spLocks/>
          </p:cNvSpPr>
          <p:nvPr/>
        </p:nvSpPr>
        <p:spPr bwMode="auto">
          <a:xfrm>
            <a:off x="3672495" y="3573230"/>
            <a:ext cx="1991836" cy="6610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latin typeface="Roboto Slab" pitchFamily="2" charset="0"/>
                <a:ea typeface="Roboto Slab" pitchFamily="2" charset="0"/>
                <a:cs typeface="Open Sans Condensed Light" panose="020B0306030504020204" pitchFamily="34" charset="0"/>
                <a:sym typeface="Montserrat-Regular" charset="0"/>
              </a:rPr>
              <a:t>mejurity</a:t>
            </a:r>
            <a:r>
              <a:rPr lang="en-US" sz="1000" dirty="0">
                <a:latin typeface="Roboto Slab" pitchFamily="2" charset="0"/>
                <a:ea typeface="Roboto Slab" pitchFamily="2" charset="0"/>
                <a:cs typeface="Open Sans Condensed Light" panose="020B0306030504020204" pitchFamily="34" charset="0"/>
                <a:sym typeface="Montserrat-Regular" charset="0"/>
              </a:rPr>
              <a:t> to</a:t>
            </a:r>
          </a:p>
          <a:p>
            <a:pPr>
              <a:lnSpc>
                <a:spcPts val="1600"/>
              </a:lnSpc>
            </a:pPr>
            <a:r>
              <a:rPr lang="en-US" sz="1000" dirty="0" err="1">
                <a:latin typeface="Roboto Slab" pitchFamily="2" charset="0"/>
                <a:ea typeface="Roboto Slab" pitchFamily="2" charset="0"/>
                <a:cs typeface="Open Sans Condensed Light" panose="020B0306030504020204" pitchFamily="34" charset="0"/>
                <a:sym typeface="Montserrat-Regular" charset="0"/>
              </a:rPr>
              <a:t>kliend</a:t>
            </a:r>
            <a:r>
              <a:rPr lang="en-US" sz="1000" dirty="0">
                <a:latin typeface="Roboto Slab" pitchFamily="2" charset="0"/>
                <a:ea typeface="Roboto Slab" pitchFamily="2" charset="0"/>
                <a:cs typeface="Open Sans Condensed Light" panose="020B0306030504020204" pitchFamily="34" charset="0"/>
                <a:sym typeface="Montserrat-Regular" charset="0"/>
              </a:rPr>
              <a:t> and lorem ipsum texts</a:t>
            </a:r>
          </a:p>
          <a:p>
            <a:pP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heading of and lorem. </a:t>
            </a:r>
          </a:p>
        </p:txBody>
      </p:sp>
      <p:grpSp>
        <p:nvGrpSpPr>
          <p:cNvPr id="62" name="Group 61">
            <a:extLst>
              <a:ext uri="{FF2B5EF4-FFF2-40B4-BE49-F238E27FC236}">
                <a16:creationId xmlns:a16="http://schemas.microsoft.com/office/drawing/2014/main" id="{E2BFCE34-19C3-422E-B75B-0D549A6E903D}"/>
              </a:ext>
            </a:extLst>
          </p:cNvPr>
          <p:cNvGrpSpPr/>
          <p:nvPr/>
        </p:nvGrpSpPr>
        <p:grpSpPr>
          <a:xfrm>
            <a:off x="6016538" y="3018482"/>
            <a:ext cx="441325" cy="376237"/>
            <a:chOff x="8845551" y="3238501"/>
            <a:chExt cx="441325" cy="376237"/>
          </a:xfrm>
          <a:solidFill>
            <a:schemeClr val="tx1"/>
          </a:solidFill>
        </p:grpSpPr>
        <p:sp>
          <p:nvSpPr>
            <p:cNvPr id="65" name="Freeform 10">
              <a:extLst>
                <a:ext uri="{FF2B5EF4-FFF2-40B4-BE49-F238E27FC236}">
                  <a16:creationId xmlns:a16="http://schemas.microsoft.com/office/drawing/2014/main" id="{C163F8CC-3DFE-4E70-9F03-082DE9E1F07D}"/>
                </a:ext>
              </a:extLst>
            </p:cNvPr>
            <p:cNvSpPr>
              <a:spLocks/>
            </p:cNvSpPr>
            <p:nvPr/>
          </p:nvSpPr>
          <p:spPr bwMode="auto">
            <a:xfrm>
              <a:off x="8845551" y="3494088"/>
              <a:ext cx="441325" cy="120650"/>
            </a:xfrm>
            <a:custGeom>
              <a:avLst/>
              <a:gdLst>
                <a:gd name="T0" fmla="*/ 66 w 122"/>
                <a:gd name="T1" fmla="*/ 33 h 33"/>
                <a:gd name="T2" fmla="*/ 64 w 122"/>
                <a:gd name="T3" fmla="*/ 33 h 33"/>
                <a:gd name="T4" fmla="*/ 4 w 122"/>
                <a:gd name="T5" fmla="*/ 14 h 33"/>
                <a:gd name="T6" fmla="*/ 1 w 122"/>
                <a:gd name="T7" fmla="*/ 8 h 33"/>
                <a:gd name="T8" fmla="*/ 7 w 122"/>
                <a:gd name="T9" fmla="*/ 5 h 33"/>
                <a:gd name="T10" fmla="*/ 65 w 122"/>
                <a:gd name="T11" fmla="*/ 23 h 33"/>
                <a:gd name="T12" fmla="*/ 115 w 122"/>
                <a:gd name="T13" fmla="*/ 1 h 33"/>
                <a:gd name="T14" fmla="*/ 121 w 122"/>
                <a:gd name="T15" fmla="*/ 3 h 33"/>
                <a:gd name="T16" fmla="*/ 118 w 122"/>
                <a:gd name="T17" fmla="*/ 9 h 33"/>
                <a:gd name="T18" fmla="*/ 67 w 122"/>
                <a:gd name="T19" fmla="*/ 32 h 33"/>
                <a:gd name="T20" fmla="*/ 66 w 122"/>
                <a:gd name="T21" fmla="*/ 33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22" h="33">
                  <a:moveTo>
                    <a:pt x="66" y="33"/>
                  </a:moveTo>
                  <a:cubicBezTo>
                    <a:pt x="65" y="33"/>
                    <a:pt x="65" y="33"/>
                    <a:pt x="64" y="33"/>
                  </a:cubicBezTo>
                  <a:cubicBezTo>
                    <a:pt x="4" y="14"/>
                    <a:pt x="4" y="14"/>
                    <a:pt x="4" y="14"/>
                  </a:cubicBezTo>
                  <a:cubicBezTo>
                    <a:pt x="2" y="13"/>
                    <a:pt x="0" y="11"/>
                    <a:pt x="1" y="8"/>
                  </a:cubicBezTo>
                  <a:cubicBezTo>
                    <a:pt x="2" y="6"/>
                    <a:pt x="4" y="4"/>
                    <a:pt x="7" y="5"/>
                  </a:cubicBezTo>
                  <a:cubicBezTo>
                    <a:pt x="65" y="23"/>
                    <a:pt x="65" y="23"/>
                    <a:pt x="65" y="23"/>
                  </a:cubicBezTo>
                  <a:cubicBezTo>
                    <a:pt x="115" y="1"/>
                    <a:pt x="115" y="1"/>
                    <a:pt x="115" y="1"/>
                  </a:cubicBezTo>
                  <a:cubicBezTo>
                    <a:pt x="117" y="0"/>
                    <a:pt x="120" y="1"/>
                    <a:pt x="121" y="3"/>
                  </a:cubicBezTo>
                  <a:cubicBezTo>
                    <a:pt x="122" y="6"/>
                    <a:pt x="121" y="8"/>
                    <a:pt x="118" y="9"/>
                  </a:cubicBezTo>
                  <a:cubicBezTo>
                    <a:pt x="67" y="32"/>
                    <a:pt x="67" y="32"/>
                    <a:pt x="67" y="32"/>
                  </a:cubicBezTo>
                  <a:cubicBezTo>
                    <a:pt x="67" y="33"/>
                    <a:pt x="66" y="33"/>
                    <a:pt x="66" y="33"/>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66" name="Freeform 11">
              <a:extLst>
                <a:ext uri="{FF2B5EF4-FFF2-40B4-BE49-F238E27FC236}">
                  <a16:creationId xmlns:a16="http://schemas.microsoft.com/office/drawing/2014/main" id="{51C6D0C3-5665-48F9-AF04-D18EC7197ACA}"/>
                </a:ext>
              </a:extLst>
            </p:cNvPr>
            <p:cNvSpPr>
              <a:spLocks/>
            </p:cNvSpPr>
            <p:nvPr/>
          </p:nvSpPr>
          <p:spPr bwMode="auto">
            <a:xfrm>
              <a:off x="8845551" y="3424238"/>
              <a:ext cx="441325" cy="120650"/>
            </a:xfrm>
            <a:custGeom>
              <a:avLst/>
              <a:gdLst>
                <a:gd name="T0" fmla="*/ 66 w 122"/>
                <a:gd name="T1" fmla="*/ 33 h 33"/>
                <a:gd name="T2" fmla="*/ 64 w 122"/>
                <a:gd name="T3" fmla="*/ 33 h 33"/>
                <a:gd name="T4" fmla="*/ 4 w 122"/>
                <a:gd name="T5" fmla="*/ 15 h 33"/>
                <a:gd name="T6" fmla="*/ 1 w 122"/>
                <a:gd name="T7" fmla="*/ 9 h 33"/>
                <a:gd name="T8" fmla="*/ 7 w 122"/>
                <a:gd name="T9" fmla="*/ 6 h 33"/>
                <a:gd name="T10" fmla="*/ 65 w 122"/>
                <a:gd name="T11" fmla="*/ 24 h 33"/>
                <a:gd name="T12" fmla="*/ 115 w 122"/>
                <a:gd name="T13" fmla="*/ 1 h 33"/>
                <a:gd name="T14" fmla="*/ 121 w 122"/>
                <a:gd name="T15" fmla="*/ 4 h 33"/>
                <a:gd name="T16" fmla="*/ 118 w 122"/>
                <a:gd name="T17" fmla="*/ 10 h 33"/>
                <a:gd name="T18" fmla="*/ 67 w 122"/>
                <a:gd name="T19" fmla="*/ 33 h 33"/>
                <a:gd name="T20" fmla="*/ 66 w 122"/>
                <a:gd name="T21" fmla="*/ 33 h 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22" h="33">
                  <a:moveTo>
                    <a:pt x="66" y="33"/>
                  </a:moveTo>
                  <a:cubicBezTo>
                    <a:pt x="65" y="33"/>
                    <a:pt x="65" y="33"/>
                    <a:pt x="64" y="33"/>
                  </a:cubicBezTo>
                  <a:cubicBezTo>
                    <a:pt x="4" y="15"/>
                    <a:pt x="4" y="15"/>
                    <a:pt x="4" y="15"/>
                  </a:cubicBezTo>
                  <a:cubicBezTo>
                    <a:pt x="2" y="14"/>
                    <a:pt x="0" y="11"/>
                    <a:pt x="1" y="9"/>
                  </a:cubicBezTo>
                  <a:cubicBezTo>
                    <a:pt x="2" y="6"/>
                    <a:pt x="4" y="5"/>
                    <a:pt x="7" y="6"/>
                  </a:cubicBezTo>
                  <a:cubicBezTo>
                    <a:pt x="65" y="24"/>
                    <a:pt x="65" y="24"/>
                    <a:pt x="65" y="24"/>
                  </a:cubicBezTo>
                  <a:cubicBezTo>
                    <a:pt x="115" y="1"/>
                    <a:pt x="115" y="1"/>
                    <a:pt x="115" y="1"/>
                  </a:cubicBezTo>
                  <a:cubicBezTo>
                    <a:pt x="117" y="0"/>
                    <a:pt x="120" y="1"/>
                    <a:pt x="121" y="4"/>
                  </a:cubicBezTo>
                  <a:cubicBezTo>
                    <a:pt x="122" y="6"/>
                    <a:pt x="121" y="9"/>
                    <a:pt x="118" y="10"/>
                  </a:cubicBezTo>
                  <a:cubicBezTo>
                    <a:pt x="67" y="33"/>
                    <a:pt x="67" y="33"/>
                    <a:pt x="67" y="33"/>
                  </a:cubicBezTo>
                  <a:cubicBezTo>
                    <a:pt x="67" y="33"/>
                    <a:pt x="66" y="33"/>
                    <a:pt x="66" y="33"/>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67" name="Freeform 12">
              <a:extLst>
                <a:ext uri="{FF2B5EF4-FFF2-40B4-BE49-F238E27FC236}">
                  <a16:creationId xmlns:a16="http://schemas.microsoft.com/office/drawing/2014/main" id="{75BECF68-0188-43A4-BC71-DD3FBE7F4A12}"/>
                </a:ext>
              </a:extLst>
            </p:cNvPr>
            <p:cNvSpPr>
              <a:spLocks noEditPoints="1"/>
            </p:cNvSpPr>
            <p:nvPr/>
          </p:nvSpPr>
          <p:spPr bwMode="auto">
            <a:xfrm>
              <a:off x="8850313" y="3238501"/>
              <a:ext cx="414338" cy="239713"/>
            </a:xfrm>
            <a:custGeom>
              <a:avLst/>
              <a:gdLst>
                <a:gd name="T0" fmla="*/ 65 w 115"/>
                <a:gd name="T1" fmla="*/ 65 h 65"/>
                <a:gd name="T2" fmla="*/ 63 w 115"/>
                <a:gd name="T3" fmla="*/ 65 h 65"/>
                <a:gd name="T4" fmla="*/ 3 w 115"/>
                <a:gd name="T5" fmla="*/ 46 h 65"/>
                <a:gd name="T6" fmla="*/ 0 w 115"/>
                <a:gd name="T7" fmla="*/ 42 h 65"/>
                <a:gd name="T8" fmla="*/ 3 w 115"/>
                <a:gd name="T9" fmla="*/ 37 h 65"/>
                <a:gd name="T10" fmla="*/ 36 w 115"/>
                <a:gd name="T11" fmla="*/ 23 h 65"/>
                <a:gd name="T12" fmla="*/ 46 w 115"/>
                <a:gd name="T13" fmla="*/ 5 h 65"/>
                <a:gd name="T14" fmla="*/ 48 w 115"/>
                <a:gd name="T15" fmla="*/ 1 h 65"/>
                <a:gd name="T16" fmla="*/ 52 w 115"/>
                <a:gd name="T17" fmla="*/ 0 h 65"/>
                <a:gd name="T18" fmla="*/ 112 w 115"/>
                <a:gd name="T19" fmla="*/ 15 h 65"/>
                <a:gd name="T20" fmla="*/ 115 w 115"/>
                <a:gd name="T21" fmla="*/ 19 h 65"/>
                <a:gd name="T22" fmla="*/ 115 w 115"/>
                <a:gd name="T23" fmla="*/ 20 h 65"/>
                <a:gd name="T24" fmla="*/ 99 w 115"/>
                <a:gd name="T25" fmla="*/ 50 h 65"/>
                <a:gd name="T26" fmla="*/ 67 w 115"/>
                <a:gd name="T27" fmla="*/ 64 h 65"/>
                <a:gd name="T28" fmla="*/ 65 w 115"/>
                <a:gd name="T29" fmla="*/ 65 h 65"/>
                <a:gd name="T30" fmla="*/ 18 w 115"/>
                <a:gd name="T31" fmla="*/ 41 h 65"/>
                <a:gd name="T32" fmla="*/ 64 w 115"/>
                <a:gd name="T33" fmla="*/ 55 h 65"/>
                <a:gd name="T34" fmla="*/ 95 w 115"/>
                <a:gd name="T35" fmla="*/ 41 h 65"/>
                <a:gd name="T36" fmla="*/ 106 w 115"/>
                <a:gd name="T37" fmla="*/ 23 h 65"/>
                <a:gd name="T38" fmla="*/ 55 w 115"/>
                <a:gd name="T39" fmla="*/ 10 h 65"/>
                <a:gd name="T40" fmla="*/ 40 w 115"/>
                <a:gd name="T41" fmla="*/ 32 h 65"/>
                <a:gd name="T42" fmla="*/ 18 w 115"/>
                <a:gd name="T43" fmla="*/ 41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15" h="65">
                  <a:moveTo>
                    <a:pt x="65" y="65"/>
                  </a:moveTo>
                  <a:cubicBezTo>
                    <a:pt x="64" y="65"/>
                    <a:pt x="64" y="65"/>
                    <a:pt x="63" y="65"/>
                  </a:cubicBezTo>
                  <a:cubicBezTo>
                    <a:pt x="3" y="46"/>
                    <a:pt x="3" y="46"/>
                    <a:pt x="3" y="46"/>
                  </a:cubicBezTo>
                  <a:cubicBezTo>
                    <a:pt x="1" y="45"/>
                    <a:pt x="0" y="44"/>
                    <a:pt x="0" y="42"/>
                  </a:cubicBezTo>
                  <a:cubicBezTo>
                    <a:pt x="0" y="40"/>
                    <a:pt x="1" y="38"/>
                    <a:pt x="3" y="37"/>
                  </a:cubicBezTo>
                  <a:cubicBezTo>
                    <a:pt x="36" y="23"/>
                    <a:pt x="36" y="23"/>
                    <a:pt x="36" y="23"/>
                  </a:cubicBezTo>
                  <a:cubicBezTo>
                    <a:pt x="43" y="20"/>
                    <a:pt x="46" y="17"/>
                    <a:pt x="46" y="5"/>
                  </a:cubicBezTo>
                  <a:cubicBezTo>
                    <a:pt x="46" y="3"/>
                    <a:pt x="47" y="2"/>
                    <a:pt x="48" y="1"/>
                  </a:cubicBezTo>
                  <a:cubicBezTo>
                    <a:pt x="49" y="0"/>
                    <a:pt x="51" y="0"/>
                    <a:pt x="52" y="0"/>
                  </a:cubicBezTo>
                  <a:cubicBezTo>
                    <a:pt x="112" y="15"/>
                    <a:pt x="112" y="15"/>
                    <a:pt x="112" y="15"/>
                  </a:cubicBezTo>
                  <a:cubicBezTo>
                    <a:pt x="114" y="15"/>
                    <a:pt x="115" y="17"/>
                    <a:pt x="115" y="19"/>
                  </a:cubicBezTo>
                  <a:cubicBezTo>
                    <a:pt x="115" y="20"/>
                    <a:pt x="115" y="20"/>
                    <a:pt x="115" y="20"/>
                  </a:cubicBezTo>
                  <a:cubicBezTo>
                    <a:pt x="115" y="34"/>
                    <a:pt x="115" y="43"/>
                    <a:pt x="99" y="50"/>
                  </a:cubicBezTo>
                  <a:cubicBezTo>
                    <a:pt x="87" y="55"/>
                    <a:pt x="67" y="64"/>
                    <a:pt x="67" y="64"/>
                  </a:cubicBezTo>
                  <a:cubicBezTo>
                    <a:pt x="66" y="65"/>
                    <a:pt x="65" y="65"/>
                    <a:pt x="65" y="65"/>
                  </a:cubicBezTo>
                  <a:close/>
                  <a:moveTo>
                    <a:pt x="18" y="41"/>
                  </a:moveTo>
                  <a:cubicBezTo>
                    <a:pt x="64" y="55"/>
                    <a:pt x="64" y="55"/>
                    <a:pt x="64" y="55"/>
                  </a:cubicBezTo>
                  <a:cubicBezTo>
                    <a:pt x="69" y="53"/>
                    <a:pt x="85" y="45"/>
                    <a:pt x="95" y="41"/>
                  </a:cubicBezTo>
                  <a:cubicBezTo>
                    <a:pt x="105" y="37"/>
                    <a:pt x="106" y="34"/>
                    <a:pt x="106" y="23"/>
                  </a:cubicBezTo>
                  <a:cubicBezTo>
                    <a:pt x="55" y="10"/>
                    <a:pt x="55" y="10"/>
                    <a:pt x="55" y="10"/>
                  </a:cubicBezTo>
                  <a:cubicBezTo>
                    <a:pt x="54" y="20"/>
                    <a:pt x="51" y="27"/>
                    <a:pt x="40" y="32"/>
                  </a:cubicBezTo>
                  <a:lnTo>
                    <a:pt x="18" y="41"/>
                  </a:lnTo>
                  <a:close/>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63" name="TextBox 62">
            <a:extLst>
              <a:ext uri="{FF2B5EF4-FFF2-40B4-BE49-F238E27FC236}">
                <a16:creationId xmlns:a16="http://schemas.microsoft.com/office/drawing/2014/main" id="{3FC2D594-5624-416F-9CFC-79048DFCAD8E}"/>
              </a:ext>
            </a:extLst>
          </p:cNvPr>
          <p:cNvSpPr txBox="1"/>
          <p:nvPr/>
        </p:nvSpPr>
        <p:spPr>
          <a:xfrm>
            <a:off x="6537908" y="2925626"/>
            <a:ext cx="1470466" cy="553998"/>
          </a:xfrm>
          <a:prstGeom prst="rect">
            <a:avLst/>
          </a:prstGeom>
          <a:noFill/>
        </p:spPr>
        <p:txBody>
          <a:bodyPr wrap="square" rtlCol="0">
            <a:spAutoFit/>
          </a:bodyPr>
          <a:lstStyle/>
          <a:p>
            <a:pPr>
              <a:lnSpc>
                <a:spcPts val="1800"/>
              </a:lnSpc>
            </a:pPr>
            <a:r>
              <a:rPr lang="en-US" dirty="0">
                <a:latin typeface="Roboto Slab" pitchFamily="2" charset="0"/>
                <a:ea typeface="Roboto Slab" pitchFamily="2" charset="0"/>
              </a:rPr>
              <a:t>Branding</a:t>
            </a:r>
          </a:p>
          <a:p>
            <a:pPr>
              <a:lnSpc>
                <a:spcPts val="1800"/>
              </a:lnSpc>
            </a:pPr>
            <a:r>
              <a:rPr lang="en-US" b="1" dirty="0">
                <a:latin typeface="Roboto Slab" pitchFamily="2" charset="0"/>
                <a:ea typeface="Roboto Slab" pitchFamily="2" charset="0"/>
              </a:rPr>
              <a:t>Design</a:t>
            </a:r>
          </a:p>
        </p:txBody>
      </p:sp>
      <p:sp>
        <p:nvSpPr>
          <p:cNvPr id="64" name="Rectangle 9">
            <a:extLst>
              <a:ext uri="{FF2B5EF4-FFF2-40B4-BE49-F238E27FC236}">
                <a16:creationId xmlns:a16="http://schemas.microsoft.com/office/drawing/2014/main" id="{08813D5E-C098-445F-B969-E86D40AB9B1A}"/>
              </a:ext>
            </a:extLst>
          </p:cNvPr>
          <p:cNvSpPr>
            <a:spLocks/>
          </p:cNvSpPr>
          <p:nvPr/>
        </p:nvSpPr>
        <p:spPr bwMode="auto">
          <a:xfrm>
            <a:off x="6016538" y="3571595"/>
            <a:ext cx="1991836" cy="66104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1000" dirty="0" err="1">
                <a:latin typeface="Roboto Slab" pitchFamily="2" charset="0"/>
                <a:ea typeface="Roboto Slab" pitchFamily="2" charset="0"/>
                <a:cs typeface="Open Sans Condensed Light" panose="020B0306030504020204" pitchFamily="34" charset="0"/>
                <a:sym typeface="Montserrat-Regular" charset="0"/>
              </a:rPr>
              <a:t>mejurity</a:t>
            </a:r>
            <a:r>
              <a:rPr lang="en-US" sz="1000" dirty="0">
                <a:latin typeface="Roboto Slab" pitchFamily="2" charset="0"/>
                <a:ea typeface="Roboto Slab" pitchFamily="2" charset="0"/>
                <a:cs typeface="Open Sans Condensed Light" panose="020B0306030504020204" pitchFamily="34" charset="0"/>
                <a:sym typeface="Montserrat-Regular" charset="0"/>
              </a:rPr>
              <a:t> to</a:t>
            </a:r>
          </a:p>
          <a:p>
            <a:pPr>
              <a:lnSpc>
                <a:spcPts val="1600"/>
              </a:lnSpc>
            </a:pPr>
            <a:r>
              <a:rPr lang="en-US" sz="1000" dirty="0" err="1">
                <a:latin typeface="Roboto Slab" pitchFamily="2" charset="0"/>
                <a:ea typeface="Roboto Slab" pitchFamily="2" charset="0"/>
                <a:cs typeface="Open Sans Condensed Light" panose="020B0306030504020204" pitchFamily="34" charset="0"/>
                <a:sym typeface="Montserrat-Regular" charset="0"/>
              </a:rPr>
              <a:t>kliend</a:t>
            </a:r>
            <a:r>
              <a:rPr lang="en-US" sz="1000" dirty="0">
                <a:latin typeface="Roboto Slab" pitchFamily="2" charset="0"/>
                <a:ea typeface="Roboto Slab" pitchFamily="2" charset="0"/>
                <a:cs typeface="Open Sans Condensed Light" panose="020B0306030504020204" pitchFamily="34" charset="0"/>
                <a:sym typeface="Montserrat-Regular" charset="0"/>
              </a:rPr>
              <a:t> and lorem ipsum texts</a:t>
            </a:r>
          </a:p>
          <a:p>
            <a:pPr>
              <a:lnSpc>
                <a:spcPts val="1600"/>
              </a:lnSpc>
            </a:pPr>
            <a:r>
              <a:rPr lang="en-US" sz="1000" dirty="0">
                <a:latin typeface="Roboto Slab" pitchFamily="2" charset="0"/>
                <a:ea typeface="Roboto Slab" pitchFamily="2" charset="0"/>
                <a:cs typeface="Open Sans Condensed Light" panose="020B0306030504020204" pitchFamily="34" charset="0"/>
                <a:sym typeface="Montserrat-Regular" charset="0"/>
              </a:rPr>
              <a:t>heading of and lorem. </a:t>
            </a:r>
          </a:p>
        </p:txBody>
      </p:sp>
      <p:cxnSp>
        <p:nvCxnSpPr>
          <p:cNvPr id="68" name="Straight Connector 67">
            <a:extLst>
              <a:ext uri="{FF2B5EF4-FFF2-40B4-BE49-F238E27FC236}">
                <a16:creationId xmlns:a16="http://schemas.microsoft.com/office/drawing/2014/main" id="{7768C085-B9EC-44B9-A572-C53A4F5A8879}"/>
              </a:ext>
            </a:extLst>
          </p:cNvPr>
          <p:cNvCxnSpPr>
            <a:cxnSpLocks/>
          </p:cNvCxnSpPr>
          <p:nvPr/>
        </p:nvCxnSpPr>
        <p:spPr>
          <a:xfrm>
            <a:off x="5726135" y="2924809"/>
            <a:ext cx="0" cy="1308647"/>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69" name="Straight Connector 68">
            <a:extLst>
              <a:ext uri="{FF2B5EF4-FFF2-40B4-BE49-F238E27FC236}">
                <a16:creationId xmlns:a16="http://schemas.microsoft.com/office/drawing/2014/main" id="{FBDBD7B8-E750-4CE6-94C4-909FACEEF7B8}"/>
              </a:ext>
            </a:extLst>
          </p:cNvPr>
          <p:cNvCxnSpPr>
            <a:cxnSpLocks/>
          </p:cNvCxnSpPr>
          <p:nvPr/>
        </p:nvCxnSpPr>
        <p:spPr>
          <a:xfrm>
            <a:off x="3382091" y="2924809"/>
            <a:ext cx="0" cy="1308647"/>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sp>
        <p:nvSpPr>
          <p:cNvPr id="70" name="Rectangle 69">
            <a:extLst>
              <a:ext uri="{FF2B5EF4-FFF2-40B4-BE49-F238E27FC236}">
                <a16:creationId xmlns:a16="http://schemas.microsoft.com/office/drawing/2014/main" id="{476170DD-5DA3-49E8-8E94-A9211B26F013}"/>
              </a:ext>
            </a:extLst>
          </p:cNvPr>
          <p:cNvSpPr/>
          <p:nvPr/>
        </p:nvSpPr>
        <p:spPr>
          <a:xfrm>
            <a:off x="838200" y="5203780"/>
            <a:ext cx="7170174" cy="835550"/>
          </a:xfrm>
          <a:prstGeom prst="rect">
            <a:avLst/>
          </a:prstGeom>
        </p:spPr>
        <p:txBody>
          <a:bodyPr wrap="square">
            <a:spAutoFit/>
          </a:bodyPr>
          <a:lstStyle/>
          <a:p>
            <a:pPr>
              <a:lnSpc>
                <a:spcPts val="2000"/>
              </a:lnSpc>
            </a:pPr>
            <a:r>
              <a:rPr lang="en-US" sz="1200" b="1" dirty="0">
                <a:latin typeface="Roboto Slab" pitchFamily="2" charset="0"/>
                <a:ea typeface="Roboto Slab" pitchFamily="2" charset="0"/>
                <a:cs typeface="Lato" panose="020F0502020204030203" pitchFamily="34" charset="0"/>
              </a:rPr>
              <a:t>Lorem Ipsum</a:t>
            </a:r>
            <a:r>
              <a:rPr lang="en-US" sz="1200" dirty="0">
                <a:latin typeface="Roboto Slab" pitchFamily="2" charset="0"/>
                <a:ea typeface="Roboto Slab" pitchFamily="2"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3" name="Picture Placeholder 2">
            <a:extLst>
              <a:ext uri="{FF2B5EF4-FFF2-40B4-BE49-F238E27FC236}">
                <a16:creationId xmlns:a16="http://schemas.microsoft.com/office/drawing/2014/main" id="{74819AD4-F38D-4F48-8EB7-2190989B8BE4}"/>
              </a:ext>
            </a:extLst>
          </p:cNvPr>
          <p:cNvSpPr>
            <a:spLocks noGrp="1"/>
          </p:cNvSpPr>
          <p:nvPr>
            <p:ph type="pic" sz="quarter" idx="169"/>
          </p:nvPr>
        </p:nvSpPr>
        <p:spPr/>
      </p:sp>
    </p:spTree>
    <p:extLst>
      <p:ext uri="{BB962C8B-B14F-4D97-AF65-F5344CB8AC3E}">
        <p14:creationId xmlns:p14="http://schemas.microsoft.com/office/powerpoint/2010/main" val="1084577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5" name="Rectangle 54">
            <a:extLst>
              <a:ext uri="{FF2B5EF4-FFF2-40B4-BE49-F238E27FC236}">
                <a16:creationId xmlns:a16="http://schemas.microsoft.com/office/drawing/2014/main" id="{9F6799BF-AFDA-4D96-A28A-D80CC43C4F6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8</a:t>
            </a:fld>
            <a:endParaRPr lang="en-US"/>
          </a:p>
        </p:txBody>
      </p:sp>
      <p:sp>
        <p:nvSpPr>
          <p:cNvPr id="22" name="Title 21">
            <a:extLst>
              <a:ext uri="{FF2B5EF4-FFF2-40B4-BE49-F238E27FC236}">
                <a16:creationId xmlns:a16="http://schemas.microsoft.com/office/drawing/2014/main" id="{918C39C6-914A-43A8-9893-E85E3D58C720}"/>
              </a:ext>
            </a:extLst>
          </p:cNvPr>
          <p:cNvSpPr>
            <a:spLocks noGrp="1"/>
          </p:cNvSpPr>
          <p:nvPr>
            <p:ph type="title" idx="4294967295"/>
          </p:nvPr>
        </p:nvSpPr>
        <p:spPr>
          <a:xfrm>
            <a:off x="838200" y="481013"/>
            <a:ext cx="10515600" cy="679450"/>
          </a:xfrm>
        </p:spPr>
        <p:txBody>
          <a:bodyPr/>
          <a:lstStyle/>
          <a:p>
            <a:r>
              <a:rPr lang="en-US" b="1" dirty="0">
                <a:latin typeface="Roboto Slab" pitchFamily="2" charset="0"/>
                <a:ea typeface="Roboto Slab" pitchFamily="2" charset="0"/>
              </a:rPr>
              <a:t>Our Services</a:t>
            </a:r>
          </a:p>
        </p:txBody>
      </p:sp>
      <p:sp>
        <p:nvSpPr>
          <p:cNvPr id="23" name="Subtitle 22">
            <a:extLst>
              <a:ext uri="{FF2B5EF4-FFF2-40B4-BE49-F238E27FC236}">
                <a16:creationId xmlns:a16="http://schemas.microsoft.com/office/drawing/2014/main" id="{EAB95A2E-126E-45BB-8280-1E3535215242}"/>
              </a:ext>
            </a:extLst>
          </p:cNvPr>
          <p:cNvSpPr>
            <a:spLocks noGrp="1"/>
          </p:cNvSpPr>
          <p:nvPr>
            <p:ph type="subTitle" idx="4294967295"/>
          </p:nvPr>
        </p:nvSpPr>
        <p:spPr>
          <a:xfrm>
            <a:off x="838200" y="1135063"/>
            <a:ext cx="10515600" cy="244475"/>
          </a:xfrm>
          <a:prstGeom prst="rect">
            <a:avLst/>
          </a:prstGeom>
        </p:spPr>
        <p:txBody>
          <a:bodyPr/>
          <a:lstStyle/>
          <a:p>
            <a:pPr algn="l"/>
            <a:r>
              <a:rPr lang="en-US" dirty="0">
                <a:latin typeface="Roboto Slab" pitchFamily="2" charset="0"/>
                <a:ea typeface="Roboto Slab" pitchFamily="2" charset="0"/>
              </a:rPr>
              <a:t>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 lorem ipsum dolor sit </a:t>
            </a:r>
            <a:r>
              <a:rPr lang="en-US" dirty="0" err="1">
                <a:latin typeface="Roboto Slab" pitchFamily="2" charset="0"/>
                <a:ea typeface="Roboto Slab" pitchFamily="2" charset="0"/>
              </a:rPr>
              <a:t>amet</a:t>
            </a:r>
            <a:r>
              <a:rPr lang="en-US" dirty="0">
                <a:latin typeface="Roboto Slab" pitchFamily="2" charset="0"/>
                <a:ea typeface="Roboto Slab" pitchFamily="2" charset="0"/>
              </a:rPr>
              <a:t> </a:t>
            </a:r>
            <a:r>
              <a:rPr lang="en-US" dirty="0" err="1">
                <a:latin typeface="Roboto Slab" pitchFamily="2" charset="0"/>
                <a:ea typeface="Roboto Slab" pitchFamily="2" charset="0"/>
              </a:rPr>
              <a:t>agam</a:t>
            </a:r>
            <a:r>
              <a:rPr lang="en-US" dirty="0">
                <a:latin typeface="Roboto Slab" pitchFamily="2" charset="0"/>
                <a:ea typeface="Roboto Slab" pitchFamily="2" charset="0"/>
              </a:rPr>
              <a:t> facer </a:t>
            </a:r>
            <a:r>
              <a:rPr lang="en-US" dirty="0" err="1">
                <a:latin typeface="Roboto Slab" pitchFamily="2" charset="0"/>
                <a:ea typeface="Roboto Slab" pitchFamily="2" charset="0"/>
              </a:rPr>
              <a:t>modo</a:t>
            </a:r>
            <a:r>
              <a:rPr lang="en-US" dirty="0">
                <a:latin typeface="Roboto Slab" pitchFamily="2" charset="0"/>
                <a:ea typeface="Roboto Slab" pitchFamily="2" charset="0"/>
              </a:rPr>
              <a:t> data</a:t>
            </a:r>
          </a:p>
        </p:txBody>
      </p:sp>
      <p:sp>
        <p:nvSpPr>
          <p:cNvPr id="34" name="Rectangle 33">
            <a:extLst>
              <a:ext uri="{FF2B5EF4-FFF2-40B4-BE49-F238E27FC236}">
                <a16:creationId xmlns:a16="http://schemas.microsoft.com/office/drawing/2014/main" id="{F506D35C-D97F-49FD-AED4-B9B237CC0D65}"/>
              </a:ext>
            </a:extLst>
          </p:cNvPr>
          <p:cNvSpPr/>
          <p:nvPr/>
        </p:nvSpPr>
        <p:spPr>
          <a:xfrm>
            <a:off x="3238500" y="3991429"/>
            <a:ext cx="2190750" cy="172357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7" name="Rectangle 36">
            <a:extLst>
              <a:ext uri="{FF2B5EF4-FFF2-40B4-BE49-F238E27FC236}">
                <a16:creationId xmlns:a16="http://schemas.microsoft.com/office/drawing/2014/main" id="{991AC700-C17B-41A8-96CA-10CF399AAA85}"/>
              </a:ext>
            </a:extLst>
          </p:cNvPr>
          <p:cNvSpPr/>
          <p:nvPr/>
        </p:nvSpPr>
        <p:spPr>
          <a:xfrm>
            <a:off x="3238500" y="1905000"/>
            <a:ext cx="2190750" cy="18396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8" name="Group 37">
            <a:extLst>
              <a:ext uri="{FF2B5EF4-FFF2-40B4-BE49-F238E27FC236}">
                <a16:creationId xmlns:a16="http://schemas.microsoft.com/office/drawing/2014/main" id="{91DACB54-3CD2-470D-9716-2ADF3A849155}"/>
              </a:ext>
            </a:extLst>
          </p:cNvPr>
          <p:cNvGrpSpPr/>
          <p:nvPr/>
        </p:nvGrpSpPr>
        <p:grpSpPr>
          <a:xfrm>
            <a:off x="3463868" y="2315346"/>
            <a:ext cx="1740015" cy="1018995"/>
            <a:chOff x="4105276" y="2291224"/>
            <a:chExt cx="1740015" cy="1018995"/>
          </a:xfrm>
        </p:grpSpPr>
        <p:sp>
          <p:nvSpPr>
            <p:cNvPr id="39" name="TextBox 38">
              <a:extLst>
                <a:ext uri="{FF2B5EF4-FFF2-40B4-BE49-F238E27FC236}">
                  <a16:creationId xmlns:a16="http://schemas.microsoft.com/office/drawing/2014/main" id="{7DF43C19-7E25-46FF-94CD-6F85951FE9DE}"/>
                </a:ext>
              </a:extLst>
            </p:cNvPr>
            <p:cNvSpPr txBox="1"/>
            <p:nvPr/>
          </p:nvSpPr>
          <p:spPr>
            <a:xfrm>
              <a:off x="4105276" y="2679277"/>
              <a:ext cx="1740015" cy="630942"/>
            </a:xfrm>
            <a:prstGeom prst="rect">
              <a:avLst/>
            </a:prstGeom>
            <a:noFill/>
          </p:spPr>
          <p:txBody>
            <a:bodyPr wrap="square" rtlCol="0">
              <a:spAutoFit/>
            </a:bodyPr>
            <a:lstStyle/>
            <a:p>
              <a:pPr algn="ctr">
                <a:lnSpc>
                  <a:spcPts val="1400"/>
                </a:lnSpc>
              </a:pPr>
              <a:r>
                <a:rPr lang="en-US" sz="1000" dirty="0">
                  <a:solidFill>
                    <a:schemeClr val="bg1"/>
                  </a:solidFill>
                  <a:latin typeface="Roboto Slab" pitchFamily="2" charset="0"/>
                  <a:ea typeface="Roboto Slab" pitchFamily="2" charset="0"/>
                  <a:cs typeface="Open Sans Condensed Light" panose="020B0306030504020204" pitchFamily="34" charset="0"/>
                </a:rPr>
                <a:t>Text of the printing for</a:t>
              </a:r>
            </a:p>
            <a:p>
              <a:pPr algn="ctr">
                <a:lnSpc>
                  <a:spcPts val="1400"/>
                </a:lnSpc>
              </a:pPr>
              <a:r>
                <a:rPr lang="en-US" sz="1000" dirty="0">
                  <a:solidFill>
                    <a:schemeClr val="bg1"/>
                  </a:solidFill>
                  <a:latin typeface="Roboto Slab" pitchFamily="2" charset="0"/>
                  <a:ea typeface="Roboto Slab" pitchFamily="2" charset="0"/>
                  <a:cs typeface="Open Sans Condensed Light" panose="020B0306030504020204" pitchFamily="34" charset="0"/>
                </a:rPr>
                <a:t>Typeset industry lorem</a:t>
              </a:r>
            </a:p>
            <a:p>
              <a:pPr algn="ctr">
                <a:lnSpc>
                  <a:spcPts val="1400"/>
                </a:lnSpc>
              </a:pPr>
              <a:r>
                <a:rPr lang="en-US" sz="1000" dirty="0">
                  <a:solidFill>
                    <a:schemeClr val="bg1"/>
                  </a:solidFill>
                  <a:latin typeface="Roboto Slab" pitchFamily="2" charset="0"/>
                  <a:ea typeface="Roboto Slab" pitchFamily="2" charset="0"/>
                  <a:cs typeface="Open Sans Condensed Light" panose="020B0306030504020204" pitchFamily="34" charset="0"/>
                </a:rPr>
                <a:t>best of the printing for</a:t>
              </a:r>
            </a:p>
          </p:txBody>
        </p:sp>
        <p:sp>
          <p:nvSpPr>
            <p:cNvPr id="42" name="TextBox 41">
              <a:extLst>
                <a:ext uri="{FF2B5EF4-FFF2-40B4-BE49-F238E27FC236}">
                  <a16:creationId xmlns:a16="http://schemas.microsoft.com/office/drawing/2014/main" id="{24DB04F2-ECFA-4FE4-9C33-E36F7431E71E}"/>
                </a:ext>
              </a:extLst>
            </p:cNvPr>
            <p:cNvSpPr txBox="1"/>
            <p:nvPr/>
          </p:nvSpPr>
          <p:spPr>
            <a:xfrm>
              <a:off x="4105276" y="2291224"/>
              <a:ext cx="1740015" cy="400110"/>
            </a:xfrm>
            <a:prstGeom prst="rect">
              <a:avLst/>
            </a:prstGeom>
            <a:noFill/>
          </p:spPr>
          <p:txBody>
            <a:bodyPr wrap="square" rtlCol="0">
              <a:spAutoFit/>
            </a:bodyPr>
            <a:lstStyle/>
            <a:p>
              <a:pPr algn="ctr"/>
              <a:r>
                <a:rPr lang="en-US" sz="2000" b="1" spc="100" dirty="0">
                  <a:solidFill>
                    <a:schemeClr val="bg1"/>
                  </a:solidFill>
                  <a:latin typeface="Roboto Slab" pitchFamily="2" charset="0"/>
                  <a:ea typeface="Roboto Slab" pitchFamily="2" charset="0"/>
                  <a:cs typeface="Open Sans Condensed Light" panose="020B0306030504020204" pitchFamily="34" charset="0"/>
                </a:rPr>
                <a:t>Some Text</a:t>
              </a:r>
            </a:p>
          </p:txBody>
        </p:sp>
      </p:grpSp>
      <p:sp>
        <p:nvSpPr>
          <p:cNvPr id="44" name="Rectangle 43">
            <a:extLst>
              <a:ext uri="{FF2B5EF4-FFF2-40B4-BE49-F238E27FC236}">
                <a16:creationId xmlns:a16="http://schemas.microsoft.com/office/drawing/2014/main" id="{6CC63220-1C1D-45BE-AE65-FE2E16AF48D1}"/>
              </a:ext>
            </a:extLst>
          </p:cNvPr>
          <p:cNvSpPr/>
          <p:nvPr/>
        </p:nvSpPr>
        <p:spPr>
          <a:xfrm>
            <a:off x="838200" y="1904999"/>
            <a:ext cx="2190750" cy="380999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8" name="Group 57">
            <a:extLst>
              <a:ext uri="{FF2B5EF4-FFF2-40B4-BE49-F238E27FC236}">
                <a16:creationId xmlns:a16="http://schemas.microsoft.com/office/drawing/2014/main" id="{4B5548A6-3C3E-4D1D-842E-5F787EDD29F0}"/>
              </a:ext>
            </a:extLst>
          </p:cNvPr>
          <p:cNvGrpSpPr/>
          <p:nvPr/>
        </p:nvGrpSpPr>
        <p:grpSpPr>
          <a:xfrm>
            <a:off x="3463868" y="4343717"/>
            <a:ext cx="1740015" cy="1018995"/>
            <a:chOff x="4105276" y="2291224"/>
            <a:chExt cx="1740015" cy="1018995"/>
          </a:xfrm>
        </p:grpSpPr>
        <p:sp>
          <p:nvSpPr>
            <p:cNvPr id="59" name="TextBox 58">
              <a:extLst>
                <a:ext uri="{FF2B5EF4-FFF2-40B4-BE49-F238E27FC236}">
                  <a16:creationId xmlns:a16="http://schemas.microsoft.com/office/drawing/2014/main" id="{070D3A52-53E3-4A34-97B4-06B40F3A42F4}"/>
                </a:ext>
              </a:extLst>
            </p:cNvPr>
            <p:cNvSpPr txBox="1"/>
            <p:nvPr/>
          </p:nvSpPr>
          <p:spPr>
            <a:xfrm>
              <a:off x="4105276" y="2679277"/>
              <a:ext cx="1740015" cy="630942"/>
            </a:xfrm>
            <a:prstGeom prst="rect">
              <a:avLst/>
            </a:prstGeom>
            <a:noFill/>
          </p:spPr>
          <p:txBody>
            <a:bodyPr wrap="square" rtlCol="0">
              <a:spAutoFit/>
            </a:bodyPr>
            <a:lstStyle/>
            <a:p>
              <a:pPr algn="ctr">
                <a:lnSpc>
                  <a:spcPts val="1400"/>
                </a:lnSpc>
              </a:pPr>
              <a:r>
                <a:rPr lang="en-US" sz="1000" dirty="0">
                  <a:solidFill>
                    <a:schemeClr val="bg1"/>
                  </a:solidFill>
                  <a:latin typeface="Roboto Slab" pitchFamily="2" charset="0"/>
                  <a:ea typeface="Roboto Slab" pitchFamily="2" charset="0"/>
                  <a:cs typeface="Open Sans Condensed Light" panose="020B0306030504020204" pitchFamily="34" charset="0"/>
                </a:rPr>
                <a:t>Text of the printing for</a:t>
              </a:r>
            </a:p>
            <a:p>
              <a:pPr algn="ctr">
                <a:lnSpc>
                  <a:spcPts val="1400"/>
                </a:lnSpc>
              </a:pPr>
              <a:r>
                <a:rPr lang="en-US" sz="1000" dirty="0">
                  <a:solidFill>
                    <a:schemeClr val="bg1"/>
                  </a:solidFill>
                  <a:latin typeface="Roboto Slab" pitchFamily="2" charset="0"/>
                  <a:ea typeface="Roboto Slab" pitchFamily="2" charset="0"/>
                  <a:cs typeface="Open Sans Condensed Light" panose="020B0306030504020204" pitchFamily="34" charset="0"/>
                </a:rPr>
                <a:t>Typeset industry lorem</a:t>
              </a:r>
            </a:p>
            <a:p>
              <a:pPr algn="ctr">
                <a:lnSpc>
                  <a:spcPts val="1400"/>
                </a:lnSpc>
              </a:pPr>
              <a:r>
                <a:rPr lang="en-US" sz="1000" dirty="0">
                  <a:solidFill>
                    <a:schemeClr val="bg1"/>
                  </a:solidFill>
                  <a:latin typeface="Roboto Slab" pitchFamily="2" charset="0"/>
                  <a:ea typeface="Roboto Slab" pitchFamily="2" charset="0"/>
                  <a:cs typeface="Open Sans Condensed Light" panose="020B0306030504020204" pitchFamily="34" charset="0"/>
                </a:rPr>
                <a:t>best of the printing for</a:t>
              </a:r>
            </a:p>
          </p:txBody>
        </p:sp>
        <p:sp>
          <p:nvSpPr>
            <p:cNvPr id="60" name="TextBox 59">
              <a:extLst>
                <a:ext uri="{FF2B5EF4-FFF2-40B4-BE49-F238E27FC236}">
                  <a16:creationId xmlns:a16="http://schemas.microsoft.com/office/drawing/2014/main" id="{F444616A-D8BB-405F-BEE5-F1B8F6670C32}"/>
                </a:ext>
              </a:extLst>
            </p:cNvPr>
            <p:cNvSpPr txBox="1"/>
            <p:nvPr/>
          </p:nvSpPr>
          <p:spPr>
            <a:xfrm>
              <a:off x="4105276" y="2291224"/>
              <a:ext cx="1740015" cy="400110"/>
            </a:xfrm>
            <a:prstGeom prst="rect">
              <a:avLst/>
            </a:prstGeom>
            <a:noFill/>
          </p:spPr>
          <p:txBody>
            <a:bodyPr wrap="square" rtlCol="0">
              <a:spAutoFit/>
            </a:bodyPr>
            <a:lstStyle/>
            <a:p>
              <a:pPr algn="ctr"/>
              <a:r>
                <a:rPr lang="en-US" sz="2000" b="1" spc="100" dirty="0">
                  <a:solidFill>
                    <a:schemeClr val="bg1"/>
                  </a:solidFill>
                  <a:latin typeface="Roboto Slab" pitchFamily="2" charset="0"/>
                  <a:ea typeface="Roboto Slab" pitchFamily="2" charset="0"/>
                  <a:cs typeface="Open Sans Condensed Light" panose="020B0306030504020204" pitchFamily="34" charset="0"/>
                </a:rPr>
                <a:t>Some Text</a:t>
              </a:r>
            </a:p>
          </p:txBody>
        </p:sp>
      </p:grpSp>
      <p:sp>
        <p:nvSpPr>
          <p:cNvPr id="61" name="Rectangle 60">
            <a:extLst>
              <a:ext uri="{FF2B5EF4-FFF2-40B4-BE49-F238E27FC236}">
                <a16:creationId xmlns:a16="http://schemas.microsoft.com/office/drawing/2014/main" id="{AA537D36-B0F6-4E68-A415-208DC5D1B86C}"/>
              </a:ext>
            </a:extLst>
          </p:cNvPr>
          <p:cNvSpPr/>
          <p:nvPr/>
        </p:nvSpPr>
        <p:spPr>
          <a:xfrm>
            <a:off x="1067508" y="2622782"/>
            <a:ext cx="1732134" cy="2374433"/>
          </a:xfrm>
          <a:prstGeom prst="rect">
            <a:avLst/>
          </a:prstGeom>
        </p:spPr>
        <p:txBody>
          <a:bodyPr wrap="square">
            <a:spAutoFit/>
          </a:bodyPr>
          <a:lstStyle/>
          <a:p>
            <a:pPr algn="ctr">
              <a:lnSpc>
                <a:spcPts val="2000"/>
              </a:lnSpc>
            </a:pPr>
            <a:r>
              <a:rPr lang="en-US" sz="1200" b="1" dirty="0">
                <a:solidFill>
                  <a:schemeClr val="bg1"/>
                </a:solidFill>
                <a:latin typeface="Roboto Slab" pitchFamily="2" charset="0"/>
                <a:ea typeface="Roboto Slab" pitchFamily="2" charset="0"/>
                <a:cs typeface="Lato" panose="020F0502020204030203" pitchFamily="34" charset="0"/>
              </a:rPr>
              <a:t>Lorem Ipsum</a:t>
            </a:r>
            <a:r>
              <a:rPr lang="en-US" sz="1200" dirty="0">
                <a:solidFill>
                  <a:schemeClr val="bg1"/>
                </a:solidFill>
                <a:latin typeface="Roboto Slab" pitchFamily="2" charset="0"/>
                <a:ea typeface="Roboto Slab" pitchFamily="2" charset="0"/>
                <a:cs typeface="Lato" panose="020F0502020204030203" pitchFamily="34" charset="0"/>
              </a:rPr>
              <a:t> is simply dummy text of the printing and typesetting industry. Lorem Ipsum has been the industry's took a galley of type and scrambled it to make a type</a:t>
            </a:r>
          </a:p>
        </p:txBody>
      </p:sp>
      <p:sp>
        <p:nvSpPr>
          <p:cNvPr id="3" name="Picture Placeholder 2">
            <a:extLst>
              <a:ext uri="{FF2B5EF4-FFF2-40B4-BE49-F238E27FC236}">
                <a16:creationId xmlns:a16="http://schemas.microsoft.com/office/drawing/2014/main" id="{E69805FB-B6F6-4438-9F6A-45527C0C86EE}"/>
              </a:ext>
            </a:extLst>
          </p:cNvPr>
          <p:cNvSpPr>
            <a:spLocks noGrp="1"/>
          </p:cNvSpPr>
          <p:nvPr>
            <p:ph type="pic" sz="quarter" idx="169"/>
          </p:nvPr>
        </p:nvSpPr>
        <p:spPr/>
      </p:sp>
    </p:spTree>
    <p:extLst>
      <p:ext uri="{BB962C8B-B14F-4D97-AF65-F5344CB8AC3E}">
        <p14:creationId xmlns:p14="http://schemas.microsoft.com/office/powerpoint/2010/main" val="41729361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9</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lstStyle/>
          <a:p>
            <a:pPr algn="ctr"/>
            <a:r>
              <a:rPr lang="en-US" sz="3600" b="1" dirty="0">
                <a:latin typeface="Roboto Slab" pitchFamily="2" charset="0"/>
                <a:ea typeface="Roboto Slab" pitchFamily="2" charset="0"/>
              </a:rPr>
              <a:t>Our</a:t>
            </a:r>
            <a:r>
              <a:rPr lang="en-US" sz="3600" dirty="0">
                <a:latin typeface="Roboto Slab" pitchFamily="2" charset="0"/>
                <a:ea typeface="Roboto Slab" pitchFamily="2" charset="0"/>
              </a:rPr>
              <a:t> </a:t>
            </a:r>
            <a:r>
              <a:rPr lang="en-US" sz="3600" b="1" dirty="0">
                <a:latin typeface="Roboto Slab" pitchFamily="2" charset="0"/>
                <a:ea typeface="Roboto Slab" pitchFamily="2" charset="0"/>
              </a:rPr>
              <a:t>Team</a:t>
            </a:r>
          </a:p>
        </p:txBody>
      </p:sp>
      <p:sp>
        <p:nvSpPr>
          <p:cNvPr id="8" name="Subtitle 7">
            <a:extLst>
              <a:ext uri="{FF2B5EF4-FFF2-40B4-BE49-F238E27FC236}">
                <a16:creationId xmlns:a16="http://schemas.microsoft.com/office/drawing/2014/main" id="{396FDE0B-877A-49E9-9D36-61506DB75EAA}"/>
              </a:ext>
            </a:extLst>
          </p:cNvPr>
          <p:cNvSpPr>
            <a:spLocks noGrp="1"/>
          </p:cNvSpPr>
          <p:nvPr>
            <p:ph type="subTitle" idx="4294967295"/>
          </p:nvPr>
        </p:nvSpPr>
        <p:spPr>
          <a:xfrm>
            <a:off x="838200" y="1135063"/>
            <a:ext cx="10515600" cy="244475"/>
          </a:xfrm>
          <a:prstGeom prst="rect">
            <a:avLst/>
          </a:prstGeom>
        </p:spPr>
        <p:txBody>
          <a:bodyPr/>
          <a:lstStyle/>
          <a:p>
            <a:r>
              <a:rPr lang="en-US" sz="1400" dirty="0">
                <a:latin typeface="Roboto Slab" pitchFamily="2" charset="0"/>
                <a:ea typeface="Roboto Slab" pitchFamily="2" charset="0"/>
              </a:rPr>
              <a:t>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 lorem ipsum dolor sit </a:t>
            </a:r>
            <a:r>
              <a:rPr lang="en-US" sz="1400" dirty="0" err="1">
                <a:latin typeface="Roboto Slab" pitchFamily="2" charset="0"/>
                <a:ea typeface="Roboto Slab" pitchFamily="2" charset="0"/>
              </a:rPr>
              <a:t>amet</a:t>
            </a:r>
            <a:r>
              <a:rPr lang="en-US" sz="1400" dirty="0">
                <a:latin typeface="Roboto Slab" pitchFamily="2" charset="0"/>
                <a:ea typeface="Roboto Slab" pitchFamily="2" charset="0"/>
              </a:rPr>
              <a:t> </a:t>
            </a:r>
            <a:r>
              <a:rPr lang="en-US" sz="1400" dirty="0" err="1">
                <a:latin typeface="Roboto Slab" pitchFamily="2" charset="0"/>
                <a:ea typeface="Roboto Slab" pitchFamily="2" charset="0"/>
              </a:rPr>
              <a:t>agam</a:t>
            </a:r>
            <a:r>
              <a:rPr lang="en-US" sz="1400" dirty="0">
                <a:latin typeface="Roboto Slab" pitchFamily="2" charset="0"/>
                <a:ea typeface="Roboto Slab" pitchFamily="2" charset="0"/>
              </a:rPr>
              <a:t> facer </a:t>
            </a:r>
            <a:r>
              <a:rPr lang="en-US" sz="1400" dirty="0" err="1">
                <a:latin typeface="Roboto Slab" pitchFamily="2" charset="0"/>
                <a:ea typeface="Roboto Slab" pitchFamily="2" charset="0"/>
              </a:rPr>
              <a:t>modo</a:t>
            </a:r>
            <a:r>
              <a:rPr lang="en-US" sz="1400" dirty="0">
                <a:latin typeface="Roboto Slab" pitchFamily="2" charset="0"/>
                <a:ea typeface="Roboto Slab" pitchFamily="2" charset="0"/>
              </a:rPr>
              <a:t> data</a:t>
            </a:r>
          </a:p>
        </p:txBody>
      </p:sp>
      <p:cxnSp>
        <p:nvCxnSpPr>
          <p:cNvPr id="26" name="Straight Connector 25">
            <a:extLst>
              <a:ext uri="{FF2B5EF4-FFF2-40B4-BE49-F238E27FC236}">
                <a16:creationId xmlns:a16="http://schemas.microsoft.com/office/drawing/2014/main" id="{9EAD2117-A9F7-46E8-A878-F630CFB4D1DC}"/>
              </a:ext>
            </a:extLst>
          </p:cNvPr>
          <p:cNvCxnSpPr>
            <a:cxnSpLocks/>
          </p:cNvCxnSpPr>
          <p:nvPr/>
        </p:nvCxnSpPr>
        <p:spPr>
          <a:xfrm>
            <a:off x="838200" y="4710167"/>
            <a:ext cx="10571449" cy="0"/>
          </a:xfrm>
          <a:prstGeom prst="line">
            <a:avLst/>
          </a:prstGeom>
          <a:ln>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27" name="Oval 26">
            <a:extLst>
              <a:ext uri="{FF2B5EF4-FFF2-40B4-BE49-F238E27FC236}">
                <a16:creationId xmlns:a16="http://schemas.microsoft.com/office/drawing/2014/main" id="{D6001845-E430-46CF-A40B-33ECF2E73A3D}"/>
              </a:ext>
            </a:extLst>
          </p:cNvPr>
          <p:cNvSpPr/>
          <p:nvPr/>
        </p:nvSpPr>
        <p:spPr>
          <a:xfrm>
            <a:off x="838200" y="4624981"/>
            <a:ext cx="170372" cy="170372"/>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Oval 27">
            <a:extLst>
              <a:ext uri="{FF2B5EF4-FFF2-40B4-BE49-F238E27FC236}">
                <a16:creationId xmlns:a16="http://schemas.microsoft.com/office/drawing/2014/main" id="{785DFE55-B976-4F8D-AFD0-E46347C7E85E}"/>
              </a:ext>
            </a:extLst>
          </p:cNvPr>
          <p:cNvSpPr/>
          <p:nvPr/>
        </p:nvSpPr>
        <p:spPr>
          <a:xfrm>
            <a:off x="11239277" y="4624981"/>
            <a:ext cx="170372" cy="170372"/>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Oval 28">
            <a:extLst>
              <a:ext uri="{FF2B5EF4-FFF2-40B4-BE49-F238E27FC236}">
                <a16:creationId xmlns:a16="http://schemas.microsoft.com/office/drawing/2014/main" id="{40EF0623-BB08-4FFC-9181-4CA3227AA3DD}"/>
              </a:ext>
            </a:extLst>
          </p:cNvPr>
          <p:cNvSpPr/>
          <p:nvPr/>
        </p:nvSpPr>
        <p:spPr>
          <a:xfrm>
            <a:off x="3095512" y="4624981"/>
            <a:ext cx="170372" cy="170372"/>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Oval 29">
            <a:extLst>
              <a:ext uri="{FF2B5EF4-FFF2-40B4-BE49-F238E27FC236}">
                <a16:creationId xmlns:a16="http://schemas.microsoft.com/office/drawing/2014/main" id="{2DD24218-791D-4113-8838-5931767F8297}"/>
              </a:ext>
            </a:extLst>
          </p:cNvPr>
          <p:cNvSpPr/>
          <p:nvPr/>
        </p:nvSpPr>
        <p:spPr>
          <a:xfrm>
            <a:off x="6041895" y="4624981"/>
            <a:ext cx="170372" cy="170372"/>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Oval 30">
            <a:extLst>
              <a:ext uri="{FF2B5EF4-FFF2-40B4-BE49-F238E27FC236}">
                <a16:creationId xmlns:a16="http://schemas.microsoft.com/office/drawing/2014/main" id="{BED1DA4B-3174-4DDE-8B54-5906103CC773}"/>
              </a:ext>
            </a:extLst>
          </p:cNvPr>
          <p:cNvSpPr/>
          <p:nvPr/>
        </p:nvSpPr>
        <p:spPr>
          <a:xfrm>
            <a:off x="8981963" y="4624981"/>
            <a:ext cx="170372" cy="170372"/>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2" name="Group 31">
            <a:extLst>
              <a:ext uri="{FF2B5EF4-FFF2-40B4-BE49-F238E27FC236}">
                <a16:creationId xmlns:a16="http://schemas.microsoft.com/office/drawing/2014/main" id="{965AF5A9-F687-425D-AD71-110AE5B49706}"/>
              </a:ext>
            </a:extLst>
          </p:cNvPr>
          <p:cNvGrpSpPr/>
          <p:nvPr/>
        </p:nvGrpSpPr>
        <p:grpSpPr>
          <a:xfrm>
            <a:off x="2437307" y="4977266"/>
            <a:ext cx="1486781" cy="999668"/>
            <a:chOff x="2547431" y="4546970"/>
            <a:chExt cx="1486781" cy="999668"/>
          </a:xfrm>
        </p:grpSpPr>
        <p:grpSp>
          <p:nvGrpSpPr>
            <p:cNvPr id="33" name="Group 32">
              <a:extLst>
                <a:ext uri="{FF2B5EF4-FFF2-40B4-BE49-F238E27FC236}">
                  <a16:creationId xmlns:a16="http://schemas.microsoft.com/office/drawing/2014/main" id="{67D2E6E8-B37A-4545-BA6C-EF33A579978F}"/>
                </a:ext>
              </a:extLst>
            </p:cNvPr>
            <p:cNvGrpSpPr/>
            <p:nvPr/>
          </p:nvGrpSpPr>
          <p:grpSpPr>
            <a:xfrm>
              <a:off x="2756603" y="5256473"/>
              <a:ext cx="1068437" cy="290165"/>
              <a:chOff x="5899707" y="2229364"/>
              <a:chExt cx="812243" cy="220588"/>
            </a:xfrm>
          </p:grpSpPr>
          <p:sp>
            <p:nvSpPr>
              <p:cNvPr id="36" name="Rectangle 35">
                <a:extLst>
                  <a:ext uri="{FF2B5EF4-FFF2-40B4-BE49-F238E27FC236}">
                    <a16:creationId xmlns:a16="http://schemas.microsoft.com/office/drawing/2014/main" id="{2F366B31-11C0-4600-9941-5C2F731C608A}"/>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7" name="Group 36">
                <a:extLst>
                  <a:ext uri="{FF2B5EF4-FFF2-40B4-BE49-F238E27FC236}">
                    <a16:creationId xmlns:a16="http://schemas.microsoft.com/office/drawing/2014/main" id="{52541725-217D-45C0-901A-3A37E002318F}"/>
                  </a:ext>
                </a:extLst>
              </p:cNvPr>
              <p:cNvGrpSpPr/>
              <p:nvPr/>
            </p:nvGrpSpPr>
            <p:grpSpPr>
              <a:xfrm>
                <a:off x="6042303" y="2271001"/>
                <a:ext cx="527051" cy="137313"/>
                <a:chOff x="1871822" y="5616406"/>
                <a:chExt cx="610631" cy="159087"/>
              </a:xfrm>
            </p:grpSpPr>
            <p:grpSp>
              <p:nvGrpSpPr>
                <p:cNvPr id="38" name="Group 37">
                  <a:extLst>
                    <a:ext uri="{FF2B5EF4-FFF2-40B4-BE49-F238E27FC236}">
                      <a16:creationId xmlns:a16="http://schemas.microsoft.com/office/drawing/2014/main" id="{56414207-83D4-4BA1-96F9-EF8DC66F787B}"/>
                    </a:ext>
                  </a:extLst>
                </p:cNvPr>
                <p:cNvGrpSpPr/>
                <p:nvPr/>
              </p:nvGrpSpPr>
              <p:grpSpPr>
                <a:xfrm>
                  <a:off x="1871822" y="5616406"/>
                  <a:ext cx="159086" cy="159087"/>
                  <a:chOff x="1324575" y="5760204"/>
                  <a:chExt cx="305861" cy="305861"/>
                </a:xfrm>
              </p:grpSpPr>
              <p:sp>
                <p:nvSpPr>
                  <p:cNvPr id="45" name="Oval 44">
                    <a:extLst>
                      <a:ext uri="{FF2B5EF4-FFF2-40B4-BE49-F238E27FC236}">
                        <a16:creationId xmlns:a16="http://schemas.microsoft.com/office/drawing/2014/main" id="{781AC7FF-F7AA-4685-B712-D5908807739A}"/>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AutoShape 1">
                    <a:extLst>
                      <a:ext uri="{FF2B5EF4-FFF2-40B4-BE49-F238E27FC236}">
                        <a16:creationId xmlns:a16="http://schemas.microsoft.com/office/drawing/2014/main" id="{48A9BEFC-1C61-4730-883D-C1047764407D}"/>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39" name="Group 38">
                  <a:extLst>
                    <a:ext uri="{FF2B5EF4-FFF2-40B4-BE49-F238E27FC236}">
                      <a16:creationId xmlns:a16="http://schemas.microsoft.com/office/drawing/2014/main" id="{E9010430-349A-4257-9044-0CD3CEC8A9C0}"/>
                    </a:ext>
                  </a:extLst>
                </p:cNvPr>
                <p:cNvGrpSpPr/>
                <p:nvPr/>
              </p:nvGrpSpPr>
              <p:grpSpPr>
                <a:xfrm>
                  <a:off x="2097594" y="5616406"/>
                  <a:ext cx="159086" cy="159087"/>
                  <a:chOff x="1684215" y="5760204"/>
                  <a:chExt cx="305861" cy="305861"/>
                </a:xfrm>
              </p:grpSpPr>
              <p:sp>
                <p:nvSpPr>
                  <p:cNvPr id="43" name="Oval 42">
                    <a:extLst>
                      <a:ext uri="{FF2B5EF4-FFF2-40B4-BE49-F238E27FC236}">
                        <a16:creationId xmlns:a16="http://schemas.microsoft.com/office/drawing/2014/main" id="{76C6DDCF-D9F2-47BF-9F68-114A381723CF}"/>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AutoShape 21">
                    <a:extLst>
                      <a:ext uri="{FF2B5EF4-FFF2-40B4-BE49-F238E27FC236}">
                        <a16:creationId xmlns:a16="http://schemas.microsoft.com/office/drawing/2014/main" id="{5E16F670-8716-4B5F-BAAB-69EC93144E1B}"/>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40" name="Group 39">
                  <a:extLst>
                    <a:ext uri="{FF2B5EF4-FFF2-40B4-BE49-F238E27FC236}">
                      <a16:creationId xmlns:a16="http://schemas.microsoft.com/office/drawing/2014/main" id="{194D7706-27F9-435B-B49F-130F09141598}"/>
                    </a:ext>
                  </a:extLst>
                </p:cNvPr>
                <p:cNvGrpSpPr/>
                <p:nvPr/>
              </p:nvGrpSpPr>
              <p:grpSpPr>
                <a:xfrm>
                  <a:off x="2323367" y="5616406"/>
                  <a:ext cx="159086" cy="159087"/>
                  <a:chOff x="2177216" y="5760204"/>
                  <a:chExt cx="305861" cy="305861"/>
                </a:xfrm>
              </p:grpSpPr>
              <p:sp>
                <p:nvSpPr>
                  <p:cNvPr id="41" name="Oval 40">
                    <a:extLst>
                      <a:ext uri="{FF2B5EF4-FFF2-40B4-BE49-F238E27FC236}">
                        <a16:creationId xmlns:a16="http://schemas.microsoft.com/office/drawing/2014/main" id="{9107805D-F957-4397-B042-2EB1605C1209}"/>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AutoShape 18">
                    <a:extLst>
                      <a:ext uri="{FF2B5EF4-FFF2-40B4-BE49-F238E27FC236}">
                        <a16:creationId xmlns:a16="http://schemas.microsoft.com/office/drawing/2014/main" id="{6C8BD2E9-8599-4A9B-BDA4-33F5243C3577}"/>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sp>
          <p:nvSpPr>
            <p:cNvPr id="34" name="TextBox 33">
              <a:extLst>
                <a:ext uri="{FF2B5EF4-FFF2-40B4-BE49-F238E27FC236}">
                  <a16:creationId xmlns:a16="http://schemas.microsoft.com/office/drawing/2014/main" id="{EF1D7B64-BBED-4489-A7EC-CF52AFE957E1}"/>
                </a:ext>
              </a:extLst>
            </p:cNvPr>
            <p:cNvSpPr txBox="1"/>
            <p:nvPr/>
          </p:nvSpPr>
          <p:spPr>
            <a:xfrm>
              <a:off x="2705471" y="4546970"/>
              <a:ext cx="1170700"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JHON DEO</a:t>
              </a:r>
            </a:p>
          </p:txBody>
        </p:sp>
        <p:sp>
          <p:nvSpPr>
            <p:cNvPr id="35" name="Rectangle 9">
              <a:extLst>
                <a:ext uri="{FF2B5EF4-FFF2-40B4-BE49-F238E27FC236}">
                  <a16:creationId xmlns:a16="http://schemas.microsoft.com/office/drawing/2014/main" id="{B679F6C0-9CF1-4EC6-9527-8266B2C8C5A2}"/>
                </a:ext>
              </a:extLst>
            </p:cNvPr>
            <p:cNvSpPr>
              <a:spLocks/>
            </p:cNvSpPr>
            <p:nvPr/>
          </p:nvSpPr>
          <p:spPr bwMode="auto">
            <a:xfrm>
              <a:off x="2547431" y="4786142"/>
              <a:ext cx="1486781"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47" name="Group 46">
            <a:extLst>
              <a:ext uri="{FF2B5EF4-FFF2-40B4-BE49-F238E27FC236}">
                <a16:creationId xmlns:a16="http://schemas.microsoft.com/office/drawing/2014/main" id="{8545C6C4-8E01-452A-B5C5-B775AD5BCCC3}"/>
              </a:ext>
            </a:extLst>
          </p:cNvPr>
          <p:cNvGrpSpPr/>
          <p:nvPr/>
        </p:nvGrpSpPr>
        <p:grpSpPr>
          <a:xfrm>
            <a:off x="5380532" y="4977266"/>
            <a:ext cx="1486781" cy="999668"/>
            <a:chOff x="2547431" y="4546970"/>
            <a:chExt cx="1486781" cy="999668"/>
          </a:xfrm>
        </p:grpSpPr>
        <p:grpSp>
          <p:nvGrpSpPr>
            <p:cNvPr id="48" name="Group 47">
              <a:extLst>
                <a:ext uri="{FF2B5EF4-FFF2-40B4-BE49-F238E27FC236}">
                  <a16:creationId xmlns:a16="http://schemas.microsoft.com/office/drawing/2014/main" id="{0422E6FB-09F8-43B7-ABD6-1A4FE6897BF5}"/>
                </a:ext>
              </a:extLst>
            </p:cNvPr>
            <p:cNvGrpSpPr/>
            <p:nvPr/>
          </p:nvGrpSpPr>
          <p:grpSpPr>
            <a:xfrm>
              <a:off x="2756603" y="5256473"/>
              <a:ext cx="1068437" cy="290165"/>
              <a:chOff x="5899707" y="2229364"/>
              <a:chExt cx="812243" cy="220588"/>
            </a:xfrm>
          </p:grpSpPr>
          <p:sp>
            <p:nvSpPr>
              <p:cNvPr id="52" name="Rectangle 51">
                <a:extLst>
                  <a:ext uri="{FF2B5EF4-FFF2-40B4-BE49-F238E27FC236}">
                    <a16:creationId xmlns:a16="http://schemas.microsoft.com/office/drawing/2014/main" id="{AEB6D588-9293-4C17-8C53-B6AC50576427}"/>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4" name="Group 53">
                <a:extLst>
                  <a:ext uri="{FF2B5EF4-FFF2-40B4-BE49-F238E27FC236}">
                    <a16:creationId xmlns:a16="http://schemas.microsoft.com/office/drawing/2014/main" id="{573594DB-83AC-410D-9520-41C78C15944C}"/>
                  </a:ext>
                </a:extLst>
              </p:cNvPr>
              <p:cNvGrpSpPr/>
              <p:nvPr/>
            </p:nvGrpSpPr>
            <p:grpSpPr>
              <a:xfrm>
                <a:off x="6042303" y="2271001"/>
                <a:ext cx="527051" cy="137313"/>
                <a:chOff x="1871822" y="5616406"/>
                <a:chExt cx="610631" cy="159087"/>
              </a:xfrm>
            </p:grpSpPr>
            <p:grpSp>
              <p:nvGrpSpPr>
                <p:cNvPr id="56" name="Group 55">
                  <a:extLst>
                    <a:ext uri="{FF2B5EF4-FFF2-40B4-BE49-F238E27FC236}">
                      <a16:creationId xmlns:a16="http://schemas.microsoft.com/office/drawing/2014/main" id="{A7612CA8-1BD2-432D-98A4-7C0F38FDDA70}"/>
                    </a:ext>
                  </a:extLst>
                </p:cNvPr>
                <p:cNvGrpSpPr/>
                <p:nvPr/>
              </p:nvGrpSpPr>
              <p:grpSpPr>
                <a:xfrm>
                  <a:off x="1871822" y="5616406"/>
                  <a:ext cx="159086" cy="159087"/>
                  <a:chOff x="1324575" y="5760204"/>
                  <a:chExt cx="305861" cy="305861"/>
                </a:xfrm>
              </p:grpSpPr>
              <p:sp>
                <p:nvSpPr>
                  <p:cNvPr id="70" name="Oval 69">
                    <a:extLst>
                      <a:ext uri="{FF2B5EF4-FFF2-40B4-BE49-F238E27FC236}">
                        <a16:creationId xmlns:a16="http://schemas.microsoft.com/office/drawing/2014/main" id="{63566497-C852-4BA2-B753-B36CF81A85D0}"/>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1" name="AutoShape 1">
                    <a:extLst>
                      <a:ext uri="{FF2B5EF4-FFF2-40B4-BE49-F238E27FC236}">
                        <a16:creationId xmlns:a16="http://schemas.microsoft.com/office/drawing/2014/main" id="{91E11BF7-38AB-43A0-A081-2B3A9E84CECA}"/>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58" name="Group 57">
                  <a:extLst>
                    <a:ext uri="{FF2B5EF4-FFF2-40B4-BE49-F238E27FC236}">
                      <a16:creationId xmlns:a16="http://schemas.microsoft.com/office/drawing/2014/main" id="{D17956C1-714D-411E-BA5C-0FADE4858117}"/>
                    </a:ext>
                  </a:extLst>
                </p:cNvPr>
                <p:cNvGrpSpPr/>
                <p:nvPr/>
              </p:nvGrpSpPr>
              <p:grpSpPr>
                <a:xfrm>
                  <a:off x="2097594" y="5616406"/>
                  <a:ext cx="159086" cy="159087"/>
                  <a:chOff x="1684215" y="5760204"/>
                  <a:chExt cx="305861" cy="305861"/>
                </a:xfrm>
              </p:grpSpPr>
              <p:sp>
                <p:nvSpPr>
                  <p:cNvPr id="68" name="Oval 67">
                    <a:extLst>
                      <a:ext uri="{FF2B5EF4-FFF2-40B4-BE49-F238E27FC236}">
                        <a16:creationId xmlns:a16="http://schemas.microsoft.com/office/drawing/2014/main" id="{D74EB3D2-6B4F-4B31-9638-970906DA95EB}"/>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9" name="AutoShape 21">
                    <a:extLst>
                      <a:ext uri="{FF2B5EF4-FFF2-40B4-BE49-F238E27FC236}">
                        <a16:creationId xmlns:a16="http://schemas.microsoft.com/office/drawing/2014/main" id="{1559F72D-7EFE-44C2-BD82-62269CC7E00B}"/>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59" name="Group 58">
                  <a:extLst>
                    <a:ext uri="{FF2B5EF4-FFF2-40B4-BE49-F238E27FC236}">
                      <a16:creationId xmlns:a16="http://schemas.microsoft.com/office/drawing/2014/main" id="{127CDBC1-632F-4190-BED7-F213FFC6A7B5}"/>
                    </a:ext>
                  </a:extLst>
                </p:cNvPr>
                <p:cNvGrpSpPr/>
                <p:nvPr/>
              </p:nvGrpSpPr>
              <p:grpSpPr>
                <a:xfrm>
                  <a:off x="2323367" y="5616406"/>
                  <a:ext cx="159086" cy="159087"/>
                  <a:chOff x="2177216" y="5760204"/>
                  <a:chExt cx="305861" cy="305861"/>
                </a:xfrm>
              </p:grpSpPr>
              <p:sp>
                <p:nvSpPr>
                  <p:cNvPr id="66" name="Oval 65">
                    <a:extLst>
                      <a:ext uri="{FF2B5EF4-FFF2-40B4-BE49-F238E27FC236}">
                        <a16:creationId xmlns:a16="http://schemas.microsoft.com/office/drawing/2014/main" id="{54EBF3EC-0E3F-45B6-8FD7-608E476DD0BD}"/>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AutoShape 18">
                    <a:extLst>
                      <a:ext uri="{FF2B5EF4-FFF2-40B4-BE49-F238E27FC236}">
                        <a16:creationId xmlns:a16="http://schemas.microsoft.com/office/drawing/2014/main" id="{B360E0A0-CD95-428B-9301-A4A66BB1A2ED}"/>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sp>
          <p:nvSpPr>
            <p:cNvPr id="49" name="TextBox 48">
              <a:extLst>
                <a:ext uri="{FF2B5EF4-FFF2-40B4-BE49-F238E27FC236}">
                  <a16:creationId xmlns:a16="http://schemas.microsoft.com/office/drawing/2014/main" id="{D1B2F6E6-F82C-47C0-A46D-3BDC9519AA8C}"/>
                </a:ext>
              </a:extLst>
            </p:cNvPr>
            <p:cNvSpPr txBox="1"/>
            <p:nvPr/>
          </p:nvSpPr>
          <p:spPr>
            <a:xfrm>
              <a:off x="2705471" y="4546970"/>
              <a:ext cx="1170700"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JHON DEO</a:t>
              </a:r>
            </a:p>
          </p:txBody>
        </p:sp>
        <p:sp>
          <p:nvSpPr>
            <p:cNvPr id="50" name="Rectangle 9">
              <a:extLst>
                <a:ext uri="{FF2B5EF4-FFF2-40B4-BE49-F238E27FC236}">
                  <a16:creationId xmlns:a16="http://schemas.microsoft.com/office/drawing/2014/main" id="{F3B00C7B-127E-4CE2-AF5F-25B50F32F188}"/>
                </a:ext>
              </a:extLst>
            </p:cNvPr>
            <p:cNvSpPr>
              <a:spLocks/>
            </p:cNvSpPr>
            <p:nvPr/>
          </p:nvSpPr>
          <p:spPr bwMode="auto">
            <a:xfrm>
              <a:off x="2547431" y="4786142"/>
              <a:ext cx="1486781"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grpSp>
        <p:nvGrpSpPr>
          <p:cNvPr id="72" name="Group 71">
            <a:extLst>
              <a:ext uri="{FF2B5EF4-FFF2-40B4-BE49-F238E27FC236}">
                <a16:creationId xmlns:a16="http://schemas.microsoft.com/office/drawing/2014/main" id="{445A9EE8-2BC8-49B3-B8D6-50E27F15A692}"/>
              </a:ext>
            </a:extLst>
          </p:cNvPr>
          <p:cNvGrpSpPr/>
          <p:nvPr/>
        </p:nvGrpSpPr>
        <p:grpSpPr>
          <a:xfrm>
            <a:off x="8323758" y="4977266"/>
            <a:ext cx="1486781" cy="999668"/>
            <a:chOff x="2547431" y="4546970"/>
            <a:chExt cx="1486781" cy="999668"/>
          </a:xfrm>
        </p:grpSpPr>
        <p:grpSp>
          <p:nvGrpSpPr>
            <p:cNvPr id="73" name="Group 72">
              <a:extLst>
                <a:ext uri="{FF2B5EF4-FFF2-40B4-BE49-F238E27FC236}">
                  <a16:creationId xmlns:a16="http://schemas.microsoft.com/office/drawing/2014/main" id="{A2680853-44BA-490D-BC48-88C214426DD0}"/>
                </a:ext>
              </a:extLst>
            </p:cNvPr>
            <p:cNvGrpSpPr/>
            <p:nvPr/>
          </p:nvGrpSpPr>
          <p:grpSpPr>
            <a:xfrm>
              <a:off x="2756603" y="5256473"/>
              <a:ext cx="1068437" cy="290165"/>
              <a:chOff x="5899707" y="2229364"/>
              <a:chExt cx="812243" cy="220588"/>
            </a:xfrm>
          </p:grpSpPr>
          <p:sp>
            <p:nvSpPr>
              <p:cNvPr id="76" name="Rectangle 75">
                <a:extLst>
                  <a:ext uri="{FF2B5EF4-FFF2-40B4-BE49-F238E27FC236}">
                    <a16:creationId xmlns:a16="http://schemas.microsoft.com/office/drawing/2014/main" id="{13C93BB0-BA90-4980-8F83-FA4C554F7BC0}"/>
                  </a:ext>
                </a:extLst>
              </p:cNvPr>
              <p:cNvSpPr/>
              <p:nvPr/>
            </p:nvSpPr>
            <p:spPr>
              <a:xfrm>
                <a:off x="5899707" y="2229364"/>
                <a:ext cx="812243" cy="220588"/>
              </a:xfrm>
              <a:prstGeom prst="rect">
                <a:avLst/>
              </a:prstGeom>
              <a:noFill/>
              <a:ln w="3175">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7" name="Group 76">
                <a:extLst>
                  <a:ext uri="{FF2B5EF4-FFF2-40B4-BE49-F238E27FC236}">
                    <a16:creationId xmlns:a16="http://schemas.microsoft.com/office/drawing/2014/main" id="{84726D31-4210-4282-A541-9650AE928B36}"/>
                  </a:ext>
                </a:extLst>
              </p:cNvPr>
              <p:cNvGrpSpPr/>
              <p:nvPr/>
            </p:nvGrpSpPr>
            <p:grpSpPr>
              <a:xfrm>
                <a:off x="6042303" y="2271001"/>
                <a:ext cx="527051" cy="137313"/>
                <a:chOff x="1871822" y="5616406"/>
                <a:chExt cx="610631" cy="159087"/>
              </a:xfrm>
            </p:grpSpPr>
            <p:grpSp>
              <p:nvGrpSpPr>
                <p:cNvPr id="78" name="Group 77">
                  <a:extLst>
                    <a:ext uri="{FF2B5EF4-FFF2-40B4-BE49-F238E27FC236}">
                      <a16:creationId xmlns:a16="http://schemas.microsoft.com/office/drawing/2014/main" id="{D94DE63E-5A44-4B3D-87BE-5FBF02E7834F}"/>
                    </a:ext>
                  </a:extLst>
                </p:cNvPr>
                <p:cNvGrpSpPr/>
                <p:nvPr/>
              </p:nvGrpSpPr>
              <p:grpSpPr>
                <a:xfrm>
                  <a:off x="1871822" y="5616406"/>
                  <a:ext cx="159086" cy="159087"/>
                  <a:chOff x="1324575" y="5760204"/>
                  <a:chExt cx="305861" cy="305861"/>
                </a:xfrm>
              </p:grpSpPr>
              <p:sp>
                <p:nvSpPr>
                  <p:cNvPr id="85" name="Oval 84">
                    <a:extLst>
                      <a:ext uri="{FF2B5EF4-FFF2-40B4-BE49-F238E27FC236}">
                        <a16:creationId xmlns:a16="http://schemas.microsoft.com/office/drawing/2014/main" id="{E329121C-F393-4340-9DB0-B36BD06B46BE}"/>
                      </a:ext>
                    </a:extLst>
                  </p:cNvPr>
                  <p:cNvSpPr/>
                  <p:nvPr/>
                </p:nvSpPr>
                <p:spPr>
                  <a:xfrm>
                    <a:off x="132457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6" name="AutoShape 1">
                    <a:extLst>
                      <a:ext uri="{FF2B5EF4-FFF2-40B4-BE49-F238E27FC236}">
                        <a16:creationId xmlns:a16="http://schemas.microsoft.com/office/drawing/2014/main" id="{20897853-6D37-4862-97CB-074F92E11852}"/>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79" name="Group 78">
                  <a:extLst>
                    <a:ext uri="{FF2B5EF4-FFF2-40B4-BE49-F238E27FC236}">
                      <a16:creationId xmlns:a16="http://schemas.microsoft.com/office/drawing/2014/main" id="{02026223-C135-4C60-9979-FFFB286DE823}"/>
                    </a:ext>
                  </a:extLst>
                </p:cNvPr>
                <p:cNvGrpSpPr/>
                <p:nvPr/>
              </p:nvGrpSpPr>
              <p:grpSpPr>
                <a:xfrm>
                  <a:off x="2097594" y="5616406"/>
                  <a:ext cx="159086" cy="159087"/>
                  <a:chOff x="1684215" y="5760204"/>
                  <a:chExt cx="305861" cy="305861"/>
                </a:xfrm>
              </p:grpSpPr>
              <p:sp>
                <p:nvSpPr>
                  <p:cNvPr id="83" name="Oval 82">
                    <a:extLst>
                      <a:ext uri="{FF2B5EF4-FFF2-40B4-BE49-F238E27FC236}">
                        <a16:creationId xmlns:a16="http://schemas.microsoft.com/office/drawing/2014/main" id="{EBE00749-2B54-4695-9967-3545A660BEFA}"/>
                      </a:ext>
                    </a:extLst>
                  </p:cNvPr>
                  <p:cNvSpPr/>
                  <p:nvPr/>
                </p:nvSpPr>
                <p:spPr>
                  <a:xfrm>
                    <a:off x="1684215"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4" name="AutoShape 21">
                    <a:extLst>
                      <a:ext uri="{FF2B5EF4-FFF2-40B4-BE49-F238E27FC236}">
                        <a16:creationId xmlns:a16="http://schemas.microsoft.com/office/drawing/2014/main" id="{A27B1A4A-C435-48CD-90EE-71F002B63FEF}"/>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80" name="Group 79">
                  <a:extLst>
                    <a:ext uri="{FF2B5EF4-FFF2-40B4-BE49-F238E27FC236}">
                      <a16:creationId xmlns:a16="http://schemas.microsoft.com/office/drawing/2014/main" id="{6AD8542E-0134-4FEE-8320-7A725E284938}"/>
                    </a:ext>
                  </a:extLst>
                </p:cNvPr>
                <p:cNvGrpSpPr/>
                <p:nvPr/>
              </p:nvGrpSpPr>
              <p:grpSpPr>
                <a:xfrm>
                  <a:off x="2323367" y="5616406"/>
                  <a:ext cx="159086" cy="159087"/>
                  <a:chOff x="2177216" y="5760204"/>
                  <a:chExt cx="305861" cy="305861"/>
                </a:xfrm>
              </p:grpSpPr>
              <p:sp>
                <p:nvSpPr>
                  <p:cNvPr id="81" name="Oval 80">
                    <a:extLst>
                      <a:ext uri="{FF2B5EF4-FFF2-40B4-BE49-F238E27FC236}">
                        <a16:creationId xmlns:a16="http://schemas.microsoft.com/office/drawing/2014/main" id="{F181C8A4-934E-4B9F-8B7D-ADC7E15B669C}"/>
                      </a:ext>
                    </a:extLst>
                  </p:cNvPr>
                  <p:cNvSpPr/>
                  <p:nvPr/>
                </p:nvSpPr>
                <p:spPr>
                  <a:xfrm>
                    <a:off x="2177216" y="5760204"/>
                    <a:ext cx="305861" cy="305861"/>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2" name="AutoShape 18">
                    <a:extLst>
                      <a:ext uri="{FF2B5EF4-FFF2-40B4-BE49-F238E27FC236}">
                        <a16:creationId xmlns:a16="http://schemas.microsoft.com/office/drawing/2014/main" id="{ECB6B115-01AE-473E-9797-50865B97676C}"/>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grpSp>
        <p:sp>
          <p:nvSpPr>
            <p:cNvPr id="74" name="TextBox 73">
              <a:extLst>
                <a:ext uri="{FF2B5EF4-FFF2-40B4-BE49-F238E27FC236}">
                  <a16:creationId xmlns:a16="http://schemas.microsoft.com/office/drawing/2014/main" id="{BE0907E6-BFD5-4B88-9431-EF92F106E35E}"/>
                </a:ext>
              </a:extLst>
            </p:cNvPr>
            <p:cNvSpPr txBox="1"/>
            <p:nvPr/>
          </p:nvSpPr>
          <p:spPr>
            <a:xfrm>
              <a:off x="2705471" y="4546970"/>
              <a:ext cx="1170700" cy="323165"/>
            </a:xfrm>
            <a:prstGeom prst="rect">
              <a:avLst/>
            </a:prstGeom>
            <a:noFill/>
          </p:spPr>
          <p:txBody>
            <a:bodyPr wrap="square" rtlCol="0">
              <a:spAutoFit/>
            </a:bodyPr>
            <a:lstStyle/>
            <a:p>
              <a:pPr algn="ctr"/>
              <a:r>
                <a:rPr lang="en-US" sz="1500" b="1" dirty="0">
                  <a:latin typeface="Roboto Slab" pitchFamily="2" charset="0"/>
                  <a:ea typeface="Roboto Slab" pitchFamily="2" charset="0"/>
                </a:rPr>
                <a:t>JHON DEO</a:t>
              </a:r>
            </a:p>
          </p:txBody>
        </p:sp>
        <p:sp>
          <p:nvSpPr>
            <p:cNvPr id="75" name="Rectangle 9">
              <a:extLst>
                <a:ext uri="{FF2B5EF4-FFF2-40B4-BE49-F238E27FC236}">
                  <a16:creationId xmlns:a16="http://schemas.microsoft.com/office/drawing/2014/main" id="{40947282-DB55-4CAB-98BC-BABF97779DCF}"/>
                </a:ext>
              </a:extLst>
            </p:cNvPr>
            <p:cNvSpPr>
              <a:spLocks/>
            </p:cNvSpPr>
            <p:nvPr/>
          </p:nvSpPr>
          <p:spPr bwMode="auto">
            <a:xfrm>
              <a:off x="2547431" y="4786142"/>
              <a:ext cx="1486781" cy="41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800" dirty="0">
                  <a:latin typeface="Roboto Slab" pitchFamily="2" charset="0"/>
                  <a:ea typeface="Roboto Slab" pitchFamily="2" charset="0"/>
                  <a:cs typeface="Open Sans Condensed Light" panose="020B0306030504020204" pitchFamily="34" charset="0"/>
                  <a:sym typeface="Montserrat-Regular" charset="0"/>
                </a:rPr>
                <a:t>lorem ipsum your </a:t>
              </a:r>
              <a:r>
                <a:rPr lang="en-US" sz="800" dirty="0" err="1">
                  <a:latin typeface="Roboto Slab" pitchFamily="2" charset="0"/>
                  <a:ea typeface="Roboto Slab" pitchFamily="2" charset="0"/>
                  <a:cs typeface="Open Sans Condensed Light" panose="020B0306030504020204" pitchFamily="34" charset="0"/>
                  <a:sym typeface="Montserrat-Regular" charset="0"/>
                </a:rPr>
                <a:t>mejurity</a:t>
              </a:r>
              <a:r>
                <a:rPr lang="en-US" sz="800" dirty="0">
                  <a:latin typeface="Roboto Slab" pitchFamily="2" charset="0"/>
                  <a:ea typeface="Roboto Slab" pitchFamily="2" charset="0"/>
                  <a:cs typeface="Open Sans Condensed Light" panose="020B0306030504020204" pitchFamily="34" charset="0"/>
                  <a:sym typeface="Montserrat-Regular" charset="0"/>
                </a:rPr>
                <a:t> to lorem to text dummy </a:t>
              </a:r>
            </a:p>
          </p:txBody>
        </p:sp>
      </p:grpSp>
      <p:sp>
        <p:nvSpPr>
          <p:cNvPr id="3" name="Picture Placeholder 2">
            <a:extLst>
              <a:ext uri="{FF2B5EF4-FFF2-40B4-BE49-F238E27FC236}">
                <a16:creationId xmlns:a16="http://schemas.microsoft.com/office/drawing/2014/main" id="{9FB81CEC-EF29-4F0F-9C05-805873453F30}"/>
              </a:ext>
            </a:extLst>
          </p:cNvPr>
          <p:cNvSpPr>
            <a:spLocks noGrp="1"/>
          </p:cNvSpPr>
          <p:nvPr>
            <p:ph type="pic" sz="quarter" idx="169"/>
          </p:nvPr>
        </p:nvSpPr>
        <p:spPr/>
      </p:sp>
      <p:sp>
        <p:nvSpPr>
          <p:cNvPr id="5" name="Picture Placeholder 4">
            <a:extLst>
              <a:ext uri="{FF2B5EF4-FFF2-40B4-BE49-F238E27FC236}">
                <a16:creationId xmlns:a16="http://schemas.microsoft.com/office/drawing/2014/main" id="{10E675C2-77D3-4E64-B9D5-CEFE8EF091D7}"/>
              </a:ext>
            </a:extLst>
          </p:cNvPr>
          <p:cNvSpPr>
            <a:spLocks noGrp="1"/>
          </p:cNvSpPr>
          <p:nvPr>
            <p:ph type="pic" sz="quarter" idx="170"/>
          </p:nvPr>
        </p:nvSpPr>
        <p:spPr/>
      </p:sp>
      <p:sp>
        <p:nvSpPr>
          <p:cNvPr id="7" name="Picture Placeholder 6">
            <a:extLst>
              <a:ext uri="{FF2B5EF4-FFF2-40B4-BE49-F238E27FC236}">
                <a16:creationId xmlns:a16="http://schemas.microsoft.com/office/drawing/2014/main" id="{30842C56-95E9-4357-AFCE-EF61D603543E}"/>
              </a:ext>
            </a:extLst>
          </p:cNvPr>
          <p:cNvSpPr>
            <a:spLocks noGrp="1"/>
          </p:cNvSpPr>
          <p:nvPr>
            <p:ph type="pic" sz="quarter" idx="171"/>
          </p:nvPr>
        </p:nvSpPr>
        <p:spPr/>
      </p:sp>
    </p:spTree>
    <p:extLst>
      <p:ext uri="{BB962C8B-B14F-4D97-AF65-F5344CB8AC3E}">
        <p14:creationId xmlns:p14="http://schemas.microsoft.com/office/powerpoint/2010/main" val="244919308"/>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17606</TotalTime>
  <Words>1034</Words>
  <Application>Microsoft Office PowerPoint</Application>
  <PresentationFormat>Widescreen</PresentationFormat>
  <Paragraphs>188</Paragraphs>
  <Slides>21</Slides>
  <Notes>20</Notes>
  <HiddenSlides>0</HiddenSlides>
  <MMClips>0</MMClips>
  <ScaleCrop>false</ScaleCrop>
  <HeadingPairs>
    <vt:vector size="6" baseType="variant">
      <vt:variant>
        <vt:lpstr>Fonts Used</vt:lpstr>
      </vt:variant>
      <vt:variant>
        <vt:i4>10</vt:i4>
      </vt:variant>
      <vt:variant>
        <vt:lpstr>Theme</vt:lpstr>
      </vt:variant>
      <vt:variant>
        <vt:i4>1</vt:i4>
      </vt:variant>
      <vt:variant>
        <vt:lpstr>Slide Titles</vt:lpstr>
      </vt:variant>
      <vt:variant>
        <vt:i4>21</vt:i4>
      </vt:variant>
    </vt:vector>
  </HeadingPairs>
  <TitlesOfParts>
    <vt:vector size="32" baseType="lpstr">
      <vt:lpstr>Aller</vt:lpstr>
      <vt:lpstr>Arial</vt:lpstr>
      <vt:lpstr>Calibri</vt:lpstr>
      <vt:lpstr>Lato</vt:lpstr>
      <vt:lpstr>Montserrat</vt:lpstr>
      <vt:lpstr>Montserrat-Regular</vt:lpstr>
      <vt:lpstr>Open Sans Condensed</vt:lpstr>
      <vt:lpstr>Open Sans Condensed Light</vt:lpstr>
      <vt:lpstr>Roboto</vt:lpstr>
      <vt:lpstr>Roboto Slab</vt:lpstr>
      <vt:lpstr>Office Theme</vt:lpstr>
      <vt:lpstr>PowerPoint Presentation</vt:lpstr>
      <vt:lpstr>Welcome Message</vt:lpstr>
      <vt:lpstr>Welcome Message</vt:lpstr>
      <vt:lpstr>About us</vt:lpstr>
      <vt:lpstr>PowerPoint Presentation</vt:lpstr>
      <vt:lpstr>Our Services</vt:lpstr>
      <vt:lpstr>Our Services</vt:lpstr>
      <vt:lpstr>Our Services</vt:lpstr>
      <vt:lpstr>Our Team</vt:lpstr>
      <vt:lpstr>PowerPoint Presentation</vt:lpstr>
      <vt:lpstr>Our Portfolilo</vt:lpstr>
      <vt:lpstr>Our Portfolio</vt:lpstr>
      <vt:lpstr>Our Portfolilo</vt:lpstr>
      <vt:lpstr>Our Timeline</vt:lpstr>
      <vt:lpstr>Our Timeline</vt:lpstr>
      <vt:lpstr>Our Information</vt:lpstr>
      <vt:lpstr>Our Information</vt:lpstr>
      <vt:lpstr>Our Information</vt:lpstr>
      <vt:lpstr>SQUARE IMAGE</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2691</cp:revision>
  <dcterms:created xsi:type="dcterms:W3CDTF">2017-07-18T09:08:44Z</dcterms:created>
  <dcterms:modified xsi:type="dcterms:W3CDTF">2018-11-06T13:44:02Z</dcterms:modified>
</cp:coreProperties>
</file>

<file path=docProps/thumbnail.jpeg>
</file>