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239B74-9281-41CF-B2E2-B97528D97194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5750766" y="3256200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DF66BA-B42D-48C3-A882-E971C7687358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2292886" y="1588479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9FA5D58-DF11-4ECE-8257-F46D47E2B0F9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2292886" y="4971182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4957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E38586-B133-4EDB-A9D1-8DE43594CBF6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0" y="2032233"/>
            <a:ext cx="6204911" cy="4825767"/>
          </a:xfrm>
          <a:custGeom>
            <a:avLst/>
            <a:gdLst>
              <a:gd name="connsiteX0" fmla="*/ 0 w 6204911"/>
              <a:gd name="connsiteY0" fmla="*/ 0 h 4825767"/>
              <a:gd name="connsiteX1" fmla="*/ 6204911 w 6204911"/>
              <a:gd name="connsiteY1" fmla="*/ 0 h 4825767"/>
              <a:gd name="connsiteX2" fmla="*/ 6204911 w 6204911"/>
              <a:gd name="connsiteY2" fmla="*/ 4825767 h 4825767"/>
              <a:gd name="connsiteX3" fmla="*/ 0 w 6204911"/>
              <a:gd name="connsiteY3" fmla="*/ 4825767 h 482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4911" h="4825767">
                <a:moveTo>
                  <a:pt x="0" y="0"/>
                </a:moveTo>
                <a:lnTo>
                  <a:pt x="6204911" y="0"/>
                </a:lnTo>
                <a:lnTo>
                  <a:pt x="6204911" y="4825767"/>
                </a:lnTo>
                <a:lnTo>
                  <a:pt x="0" y="48257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3778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DC4D56-B19F-46B8-A376-5C07B9307DB5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6515099" y="2020336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1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C0BDC-B7EC-47DD-8492-324654E35207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199" y="734116"/>
            <a:ext cx="5283518" cy="4961835"/>
          </a:xfrm>
          <a:custGeom>
            <a:avLst/>
            <a:gdLst>
              <a:gd name="connsiteX0" fmla="*/ 0 w 5283518"/>
              <a:gd name="connsiteY0" fmla="*/ 0 h 4961835"/>
              <a:gd name="connsiteX1" fmla="*/ 5283518 w 5283518"/>
              <a:gd name="connsiteY1" fmla="*/ 0 h 4961835"/>
              <a:gd name="connsiteX2" fmla="*/ 5283518 w 5283518"/>
              <a:gd name="connsiteY2" fmla="*/ 4961835 h 4961835"/>
              <a:gd name="connsiteX3" fmla="*/ 0 w 5283518"/>
              <a:gd name="connsiteY3" fmla="*/ 4961835 h 496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518" h="4961835">
                <a:moveTo>
                  <a:pt x="0" y="0"/>
                </a:moveTo>
                <a:lnTo>
                  <a:pt x="5283518" y="0"/>
                </a:lnTo>
                <a:lnTo>
                  <a:pt x="5283518" y="4961835"/>
                </a:lnTo>
                <a:lnTo>
                  <a:pt x="0" y="496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FA867D-A76F-4870-B9A6-1583940FE25F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6121715" y="1"/>
            <a:ext cx="6070285" cy="3375376"/>
          </a:xfrm>
          <a:custGeom>
            <a:avLst/>
            <a:gdLst>
              <a:gd name="connsiteX0" fmla="*/ 0 w 6070285"/>
              <a:gd name="connsiteY0" fmla="*/ 0 h 3375376"/>
              <a:gd name="connsiteX1" fmla="*/ 6070285 w 6070285"/>
              <a:gd name="connsiteY1" fmla="*/ 0 h 3375376"/>
              <a:gd name="connsiteX2" fmla="*/ 6070285 w 6070285"/>
              <a:gd name="connsiteY2" fmla="*/ 3375376 h 3375376"/>
              <a:gd name="connsiteX3" fmla="*/ 0 w 6070285"/>
              <a:gd name="connsiteY3" fmla="*/ 3375376 h 337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0285" h="3375376">
                <a:moveTo>
                  <a:pt x="0" y="0"/>
                </a:moveTo>
                <a:lnTo>
                  <a:pt x="6070285" y="0"/>
                </a:lnTo>
                <a:lnTo>
                  <a:pt x="6070285" y="3375376"/>
                </a:lnTo>
                <a:lnTo>
                  <a:pt x="0" y="3375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03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DA6F89-8EB2-4CC6-B148-859A0432571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852637" y="2337827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45444B-6554-4F79-9C83-7D06E6F7C8B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5132866" y="2337827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619D3F0-6610-43A2-AD29-CAB126C7EAB7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8408673" y="2337827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93033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8A00552-1B48-4D13-8CDF-8C58C66CBDA3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1" y="1783265"/>
            <a:ext cx="2862262" cy="3145923"/>
          </a:xfrm>
          <a:custGeom>
            <a:avLst/>
            <a:gdLst>
              <a:gd name="connsiteX0" fmla="*/ 0 w 2862262"/>
              <a:gd name="connsiteY0" fmla="*/ 0 h 3145923"/>
              <a:gd name="connsiteX1" fmla="*/ 2862262 w 2862262"/>
              <a:gd name="connsiteY1" fmla="*/ 0 h 3145923"/>
              <a:gd name="connsiteX2" fmla="*/ 2862262 w 2862262"/>
              <a:gd name="connsiteY2" fmla="*/ 3145923 h 3145923"/>
              <a:gd name="connsiteX3" fmla="*/ 0 w 2862262"/>
              <a:gd name="connsiteY3" fmla="*/ 3145923 h 314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262" h="3145923">
                <a:moveTo>
                  <a:pt x="0" y="0"/>
                </a:moveTo>
                <a:lnTo>
                  <a:pt x="2862262" y="0"/>
                </a:lnTo>
                <a:lnTo>
                  <a:pt x="2862262" y="3145923"/>
                </a:lnTo>
                <a:lnTo>
                  <a:pt x="0" y="31459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EEC2BFB-A318-4FB7-BF65-87F35F28BB76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6257925" y="1783265"/>
            <a:ext cx="1698624" cy="3145924"/>
          </a:xfrm>
          <a:custGeom>
            <a:avLst/>
            <a:gdLst>
              <a:gd name="connsiteX0" fmla="*/ 0 w 1698624"/>
              <a:gd name="connsiteY0" fmla="*/ 0 h 3145924"/>
              <a:gd name="connsiteX1" fmla="*/ 1698624 w 1698624"/>
              <a:gd name="connsiteY1" fmla="*/ 0 h 3145924"/>
              <a:gd name="connsiteX2" fmla="*/ 1698624 w 1698624"/>
              <a:gd name="connsiteY2" fmla="*/ 3145924 h 3145924"/>
              <a:gd name="connsiteX3" fmla="*/ 0 w 1698624"/>
              <a:gd name="connsiteY3" fmla="*/ 3145924 h 31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624" h="3145924">
                <a:moveTo>
                  <a:pt x="0" y="0"/>
                </a:moveTo>
                <a:lnTo>
                  <a:pt x="1698624" y="0"/>
                </a:lnTo>
                <a:lnTo>
                  <a:pt x="1698624" y="3145924"/>
                </a:lnTo>
                <a:lnTo>
                  <a:pt x="0" y="31459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99ED204-D5BE-4FD2-88FD-3A401211022A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700463" y="1783266"/>
            <a:ext cx="2557459" cy="3145923"/>
          </a:xfrm>
          <a:custGeom>
            <a:avLst/>
            <a:gdLst>
              <a:gd name="connsiteX0" fmla="*/ 0 w 2557459"/>
              <a:gd name="connsiteY0" fmla="*/ 0 h 3145923"/>
              <a:gd name="connsiteX1" fmla="*/ 2557459 w 2557459"/>
              <a:gd name="connsiteY1" fmla="*/ 0 h 3145923"/>
              <a:gd name="connsiteX2" fmla="*/ 2557459 w 2557459"/>
              <a:gd name="connsiteY2" fmla="*/ 3145923 h 3145923"/>
              <a:gd name="connsiteX3" fmla="*/ 0 w 2557459"/>
              <a:gd name="connsiteY3" fmla="*/ 3145923 h 314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7459" h="3145923">
                <a:moveTo>
                  <a:pt x="0" y="0"/>
                </a:moveTo>
                <a:lnTo>
                  <a:pt x="2557459" y="0"/>
                </a:lnTo>
                <a:lnTo>
                  <a:pt x="2557459" y="3145923"/>
                </a:lnTo>
                <a:lnTo>
                  <a:pt x="0" y="31459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7A8FEE6-2514-4D1B-95D4-350D59F4588B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9655177" y="1783265"/>
            <a:ext cx="1698624" cy="3145924"/>
          </a:xfrm>
          <a:custGeom>
            <a:avLst/>
            <a:gdLst>
              <a:gd name="connsiteX0" fmla="*/ 0 w 1698624"/>
              <a:gd name="connsiteY0" fmla="*/ 0 h 3145924"/>
              <a:gd name="connsiteX1" fmla="*/ 1698624 w 1698624"/>
              <a:gd name="connsiteY1" fmla="*/ 0 h 3145924"/>
              <a:gd name="connsiteX2" fmla="*/ 1698624 w 1698624"/>
              <a:gd name="connsiteY2" fmla="*/ 3145924 h 3145924"/>
              <a:gd name="connsiteX3" fmla="*/ 0 w 1698624"/>
              <a:gd name="connsiteY3" fmla="*/ 3145924 h 31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624" h="3145924">
                <a:moveTo>
                  <a:pt x="0" y="0"/>
                </a:moveTo>
                <a:lnTo>
                  <a:pt x="1698624" y="0"/>
                </a:lnTo>
                <a:lnTo>
                  <a:pt x="1698624" y="3145924"/>
                </a:lnTo>
                <a:lnTo>
                  <a:pt x="0" y="31459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7F0D0A3-B883-46A5-85F1-08AFAD468124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7956550" y="1783265"/>
            <a:ext cx="1698624" cy="3145924"/>
          </a:xfrm>
          <a:custGeom>
            <a:avLst/>
            <a:gdLst>
              <a:gd name="connsiteX0" fmla="*/ 0 w 1698624"/>
              <a:gd name="connsiteY0" fmla="*/ 0 h 3145924"/>
              <a:gd name="connsiteX1" fmla="*/ 1698624 w 1698624"/>
              <a:gd name="connsiteY1" fmla="*/ 0 h 3145924"/>
              <a:gd name="connsiteX2" fmla="*/ 1698624 w 1698624"/>
              <a:gd name="connsiteY2" fmla="*/ 3145924 h 3145924"/>
              <a:gd name="connsiteX3" fmla="*/ 0 w 1698624"/>
              <a:gd name="connsiteY3" fmla="*/ 3145924 h 31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624" h="3145924">
                <a:moveTo>
                  <a:pt x="0" y="0"/>
                </a:moveTo>
                <a:lnTo>
                  <a:pt x="1698624" y="0"/>
                </a:lnTo>
                <a:lnTo>
                  <a:pt x="1698624" y="3145924"/>
                </a:lnTo>
                <a:lnTo>
                  <a:pt x="0" y="31459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19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388DF-EB83-4F93-9D77-3B3E20C75B41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0" y="1916968"/>
            <a:ext cx="5112026" cy="2059946"/>
          </a:xfrm>
          <a:custGeom>
            <a:avLst/>
            <a:gdLst>
              <a:gd name="connsiteX0" fmla="*/ 0 w 5112026"/>
              <a:gd name="connsiteY0" fmla="*/ 0 h 2059946"/>
              <a:gd name="connsiteX1" fmla="*/ 5112026 w 5112026"/>
              <a:gd name="connsiteY1" fmla="*/ 0 h 2059946"/>
              <a:gd name="connsiteX2" fmla="*/ 5112026 w 5112026"/>
              <a:gd name="connsiteY2" fmla="*/ 2059946 h 2059946"/>
              <a:gd name="connsiteX3" fmla="*/ 0 w 5112026"/>
              <a:gd name="connsiteY3" fmla="*/ 2059946 h 205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026" h="2059946">
                <a:moveTo>
                  <a:pt x="0" y="0"/>
                </a:moveTo>
                <a:lnTo>
                  <a:pt x="5112026" y="0"/>
                </a:lnTo>
                <a:lnTo>
                  <a:pt x="5112026" y="2059946"/>
                </a:lnTo>
                <a:lnTo>
                  <a:pt x="0" y="20599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178FD80-44F3-4EDB-A611-E082A4495D8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6096000" y="1916968"/>
            <a:ext cx="5257800" cy="2059946"/>
          </a:xfrm>
          <a:custGeom>
            <a:avLst/>
            <a:gdLst>
              <a:gd name="connsiteX0" fmla="*/ 0 w 5257800"/>
              <a:gd name="connsiteY0" fmla="*/ 0 h 2059946"/>
              <a:gd name="connsiteX1" fmla="*/ 5257800 w 5257800"/>
              <a:gd name="connsiteY1" fmla="*/ 0 h 2059946"/>
              <a:gd name="connsiteX2" fmla="*/ 5257800 w 5257800"/>
              <a:gd name="connsiteY2" fmla="*/ 2059946 h 2059946"/>
              <a:gd name="connsiteX3" fmla="*/ 0 w 5257800"/>
              <a:gd name="connsiteY3" fmla="*/ 2059946 h 205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7800" h="2059946">
                <a:moveTo>
                  <a:pt x="0" y="0"/>
                </a:moveTo>
                <a:lnTo>
                  <a:pt x="5257800" y="0"/>
                </a:lnTo>
                <a:lnTo>
                  <a:pt x="5257800" y="2059946"/>
                </a:lnTo>
                <a:lnTo>
                  <a:pt x="0" y="20599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0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60D9393-590B-4315-B222-C27996A88B3C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6515099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069426-2639-4D5F-A676-DB3ECFC33569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4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4F663D1-C912-49FA-B063-7E40D5E9A07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9F30E6-DEE1-42E2-9BA2-36B4137576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69">
            <a:extLst>
              <a:ext uri="{FF2B5EF4-FFF2-40B4-BE49-F238E27FC236}">
                <a16:creationId xmlns:a16="http://schemas.microsoft.com/office/drawing/2014/main" id="{083D3C14-EFB9-4C94-A2C3-D876C2D00BEE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1F5678-BB16-44E7-B6B2-85CF25525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480" y="2677299"/>
            <a:ext cx="4699040" cy="150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072F4D7-26D7-4186-B575-76F15540400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8F8C7BA-0042-4440-96BC-09A8B8E9C7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21" name="Freeform 69">
            <a:extLst>
              <a:ext uri="{FF2B5EF4-FFF2-40B4-BE49-F238E27FC236}">
                <a16:creationId xmlns:a16="http://schemas.microsoft.com/office/drawing/2014/main" id="{79FED0DE-40EE-4BB2-93DC-E1C6AAF1BCC4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2F03C14-7509-4009-9530-79ED9D5D05AF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" r="1815"/>
          <a:stretch>
            <a:fillRect/>
          </a:stretch>
        </p:blipFill>
        <p:spPr/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48297B6B-64C5-4D54-80BF-E60A2A39B5C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2" name="Title 12">
            <a:extLst>
              <a:ext uri="{FF2B5EF4-FFF2-40B4-BE49-F238E27FC236}">
                <a16:creationId xmlns:a16="http://schemas.microsoft.com/office/drawing/2014/main" id="{D9E700F5-E1CD-41ED-AA85-68D0D696E6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Welcome!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Message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EC033D-83ED-4036-A9A9-E9670925DE34}"/>
              </a:ext>
            </a:extLst>
          </p:cNvPr>
          <p:cNvSpPr/>
          <p:nvPr/>
        </p:nvSpPr>
        <p:spPr>
          <a:xfrm>
            <a:off x="6204911" y="2032233"/>
            <a:ext cx="5987089" cy="482576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303978D-63B9-4C30-B586-3B44924C7A55}"/>
              </a:ext>
            </a:extLst>
          </p:cNvPr>
          <p:cNvGrpSpPr/>
          <p:nvPr/>
        </p:nvGrpSpPr>
        <p:grpSpPr>
          <a:xfrm>
            <a:off x="7595292" y="4299181"/>
            <a:ext cx="3049088" cy="469642"/>
            <a:chOff x="1634490" y="2802821"/>
            <a:chExt cx="3049088" cy="469642"/>
          </a:xfrm>
        </p:grpSpPr>
        <p:sp>
          <p:nvSpPr>
            <p:cNvPr id="31" name="Rectangle 21">
              <a:extLst>
                <a:ext uri="{FF2B5EF4-FFF2-40B4-BE49-F238E27FC236}">
                  <a16:creationId xmlns:a16="http://schemas.microsoft.com/office/drawing/2014/main" id="{0C8C6CFD-16CD-468A-B28D-0BA038494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264" y="2850238"/>
              <a:ext cx="2423314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200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86F3F45-0764-4844-BE4D-A4C25DF33CBC}"/>
                </a:ext>
              </a:extLst>
            </p:cNvPr>
            <p:cNvGrpSpPr/>
            <p:nvPr/>
          </p:nvGrpSpPr>
          <p:grpSpPr>
            <a:xfrm>
              <a:off x="1634490" y="2802821"/>
              <a:ext cx="469642" cy="469642"/>
              <a:chOff x="1634490" y="2802821"/>
              <a:chExt cx="469642" cy="46964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2A657592-CB60-40F6-BCA3-BDD948A2AD87}"/>
                  </a:ext>
                </a:extLst>
              </p:cNvPr>
              <p:cNvSpPr/>
              <p:nvPr/>
            </p:nvSpPr>
            <p:spPr bwMode="auto">
              <a:xfrm>
                <a:off x="1634490" y="2802821"/>
                <a:ext cx="469642" cy="469642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4" name="Rectangle 21">
                <a:extLst>
                  <a:ext uri="{FF2B5EF4-FFF2-40B4-BE49-F238E27FC236}">
                    <a16:creationId xmlns:a16="http://schemas.microsoft.com/office/drawing/2014/main" id="{256FA210-3ECB-4EFF-BC33-E208C821F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151" y="2883694"/>
                <a:ext cx="274320" cy="30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1</a:t>
                </a: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3E7EC68-E8A6-4306-BEE0-6F09DDCD9E0E}"/>
              </a:ext>
            </a:extLst>
          </p:cNvPr>
          <p:cNvGrpSpPr/>
          <p:nvPr/>
        </p:nvGrpSpPr>
        <p:grpSpPr>
          <a:xfrm>
            <a:off x="7595292" y="5074407"/>
            <a:ext cx="3049088" cy="469642"/>
            <a:chOff x="1634490" y="2802821"/>
            <a:chExt cx="3049088" cy="469642"/>
          </a:xfrm>
        </p:grpSpPr>
        <p:sp>
          <p:nvSpPr>
            <p:cNvPr id="36" name="Rectangle 21">
              <a:extLst>
                <a:ext uri="{FF2B5EF4-FFF2-40B4-BE49-F238E27FC236}">
                  <a16:creationId xmlns:a16="http://schemas.microsoft.com/office/drawing/2014/main" id="{A3B9F90D-EA4E-431C-96E8-B94E32428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264" y="2850238"/>
              <a:ext cx="2423314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100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0557F54-E6C4-43B9-A133-E6B35BAC1DE2}"/>
                </a:ext>
              </a:extLst>
            </p:cNvPr>
            <p:cNvGrpSpPr/>
            <p:nvPr/>
          </p:nvGrpSpPr>
          <p:grpSpPr>
            <a:xfrm>
              <a:off x="1634490" y="2802821"/>
              <a:ext cx="469642" cy="469642"/>
              <a:chOff x="1634490" y="2802821"/>
              <a:chExt cx="469642" cy="469642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4EE56FF7-5F7B-49AA-BDBE-7E27B21AE681}"/>
                  </a:ext>
                </a:extLst>
              </p:cNvPr>
              <p:cNvSpPr/>
              <p:nvPr/>
            </p:nvSpPr>
            <p:spPr bwMode="auto">
              <a:xfrm>
                <a:off x="1634490" y="2802821"/>
                <a:ext cx="469642" cy="469642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9" name="Rectangle 21">
                <a:extLst>
                  <a:ext uri="{FF2B5EF4-FFF2-40B4-BE49-F238E27FC236}">
                    <a16:creationId xmlns:a16="http://schemas.microsoft.com/office/drawing/2014/main" id="{8629A62C-EECC-41F4-9E7D-8B3ED14BF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151" y="2883694"/>
                <a:ext cx="274320" cy="30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2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2AC202A-BABC-43D1-B0FF-9260D64C325A}"/>
              </a:ext>
            </a:extLst>
          </p:cNvPr>
          <p:cNvGrpSpPr/>
          <p:nvPr/>
        </p:nvGrpSpPr>
        <p:grpSpPr>
          <a:xfrm>
            <a:off x="7595292" y="5849632"/>
            <a:ext cx="3049088" cy="469642"/>
            <a:chOff x="1634490" y="2802821"/>
            <a:chExt cx="3049088" cy="469642"/>
          </a:xfrm>
        </p:grpSpPr>
        <p:sp>
          <p:nvSpPr>
            <p:cNvPr id="41" name="Rectangle 21">
              <a:extLst>
                <a:ext uri="{FF2B5EF4-FFF2-40B4-BE49-F238E27FC236}">
                  <a16:creationId xmlns:a16="http://schemas.microsoft.com/office/drawing/2014/main" id="{D842371D-3A17-4263-8774-60AE1A1FF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0264" y="2850238"/>
              <a:ext cx="2423314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50000"/>
                </a:lnSpc>
              </a:pPr>
              <a:r>
                <a:rPr lang="en-US" sz="1100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2E58108-D522-4E69-8333-2A27EA3B5D8D}"/>
                </a:ext>
              </a:extLst>
            </p:cNvPr>
            <p:cNvGrpSpPr/>
            <p:nvPr/>
          </p:nvGrpSpPr>
          <p:grpSpPr>
            <a:xfrm>
              <a:off x="1634490" y="2802821"/>
              <a:ext cx="469642" cy="469642"/>
              <a:chOff x="1634490" y="2802821"/>
              <a:chExt cx="469642" cy="46964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4B95CEBB-E175-44C9-989A-5D43171FDD88}"/>
                  </a:ext>
                </a:extLst>
              </p:cNvPr>
              <p:cNvSpPr/>
              <p:nvPr/>
            </p:nvSpPr>
            <p:spPr bwMode="auto">
              <a:xfrm>
                <a:off x="1634490" y="2802821"/>
                <a:ext cx="469642" cy="469642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45" name="Rectangle 21">
                <a:extLst>
                  <a:ext uri="{FF2B5EF4-FFF2-40B4-BE49-F238E27FC236}">
                    <a16:creationId xmlns:a16="http://schemas.microsoft.com/office/drawing/2014/main" id="{79E0FDDF-6473-4513-B9D7-DCFBDE21E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151" y="2883694"/>
                <a:ext cx="274320" cy="30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3</a:t>
                </a:r>
              </a:p>
            </p:txBody>
          </p:sp>
        </p:grp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DF05AE1-0CA6-44B1-AD16-B360D7BAA804}"/>
              </a:ext>
            </a:extLst>
          </p:cNvPr>
          <p:cNvSpPr/>
          <p:nvPr/>
        </p:nvSpPr>
        <p:spPr>
          <a:xfrm>
            <a:off x="7595292" y="2570958"/>
            <a:ext cx="3206327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3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Welcome!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Message</a:t>
            </a:r>
            <a:endParaRPr lang="en-US" sz="6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9B750FB-A754-4C8A-AF36-C7AB094880B8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88" r="10809" b="3148"/>
          <a:stretch/>
        </p:blipFill>
        <p:spPr>
          <a:xfrm>
            <a:off x="6515099" y="2020336"/>
            <a:ext cx="4838701" cy="335671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E52D1BC-A315-45C0-946A-85A61BCB76E1}"/>
              </a:ext>
            </a:extLst>
          </p:cNvPr>
          <p:cNvSpPr/>
          <p:nvPr/>
        </p:nvSpPr>
        <p:spPr>
          <a:xfrm>
            <a:off x="838200" y="2020337"/>
            <a:ext cx="5599397" cy="3356712"/>
          </a:xfrm>
          <a:prstGeom prst="rect">
            <a:avLst/>
          </a:prstGeom>
          <a:solidFill>
            <a:srgbClr val="D9D9D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1FC62CD-3CF6-4043-AB55-4DD6E8B37A05}"/>
              </a:ext>
            </a:extLst>
          </p:cNvPr>
          <p:cNvSpPr/>
          <p:nvPr/>
        </p:nvSpPr>
        <p:spPr>
          <a:xfrm>
            <a:off x="2091667" y="5668738"/>
            <a:ext cx="800866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including versions of Lorem Ipsum.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988C30-809C-4A70-BC70-55E6BC5C87DC}"/>
              </a:ext>
            </a:extLst>
          </p:cNvPr>
          <p:cNvGrpSpPr/>
          <p:nvPr/>
        </p:nvGrpSpPr>
        <p:grpSpPr>
          <a:xfrm>
            <a:off x="1558275" y="2478296"/>
            <a:ext cx="4159246" cy="2440795"/>
            <a:chOff x="1558275" y="2272850"/>
            <a:chExt cx="4159246" cy="244079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1FE4085-13FE-4CC6-B648-87B7CD9ECBEC}"/>
                </a:ext>
              </a:extLst>
            </p:cNvPr>
            <p:cNvSpPr/>
            <p:nvPr/>
          </p:nvSpPr>
          <p:spPr>
            <a:xfrm>
              <a:off x="2578958" y="2642170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DC87CF9-2A35-4261-9146-DFDD840AD624}"/>
                </a:ext>
              </a:extLst>
            </p:cNvPr>
            <p:cNvSpPr txBox="1"/>
            <p:nvPr/>
          </p:nvSpPr>
          <p:spPr>
            <a:xfrm>
              <a:off x="2555177" y="2272850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FC3C57B-9937-480F-AD08-11BCB13E2368}"/>
                </a:ext>
              </a:extLst>
            </p:cNvPr>
            <p:cNvGrpSpPr/>
            <p:nvPr/>
          </p:nvGrpSpPr>
          <p:grpSpPr>
            <a:xfrm>
              <a:off x="1558275" y="2319700"/>
              <a:ext cx="758371" cy="650081"/>
              <a:chOff x="7413628" y="2514600"/>
              <a:chExt cx="758371" cy="650081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900C0221-19E0-4631-8150-A26C506F9AB7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Freeform 9">
                <a:extLst>
                  <a:ext uri="{FF2B5EF4-FFF2-40B4-BE49-F238E27FC236}">
                    <a16:creationId xmlns:a16="http://schemas.microsoft.com/office/drawing/2014/main" id="{A4225A89-D3E8-41D2-B470-B3D920FD14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B686307-1AA5-4E1F-9981-9D188AEB3A9A}"/>
                </a:ext>
              </a:extLst>
            </p:cNvPr>
            <p:cNvGrpSpPr/>
            <p:nvPr/>
          </p:nvGrpSpPr>
          <p:grpSpPr>
            <a:xfrm>
              <a:off x="1558275" y="3168207"/>
              <a:ext cx="758371" cy="650081"/>
              <a:chOff x="7413628" y="3358356"/>
              <a:chExt cx="758371" cy="650081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ACEF163D-238D-424F-A15C-B17964132574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Freeform 8">
                <a:extLst>
                  <a:ext uri="{FF2B5EF4-FFF2-40B4-BE49-F238E27FC236}">
                    <a16:creationId xmlns:a16="http://schemas.microsoft.com/office/drawing/2014/main" id="{C5CF649A-9A5C-4334-96AE-672FB861C0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0F1ADB9-4184-400E-88CB-B6447182B14D}"/>
                </a:ext>
              </a:extLst>
            </p:cNvPr>
            <p:cNvSpPr/>
            <p:nvPr/>
          </p:nvSpPr>
          <p:spPr>
            <a:xfrm>
              <a:off x="2578958" y="348929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D5CDC56-E51E-4AC5-A403-6AB6D8C31A17}"/>
                </a:ext>
              </a:extLst>
            </p:cNvPr>
            <p:cNvSpPr txBox="1"/>
            <p:nvPr/>
          </p:nvSpPr>
          <p:spPr>
            <a:xfrm>
              <a:off x="2555177" y="3122741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4A925D7-3109-4BDA-B681-496C669875C0}"/>
                </a:ext>
              </a:extLst>
            </p:cNvPr>
            <p:cNvGrpSpPr/>
            <p:nvPr/>
          </p:nvGrpSpPr>
          <p:grpSpPr>
            <a:xfrm>
              <a:off x="1558275" y="4016714"/>
              <a:ext cx="758371" cy="650081"/>
              <a:chOff x="7413628" y="4202112"/>
              <a:chExt cx="758371" cy="650081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85124C61-A599-46CC-A427-A70FE7194719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7D0D942-AD7F-410E-8EA5-E907CCDCD09F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75" name="Freeform 5">
                  <a:extLst>
                    <a:ext uri="{FF2B5EF4-FFF2-40B4-BE49-F238E27FC236}">
                      <a16:creationId xmlns:a16="http://schemas.microsoft.com/office/drawing/2014/main" id="{5A1385C3-5177-47F5-8E1C-D9E1FA0E61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">
                  <a:extLst>
                    <a:ext uri="{FF2B5EF4-FFF2-40B4-BE49-F238E27FC236}">
                      <a16:creationId xmlns:a16="http://schemas.microsoft.com/office/drawing/2014/main" id="{918F55FC-6519-4E98-9931-CA2B56BB24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7">
                  <a:extLst>
                    <a:ext uri="{FF2B5EF4-FFF2-40B4-BE49-F238E27FC236}">
                      <a16:creationId xmlns:a16="http://schemas.microsoft.com/office/drawing/2014/main" id="{D357F724-3644-452F-A09F-5D79125CBD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3BC4074-CA54-4125-B6EB-C365B9B13324}"/>
                </a:ext>
              </a:extLst>
            </p:cNvPr>
            <p:cNvSpPr/>
            <p:nvPr/>
          </p:nvSpPr>
          <p:spPr>
            <a:xfrm>
              <a:off x="2578958" y="4339184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B46ED9B-AE92-4DF6-BC73-1A1DE90C1923}"/>
                </a:ext>
              </a:extLst>
            </p:cNvPr>
            <p:cNvSpPr txBox="1"/>
            <p:nvPr/>
          </p:nvSpPr>
          <p:spPr>
            <a:xfrm>
              <a:off x="2555176" y="3969864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E873580-5DCD-4D5E-BA46-0A9D386CFCE7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7" r="20047"/>
          <a:stretch>
            <a:fillRect/>
          </a:stretch>
        </p:blipFill>
        <p:spPr>
          <a:xfrm>
            <a:off x="838200" y="733425"/>
            <a:ext cx="5283200" cy="4962525"/>
          </a:xfrm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E7F8C67-905D-40D4-BE5C-5E180CBEBFB2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0" b="4570"/>
          <a:stretch>
            <a:fillRect/>
          </a:stretch>
        </p:blipFill>
        <p:spPr/>
      </p:pic>
      <p:sp>
        <p:nvSpPr>
          <p:cNvPr id="32" name="Rectangle 3">
            <a:extLst>
              <a:ext uri="{FF2B5EF4-FFF2-40B4-BE49-F238E27FC236}">
                <a16:creationId xmlns:a16="http://schemas.microsoft.com/office/drawing/2014/main" id="{B1481097-F3CF-4B02-A66E-578E543674C0}"/>
              </a:ext>
            </a:extLst>
          </p:cNvPr>
          <p:cNvSpPr>
            <a:spLocks/>
          </p:cNvSpPr>
          <p:nvPr/>
        </p:nvSpPr>
        <p:spPr bwMode="auto">
          <a:xfrm>
            <a:off x="838199" y="734115"/>
            <a:ext cx="5283518" cy="4961835"/>
          </a:xfrm>
          <a:prstGeom prst="rect">
            <a:avLst/>
          </a:prstGeom>
          <a:solidFill>
            <a:schemeClr val="accent5">
              <a:alpha val="72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35E9959-66CA-420E-81B2-7BD6B2957D5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0" name="Rectangle 10">
            <a:extLst>
              <a:ext uri="{FF2B5EF4-FFF2-40B4-BE49-F238E27FC236}">
                <a16:creationId xmlns:a16="http://schemas.microsoft.com/office/drawing/2014/main" id="{B9EE9399-98A9-431C-BF69-BAFC04F5625E}"/>
              </a:ext>
            </a:extLst>
          </p:cNvPr>
          <p:cNvSpPr>
            <a:spLocks/>
          </p:cNvSpPr>
          <p:nvPr/>
        </p:nvSpPr>
        <p:spPr bwMode="auto">
          <a:xfrm>
            <a:off x="6777038" y="4019471"/>
            <a:ext cx="4576762" cy="56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4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Project an image of profession and reliability. By using simple alignments we have created a very spacious feeling. The simplicity suggests strength.</a:t>
            </a:r>
          </a:p>
        </p:txBody>
      </p:sp>
      <p:sp>
        <p:nvSpPr>
          <p:cNvPr id="41" name="Rectangle 11">
            <a:extLst>
              <a:ext uri="{FF2B5EF4-FFF2-40B4-BE49-F238E27FC236}">
                <a16:creationId xmlns:a16="http://schemas.microsoft.com/office/drawing/2014/main" id="{8F8C95CC-D39C-4C14-A07C-CBDBFAB9046A}"/>
              </a:ext>
            </a:extLst>
          </p:cNvPr>
          <p:cNvSpPr>
            <a:spLocks/>
          </p:cNvSpPr>
          <p:nvPr/>
        </p:nvSpPr>
        <p:spPr bwMode="auto">
          <a:xfrm>
            <a:off x="6777037" y="4822914"/>
            <a:ext cx="4576763" cy="87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The simplicity suggests strength and the spaciousness.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4B97F5-2079-408B-81D8-1E23C7161FAF}"/>
              </a:ext>
            </a:extLst>
          </p:cNvPr>
          <p:cNvGrpSpPr/>
          <p:nvPr/>
        </p:nvGrpSpPr>
        <p:grpSpPr>
          <a:xfrm>
            <a:off x="1916069" y="1678552"/>
            <a:ext cx="3127779" cy="3072961"/>
            <a:chOff x="1211176" y="1333746"/>
            <a:chExt cx="3127779" cy="30729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241D78D-BADA-46AE-942C-F6BAD88CA8DB}"/>
                </a:ext>
              </a:extLst>
            </p:cNvPr>
            <p:cNvSpPr/>
            <p:nvPr/>
          </p:nvSpPr>
          <p:spPr>
            <a:xfrm>
              <a:off x="1211176" y="1333746"/>
              <a:ext cx="312777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Services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4F14388-19E4-4210-B305-6C4EB1D1D072}"/>
                </a:ext>
              </a:extLst>
            </p:cNvPr>
            <p:cNvGrpSpPr/>
            <p:nvPr/>
          </p:nvGrpSpPr>
          <p:grpSpPr>
            <a:xfrm>
              <a:off x="1225690" y="2386614"/>
              <a:ext cx="3049088" cy="2020093"/>
              <a:chOff x="1643606" y="2641263"/>
              <a:chExt cx="3049088" cy="2020093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0740B34-60BB-431F-AC97-13933843CC04}"/>
                  </a:ext>
                </a:extLst>
              </p:cNvPr>
              <p:cNvGrpSpPr/>
              <p:nvPr/>
            </p:nvGrpSpPr>
            <p:grpSpPr>
              <a:xfrm>
                <a:off x="1643606" y="2641263"/>
                <a:ext cx="3049088" cy="469642"/>
                <a:chOff x="1634490" y="2802821"/>
                <a:chExt cx="3049088" cy="469642"/>
              </a:xfrm>
            </p:grpSpPr>
            <p:sp>
              <p:nvSpPr>
                <p:cNvPr id="43" name="Rectangle 21">
                  <a:extLst>
                    <a:ext uri="{FF2B5EF4-FFF2-40B4-BE49-F238E27FC236}">
                      <a16:creationId xmlns:a16="http://schemas.microsoft.com/office/drawing/2014/main" id="{2EB87B55-6460-4577-8CC1-E061FD872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0264" y="2850238"/>
                  <a:ext cx="2423314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ct val="150000"/>
                    </a:lnSpc>
                  </a:pPr>
                  <a:r>
                    <a:rPr lang="en-US" sz="1200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Design is meant to project an image of profession and reliability.</a:t>
                  </a:r>
                </a:p>
              </p:txBody>
            </p: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30732015-E232-47AC-B557-CE8F459290F9}"/>
                    </a:ext>
                  </a:extLst>
                </p:cNvPr>
                <p:cNvGrpSpPr/>
                <p:nvPr/>
              </p:nvGrpSpPr>
              <p:grpSpPr>
                <a:xfrm>
                  <a:off x="1634490" y="2802821"/>
                  <a:ext cx="469642" cy="469642"/>
                  <a:chOff x="1634490" y="2802821"/>
                  <a:chExt cx="469642" cy="469642"/>
                </a:xfrm>
              </p:grpSpPr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368764EE-24B7-4530-BA03-18DB51129D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490" y="2802821"/>
                    <a:ext cx="469642" cy="4696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5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sp>
                <p:nvSpPr>
                  <p:cNvPr id="64" name="Rectangle 21">
                    <a:extLst>
                      <a:ext uri="{FF2B5EF4-FFF2-40B4-BE49-F238E27FC236}">
                        <a16:creationId xmlns:a16="http://schemas.microsoft.com/office/drawing/2014/main" id="{40BB9807-2B69-4D83-9878-9019E02A4D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2151" y="2883694"/>
                    <a:ext cx="274320" cy="3078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10000"/>
                      </a:lnSpc>
                    </a:pPr>
                    <a:r>
                      <a:rPr lang="en-US" sz="1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1</a:t>
                    </a:r>
                  </a:p>
                </p:txBody>
              </p:sp>
            </p:grp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AF948EC5-F28F-4468-B000-304A13F2451C}"/>
                  </a:ext>
                </a:extLst>
              </p:cNvPr>
              <p:cNvGrpSpPr/>
              <p:nvPr/>
            </p:nvGrpSpPr>
            <p:grpSpPr>
              <a:xfrm>
                <a:off x="1643606" y="3416489"/>
                <a:ext cx="3049088" cy="469642"/>
                <a:chOff x="1634490" y="2802821"/>
                <a:chExt cx="3049088" cy="469642"/>
              </a:xfrm>
            </p:grpSpPr>
            <p:sp>
              <p:nvSpPr>
                <p:cNvPr id="67" name="Rectangle 21">
                  <a:extLst>
                    <a:ext uri="{FF2B5EF4-FFF2-40B4-BE49-F238E27FC236}">
                      <a16:creationId xmlns:a16="http://schemas.microsoft.com/office/drawing/2014/main" id="{24777D27-D5BE-4B04-B4BA-D38AC6B79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0264" y="2850238"/>
                  <a:ext cx="2423314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ct val="150000"/>
                    </a:lnSpc>
                  </a:pPr>
                  <a:r>
                    <a:rPr lang="en-US" sz="1100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Design is meant to project an image of profession and reliability.</a:t>
                  </a:r>
                </a:p>
              </p:txBody>
            </p: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22D07180-74C8-49E9-B5C9-BC8367E8BE97}"/>
                    </a:ext>
                  </a:extLst>
                </p:cNvPr>
                <p:cNvGrpSpPr/>
                <p:nvPr/>
              </p:nvGrpSpPr>
              <p:grpSpPr>
                <a:xfrm>
                  <a:off x="1634490" y="2802821"/>
                  <a:ext cx="469642" cy="469642"/>
                  <a:chOff x="1634490" y="2802821"/>
                  <a:chExt cx="469642" cy="469642"/>
                </a:xfrm>
              </p:grpSpPr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id="{F2A42411-6D84-4509-8105-DEDC4D0A3F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490" y="2802821"/>
                    <a:ext cx="469642" cy="4696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5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sp>
                <p:nvSpPr>
                  <p:cNvPr id="70" name="Rectangle 21">
                    <a:extLst>
                      <a:ext uri="{FF2B5EF4-FFF2-40B4-BE49-F238E27FC236}">
                        <a16:creationId xmlns:a16="http://schemas.microsoft.com/office/drawing/2014/main" id="{35D9D2DA-D911-43F5-B076-C9E4B6DBE2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2151" y="2883694"/>
                    <a:ext cx="274320" cy="3078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10000"/>
                      </a:lnSpc>
                    </a:pPr>
                    <a:r>
                      <a:rPr lang="en-US" sz="1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2</a:t>
                    </a:r>
                  </a:p>
                </p:txBody>
              </p:sp>
            </p:grp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BD75E2C-9F79-4FED-815A-E685C8944B90}"/>
                  </a:ext>
                </a:extLst>
              </p:cNvPr>
              <p:cNvGrpSpPr/>
              <p:nvPr/>
            </p:nvGrpSpPr>
            <p:grpSpPr>
              <a:xfrm>
                <a:off x="1643606" y="4191714"/>
                <a:ext cx="3049088" cy="469642"/>
                <a:chOff x="1634490" y="2802821"/>
                <a:chExt cx="3049088" cy="469642"/>
              </a:xfrm>
            </p:grpSpPr>
            <p:sp>
              <p:nvSpPr>
                <p:cNvPr id="72" name="Rectangle 21">
                  <a:extLst>
                    <a:ext uri="{FF2B5EF4-FFF2-40B4-BE49-F238E27FC236}">
                      <a16:creationId xmlns:a16="http://schemas.microsoft.com/office/drawing/2014/main" id="{2325A091-A6BD-49ED-AF88-68B41C050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0264" y="2850238"/>
                  <a:ext cx="2423314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ct val="150000"/>
                    </a:lnSpc>
                  </a:pPr>
                  <a:r>
                    <a:rPr lang="en-US" sz="1100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Design is meant to project an image of profession and reliability.</a:t>
                  </a:r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FF4B58B2-75EE-4F43-B5C7-6C7EA1199528}"/>
                    </a:ext>
                  </a:extLst>
                </p:cNvPr>
                <p:cNvGrpSpPr/>
                <p:nvPr/>
              </p:nvGrpSpPr>
              <p:grpSpPr>
                <a:xfrm>
                  <a:off x="1634490" y="2802821"/>
                  <a:ext cx="469642" cy="469642"/>
                  <a:chOff x="1634490" y="2802821"/>
                  <a:chExt cx="469642" cy="469642"/>
                </a:xfrm>
              </p:grpSpPr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32BCDAC4-C6C8-486D-8C89-23ACFE3791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490" y="2802821"/>
                    <a:ext cx="469642" cy="4696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56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sp>
                <p:nvSpPr>
                  <p:cNvPr id="75" name="Rectangle 21">
                    <a:extLst>
                      <a:ext uri="{FF2B5EF4-FFF2-40B4-BE49-F238E27FC236}">
                        <a16:creationId xmlns:a16="http://schemas.microsoft.com/office/drawing/2014/main" id="{C6F2977D-CADC-46CC-9354-7320AC4E90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2151" y="2883694"/>
                    <a:ext cx="274320" cy="3078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10000"/>
                      </a:lnSpc>
                    </a:pPr>
                    <a:r>
                      <a:rPr lang="en-US" sz="15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3</a:t>
                    </a:r>
                  </a:p>
                </p:txBody>
              </p:sp>
            </p:grpSp>
          </p:grpSp>
        </p:grp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981C925-EB4A-47B8-8ABB-58F8A377AF4F}"/>
              </a:ext>
            </a:extLst>
          </p:cNvPr>
          <p:cNvSpPr/>
          <p:nvPr/>
        </p:nvSpPr>
        <p:spPr>
          <a:xfrm flipH="1">
            <a:off x="6627134" y="4152588"/>
            <a:ext cx="45719" cy="2839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7C4D992-68A1-4E27-A542-C45F34D2ACE2}"/>
              </a:ext>
            </a:extLst>
          </p:cNvPr>
          <p:cNvSpPr/>
          <p:nvPr/>
        </p:nvSpPr>
        <p:spPr>
          <a:xfrm flipH="1">
            <a:off x="6627134" y="5005388"/>
            <a:ext cx="45719" cy="4994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27" name="Rectangle 9">
            <a:extLst>
              <a:ext uri="{FF2B5EF4-FFF2-40B4-BE49-F238E27FC236}">
                <a16:creationId xmlns:a16="http://schemas.microsoft.com/office/drawing/2014/main" id="{72E6854C-663F-4D68-B454-BDF95191810B}"/>
              </a:ext>
            </a:extLst>
          </p:cNvPr>
          <p:cNvSpPr>
            <a:spLocks/>
          </p:cNvSpPr>
          <p:nvPr/>
        </p:nvSpPr>
        <p:spPr bwMode="auto">
          <a:xfrm>
            <a:off x="2415865" y="1302464"/>
            <a:ext cx="7366764" cy="43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Montserrat" panose="00000500000000000000" pitchFamily="50" charset="0"/>
                <a:ea typeface="PT Sans" panose="020B0503020203020204" pitchFamily="34" charset="0"/>
                <a:cs typeface="Lato" charset="0"/>
                <a:sym typeface="Montserrat-Regular" charset="0"/>
              </a:rPr>
              <a:t>Hello! letterhead design is meant to project an image of professionalism and reliability. By using simple alignments we have created and the lorem ipsum text dummy your </a:t>
            </a:r>
            <a:r>
              <a:rPr lang="en-US" sz="1000" dirty="0" err="1">
                <a:latin typeface="Montserrat" panose="00000500000000000000" pitchFamily="50" charset="0"/>
                <a:ea typeface="PT Sans" panose="020B0503020203020204" pitchFamily="34" charset="0"/>
                <a:cs typeface="Lato" charset="0"/>
                <a:sym typeface="Montserrat-Regular" charset="0"/>
              </a:rPr>
              <a:t>powerpoint</a:t>
            </a:r>
            <a:r>
              <a:rPr lang="en-US" sz="1000" dirty="0">
                <a:latin typeface="Montserrat" panose="00000500000000000000" pitchFamily="50" charset="0"/>
                <a:ea typeface="PT Sans" panose="020B0503020203020204" pitchFamily="34" charset="0"/>
                <a:cs typeface="Lato" charset="0"/>
                <a:sym typeface="Montserrat-Regular" charset="0"/>
              </a:rPr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95744-7D2A-48FD-8E89-FC8D5CA0A0C8}"/>
              </a:ext>
            </a:extLst>
          </p:cNvPr>
          <p:cNvGrpSpPr/>
          <p:nvPr/>
        </p:nvGrpSpPr>
        <p:grpSpPr>
          <a:xfrm>
            <a:off x="2315640" y="2076905"/>
            <a:ext cx="7560720" cy="134704"/>
            <a:chOff x="2315640" y="2076905"/>
            <a:chExt cx="7560720" cy="134704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7CEFD82-5ABC-4738-B44F-B37FA5588576}"/>
                </a:ext>
              </a:extLst>
            </p:cNvPr>
            <p:cNvCxnSpPr>
              <a:cxnSpLocks/>
            </p:cNvCxnSpPr>
            <p:nvPr/>
          </p:nvCxnSpPr>
          <p:spPr>
            <a:xfrm>
              <a:off x="6313016" y="2144257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8A6CC90-9DDA-4F85-BECF-04DDD7372647}"/>
                </a:ext>
              </a:extLst>
            </p:cNvPr>
            <p:cNvSpPr/>
            <p:nvPr/>
          </p:nvSpPr>
          <p:spPr>
            <a:xfrm rot="2700000">
              <a:off x="6028648" y="2076905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9A55389-C8F5-4EB0-872E-9EC9C1842AA2}"/>
                </a:ext>
              </a:extLst>
            </p:cNvPr>
            <p:cNvCxnSpPr>
              <a:cxnSpLocks/>
            </p:cNvCxnSpPr>
            <p:nvPr/>
          </p:nvCxnSpPr>
          <p:spPr>
            <a:xfrm>
              <a:off x="2315640" y="2144257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6C4D9AE-014B-421B-ABAA-2767EDE2C418}"/>
              </a:ext>
            </a:extLst>
          </p:cNvPr>
          <p:cNvSpPr/>
          <p:nvPr/>
        </p:nvSpPr>
        <p:spPr>
          <a:xfrm>
            <a:off x="0" y="3223302"/>
            <a:ext cx="12192000" cy="212339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1B085A0-C102-451E-AB38-1DC7F77D4621}"/>
              </a:ext>
            </a:extLst>
          </p:cNvPr>
          <p:cNvSpPr txBox="1"/>
          <p:nvPr/>
        </p:nvSpPr>
        <p:spPr>
          <a:xfrm>
            <a:off x="1882908" y="4364821"/>
            <a:ext cx="1865722" cy="5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Sakawi</a:t>
            </a: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Beda</a:t>
            </a:r>
          </a:p>
          <a:p>
            <a:pPr algn="ctr">
              <a:lnSpc>
                <a:spcPts val="2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BD20502-65B3-4472-965C-74E72DD8AF51}"/>
              </a:ext>
            </a:extLst>
          </p:cNvPr>
          <p:cNvSpPr txBox="1"/>
          <p:nvPr/>
        </p:nvSpPr>
        <p:spPr>
          <a:xfrm>
            <a:off x="5163137" y="4364820"/>
            <a:ext cx="1865722" cy="5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Nahila</a:t>
            </a: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nateya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4C3755-D66F-4E5E-BCBD-E2A2678BC66B}"/>
              </a:ext>
            </a:extLst>
          </p:cNvPr>
          <p:cNvSpPr txBox="1"/>
          <p:nvPr/>
        </p:nvSpPr>
        <p:spPr>
          <a:xfrm>
            <a:off x="8438944" y="4364820"/>
            <a:ext cx="1865722" cy="56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Manilo</a:t>
            </a:r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Darwy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90F519-D519-4185-A7BA-624771941B8C}"/>
              </a:ext>
            </a:extLst>
          </p:cNvPr>
          <p:cNvSpPr/>
          <p:nvPr/>
        </p:nvSpPr>
        <p:spPr>
          <a:xfrm>
            <a:off x="2091667" y="5600775"/>
            <a:ext cx="800866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including versions of Lorem Ipsum.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9F6155D-1BFD-4A06-AF63-98AE17D0D38C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3" r="13693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C00D76F-86E4-4B13-84B2-3F445E9ABE34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3" t="15127" r="8368" b="4218"/>
          <a:stretch/>
        </p:blipFill>
        <p:spPr>
          <a:xfrm>
            <a:off x="5132866" y="2337827"/>
            <a:ext cx="1926265" cy="1926265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4777F34-4713-49DA-BEEA-4B89111BC1A6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1" r="4742"/>
          <a:stretch/>
        </p:blipFill>
        <p:spPr>
          <a:xfrm>
            <a:off x="8408673" y="2337827"/>
            <a:ext cx="1926265" cy="1926265"/>
          </a:xfrm>
        </p:spPr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21B200DF-4CFC-4D19-B325-35D087DAC66A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5" r="27095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FF83A084-A93D-4984-A855-ACCA45944E7C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9" r="19619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AC5652D-FA17-46AF-A576-0B2364BC3E18}"/>
              </a:ext>
            </a:extLst>
          </p:cNvPr>
          <p:cNvSpPr/>
          <p:nvPr/>
        </p:nvSpPr>
        <p:spPr>
          <a:xfrm>
            <a:off x="3700463" y="1783265"/>
            <a:ext cx="2557459" cy="3145923"/>
          </a:xfrm>
          <a:prstGeom prst="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AAE52C29-E054-4B2A-95DA-87EDB96FFBE6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5" r="34835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148689FB-E791-4ACD-BEE2-113BC0411434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3" r="33483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492E07-CEB3-4D67-AE0F-B398871FC00C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9426FA0C-18E9-4BD1-9041-4381E12948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Portfolio</a:t>
            </a:r>
            <a:endParaRPr lang="en-US" sz="3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FCA55E47-A1AD-4AB6-84C1-759EE060EF6C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5" r="32005"/>
          <a:stretch>
            <a:fillRect/>
          </a:stretch>
        </p:blipFill>
        <p:spPr/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8153130F-6EEB-41E4-AE7F-CA099A1864E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1D9E2-474F-4747-8FF0-2BF7EDB7E2C5}"/>
              </a:ext>
            </a:extLst>
          </p:cNvPr>
          <p:cNvSpPr/>
          <p:nvPr/>
        </p:nvSpPr>
        <p:spPr>
          <a:xfrm>
            <a:off x="2091667" y="5313865"/>
            <a:ext cx="8008666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BB74175-9BB4-460E-B8F5-334BCE06C2A0}"/>
              </a:ext>
            </a:extLst>
          </p:cNvPr>
          <p:cNvSpPr/>
          <p:nvPr/>
        </p:nvSpPr>
        <p:spPr>
          <a:xfrm>
            <a:off x="3912028" y="2284138"/>
            <a:ext cx="2134328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C0E4A94-4D69-4D33-93DC-D4C4358AFCEC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8" b="19618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DDC4B9D-1208-4F59-A81B-49CB1B1FA9E2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30" b="20630"/>
          <a:stretch>
            <a:fillRect/>
          </a:stretch>
        </p:blipFill>
        <p:spPr/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5B2FC106-7887-4EF2-857F-937F6B2520EE}"/>
              </a:ext>
            </a:extLst>
          </p:cNvPr>
          <p:cNvGrpSpPr/>
          <p:nvPr/>
        </p:nvGrpSpPr>
        <p:grpSpPr>
          <a:xfrm>
            <a:off x="8603709" y="4696789"/>
            <a:ext cx="2750091" cy="977491"/>
            <a:chOff x="4893515" y="5284789"/>
            <a:chExt cx="2750091" cy="97749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85EFA80-38A5-446C-91DD-0540D61E7E8F}"/>
                </a:ext>
              </a:extLst>
            </p:cNvPr>
            <p:cNvSpPr/>
            <p:nvPr/>
          </p:nvSpPr>
          <p:spPr>
            <a:xfrm>
              <a:off x="4995778" y="5932532"/>
              <a:ext cx="1068437" cy="290165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49AE2BA-5FB4-44CD-A64F-8025439D297E}"/>
                </a:ext>
              </a:extLst>
            </p:cNvPr>
            <p:cNvSpPr txBox="1"/>
            <p:nvPr/>
          </p:nvSpPr>
          <p:spPr>
            <a:xfrm>
              <a:off x="4893515" y="5284789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54" name="Rectangle 9">
              <a:extLst>
                <a:ext uri="{FF2B5EF4-FFF2-40B4-BE49-F238E27FC236}">
                  <a16:creationId xmlns:a16="http://schemas.microsoft.com/office/drawing/2014/main" id="{57803980-338C-4526-8F6C-2E0CB0C46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661" y="5621596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B73472F-5BDA-4497-8566-91CAA6D28E7A}"/>
                </a:ext>
              </a:extLst>
            </p:cNvPr>
            <p:cNvSpPr txBox="1"/>
            <p:nvPr/>
          </p:nvSpPr>
          <p:spPr>
            <a:xfrm>
              <a:off x="5168359" y="5892948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E939EEC-56C8-4137-ADBF-E0C9CA597068}"/>
              </a:ext>
            </a:extLst>
          </p:cNvPr>
          <p:cNvSpPr/>
          <p:nvPr/>
        </p:nvSpPr>
        <p:spPr>
          <a:xfrm>
            <a:off x="6096000" y="1916968"/>
            <a:ext cx="5257800" cy="2059946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D3D3E1D-D560-40C9-884F-80CC699113A6}"/>
              </a:ext>
            </a:extLst>
          </p:cNvPr>
          <p:cNvGrpSpPr/>
          <p:nvPr/>
        </p:nvGrpSpPr>
        <p:grpSpPr>
          <a:xfrm>
            <a:off x="4720955" y="4716592"/>
            <a:ext cx="2750091" cy="969533"/>
            <a:chOff x="4893515" y="3605108"/>
            <a:chExt cx="2750091" cy="969533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403F9BE-8F9D-4050-B652-74D555C760D6}"/>
                </a:ext>
              </a:extLst>
            </p:cNvPr>
            <p:cNvSpPr/>
            <p:nvPr/>
          </p:nvSpPr>
          <p:spPr>
            <a:xfrm>
              <a:off x="4995778" y="4244893"/>
              <a:ext cx="1068437" cy="290165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703EEA5-EB6D-43F2-B666-675BACE732D8}"/>
                </a:ext>
              </a:extLst>
            </p:cNvPr>
            <p:cNvSpPr txBox="1"/>
            <p:nvPr/>
          </p:nvSpPr>
          <p:spPr>
            <a:xfrm>
              <a:off x="4893515" y="3605108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5D274E74-7957-43F3-A529-D4B01BA5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661" y="3941915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D1479F3-E12A-453F-998E-0474CFCBA992}"/>
                </a:ext>
              </a:extLst>
            </p:cNvPr>
            <p:cNvSpPr txBox="1"/>
            <p:nvPr/>
          </p:nvSpPr>
          <p:spPr>
            <a:xfrm>
              <a:off x="5168359" y="4205309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393A743-5F3F-4C62-A165-85A07D5F86E9}"/>
              </a:ext>
            </a:extLst>
          </p:cNvPr>
          <p:cNvGrpSpPr/>
          <p:nvPr/>
        </p:nvGrpSpPr>
        <p:grpSpPr>
          <a:xfrm>
            <a:off x="838200" y="4764936"/>
            <a:ext cx="2750091" cy="960772"/>
            <a:chOff x="4893515" y="1925426"/>
            <a:chExt cx="2750091" cy="96077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63F99E4-ED2F-4ADF-A309-BC7B62917577}"/>
                </a:ext>
              </a:extLst>
            </p:cNvPr>
            <p:cNvSpPr txBox="1"/>
            <p:nvPr/>
          </p:nvSpPr>
          <p:spPr>
            <a:xfrm>
              <a:off x="4893515" y="1925426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74DB99B-E9C1-4570-A1E5-7AC7A1528AB4}"/>
                </a:ext>
              </a:extLst>
            </p:cNvPr>
            <p:cNvSpPr/>
            <p:nvPr/>
          </p:nvSpPr>
          <p:spPr>
            <a:xfrm>
              <a:off x="4995778" y="2556450"/>
              <a:ext cx="1068437" cy="290165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9">
              <a:extLst>
                <a:ext uri="{FF2B5EF4-FFF2-40B4-BE49-F238E27FC236}">
                  <a16:creationId xmlns:a16="http://schemas.microsoft.com/office/drawing/2014/main" id="{6D625B3C-5DBD-4A58-89BE-462EA732D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661" y="2262233"/>
              <a:ext cx="2645945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lorem ipsum your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mejurity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to lorem to text dummy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3389968-8C00-4311-81A5-CF9CD856ADB3}"/>
                </a:ext>
              </a:extLst>
            </p:cNvPr>
            <p:cNvSpPr txBox="1"/>
            <p:nvPr/>
          </p:nvSpPr>
          <p:spPr>
            <a:xfrm>
              <a:off x="5168359" y="2516866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ABE9AAB-F766-467A-8DDB-4391923EA33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8171A53-5F51-4C9E-85AA-871C3E805A8B}"/>
              </a:ext>
            </a:extLst>
          </p:cNvPr>
          <p:cNvSpPr/>
          <p:nvPr/>
        </p:nvSpPr>
        <p:spPr>
          <a:xfrm>
            <a:off x="6386195" y="2387814"/>
            <a:ext cx="467741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2DF540-6080-4F7A-9C17-0899D956C83D}"/>
              </a:ext>
            </a:extLst>
          </p:cNvPr>
          <p:cNvSpPr/>
          <p:nvPr/>
        </p:nvSpPr>
        <p:spPr>
          <a:xfrm>
            <a:off x="6472303" y="2256398"/>
            <a:ext cx="4881497" cy="37375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7E9B95E-26F0-4CF5-83E9-CE452AF48B2D}"/>
              </a:ext>
            </a:extLst>
          </p:cNvPr>
          <p:cNvGrpSpPr/>
          <p:nvPr/>
        </p:nvGrpSpPr>
        <p:grpSpPr>
          <a:xfrm>
            <a:off x="838200" y="2204473"/>
            <a:ext cx="4901036" cy="3789449"/>
            <a:chOff x="1339926" y="2204473"/>
            <a:chExt cx="4901036" cy="3789449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8D86D94-7A63-481A-B386-9D35215B46D1}"/>
                </a:ext>
              </a:extLst>
            </p:cNvPr>
            <p:cNvGrpSpPr/>
            <p:nvPr/>
          </p:nvGrpSpPr>
          <p:grpSpPr>
            <a:xfrm>
              <a:off x="1339926" y="4359199"/>
              <a:ext cx="2336800" cy="1634723"/>
              <a:chOff x="1304504" y="3187891"/>
              <a:chExt cx="2336800" cy="1634723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78D260D-83AE-41B8-B7C9-FC2FCB86BD8C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EDD558D9-37FD-428E-967F-75E5973CD971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2016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4608A7ED-DAE6-4B81-ABB3-2D41652C7B5D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8075A34F-3B13-4815-8CD3-8A7ED8CC2E10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2EE90C4-1824-4335-900D-EB63EFAD04DD}"/>
                </a:ext>
              </a:extLst>
            </p:cNvPr>
            <p:cNvGrpSpPr/>
            <p:nvPr/>
          </p:nvGrpSpPr>
          <p:grpSpPr>
            <a:xfrm>
              <a:off x="1393095" y="2204473"/>
              <a:ext cx="4847867" cy="1634723"/>
              <a:chOff x="5587430" y="1904616"/>
              <a:chExt cx="4847867" cy="1634723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E5F9B296-AEE1-4537-868A-9091B8484391}"/>
                  </a:ext>
                </a:extLst>
              </p:cNvPr>
              <p:cNvGrpSpPr/>
              <p:nvPr/>
            </p:nvGrpSpPr>
            <p:grpSpPr>
              <a:xfrm>
                <a:off x="5587430" y="1904616"/>
                <a:ext cx="2336800" cy="1634723"/>
                <a:chOff x="1304504" y="3187891"/>
                <a:chExt cx="2336800" cy="1634723"/>
              </a:xfrm>
            </p:grpSpPr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8EF9C1DE-20B7-4EB4-9F76-64990DB37161}"/>
                    </a:ext>
                  </a:extLst>
                </p:cNvPr>
                <p:cNvGrpSpPr/>
                <p:nvPr/>
              </p:nvGrpSpPr>
              <p:grpSpPr>
                <a:xfrm>
                  <a:off x="1304504" y="3187891"/>
                  <a:ext cx="2336800" cy="867272"/>
                  <a:chOff x="2045772" y="3991342"/>
                  <a:chExt cx="2336800" cy="867272"/>
                </a:xfrm>
              </p:grpSpPr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900AD6F9-0E2D-4535-93E5-4CB4D9E215EE}"/>
                      </a:ext>
                    </a:extLst>
                  </p:cNvPr>
                  <p:cNvSpPr txBox="1"/>
                  <p:nvPr/>
                </p:nvSpPr>
                <p:spPr>
                  <a:xfrm>
                    <a:off x="2604572" y="3991342"/>
                    <a:ext cx="1219200" cy="4770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500" b="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2014</a:t>
                    </a:r>
                  </a:p>
                </p:txBody>
              </p:sp>
              <p:sp>
                <p:nvSpPr>
                  <p:cNvPr id="82" name="TextBox 81">
                    <a:extLst>
                      <a:ext uri="{FF2B5EF4-FFF2-40B4-BE49-F238E27FC236}">
                        <a16:creationId xmlns:a16="http://schemas.microsoft.com/office/drawing/2014/main" id="{82D87C74-F780-4F5B-BEEA-ED4D3CE10871}"/>
                      </a:ext>
                    </a:extLst>
                  </p:cNvPr>
                  <p:cNvSpPr txBox="1"/>
                  <p:nvPr/>
                </p:nvSpPr>
                <p:spPr>
                  <a:xfrm>
                    <a:off x="2045772" y="4520060"/>
                    <a:ext cx="233680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Company Start-up</a:t>
                    </a:r>
                  </a:p>
                </p:txBody>
              </p:sp>
            </p:grp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21DC23C-9006-496A-B087-44E90E82B178}"/>
                    </a:ext>
                  </a:extLst>
                </p:cNvPr>
                <p:cNvSpPr/>
                <p:nvPr/>
              </p:nvSpPr>
              <p:spPr>
                <a:xfrm>
                  <a:off x="1397382" y="4114728"/>
                  <a:ext cx="2151045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sum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dol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amet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, Lorem </a:t>
                  </a: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consectetur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adipisi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Suspen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ceuismod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psum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FA80D009-9D37-4052-85E2-DDDC5D304864}"/>
                  </a:ext>
                </a:extLst>
              </p:cNvPr>
              <p:cNvGrpSpPr/>
              <p:nvPr/>
            </p:nvGrpSpPr>
            <p:grpSpPr>
              <a:xfrm>
                <a:off x="8098497" y="1904616"/>
                <a:ext cx="2336800" cy="1634723"/>
                <a:chOff x="1304504" y="3187891"/>
                <a:chExt cx="2336800" cy="1634723"/>
              </a:xfrm>
            </p:grpSpPr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D9FBBD6D-4542-4024-A829-7A36F48C49F0}"/>
                    </a:ext>
                  </a:extLst>
                </p:cNvPr>
                <p:cNvGrpSpPr/>
                <p:nvPr/>
              </p:nvGrpSpPr>
              <p:grpSpPr>
                <a:xfrm>
                  <a:off x="1304504" y="3187891"/>
                  <a:ext cx="2336800" cy="867272"/>
                  <a:chOff x="2045772" y="3991342"/>
                  <a:chExt cx="2336800" cy="867272"/>
                </a:xfrm>
              </p:grpSpPr>
              <p:sp>
                <p:nvSpPr>
                  <p:cNvPr id="77" name="TextBox 76">
                    <a:extLst>
                      <a:ext uri="{FF2B5EF4-FFF2-40B4-BE49-F238E27FC236}">
                        <a16:creationId xmlns:a16="http://schemas.microsoft.com/office/drawing/2014/main" id="{05CC8537-6C9E-4150-A9F9-5461C9D1463F}"/>
                      </a:ext>
                    </a:extLst>
                  </p:cNvPr>
                  <p:cNvSpPr txBox="1"/>
                  <p:nvPr/>
                </p:nvSpPr>
                <p:spPr>
                  <a:xfrm>
                    <a:off x="2604572" y="3991342"/>
                    <a:ext cx="1219200" cy="4770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500" b="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2015</a:t>
                    </a:r>
                  </a:p>
                </p:txBody>
              </p:sp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192D4C3C-8A4B-4BB9-9C27-2B7D1D03371D}"/>
                      </a:ext>
                    </a:extLst>
                  </p:cNvPr>
                  <p:cNvSpPr txBox="1"/>
                  <p:nvPr/>
                </p:nvSpPr>
                <p:spPr>
                  <a:xfrm>
                    <a:off x="2045772" y="4520060"/>
                    <a:ext cx="233680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Company Start-up</a:t>
                    </a:r>
                  </a:p>
                </p:txBody>
              </p:sp>
            </p:grp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8FF70EEF-17BC-49A8-8525-2942FE6126F8}"/>
                    </a:ext>
                  </a:extLst>
                </p:cNvPr>
                <p:cNvSpPr/>
                <p:nvPr/>
              </p:nvSpPr>
              <p:spPr>
                <a:xfrm>
                  <a:off x="1397382" y="4114728"/>
                  <a:ext cx="2151045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sum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dol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amet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, Lorem </a:t>
                  </a: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consectetur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adipisi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Suspen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ceuismod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psum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FB19C3B6-999E-42A1-8D1C-A824B3CD2D83}"/>
                </a:ext>
              </a:extLst>
            </p:cNvPr>
            <p:cNvGrpSpPr/>
            <p:nvPr/>
          </p:nvGrpSpPr>
          <p:grpSpPr>
            <a:xfrm>
              <a:off x="3850993" y="4359199"/>
              <a:ext cx="2336800" cy="1634723"/>
              <a:chOff x="1304504" y="3187891"/>
              <a:chExt cx="2336800" cy="1634723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C6BD0BC1-0330-4EE8-866A-907ADBD2706F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43F24BC2-2421-4AD1-B1EA-B7B4AED84076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2017</a:t>
                  </a:r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0CAFB98B-97AD-4F4B-A1EB-152B711F308E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3E04E1D4-0E95-4681-82B5-EA06BADE9F34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FE2642C-8BFA-43AA-9E83-2D20C3D4D988}"/>
              </a:ext>
            </a:extLst>
          </p:cNvPr>
          <p:cNvGrpSpPr/>
          <p:nvPr/>
        </p:nvGrpSpPr>
        <p:grpSpPr>
          <a:xfrm>
            <a:off x="6986133" y="2987749"/>
            <a:ext cx="3853836" cy="3006173"/>
            <a:chOff x="7915275" y="1959992"/>
            <a:chExt cx="3438525" cy="2682211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E2B7100B-FC09-4E7B-8B1B-5257070306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5554" y="2709136"/>
              <a:ext cx="874669" cy="1933066"/>
              <a:chOff x="0" y="0"/>
              <a:chExt cx="1233" cy="2724"/>
            </a:xfrm>
          </p:grpSpPr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97C88FD1-C1F6-45DC-A391-461BEB050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148"/>
                <a:ext cx="1232" cy="2576"/>
              </a:xfrm>
              <a:prstGeom prst="rect">
                <a:avLst/>
              </a:prstGeom>
              <a:gradFill>
                <a:gsLst>
                  <a:gs pos="29000">
                    <a:schemeClr val="accent3">
                      <a:lumMod val="75000"/>
                    </a:schemeClr>
                  </a:gs>
                  <a:gs pos="84000">
                    <a:schemeClr val="accent3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22BEAC04-94C0-4AAF-8060-2A64E9288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30" cy="301"/>
              </a:xfrm>
              <a:prstGeom prst="ellipse">
                <a:avLst/>
              </a:prstGeom>
              <a:gradFill>
                <a:gsLst>
                  <a:gs pos="29000">
                    <a:schemeClr val="accent3">
                      <a:lumMod val="75000"/>
                    </a:schemeClr>
                  </a:gs>
                  <a:gs pos="84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71BE413-B3DF-4EBF-A14E-F9ACF3C519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12259" y="2077078"/>
              <a:ext cx="873958" cy="2565124"/>
              <a:chOff x="0" y="0"/>
              <a:chExt cx="1232" cy="3616"/>
            </a:xfrm>
          </p:grpSpPr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8E87658-51C1-43F3-9ADA-BC69239DC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166"/>
                <a:ext cx="1231" cy="3450"/>
              </a:xfrm>
              <a:prstGeom prst="rect">
                <a:avLst/>
              </a:prstGeom>
              <a:gradFill>
                <a:gsLst>
                  <a:gs pos="29000">
                    <a:schemeClr val="accent1"/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EDD1394-4984-42C4-9B49-54FA1C5DF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8" cy="337"/>
              </a:xfrm>
              <a:prstGeom prst="ellipse">
                <a:avLst/>
              </a:prstGeom>
              <a:gradFill>
                <a:gsLst>
                  <a:gs pos="29000">
                    <a:schemeClr val="accent1"/>
                  </a:gs>
                  <a:gs pos="84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2EE64EDA-56E5-40ED-A7B3-4FB0376040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3653" y="3376664"/>
              <a:ext cx="873958" cy="1265537"/>
              <a:chOff x="0" y="0"/>
              <a:chExt cx="1231" cy="1783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60C50DE5-8C7F-4054-B043-6EFF99DA9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" y="139"/>
                <a:ext cx="1229" cy="1644"/>
              </a:xfrm>
              <a:prstGeom prst="rect">
                <a:avLst/>
              </a:prstGeom>
              <a:gradFill>
                <a:gsLst>
                  <a:gs pos="29000">
                    <a:schemeClr val="accent2">
                      <a:lumMod val="75000"/>
                    </a:schemeClr>
                  </a:gs>
                  <a:gs pos="84000">
                    <a:schemeClr val="accent2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B1CA93-35CD-410B-9214-C9567A17E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9" cy="281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B452CA40-1B1C-481A-ADD0-BD8FA4154A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45688" y="3759857"/>
              <a:ext cx="877505" cy="882346"/>
              <a:chOff x="-5" y="0"/>
              <a:chExt cx="1237" cy="976"/>
            </a:xfrm>
          </p:grpSpPr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AEC321C7-3793-46BB-939A-E68BF95E5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" y="101"/>
                <a:ext cx="1237" cy="875"/>
              </a:xfrm>
              <a:prstGeom prst="rect">
                <a:avLst/>
              </a:prstGeom>
              <a:gradFill>
                <a:gsLst>
                  <a:gs pos="29000">
                    <a:schemeClr val="accent4">
                      <a:lumMod val="75000"/>
                    </a:schemeClr>
                  </a:gs>
                  <a:gs pos="84000">
                    <a:schemeClr val="accent4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CF99BB0-2C10-424D-9AF8-4E5B38F3E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228" cy="205"/>
              </a:xfrm>
              <a:prstGeom prst="ellipse">
                <a:avLst/>
              </a:prstGeom>
              <a:gradFill>
                <a:gsLst>
                  <a:gs pos="98000">
                    <a:schemeClr val="accent4">
                      <a:lumMod val="50000"/>
                    </a:schemeClr>
                  </a:gs>
                  <a:gs pos="0">
                    <a:schemeClr val="accent4">
                      <a:lumMod val="75000"/>
                    </a:scheme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117" name="Oval Callout 20">
              <a:extLst>
                <a:ext uri="{FF2B5EF4-FFF2-40B4-BE49-F238E27FC236}">
                  <a16:creationId xmlns:a16="http://schemas.microsoft.com/office/drawing/2014/main" id="{E52FD34D-424B-403F-AC0D-71A68487E444}"/>
                </a:ext>
              </a:extLst>
            </p:cNvPr>
            <p:cNvSpPr/>
            <p:nvPr/>
          </p:nvSpPr>
          <p:spPr bwMode="auto">
            <a:xfrm>
              <a:off x="7915275" y="2643528"/>
              <a:ext cx="518011" cy="491139"/>
            </a:xfrm>
            <a:prstGeom prst="wedgeEllipseCallout">
              <a:avLst>
                <a:gd name="adj1" fmla="val 27483"/>
                <a:gd name="adj2" fmla="val 72811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8" name="Oval Callout 21">
              <a:extLst>
                <a:ext uri="{FF2B5EF4-FFF2-40B4-BE49-F238E27FC236}">
                  <a16:creationId xmlns:a16="http://schemas.microsoft.com/office/drawing/2014/main" id="{709F9B2A-8E35-4F5C-8B39-A229DC433EB4}"/>
                </a:ext>
              </a:extLst>
            </p:cNvPr>
            <p:cNvSpPr/>
            <p:nvPr/>
          </p:nvSpPr>
          <p:spPr bwMode="auto">
            <a:xfrm>
              <a:off x="8656567" y="1982618"/>
              <a:ext cx="518011" cy="491139"/>
            </a:xfrm>
            <a:prstGeom prst="wedgeEllipseCallout">
              <a:avLst>
                <a:gd name="adj1" fmla="val 27483"/>
                <a:gd name="adj2" fmla="val 72811"/>
              </a:avLst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9" name="Oval Callout 22">
              <a:extLst>
                <a:ext uri="{FF2B5EF4-FFF2-40B4-BE49-F238E27FC236}">
                  <a16:creationId xmlns:a16="http://schemas.microsoft.com/office/drawing/2014/main" id="{44A93CED-0381-4B67-B1F9-9169FCC93EFD}"/>
                </a:ext>
              </a:extLst>
            </p:cNvPr>
            <p:cNvSpPr/>
            <p:nvPr/>
          </p:nvSpPr>
          <p:spPr bwMode="auto">
            <a:xfrm>
              <a:off x="10675025" y="1959992"/>
              <a:ext cx="678775" cy="643566"/>
            </a:xfrm>
            <a:prstGeom prst="wedgeEllipseCallout">
              <a:avLst>
                <a:gd name="adj1" fmla="val -68569"/>
                <a:gd name="adj2" fmla="val 57546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20" name="Oval Callout 23">
              <a:extLst>
                <a:ext uri="{FF2B5EF4-FFF2-40B4-BE49-F238E27FC236}">
                  <a16:creationId xmlns:a16="http://schemas.microsoft.com/office/drawing/2014/main" id="{F3476B3F-10C0-4F34-9B33-5C5544EEA2F5}"/>
                </a:ext>
              </a:extLst>
            </p:cNvPr>
            <p:cNvSpPr/>
            <p:nvPr/>
          </p:nvSpPr>
          <p:spPr bwMode="auto">
            <a:xfrm>
              <a:off x="10612508" y="3018639"/>
              <a:ext cx="518011" cy="491139"/>
            </a:xfrm>
            <a:prstGeom prst="wedgeEllipseCallout">
              <a:avLst>
                <a:gd name="adj1" fmla="val -55276"/>
                <a:gd name="adj2" fmla="val 76448"/>
              </a:avLst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3962B661-F22C-4309-891B-6F405114B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6702" y="3125750"/>
              <a:ext cx="268859" cy="403440"/>
            </a:xfrm>
            <a:custGeom>
              <a:avLst/>
              <a:gdLst>
                <a:gd name="connsiteX0" fmla="*/ 690483 w 1376363"/>
                <a:gd name="connsiteY0" fmla="*/ 393700 h 2065338"/>
                <a:gd name="connsiteX1" fmla="*/ 823833 w 1376363"/>
                <a:gd name="connsiteY1" fmla="*/ 415096 h 2065338"/>
                <a:gd name="connsiteX2" fmla="*/ 940403 w 1376363"/>
                <a:gd name="connsiteY2" fmla="*/ 487510 h 2065338"/>
                <a:gd name="connsiteX3" fmla="*/ 990600 w 1376363"/>
                <a:gd name="connsiteY3" fmla="*/ 608025 h 2065338"/>
                <a:gd name="connsiteX4" fmla="*/ 977900 w 1376363"/>
                <a:gd name="connsiteY4" fmla="*/ 638124 h 2065338"/>
                <a:gd name="connsiteX5" fmla="*/ 947817 w 1376363"/>
                <a:gd name="connsiteY5" fmla="*/ 650875 h 2065338"/>
                <a:gd name="connsiteX6" fmla="*/ 917543 w 1376363"/>
                <a:gd name="connsiteY6" fmla="*/ 638124 h 2065338"/>
                <a:gd name="connsiteX7" fmla="*/ 904907 w 1376363"/>
                <a:gd name="connsiteY7" fmla="*/ 608025 h 2065338"/>
                <a:gd name="connsiteX8" fmla="*/ 832533 w 1376363"/>
                <a:gd name="connsiteY8" fmla="*/ 512894 h 2065338"/>
                <a:gd name="connsiteX9" fmla="*/ 690483 w 1376363"/>
                <a:gd name="connsiteY9" fmla="*/ 479389 h 2065338"/>
                <a:gd name="connsiteX10" fmla="*/ 660432 w 1376363"/>
                <a:gd name="connsiteY10" fmla="*/ 466745 h 2065338"/>
                <a:gd name="connsiteX11" fmla="*/ 647700 w 1376363"/>
                <a:gd name="connsiteY11" fmla="*/ 436551 h 2065338"/>
                <a:gd name="connsiteX12" fmla="*/ 660432 w 1376363"/>
                <a:gd name="connsiteY12" fmla="*/ 406464 h 2065338"/>
                <a:gd name="connsiteX13" fmla="*/ 690483 w 1376363"/>
                <a:gd name="connsiteY13" fmla="*/ 393700 h 2065338"/>
                <a:gd name="connsiteX14" fmla="*/ 693690 w 1376363"/>
                <a:gd name="connsiteY14" fmla="*/ 177800 h 2065338"/>
                <a:gd name="connsiteX15" fmla="*/ 510293 w 1376363"/>
                <a:gd name="connsiteY15" fmla="*/ 208047 h 2065338"/>
                <a:gd name="connsiteX16" fmla="*/ 345050 w 1376363"/>
                <a:gd name="connsiteY16" fmla="*/ 291267 h 2065338"/>
                <a:gd name="connsiteX17" fmla="*/ 224091 w 1376363"/>
                <a:gd name="connsiteY17" fmla="*/ 427622 h 2065338"/>
                <a:gd name="connsiteX18" fmla="*/ 177800 w 1376363"/>
                <a:gd name="connsiteY18" fmla="*/ 607655 h 2065338"/>
                <a:gd name="connsiteX19" fmla="*/ 269092 w 1376363"/>
                <a:gd name="connsiteY19" fmla="*/ 849418 h 2065338"/>
                <a:gd name="connsiteX20" fmla="*/ 310128 w 1376363"/>
                <a:gd name="connsiteY20" fmla="*/ 893688 h 2065338"/>
                <a:gd name="connsiteX21" fmla="*/ 351069 w 1376363"/>
                <a:gd name="connsiteY21" fmla="*/ 938011 h 2065338"/>
                <a:gd name="connsiteX22" fmla="*/ 540533 w 1376363"/>
                <a:gd name="connsiteY22" fmla="*/ 1338263 h 2065338"/>
                <a:gd name="connsiteX23" fmla="*/ 846847 w 1376363"/>
                <a:gd name="connsiteY23" fmla="*/ 1338263 h 2065338"/>
                <a:gd name="connsiteX24" fmla="*/ 1036406 w 1376363"/>
                <a:gd name="connsiteY24" fmla="*/ 938011 h 2065338"/>
                <a:gd name="connsiteX25" fmla="*/ 1077347 w 1376363"/>
                <a:gd name="connsiteY25" fmla="*/ 893688 h 2065338"/>
                <a:gd name="connsiteX26" fmla="*/ 1118335 w 1376363"/>
                <a:gd name="connsiteY26" fmla="*/ 849418 h 2065338"/>
                <a:gd name="connsiteX27" fmla="*/ 1209675 w 1376363"/>
                <a:gd name="connsiteY27" fmla="*/ 607655 h 2065338"/>
                <a:gd name="connsiteX28" fmla="*/ 1163336 w 1376363"/>
                <a:gd name="connsiteY28" fmla="*/ 427622 h 2065338"/>
                <a:gd name="connsiteX29" fmla="*/ 1042378 w 1376363"/>
                <a:gd name="connsiteY29" fmla="*/ 291267 h 2065338"/>
                <a:gd name="connsiteX30" fmla="*/ 877182 w 1376363"/>
                <a:gd name="connsiteY30" fmla="*/ 208047 h 2065338"/>
                <a:gd name="connsiteX31" fmla="*/ 693690 w 1376363"/>
                <a:gd name="connsiteY31" fmla="*/ 177800 h 2065338"/>
                <a:gd name="connsiteX32" fmla="*/ 688182 w 1376363"/>
                <a:gd name="connsiteY32" fmla="*/ 0 h 2065338"/>
                <a:gd name="connsiteX33" fmla="*/ 938922 w 1376363"/>
                <a:gd name="connsiteY33" fmla="*/ 43601 h 2065338"/>
                <a:gd name="connsiteX34" fmla="*/ 1159395 w 1376363"/>
                <a:gd name="connsiteY34" fmla="*/ 163315 h 2065338"/>
                <a:gd name="connsiteX35" fmla="*/ 1316530 w 1376363"/>
                <a:gd name="connsiteY35" fmla="*/ 354263 h 2065338"/>
                <a:gd name="connsiteX36" fmla="*/ 1376363 w 1376363"/>
                <a:gd name="connsiteY36" fmla="*/ 602390 h 2065338"/>
                <a:gd name="connsiteX37" fmla="*/ 1237962 w 1376363"/>
                <a:gd name="connsiteY37" fmla="*/ 962773 h 2065338"/>
                <a:gd name="connsiteX38" fmla="*/ 1137857 w 1376363"/>
                <a:gd name="connsiteY38" fmla="*/ 1079713 h 2065338"/>
                <a:gd name="connsiteX39" fmla="*/ 1057824 w 1376363"/>
                <a:gd name="connsiteY39" fmla="*/ 1208127 h 2065338"/>
                <a:gd name="connsiteX40" fmla="*/ 1012137 w 1376363"/>
                <a:gd name="connsiteY40" fmla="*/ 1352701 h 2065338"/>
                <a:gd name="connsiteX41" fmla="*/ 1075284 w 1376363"/>
                <a:gd name="connsiteY41" fmla="*/ 1462948 h 2065338"/>
                <a:gd name="connsiteX42" fmla="*/ 1041703 w 1376363"/>
                <a:gd name="connsiteY42" fmla="*/ 1549004 h 2065338"/>
                <a:gd name="connsiteX43" fmla="*/ 1075284 w 1376363"/>
                <a:gd name="connsiteY43" fmla="*/ 1635059 h 2065338"/>
                <a:gd name="connsiteX44" fmla="*/ 1014749 w 1376363"/>
                <a:gd name="connsiteY44" fmla="*/ 1744063 h 2065338"/>
                <a:gd name="connsiteX45" fmla="*/ 1032336 w 1376363"/>
                <a:gd name="connsiteY45" fmla="*/ 1807267 h 2065338"/>
                <a:gd name="connsiteX46" fmla="*/ 989962 w 1376363"/>
                <a:gd name="connsiteY46" fmla="*/ 1902597 h 2065338"/>
                <a:gd name="connsiteX47" fmla="*/ 885779 w 1376363"/>
                <a:gd name="connsiteY47" fmla="*/ 1936350 h 2065338"/>
                <a:gd name="connsiteX48" fmla="*/ 805236 w 1376363"/>
                <a:gd name="connsiteY48" fmla="*/ 2030438 h 2065338"/>
                <a:gd name="connsiteX49" fmla="*/ 688182 w 1376363"/>
                <a:gd name="connsiteY49" fmla="*/ 2065338 h 2065338"/>
                <a:gd name="connsiteX50" fmla="*/ 571254 w 1376363"/>
                <a:gd name="connsiteY50" fmla="*/ 2030438 h 2065338"/>
                <a:gd name="connsiteX51" fmla="*/ 490648 w 1376363"/>
                <a:gd name="connsiteY51" fmla="*/ 1936350 h 2065338"/>
                <a:gd name="connsiteX52" fmla="*/ 386465 w 1376363"/>
                <a:gd name="connsiteY52" fmla="*/ 1902597 h 2065338"/>
                <a:gd name="connsiteX53" fmla="*/ 344154 w 1376363"/>
                <a:gd name="connsiteY53" fmla="*/ 1807267 h 2065338"/>
                <a:gd name="connsiteX54" fmla="*/ 361614 w 1376363"/>
                <a:gd name="connsiteY54" fmla="*/ 1744063 h 2065338"/>
                <a:gd name="connsiteX55" fmla="*/ 301143 w 1376363"/>
                <a:gd name="connsiteY55" fmla="*/ 1635059 h 2065338"/>
                <a:gd name="connsiteX56" fmla="*/ 334724 w 1376363"/>
                <a:gd name="connsiteY56" fmla="*/ 1549004 h 2065338"/>
                <a:gd name="connsiteX57" fmla="*/ 301143 w 1376363"/>
                <a:gd name="connsiteY57" fmla="*/ 1462948 h 2065338"/>
                <a:gd name="connsiteX58" fmla="*/ 364290 w 1376363"/>
                <a:gd name="connsiteY58" fmla="*/ 1352701 h 2065338"/>
                <a:gd name="connsiteX59" fmla="*/ 318666 w 1376363"/>
                <a:gd name="connsiteY59" fmla="*/ 1208127 h 2065338"/>
                <a:gd name="connsiteX60" fmla="*/ 238633 w 1376363"/>
                <a:gd name="connsiteY60" fmla="*/ 1079713 h 2065338"/>
                <a:gd name="connsiteX61" fmla="*/ 138528 w 1376363"/>
                <a:gd name="connsiteY61" fmla="*/ 962773 h 2065338"/>
                <a:gd name="connsiteX62" fmla="*/ 0 w 1376363"/>
                <a:gd name="connsiteY62" fmla="*/ 602390 h 2065338"/>
                <a:gd name="connsiteX63" fmla="*/ 59770 w 1376363"/>
                <a:gd name="connsiteY63" fmla="*/ 354263 h 2065338"/>
                <a:gd name="connsiteX64" fmla="*/ 217096 w 1376363"/>
                <a:gd name="connsiteY64" fmla="*/ 163315 h 2065338"/>
                <a:gd name="connsiteX65" fmla="*/ 437505 w 1376363"/>
                <a:gd name="connsiteY65" fmla="*/ 43601 h 2065338"/>
                <a:gd name="connsiteX66" fmla="*/ 688182 w 1376363"/>
                <a:gd name="connsiteY66" fmla="*/ 0 h 206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376363" h="2065338">
                  <a:moveTo>
                    <a:pt x="690483" y="393700"/>
                  </a:moveTo>
                  <a:cubicBezTo>
                    <a:pt x="735187" y="393700"/>
                    <a:pt x="779669" y="400892"/>
                    <a:pt x="823833" y="415096"/>
                  </a:cubicBezTo>
                  <a:cubicBezTo>
                    <a:pt x="868029" y="429407"/>
                    <a:pt x="906891" y="453541"/>
                    <a:pt x="940403" y="487510"/>
                  </a:cubicBezTo>
                  <a:cubicBezTo>
                    <a:pt x="973931" y="521371"/>
                    <a:pt x="990600" y="561555"/>
                    <a:pt x="990600" y="608025"/>
                  </a:cubicBezTo>
                  <a:cubicBezTo>
                    <a:pt x="990600" y="619681"/>
                    <a:pt x="986441" y="629706"/>
                    <a:pt x="977900" y="638124"/>
                  </a:cubicBezTo>
                  <a:cubicBezTo>
                    <a:pt x="969375" y="646637"/>
                    <a:pt x="959294" y="650875"/>
                    <a:pt x="947817" y="650875"/>
                  </a:cubicBezTo>
                  <a:cubicBezTo>
                    <a:pt x="936085" y="650875"/>
                    <a:pt x="926132" y="646637"/>
                    <a:pt x="917543" y="638124"/>
                  </a:cubicBezTo>
                  <a:cubicBezTo>
                    <a:pt x="909098" y="629706"/>
                    <a:pt x="904907" y="619681"/>
                    <a:pt x="904907" y="608025"/>
                  </a:cubicBezTo>
                  <a:cubicBezTo>
                    <a:pt x="904907" y="566924"/>
                    <a:pt x="880793" y="535218"/>
                    <a:pt x="832533" y="512894"/>
                  </a:cubicBezTo>
                  <a:cubicBezTo>
                    <a:pt x="784304" y="490569"/>
                    <a:pt x="737044" y="479389"/>
                    <a:pt x="690483" y="479389"/>
                  </a:cubicBezTo>
                  <a:cubicBezTo>
                    <a:pt x="679006" y="479389"/>
                    <a:pt x="668909" y="475163"/>
                    <a:pt x="660432" y="466745"/>
                  </a:cubicBezTo>
                  <a:cubicBezTo>
                    <a:pt x="651923" y="458232"/>
                    <a:pt x="647700" y="448195"/>
                    <a:pt x="647700" y="436551"/>
                  </a:cubicBezTo>
                  <a:cubicBezTo>
                    <a:pt x="647700" y="425014"/>
                    <a:pt x="651923" y="414917"/>
                    <a:pt x="660432" y="406464"/>
                  </a:cubicBezTo>
                  <a:cubicBezTo>
                    <a:pt x="668909" y="397939"/>
                    <a:pt x="679006" y="393700"/>
                    <a:pt x="690483" y="393700"/>
                  </a:cubicBezTo>
                  <a:close/>
                  <a:moveTo>
                    <a:pt x="693690" y="177800"/>
                  </a:moveTo>
                  <a:cubicBezTo>
                    <a:pt x="631873" y="177800"/>
                    <a:pt x="570772" y="187900"/>
                    <a:pt x="510293" y="208047"/>
                  </a:cubicBezTo>
                  <a:cubicBezTo>
                    <a:pt x="449814" y="228194"/>
                    <a:pt x="394733" y="255916"/>
                    <a:pt x="345050" y="291267"/>
                  </a:cubicBezTo>
                  <a:cubicBezTo>
                    <a:pt x="295367" y="326726"/>
                    <a:pt x="255000" y="372124"/>
                    <a:pt x="224091" y="427622"/>
                  </a:cubicBezTo>
                  <a:cubicBezTo>
                    <a:pt x="193278" y="483228"/>
                    <a:pt x="177800" y="543185"/>
                    <a:pt x="177800" y="607655"/>
                  </a:cubicBezTo>
                  <a:cubicBezTo>
                    <a:pt x="177800" y="698074"/>
                    <a:pt x="208279" y="778716"/>
                    <a:pt x="269092" y="849418"/>
                  </a:cubicBezTo>
                  <a:cubicBezTo>
                    <a:pt x="278026" y="859304"/>
                    <a:pt x="291784" y="874078"/>
                    <a:pt x="310128" y="893688"/>
                  </a:cubicBezTo>
                  <a:cubicBezTo>
                    <a:pt x="328521" y="913459"/>
                    <a:pt x="342136" y="928233"/>
                    <a:pt x="351069" y="938011"/>
                  </a:cubicBezTo>
                  <a:cubicBezTo>
                    <a:pt x="465722" y="1075010"/>
                    <a:pt x="528924" y="1208463"/>
                    <a:pt x="540533" y="1338263"/>
                  </a:cubicBezTo>
                  <a:lnTo>
                    <a:pt x="846847" y="1338263"/>
                  </a:lnTo>
                  <a:cubicBezTo>
                    <a:pt x="858503" y="1208463"/>
                    <a:pt x="921658" y="1075010"/>
                    <a:pt x="1036406" y="938011"/>
                  </a:cubicBezTo>
                  <a:cubicBezTo>
                    <a:pt x="1045292" y="928233"/>
                    <a:pt x="1058954" y="913459"/>
                    <a:pt x="1077347" y="893688"/>
                  </a:cubicBezTo>
                  <a:cubicBezTo>
                    <a:pt x="1095691" y="874078"/>
                    <a:pt x="1109306" y="859304"/>
                    <a:pt x="1118335" y="849418"/>
                  </a:cubicBezTo>
                  <a:cubicBezTo>
                    <a:pt x="1179196" y="778716"/>
                    <a:pt x="1209675" y="698074"/>
                    <a:pt x="1209675" y="607655"/>
                  </a:cubicBezTo>
                  <a:cubicBezTo>
                    <a:pt x="1209675" y="543185"/>
                    <a:pt x="1194149" y="483228"/>
                    <a:pt x="1163336" y="427622"/>
                  </a:cubicBezTo>
                  <a:cubicBezTo>
                    <a:pt x="1132380" y="372124"/>
                    <a:pt x="1092013" y="326726"/>
                    <a:pt x="1042378" y="291267"/>
                  </a:cubicBezTo>
                  <a:cubicBezTo>
                    <a:pt x="992647" y="255916"/>
                    <a:pt x="937518" y="228194"/>
                    <a:pt x="877182" y="208047"/>
                  </a:cubicBezTo>
                  <a:cubicBezTo>
                    <a:pt x="816655" y="187900"/>
                    <a:pt x="755554" y="177800"/>
                    <a:pt x="693690" y="177800"/>
                  </a:cubicBezTo>
                  <a:close/>
                  <a:moveTo>
                    <a:pt x="688182" y="0"/>
                  </a:moveTo>
                  <a:cubicBezTo>
                    <a:pt x="773376" y="0"/>
                    <a:pt x="856850" y="14534"/>
                    <a:pt x="938922" y="43601"/>
                  </a:cubicBezTo>
                  <a:cubicBezTo>
                    <a:pt x="1020930" y="72860"/>
                    <a:pt x="1094400" y="112637"/>
                    <a:pt x="1159395" y="163315"/>
                  </a:cubicBezTo>
                  <a:cubicBezTo>
                    <a:pt x="1224262" y="213992"/>
                    <a:pt x="1276640" y="277673"/>
                    <a:pt x="1316530" y="354263"/>
                  </a:cubicBezTo>
                  <a:cubicBezTo>
                    <a:pt x="1356482" y="430948"/>
                    <a:pt x="1376363" y="513657"/>
                    <a:pt x="1376363" y="602390"/>
                  </a:cubicBezTo>
                  <a:cubicBezTo>
                    <a:pt x="1376363" y="741323"/>
                    <a:pt x="1330293" y="861418"/>
                    <a:pt x="1237962" y="962773"/>
                  </a:cubicBezTo>
                  <a:cubicBezTo>
                    <a:pt x="1197627" y="1006661"/>
                    <a:pt x="1164301" y="1045673"/>
                    <a:pt x="1137857" y="1079713"/>
                  </a:cubicBezTo>
                  <a:cubicBezTo>
                    <a:pt x="1111349" y="1113753"/>
                    <a:pt x="1084650" y="1156589"/>
                    <a:pt x="1057824" y="1208127"/>
                  </a:cubicBezTo>
                  <a:cubicBezTo>
                    <a:pt x="1031062" y="1259665"/>
                    <a:pt x="1015832" y="1307856"/>
                    <a:pt x="1012137" y="1352701"/>
                  </a:cubicBezTo>
                  <a:cubicBezTo>
                    <a:pt x="1054320" y="1377848"/>
                    <a:pt x="1075284" y="1414565"/>
                    <a:pt x="1075284" y="1462948"/>
                  </a:cubicBezTo>
                  <a:cubicBezTo>
                    <a:pt x="1075284" y="1496223"/>
                    <a:pt x="1064132" y="1524812"/>
                    <a:pt x="1041703" y="1549004"/>
                  </a:cubicBezTo>
                  <a:cubicBezTo>
                    <a:pt x="1064132" y="1573195"/>
                    <a:pt x="1075284" y="1601880"/>
                    <a:pt x="1075284" y="1635059"/>
                  </a:cubicBezTo>
                  <a:cubicBezTo>
                    <a:pt x="1075284" y="1681816"/>
                    <a:pt x="1055148" y="1718055"/>
                    <a:pt x="1014749" y="1744063"/>
                  </a:cubicBezTo>
                  <a:cubicBezTo>
                    <a:pt x="1026474" y="1764621"/>
                    <a:pt x="1032336" y="1785753"/>
                    <a:pt x="1032336" y="1807267"/>
                  </a:cubicBezTo>
                  <a:cubicBezTo>
                    <a:pt x="1032336" y="1848382"/>
                    <a:pt x="1018126" y="1880318"/>
                    <a:pt x="989962" y="1902597"/>
                  </a:cubicBezTo>
                  <a:cubicBezTo>
                    <a:pt x="961734" y="1925067"/>
                    <a:pt x="927070" y="1936350"/>
                    <a:pt x="885779" y="1936350"/>
                  </a:cubicBezTo>
                  <a:cubicBezTo>
                    <a:pt x="867937" y="1975745"/>
                    <a:pt x="841047" y="2007107"/>
                    <a:pt x="805236" y="2030438"/>
                  </a:cubicBezTo>
                  <a:cubicBezTo>
                    <a:pt x="769361" y="2053768"/>
                    <a:pt x="730301" y="2065338"/>
                    <a:pt x="688182" y="2065338"/>
                  </a:cubicBezTo>
                  <a:cubicBezTo>
                    <a:pt x="646126" y="2065338"/>
                    <a:pt x="607129" y="2053768"/>
                    <a:pt x="571254" y="2030438"/>
                  </a:cubicBezTo>
                  <a:cubicBezTo>
                    <a:pt x="535507" y="2007107"/>
                    <a:pt x="508553" y="1975745"/>
                    <a:pt x="490648" y="1936350"/>
                  </a:cubicBezTo>
                  <a:cubicBezTo>
                    <a:pt x="449421" y="1936350"/>
                    <a:pt x="414693" y="1925067"/>
                    <a:pt x="386465" y="1902597"/>
                  </a:cubicBezTo>
                  <a:cubicBezTo>
                    <a:pt x="358237" y="1880318"/>
                    <a:pt x="344154" y="1848382"/>
                    <a:pt x="344154" y="1807267"/>
                  </a:cubicBezTo>
                  <a:cubicBezTo>
                    <a:pt x="344154" y="1785753"/>
                    <a:pt x="349953" y="1764621"/>
                    <a:pt x="361614" y="1744063"/>
                  </a:cubicBezTo>
                  <a:cubicBezTo>
                    <a:pt x="321279" y="1718055"/>
                    <a:pt x="301143" y="1681816"/>
                    <a:pt x="301143" y="1635059"/>
                  </a:cubicBezTo>
                  <a:cubicBezTo>
                    <a:pt x="301143" y="1601880"/>
                    <a:pt x="312358" y="1573195"/>
                    <a:pt x="334724" y="1549004"/>
                  </a:cubicBezTo>
                  <a:cubicBezTo>
                    <a:pt x="312358" y="1524812"/>
                    <a:pt x="301143" y="1496223"/>
                    <a:pt x="301143" y="1462948"/>
                  </a:cubicBezTo>
                  <a:cubicBezTo>
                    <a:pt x="301143" y="1414565"/>
                    <a:pt x="322171" y="1377848"/>
                    <a:pt x="364290" y="1352701"/>
                  </a:cubicBezTo>
                  <a:cubicBezTo>
                    <a:pt x="360786" y="1307856"/>
                    <a:pt x="345429" y="1259665"/>
                    <a:pt x="318666" y="1208127"/>
                  </a:cubicBezTo>
                  <a:cubicBezTo>
                    <a:pt x="291712" y="1156589"/>
                    <a:pt x="265014" y="1113753"/>
                    <a:pt x="238633" y="1079713"/>
                  </a:cubicBezTo>
                  <a:cubicBezTo>
                    <a:pt x="212189" y="1045673"/>
                    <a:pt x="178863" y="1006661"/>
                    <a:pt x="138528" y="962773"/>
                  </a:cubicBezTo>
                  <a:cubicBezTo>
                    <a:pt x="46197" y="861418"/>
                    <a:pt x="0" y="741323"/>
                    <a:pt x="0" y="602390"/>
                  </a:cubicBezTo>
                  <a:cubicBezTo>
                    <a:pt x="0" y="513657"/>
                    <a:pt x="19881" y="430948"/>
                    <a:pt x="59770" y="354263"/>
                  </a:cubicBezTo>
                  <a:cubicBezTo>
                    <a:pt x="99723" y="277577"/>
                    <a:pt x="152101" y="213992"/>
                    <a:pt x="217096" y="163315"/>
                  </a:cubicBezTo>
                  <a:cubicBezTo>
                    <a:pt x="282027" y="112637"/>
                    <a:pt x="355497" y="72860"/>
                    <a:pt x="437505" y="43601"/>
                  </a:cubicBezTo>
                  <a:cubicBezTo>
                    <a:pt x="519513" y="14534"/>
                    <a:pt x="603051" y="0"/>
                    <a:pt x="6881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122" name="AutoShape 15">
              <a:extLst>
                <a:ext uri="{FF2B5EF4-FFF2-40B4-BE49-F238E27FC236}">
                  <a16:creationId xmlns:a16="http://schemas.microsoft.com/office/drawing/2014/main" id="{416BDB62-DD50-43B4-B004-3A059C807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5303" y="4092871"/>
              <a:ext cx="293617" cy="37762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28" y="8800"/>
                  </a:moveTo>
                  <a:lnTo>
                    <a:pt x="6172" y="8800"/>
                  </a:lnTo>
                  <a:lnTo>
                    <a:pt x="6172" y="5999"/>
                  </a:lnTo>
                  <a:cubicBezTo>
                    <a:pt x="6172" y="4000"/>
                    <a:pt x="8226" y="2398"/>
                    <a:pt x="10797" y="2398"/>
                  </a:cubicBezTo>
                  <a:cubicBezTo>
                    <a:pt x="13369" y="2398"/>
                    <a:pt x="15428" y="4000"/>
                    <a:pt x="15428" y="5999"/>
                  </a:cubicBezTo>
                  <a:cubicBezTo>
                    <a:pt x="15428" y="5999"/>
                    <a:pt x="15428" y="8800"/>
                    <a:pt x="15428" y="8800"/>
                  </a:cubicBezTo>
                  <a:close/>
                  <a:moveTo>
                    <a:pt x="11315" y="15120"/>
                  </a:moveTo>
                  <a:lnTo>
                    <a:pt x="11315" y="17198"/>
                  </a:lnTo>
                  <a:cubicBezTo>
                    <a:pt x="11315" y="17439"/>
                    <a:pt x="11108" y="17600"/>
                    <a:pt x="10797" y="17600"/>
                  </a:cubicBezTo>
                  <a:cubicBezTo>
                    <a:pt x="10491" y="17600"/>
                    <a:pt x="10285" y="17439"/>
                    <a:pt x="10285" y="17198"/>
                  </a:cubicBezTo>
                  <a:lnTo>
                    <a:pt x="10285" y="15120"/>
                  </a:lnTo>
                  <a:cubicBezTo>
                    <a:pt x="9667" y="14960"/>
                    <a:pt x="9255" y="14478"/>
                    <a:pt x="9255" y="13999"/>
                  </a:cubicBezTo>
                  <a:cubicBezTo>
                    <a:pt x="9255" y="13357"/>
                    <a:pt x="9979" y="12800"/>
                    <a:pt x="10797" y="12800"/>
                  </a:cubicBezTo>
                  <a:cubicBezTo>
                    <a:pt x="11621" y="12800"/>
                    <a:pt x="12344" y="13357"/>
                    <a:pt x="12344" y="13999"/>
                  </a:cubicBezTo>
                  <a:cubicBezTo>
                    <a:pt x="12344" y="14557"/>
                    <a:pt x="11932" y="14960"/>
                    <a:pt x="11315" y="15120"/>
                  </a:cubicBezTo>
                  <a:cubicBezTo>
                    <a:pt x="11315" y="15120"/>
                    <a:pt x="11315" y="15120"/>
                    <a:pt x="11315" y="15120"/>
                  </a:cubicBezTo>
                  <a:close/>
                  <a:moveTo>
                    <a:pt x="18511" y="8800"/>
                  </a:moveTo>
                  <a:lnTo>
                    <a:pt x="18511" y="5999"/>
                  </a:lnTo>
                  <a:cubicBezTo>
                    <a:pt x="18511" y="2719"/>
                    <a:pt x="15016" y="0"/>
                    <a:pt x="10797" y="0"/>
                  </a:cubicBezTo>
                  <a:cubicBezTo>
                    <a:pt x="6583" y="0"/>
                    <a:pt x="3084" y="2719"/>
                    <a:pt x="3084" y="5999"/>
                  </a:cubicBezTo>
                  <a:lnTo>
                    <a:pt x="3084" y="8800"/>
                  </a:lnTo>
                  <a:cubicBezTo>
                    <a:pt x="1336" y="8800"/>
                    <a:pt x="0" y="9839"/>
                    <a:pt x="0" y="11198"/>
                  </a:cubicBezTo>
                  <a:lnTo>
                    <a:pt x="0" y="19198"/>
                  </a:lnTo>
                  <a:cubicBezTo>
                    <a:pt x="0" y="20557"/>
                    <a:pt x="1336" y="21600"/>
                    <a:pt x="3084" y="21600"/>
                  </a:cubicBezTo>
                  <a:lnTo>
                    <a:pt x="18511" y="21600"/>
                  </a:lnTo>
                  <a:cubicBezTo>
                    <a:pt x="20263" y="21600"/>
                    <a:pt x="21600" y="20557"/>
                    <a:pt x="21600" y="19198"/>
                  </a:cubicBezTo>
                  <a:lnTo>
                    <a:pt x="21600" y="11198"/>
                  </a:lnTo>
                  <a:cubicBezTo>
                    <a:pt x="21600" y="9921"/>
                    <a:pt x="20263" y="8800"/>
                    <a:pt x="18511" y="8800"/>
                  </a:cubicBezTo>
                  <a:cubicBezTo>
                    <a:pt x="18511" y="8800"/>
                    <a:pt x="18511" y="8800"/>
                    <a:pt x="18511" y="8800"/>
                  </a:cubicBezTo>
                  <a:close/>
                  <a:moveTo>
                    <a:pt x="18511" y="8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" name="AutoShape 40">
              <a:extLst>
                <a:ext uri="{FF2B5EF4-FFF2-40B4-BE49-F238E27FC236}">
                  <a16:creationId xmlns:a16="http://schemas.microsoft.com/office/drawing/2014/main" id="{9537D476-8A72-4D6B-B4F7-36FE556A3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1912" y="2599373"/>
              <a:ext cx="376774" cy="373364"/>
            </a:xfrm>
            <a:custGeom>
              <a:avLst/>
              <a:gdLst/>
              <a:ahLst/>
              <a:cxnLst/>
              <a:rect l="0" t="0" r="r" b="b"/>
              <a:pathLst>
                <a:path w="21475" h="21600">
                  <a:moveTo>
                    <a:pt x="21370" y="19866"/>
                  </a:moveTo>
                  <a:lnTo>
                    <a:pt x="18941" y="14310"/>
                  </a:lnTo>
                  <a:cubicBezTo>
                    <a:pt x="18830" y="14056"/>
                    <a:pt x="18634" y="13845"/>
                    <a:pt x="18392" y="13717"/>
                  </a:cubicBezTo>
                  <a:lnTo>
                    <a:pt x="14621" y="11725"/>
                  </a:lnTo>
                  <a:cubicBezTo>
                    <a:pt x="14539" y="11681"/>
                    <a:pt x="14438" y="11689"/>
                    <a:pt x="14363" y="11747"/>
                  </a:cubicBezTo>
                  <a:cubicBezTo>
                    <a:pt x="13297" y="12565"/>
                    <a:pt x="12043" y="12998"/>
                    <a:pt x="10738" y="12998"/>
                  </a:cubicBezTo>
                  <a:cubicBezTo>
                    <a:pt x="9432" y="12998"/>
                    <a:pt x="8179" y="12565"/>
                    <a:pt x="7112" y="11747"/>
                  </a:cubicBezTo>
                  <a:cubicBezTo>
                    <a:pt x="7038" y="11689"/>
                    <a:pt x="6937" y="11681"/>
                    <a:pt x="6854" y="11725"/>
                  </a:cubicBezTo>
                  <a:lnTo>
                    <a:pt x="3084" y="13717"/>
                  </a:lnTo>
                  <a:cubicBezTo>
                    <a:pt x="2841" y="13845"/>
                    <a:pt x="2645" y="14056"/>
                    <a:pt x="2535" y="14310"/>
                  </a:cubicBezTo>
                  <a:lnTo>
                    <a:pt x="105" y="19866"/>
                  </a:lnTo>
                  <a:cubicBezTo>
                    <a:pt x="-62" y="20250"/>
                    <a:pt x="-28" y="20688"/>
                    <a:pt x="197" y="21039"/>
                  </a:cubicBezTo>
                  <a:cubicBezTo>
                    <a:pt x="422" y="21390"/>
                    <a:pt x="803" y="21600"/>
                    <a:pt x="1216" y="21600"/>
                  </a:cubicBezTo>
                  <a:lnTo>
                    <a:pt x="20260" y="21600"/>
                  </a:lnTo>
                  <a:cubicBezTo>
                    <a:pt x="20673" y="21600"/>
                    <a:pt x="21054" y="21390"/>
                    <a:pt x="21278" y="21039"/>
                  </a:cubicBezTo>
                  <a:cubicBezTo>
                    <a:pt x="21504" y="20688"/>
                    <a:pt x="21538" y="20250"/>
                    <a:pt x="21370" y="19866"/>
                  </a:cubicBezTo>
                  <a:close/>
                  <a:moveTo>
                    <a:pt x="10738" y="11444"/>
                  </a:moveTo>
                  <a:cubicBezTo>
                    <a:pt x="13397" y="11444"/>
                    <a:pt x="15553" y="8882"/>
                    <a:pt x="15553" y="5722"/>
                  </a:cubicBezTo>
                  <a:cubicBezTo>
                    <a:pt x="15553" y="1339"/>
                    <a:pt x="13397" y="0"/>
                    <a:pt x="10738" y="0"/>
                  </a:cubicBezTo>
                  <a:cubicBezTo>
                    <a:pt x="8079" y="0"/>
                    <a:pt x="5923" y="1339"/>
                    <a:pt x="5923" y="5722"/>
                  </a:cubicBezTo>
                  <a:cubicBezTo>
                    <a:pt x="5923" y="8882"/>
                    <a:pt x="8079" y="11444"/>
                    <a:pt x="10738" y="11444"/>
                  </a:cubicBezTo>
                  <a:close/>
                  <a:moveTo>
                    <a:pt x="10738" y="11444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" name="AutoShape 49">
              <a:extLst>
                <a:ext uri="{FF2B5EF4-FFF2-40B4-BE49-F238E27FC236}">
                  <a16:creationId xmlns:a16="http://schemas.microsoft.com/office/drawing/2014/main" id="{23FC1D56-93B6-4BD0-852D-CD2CEF746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425" y="3796363"/>
              <a:ext cx="383040" cy="382696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" name="Rectangle 17">
              <a:extLst>
                <a:ext uri="{FF2B5EF4-FFF2-40B4-BE49-F238E27FC236}">
                  <a16:creationId xmlns:a16="http://schemas.microsoft.com/office/drawing/2014/main" id="{9C7A16FD-80F4-45D8-99ED-F5FBE0330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451" y="2685300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6%</a:t>
              </a:r>
            </a:p>
          </p:txBody>
        </p:sp>
        <p:sp>
          <p:nvSpPr>
            <p:cNvPr id="126" name="Rectangle 17">
              <a:extLst>
                <a:ext uri="{FF2B5EF4-FFF2-40B4-BE49-F238E27FC236}">
                  <a16:creationId xmlns:a16="http://schemas.microsoft.com/office/drawing/2014/main" id="{78439430-C70A-472D-A9B1-C8C377F9C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743" y="2024390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9%</a:t>
              </a:r>
            </a:p>
          </p:txBody>
        </p:sp>
        <p:sp>
          <p:nvSpPr>
            <p:cNvPr id="127" name="Rectangle 17">
              <a:extLst>
                <a:ext uri="{FF2B5EF4-FFF2-40B4-BE49-F238E27FC236}">
                  <a16:creationId xmlns:a16="http://schemas.microsoft.com/office/drawing/2014/main" id="{47DDFD7C-5B8A-40F6-9488-5C692FCE4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4086" y="2077978"/>
              <a:ext cx="440652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10%</a:t>
              </a:r>
            </a:p>
          </p:txBody>
        </p:sp>
        <p:sp>
          <p:nvSpPr>
            <p:cNvPr id="128" name="Rectangle 17">
              <a:extLst>
                <a:ext uri="{FF2B5EF4-FFF2-40B4-BE49-F238E27FC236}">
                  <a16:creationId xmlns:a16="http://schemas.microsoft.com/office/drawing/2014/main" id="{9335F14E-01A2-4DBE-9A9D-77476D7CA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0684" y="3060411"/>
              <a:ext cx="381658" cy="40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D761597-9D57-41CF-820A-FCF868EE415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805EAF-6101-4144-8ADC-3FC806D5A3A3}"/>
              </a:ext>
            </a:extLst>
          </p:cNvPr>
          <p:cNvSpPr/>
          <p:nvPr/>
        </p:nvSpPr>
        <p:spPr>
          <a:xfrm>
            <a:off x="4325256" y="1935957"/>
            <a:ext cx="7866743" cy="2986087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6C39355-FC5E-42B7-9FB5-2110CFF869E7}"/>
              </a:ext>
            </a:extLst>
          </p:cNvPr>
          <p:cNvGrpSpPr/>
          <p:nvPr/>
        </p:nvGrpSpPr>
        <p:grpSpPr>
          <a:xfrm>
            <a:off x="5578053" y="2530148"/>
            <a:ext cx="5361148" cy="1797705"/>
            <a:chOff x="5072743" y="2531627"/>
            <a:chExt cx="5361148" cy="1797705"/>
          </a:xfrm>
        </p:grpSpPr>
        <p:sp>
          <p:nvSpPr>
            <p:cNvPr id="9" name="Title 1">
              <a:extLst>
                <a:ext uri="{FF2B5EF4-FFF2-40B4-BE49-F238E27FC236}">
                  <a16:creationId xmlns:a16="http://schemas.microsoft.com/office/drawing/2014/main" id="{F857C33D-4A10-493E-B7D6-3CEA0F5B73FA}"/>
                </a:ext>
              </a:extLst>
            </p:cNvPr>
            <p:cNvSpPr txBox="1">
              <a:spLocks/>
            </p:cNvSpPr>
            <p:nvPr/>
          </p:nvSpPr>
          <p:spPr>
            <a:xfrm>
              <a:off x="5072743" y="2531627"/>
              <a:ext cx="4593771" cy="6794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50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</a:lstStyle>
            <a:p>
              <a:pPr algn="l"/>
              <a:r>
                <a:rPr lang="en-US" b="1" dirty="0">
                  <a:solidFill>
                    <a:schemeClr val="bg1"/>
                  </a:solidFill>
                </a:rPr>
                <a:t>Map Project Location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ADFDF69-3A65-4784-8131-C6AA5B6FB38F}"/>
                </a:ext>
              </a:extLst>
            </p:cNvPr>
            <p:cNvSpPr/>
            <p:nvPr/>
          </p:nvSpPr>
          <p:spPr>
            <a:xfrm>
              <a:off x="5072743" y="3211077"/>
              <a:ext cx="5361148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9355</TotalTime>
  <Words>475</Words>
  <Application>Microsoft Office PowerPoint</Application>
  <PresentationFormat>Widescreen</PresentationFormat>
  <Paragraphs>101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Gill Sans</vt:lpstr>
      <vt:lpstr>Lato</vt:lpstr>
      <vt:lpstr>Montserrat</vt:lpstr>
      <vt:lpstr>Montserrat-Regular</vt:lpstr>
      <vt:lpstr>PT Sans</vt:lpstr>
      <vt:lpstr>Roboto</vt:lpstr>
      <vt:lpstr>ヒラギノ角ゴ ProN W3</vt:lpstr>
      <vt:lpstr>Office Theme</vt:lpstr>
      <vt:lpstr>PowerPoint Presentation</vt:lpstr>
      <vt:lpstr>Welcome! Message</vt:lpstr>
      <vt:lpstr>About us</vt:lpstr>
      <vt:lpstr>PowerPoint Presentation</vt:lpstr>
      <vt:lpstr>Our Team</vt:lpstr>
      <vt:lpstr>Creative Portfolio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1392</cp:revision>
  <dcterms:created xsi:type="dcterms:W3CDTF">2017-07-18T09:08:44Z</dcterms:created>
  <dcterms:modified xsi:type="dcterms:W3CDTF">2017-09-16T19:05:06Z</dcterms:modified>
</cp:coreProperties>
</file>