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66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754554732009151E-3"/>
          <c:y val="0.10636179389003721"/>
          <c:w val="0.59571452079507226"/>
          <c:h val="0.8935715542743172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8E7-4DA0-86F0-D444763E534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8E7-4DA0-86F0-D444763E5346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8E7-4DA0-86F0-D444763E5346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8E7-4DA0-86F0-D444763E534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8E7-4DA0-86F0-D444763E53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754554732009151E-3"/>
          <c:y val="0.10636179389003721"/>
          <c:w val="0.59571452079507226"/>
          <c:h val="0.8935715542743172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DC-4CEC-BDDB-A2442310A47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DC-4CEC-BDDB-A2442310A477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DC-4CEC-BDDB-A2442310A477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CDC-4CEC-BDDB-A2442310A47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CDC-4CEC-BDDB-A2442310A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5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6C8F2A-58CA-46CC-9834-EBF24562F11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926285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45AD53-103F-4865-AEF1-FB4233B22EF5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338647" y="417317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DFF9F2-B4AB-483B-81D8-C1A7481CED88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333502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828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37E5504-4026-4575-9380-75533BCD470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797977"/>
            <a:ext cx="12192000" cy="2471732"/>
          </a:xfrm>
          <a:custGeom>
            <a:avLst/>
            <a:gdLst>
              <a:gd name="connsiteX0" fmla="*/ 0 w 12192000"/>
              <a:gd name="connsiteY0" fmla="*/ 0 h 2471732"/>
              <a:gd name="connsiteX1" fmla="*/ 12192000 w 12192000"/>
              <a:gd name="connsiteY1" fmla="*/ 0 h 2471732"/>
              <a:gd name="connsiteX2" fmla="*/ 12192000 w 12192000"/>
              <a:gd name="connsiteY2" fmla="*/ 2471732 h 2471732"/>
              <a:gd name="connsiteX3" fmla="*/ 0 w 12192000"/>
              <a:gd name="connsiteY3" fmla="*/ 2471732 h 247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1732">
                <a:moveTo>
                  <a:pt x="0" y="0"/>
                </a:moveTo>
                <a:lnTo>
                  <a:pt x="12192000" y="0"/>
                </a:lnTo>
                <a:lnTo>
                  <a:pt x="12192000" y="2471732"/>
                </a:lnTo>
                <a:lnTo>
                  <a:pt x="0" y="2471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3046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22940B7-24C5-4432-9E8A-20B4FE6ED6AD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828950"/>
            <a:ext cx="6210300" cy="3029049"/>
          </a:xfrm>
          <a:custGeom>
            <a:avLst/>
            <a:gdLst>
              <a:gd name="connsiteX0" fmla="*/ 0 w 6210300"/>
              <a:gd name="connsiteY0" fmla="*/ 0 h 3029049"/>
              <a:gd name="connsiteX1" fmla="*/ 6210300 w 6210300"/>
              <a:gd name="connsiteY1" fmla="*/ 0 h 3029049"/>
              <a:gd name="connsiteX2" fmla="*/ 6210300 w 6210300"/>
              <a:gd name="connsiteY2" fmla="*/ 3029049 h 3029049"/>
              <a:gd name="connsiteX3" fmla="*/ 0 w 6210300"/>
              <a:gd name="connsiteY3" fmla="*/ 3029049 h 3029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029049">
                <a:moveTo>
                  <a:pt x="0" y="0"/>
                </a:moveTo>
                <a:lnTo>
                  <a:pt x="6210300" y="0"/>
                </a:lnTo>
                <a:lnTo>
                  <a:pt x="6210300" y="3029049"/>
                </a:lnTo>
                <a:lnTo>
                  <a:pt x="0" y="3029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64C885A-5524-4D86-847E-82BD02A1C01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210300" y="0"/>
            <a:ext cx="5981700" cy="6858000"/>
          </a:xfrm>
          <a:custGeom>
            <a:avLst/>
            <a:gdLst>
              <a:gd name="connsiteX0" fmla="*/ 0 w 5981700"/>
              <a:gd name="connsiteY0" fmla="*/ 0 h 6858000"/>
              <a:gd name="connsiteX1" fmla="*/ 5981700 w 5981700"/>
              <a:gd name="connsiteY1" fmla="*/ 0 h 6858000"/>
              <a:gd name="connsiteX2" fmla="*/ 5981700 w 5981700"/>
              <a:gd name="connsiteY2" fmla="*/ 6858000 h 6858000"/>
              <a:gd name="connsiteX3" fmla="*/ 0 w 5981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700" h="6858000">
                <a:moveTo>
                  <a:pt x="0" y="0"/>
                </a:moveTo>
                <a:lnTo>
                  <a:pt x="5981700" y="0"/>
                </a:lnTo>
                <a:lnTo>
                  <a:pt x="59817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2092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B1C692-EB88-49B2-BDDE-6920E2297ED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869646" y="1443689"/>
            <a:ext cx="3322355" cy="5414311"/>
          </a:xfrm>
          <a:custGeom>
            <a:avLst/>
            <a:gdLst>
              <a:gd name="connsiteX0" fmla="*/ 0 w 3322355"/>
              <a:gd name="connsiteY0" fmla="*/ 0 h 5414311"/>
              <a:gd name="connsiteX1" fmla="*/ 3322355 w 3322355"/>
              <a:gd name="connsiteY1" fmla="*/ 0 h 5414311"/>
              <a:gd name="connsiteX2" fmla="*/ 3322355 w 3322355"/>
              <a:gd name="connsiteY2" fmla="*/ 5414311 h 5414311"/>
              <a:gd name="connsiteX3" fmla="*/ 0 w 3322355"/>
              <a:gd name="connsiteY3" fmla="*/ 5414311 h 541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5414311">
                <a:moveTo>
                  <a:pt x="0" y="0"/>
                </a:moveTo>
                <a:lnTo>
                  <a:pt x="3322355" y="0"/>
                </a:lnTo>
                <a:lnTo>
                  <a:pt x="3322355" y="5414311"/>
                </a:lnTo>
                <a:lnTo>
                  <a:pt x="0" y="5414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971469E-85C8-4A26-9545-BC5CF595DE50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8869645" y="1"/>
            <a:ext cx="3322355" cy="1218649"/>
          </a:xfrm>
          <a:custGeom>
            <a:avLst/>
            <a:gdLst>
              <a:gd name="connsiteX0" fmla="*/ 0 w 3322355"/>
              <a:gd name="connsiteY0" fmla="*/ 0 h 1218649"/>
              <a:gd name="connsiteX1" fmla="*/ 3322355 w 3322355"/>
              <a:gd name="connsiteY1" fmla="*/ 0 h 1218649"/>
              <a:gd name="connsiteX2" fmla="*/ 3322355 w 3322355"/>
              <a:gd name="connsiteY2" fmla="*/ 1218649 h 1218649"/>
              <a:gd name="connsiteX3" fmla="*/ 0 w 3322355"/>
              <a:gd name="connsiteY3" fmla="*/ 1218649 h 121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1218649">
                <a:moveTo>
                  <a:pt x="0" y="0"/>
                </a:moveTo>
                <a:lnTo>
                  <a:pt x="3322355" y="0"/>
                </a:lnTo>
                <a:lnTo>
                  <a:pt x="3322355" y="1218649"/>
                </a:lnTo>
                <a:lnTo>
                  <a:pt x="0" y="12186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C3E73FA-577F-43C4-BF57-47F55884EF95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353051" y="5639325"/>
            <a:ext cx="3322355" cy="1220556"/>
          </a:xfrm>
          <a:custGeom>
            <a:avLst/>
            <a:gdLst>
              <a:gd name="connsiteX0" fmla="*/ 0 w 3322355"/>
              <a:gd name="connsiteY0" fmla="*/ 0 h 1220556"/>
              <a:gd name="connsiteX1" fmla="*/ 3322355 w 3322355"/>
              <a:gd name="connsiteY1" fmla="*/ 0 h 1220556"/>
              <a:gd name="connsiteX2" fmla="*/ 3322355 w 3322355"/>
              <a:gd name="connsiteY2" fmla="*/ 1220556 h 1220556"/>
              <a:gd name="connsiteX3" fmla="*/ 0 w 3322355"/>
              <a:gd name="connsiteY3" fmla="*/ 1220556 h 1220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1220556">
                <a:moveTo>
                  <a:pt x="0" y="0"/>
                </a:moveTo>
                <a:lnTo>
                  <a:pt x="3322355" y="0"/>
                </a:lnTo>
                <a:lnTo>
                  <a:pt x="3322355" y="1220556"/>
                </a:lnTo>
                <a:lnTo>
                  <a:pt x="0" y="12205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F736F15-82CC-447B-B7B4-24B8A92DE687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5353051" y="0"/>
            <a:ext cx="3322355" cy="5429568"/>
          </a:xfrm>
          <a:custGeom>
            <a:avLst/>
            <a:gdLst>
              <a:gd name="connsiteX0" fmla="*/ 0 w 3322355"/>
              <a:gd name="connsiteY0" fmla="*/ 0 h 5429568"/>
              <a:gd name="connsiteX1" fmla="*/ 3322355 w 3322355"/>
              <a:gd name="connsiteY1" fmla="*/ 0 h 5429568"/>
              <a:gd name="connsiteX2" fmla="*/ 3322355 w 3322355"/>
              <a:gd name="connsiteY2" fmla="*/ 5429568 h 5429568"/>
              <a:gd name="connsiteX3" fmla="*/ 0 w 3322355"/>
              <a:gd name="connsiteY3" fmla="*/ 5429568 h 542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5429568">
                <a:moveTo>
                  <a:pt x="0" y="0"/>
                </a:moveTo>
                <a:lnTo>
                  <a:pt x="3322355" y="0"/>
                </a:lnTo>
                <a:lnTo>
                  <a:pt x="3322355" y="5429568"/>
                </a:lnTo>
                <a:lnTo>
                  <a:pt x="0" y="5429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3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EE16794-17AF-4E6E-9674-0E2E258A5F5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928859" y="589029"/>
            <a:ext cx="2624138" cy="2617788"/>
          </a:xfrm>
          <a:custGeom>
            <a:avLst/>
            <a:gdLst>
              <a:gd name="connsiteX0" fmla="*/ 314776 w 2624138"/>
              <a:gd name="connsiteY0" fmla="*/ 0 h 2617788"/>
              <a:gd name="connsiteX1" fmla="*/ 2624138 w 2624138"/>
              <a:gd name="connsiteY1" fmla="*/ 0 h 2617788"/>
              <a:gd name="connsiteX2" fmla="*/ 2624138 w 2624138"/>
              <a:gd name="connsiteY2" fmla="*/ 2617788 h 2617788"/>
              <a:gd name="connsiteX3" fmla="*/ 0 w 2624138"/>
              <a:gd name="connsiteY3" fmla="*/ 2617788 h 2617788"/>
              <a:gd name="connsiteX4" fmla="*/ 0 w 2624138"/>
              <a:gd name="connsiteY4" fmla="*/ 314014 h 2617788"/>
              <a:gd name="connsiteX5" fmla="*/ 314776 w 2624138"/>
              <a:gd name="connsiteY5" fmla="*/ 0 h 261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4138" h="2617788">
                <a:moveTo>
                  <a:pt x="314776" y="0"/>
                </a:moveTo>
                <a:cubicBezTo>
                  <a:pt x="314776" y="0"/>
                  <a:pt x="314776" y="0"/>
                  <a:pt x="2624138" y="0"/>
                </a:cubicBezTo>
                <a:cubicBezTo>
                  <a:pt x="2624138" y="0"/>
                  <a:pt x="2624138" y="0"/>
                  <a:pt x="2624138" y="2617788"/>
                </a:cubicBezTo>
                <a:cubicBezTo>
                  <a:pt x="2624138" y="2617788"/>
                  <a:pt x="2624138" y="2617788"/>
                  <a:pt x="0" y="2617788"/>
                </a:cubicBezTo>
                <a:cubicBezTo>
                  <a:pt x="0" y="2617788"/>
                  <a:pt x="0" y="2617788"/>
                  <a:pt x="0" y="314014"/>
                </a:cubicBezTo>
                <a:cubicBezTo>
                  <a:pt x="0" y="141910"/>
                  <a:pt x="142255" y="0"/>
                  <a:pt x="3147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221A247-61E6-4A68-9E23-D3503E5AB1CB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793749" y="3600517"/>
            <a:ext cx="4064720" cy="2620964"/>
          </a:xfrm>
          <a:custGeom>
            <a:avLst/>
            <a:gdLst>
              <a:gd name="connsiteX0" fmla="*/ 0 w 4064720"/>
              <a:gd name="connsiteY0" fmla="*/ 0 h 2620964"/>
              <a:gd name="connsiteX1" fmla="*/ 4064720 w 4064720"/>
              <a:gd name="connsiteY1" fmla="*/ 0 h 2620964"/>
              <a:gd name="connsiteX2" fmla="*/ 4064720 w 4064720"/>
              <a:gd name="connsiteY2" fmla="*/ 2620964 h 2620964"/>
              <a:gd name="connsiteX3" fmla="*/ 0 w 4064720"/>
              <a:gd name="connsiteY3" fmla="*/ 2620964 h 262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720" h="2620964">
                <a:moveTo>
                  <a:pt x="0" y="0"/>
                </a:moveTo>
                <a:lnTo>
                  <a:pt x="4064720" y="0"/>
                </a:lnTo>
                <a:lnTo>
                  <a:pt x="4064720" y="2620964"/>
                </a:lnTo>
                <a:lnTo>
                  <a:pt x="0" y="26209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4E61A1E-6BF0-452E-97DE-5E76E744F5DD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8915590" y="3600517"/>
            <a:ext cx="2624138" cy="2620963"/>
          </a:xfrm>
          <a:custGeom>
            <a:avLst/>
            <a:gdLst>
              <a:gd name="connsiteX0" fmla="*/ 0 w 2624138"/>
              <a:gd name="connsiteY0" fmla="*/ 0 h 2620963"/>
              <a:gd name="connsiteX1" fmla="*/ 2624138 w 2624138"/>
              <a:gd name="connsiteY1" fmla="*/ 0 h 2620963"/>
              <a:gd name="connsiteX2" fmla="*/ 2624138 w 2624138"/>
              <a:gd name="connsiteY2" fmla="*/ 2303911 h 2620963"/>
              <a:gd name="connsiteX3" fmla="*/ 2309362 w 2624138"/>
              <a:gd name="connsiteY3" fmla="*/ 2620963 h 2620963"/>
              <a:gd name="connsiteX4" fmla="*/ 0 w 2624138"/>
              <a:gd name="connsiteY4" fmla="*/ 2620963 h 2620963"/>
              <a:gd name="connsiteX5" fmla="*/ 0 w 2624138"/>
              <a:gd name="connsiteY5" fmla="*/ 0 h 262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4138" h="2620963">
                <a:moveTo>
                  <a:pt x="0" y="0"/>
                </a:moveTo>
                <a:cubicBezTo>
                  <a:pt x="0" y="0"/>
                  <a:pt x="0" y="0"/>
                  <a:pt x="2624138" y="0"/>
                </a:cubicBezTo>
                <a:cubicBezTo>
                  <a:pt x="2624138" y="0"/>
                  <a:pt x="2624138" y="0"/>
                  <a:pt x="2624138" y="2303911"/>
                </a:cubicBezTo>
                <a:cubicBezTo>
                  <a:pt x="2624138" y="2479045"/>
                  <a:pt x="2481884" y="2620963"/>
                  <a:pt x="2309362" y="2620963"/>
                </a:cubicBezTo>
                <a:lnTo>
                  <a:pt x="0" y="2620963"/>
                </a:lnTo>
                <a:cubicBezTo>
                  <a:pt x="0" y="2620963"/>
                  <a:pt x="0" y="2620963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95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BDAC342-E4D6-463B-A819-30CD9B0D09A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920936" y="2033588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77E6A76-92E3-4572-9517-296637CB0D0E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6960021" y="4250025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3810AC1-6858-44AF-BD69-CB4EC40F4330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4214420" y="2033588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89686CE-9C70-43CA-8E4C-95BC0088260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282535" y="4250025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6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19B9F9A-4DDD-43EE-B18C-D1EF6453BC3F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1814514"/>
            <a:ext cx="12192000" cy="2388950"/>
          </a:xfrm>
          <a:custGeom>
            <a:avLst/>
            <a:gdLst>
              <a:gd name="connsiteX0" fmla="*/ 0 w 12192000"/>
              <a:gd name="connsiteY0" fmla="*/ 0 h 2388950"/>
              <a:gd name="connsiteX1" fmla="*/ 12192000 w 12192000"/>
              <a:gd name="connsiteY1" fmla="*/ 0 h 2388950"/>
              <a:gd name="connsiteX2" fmla="*/ 12192000 w 12192000"/>
              <a:gd name="connsiteY2" fmla="*/ 2388950 h 2388950"/>
              <a:gd name="connsiteX3" fmla="*/ 0 w 12192000"/>
              <a:gd name="connsiteY3" fmla="*/ 2388950 h 23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88950">
                <a:moveTo>
                  <a:pt x="0" y="0"/>
                </a:moveTo>
                <a:lnTo>
                  <a:pt x="12192000" y="0"/>
                </a:lnTo>
                <a:lnTo>
                  <a:pt x="12192000" y="2388950"/>
                </a:lnTo>
                <a:lnTo>
                  <a:pt x="0" y="23889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3961578-3E8C-47AE-AF55-7B52409C5C27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7590972" y="4302486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9083790-EF73-4E43-AEC1-A5BCBF1F0CD6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0" y="4302489"/>
            <a:ext cx="3280228" cy="1929391"/>
          </a:xfrm>
          <a:custGeom>
            <a:avLst/>
            <a:gdLst>
              <a:gd name="connsiteX0" fmla="*/ 0 w 3280228"/>
              <a:gd name="connsiteY0" fmla="*/ 0 h 1929391"/>
              <a:gd name="connsiteX1" fmla="*/ 3280228 w 3280228"/>
              <a:gd name="connsiteY1" fmla="*/ 0 h 1929391"/>
              <a:gd name="connsiteX2" fmla="*/ 3280228 w 3280228"/>
              <a:gd name="connsiteY2" fmla="*/ 1929391 h 1929391"/>
              <a:gd name="connsiteX3" fmla="*/ 0 w 3280228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1">
                <a:moveTo>
                  <a:pt x="0" y="0"/>
                </a:moveTo>
                <a:lnTo>
                  <a:pt x="3280228" y="0"/>
                </a:lnTo>
                <a:lnTo>
                  <a:pt x="3280228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FC2AC2A-117B-4220-A2CF-C31CADAD7EE9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5138059" y="4302488"/>
            <a:ext cx="2452913" cy="1929391"/>
          </a:xfrm>
          <a:custGeom>
            <a:avLst/>
            <a:gdLst>
              <a:gd name="connsiteX0" fmla="*/ 0 w 2452913"/>
              <a:gd name="connsiteY0" fmla="*/ 0 h 1929391"/>
              <a:gd name="connsiteX1" fmla="*/ 2452913 w 2452913"/>
              <a:gd name="connsiteY1" fmla="*/ 0 h 1929391"/>
              <a:gd name="connsiteX2" fmla="*/ 2452913 w 2452913"/>
              <a:gd name="connsiteY2" fmla="*/ 1929391 h 1929391"/>
              <a:gd name="connsiteX3" fmla="*/ 0 w 2452913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1">
                <a:moveTo>
                  <a:pt x="0" y="0"/>
                </a:moveTo>
                <a:lnTo>
                  <a:pt x="2452913" y="0"/>
                </a:lnTo>
                <a:lnTo>
                  <a:pt x="2452913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8FC29A8-CBBE-4184-B7B2-C93F716773A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9739088" y="4302486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B7AE31F-1921-49EB-BB88-8F2EFC70FDE2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280231" y="4302486"/>
            <a:ext cx="1857827" cy="1929393"/>
          </a:xfrm>
          <a:custGeom>
            <a:avLst/>
            <a:gdLst>
              <a:gd name="connsiteX0" fmla="*/ 0 w 1857827"/>
              <a:gd name="connsiteY0" fmla="*/ 0 h 1929393"/>
              <a:gd name="connsiteX1" fmla="*/ 1857827 w 1857827"/>
              <a:gd name="connsiteY1" fmla="*/ 0 h 1929393"/>
              <a:gd name="connsiteX2" fmla="*/ 1857827 w 1857827"/>
              <a:gd name="connsiteY2" fmla="*/ 1929393 h 1929393"/>
              <a:gd name="connsiteX3" fmla="*/ 0 w 1857827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827" h="1929393">
                <a:moveTo>
                  <a:pt x="0" y="0"/>
                </a:moveTo>
                <a:lnTo>
                  <a:pt x="1857827" y="0"/>
                </a:lnTo>
                <a:lnTo>
                  <a:pt x="1857827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8383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5407542-E8A6-468A-A37D-8ED76CED8AD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413828" y="1985248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231FB88-59D1-4258-BDC8-C0E0AAADED0C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9516770" y="441829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D9D1B1B-2EEE-4966-B607-75086A523D74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1316310" y="441829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5713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F32BF94-A4D1-4DB6-A512-448B94CB01D6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-46038" y="-3175"/>
            <a:ext cx="12238038" cy="6134100"/>
          </a:xfrm>
          <a:custGeom>
            <a:avLst/>
            <a:gdLst>
              <a:gd name="connsiteX0" fmla="*/ 0 w 12238038"/>
              <a:gd name="connsiteY0" fmla="*/ 0 h 6134100"/>
              <a:gd name="connsiteX1" fmla="*/ 12238038 w 12238038"/>
              <a:gd name="connsiteY1" fmla="*/ 0 h 6134100"/>
              <a:gd name="connsiteX2" fmla="*/ 12238038 w 12238038"/>
              <a:gd name="connsiteY2" fmla="*/ 2582863 h 6134100"/>
              <a:gd name="connsiteX3" fmla="*/ 0 w 12238038"/>
              <a:gd name="connsiteY3" fmla="*/ 6134100 h 613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8038" h="6134100">
                <a:moveTo>
                  <a:pt x="0" y="0"/>
                </a:moveTo>
                <a:lnTo>
                  <a:pt x="12238038" y="0"/>
                </a:lnTo>
                <a:lnTo>
                  <a:pt x="12238038" y="2582863"/>
                </a:lnTo>
                <a:lnTo>
                  <a:pt x="0" y="6134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9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0F4B49-DE3A-4972-A913-BD56017A24C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7372350" y="1721084"/>
            <a:ext cx="3981450" cy="5136917"/>
          </a:xfrm>
          <a:custGeom>
            <a:avLst/>
            <a:gdLst>
              <a:gd name="connsiteX0" fmla="*/ 0 w 3981450"/>
              <a:gd name="connsiteY0" fmla="*/ 0 h 5136917"/>
              <a:gd name="connsiteX1" fmla="*/ 3981450 w 3981450"/>
              <a:gd name="connsiteY1" fmla="*/ 0 h 5136917"/>
              <a:gd name="connsiteX2" fmla="*/ 3981450 w 3981450"/>
              <a:gd name="connsiteY2" fmla="*/ 5136917 h 5136917"/>
              <a:gd name="connsiteX3" fmla="*/ 0 w 3981450"/>
              <a:gd name="connsiteY3" fmla="*/ 5136917 h 51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5136917">
                <a:moveTo>
                  <a:pt x="0" y="0"/>
                </a:moveTo>
                <a:lnTo>
                  <a:pt x="3981450" y="0"/>
                </a:lnTo>
                <a:lnTo>
                  <a:pt x="3981450" y="5136917"/>
                </a:lnTo>
                <a:lnTo>
                  <a:pt x="0" y="51369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1B3F29-EABC-4344-8456-07BEB75D62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457451"/>
            <a:ext cx="12192000" cy="3505200"/>
          </a:xfrm>
          <a:custGeom>
            <a:avLst/>
            <a:gdLst>
              <a:gd name="connsiteX0" fmla="*/ 0 w 12192000"/>
              <a:gd name="connsiteY0" fmla="*/ 0 h 3505200"/>
              <a:gd name="connsiteX1" fmla="*/ 12192000 w 12192000"/>
              <a:gd name="connsiteY1" fmla="*/ 0 h 3505200"/>
              <a:gd name="connsiteX2" fmla="*/ 12192000 w 12192000"/>
              <a:gd name="connsiteY2" fmla="*/ 3505200 h 3505200"/>
              <a:gd name="connsiteX3" fmla="*/ 0 w 12192000"/>
              <a:gd name="connsiteY3" fmla="*/ 350520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05200">
                <a:moveTo>
                  <a:pt x="0" y="0"/>
                </a:moveTo>
                <a:lnTo>
                  <a:pt x="12192000" y="0"/>
                </a:lnTo>
                <a:lnTo>
                  <a:pt x="12192000" y="3505200"/>
                </a:lnTo>
                <a:lnTo>
                  <a:pt x="0" y="3505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434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1692FDD-0F06-4F02-8478-72D7F94AABEE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9739087" y="1725209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22BCA-3186-4C85-BEA3-76567E8EDD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1725210"/>
            <a:ext cx="3280228" cy="1967681"/>
          </a:xfrm>
          <a:custGeom>
            <a:avLst/>
            <a:gdLst>
              <a:gd name="connsiteX0" fmla="*/ 0 w 3280228"/>
              <a:gd name="connsiteY0" fmla="*/ 0 h 1967681"/>
              <a:gd name="connsiteX1" fmla="*/ 3280228 w 3280228"/>
              <a:gd name="connsiteY1" fmla="*/ 0 h 1967681"/>
              <a:gd name="connsiteX2" fmla="*/ 3280228 w 3280228"/>
              <a:gd name="connsiteY2" fmla="*/ 1967681 h 1967681"/>
              <a:gd name="connsiteX3" fmla="*/ 0 w 3280228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67681">
                <a:moveTo>
                  <a:pt x="0" y="0"/>
                </a:moveTo>
                <a:lnTo>
                  <a:pt x="3280228" y="0"/>
                </a:lnTo>
                <a:lnTo>
                  <a:pt x="3280228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4977ACA-DBE0-4392-8F43-DE38282ECB0F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7590972" y="1725210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FC9869-6264-461C-BE2C-DB2FF458321B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138057" y="1725211"/>
            <a:ext cx="2452913" cy="1967679"/>
          </a:xfrm>
          <a:custGeom>
            <a:avLst/>
            <a:gdLst>
              <a:gd name="connsiteX0" fmla="*/ 0 w 2452913"/>
              <a:gd name="connsiteY0" fmla="*/ 0 h 1967679"/>
              <a:gd name="connsiteX1" fmla="*/ 2452913 w 2452913"/>
              <a:gd name="connsiteY1" fmla="*/ 0 h 1967679"/>
              <a:gd name="connsiteX2" fmla="*/ 2452913 w 2452913"/>
              <a:gd name="connsiteY2" fmla="*/ 1967679 h 1967679"/>
              <a:gd name="connsiteX3" fmla="*/ 0 w 2452913"/>
              <a:gd name="connsiteY3" fmla="*/ 1967679 h 19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67679">
                <a:moveTo>
                  <a:pt x="0" y="0"/>
                </a:moveTo>
                <a:lnTo>
                  <a:pt x="2452913" y="0"/>
                </a:lnTo>
                <a:lnTo>
                  <a:pt x="2452913" y="1967679"/>
                </a:lnTo>
                <a:lnTo>
                  <a:pt x="0" y="19676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EA5F770-1415-4017-8295-769CB5285E7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138057" y="3692890"/>
            <a:ext cx="2452914" cy="3165110"/>
          </a:xfrm>
          <a:custGeom>
            <a:avLst/>
            <a:gdLst>
              <a:gd name="connsiteX0" fmla="*/ 0 w 2452914"/>
              <a:gd name="connsiteY0" fmla="*/ 0 h 3165110"/>
              <a:gd name="connsiteX1" fmla="*/ 2452914 w 2452914"/>
              <a:gd name="connsiteY1" fmla="*/ 0 h 3165110"/>
              <a:gd name="connsiteX2" fmla="*/ 2452914 w 2452914"/>
              <a:gd name="connsiteY2" fmla="*/ 3165110 h 3165110"/>
              <a:gd name="connsiteX3" fmla="*/ 0 w 2452914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4" h="3165110">
                <a:moveTo>
                  <a:pt x="0" y="0"/>
                </a:moveTo>
                <a:lnTo>
                  <a:pt x="2452914" y="0"/>
                </a:lnTo>
                <a:lnTo>
                  <a:pt x="2452914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0E853B9-33F2-47A0-B0F3-779AC0480EE2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7590968" y="3654602"/>
            <a:ext cx="4601031" cy="3203398"/>
          </a:xfrm>
          <a:custGeom>
            <a:avLst/>
            <a:gdLst>
              <a:gd name="connsiteX0" fmla="*/ 0 w 4601031"/>
              <a:gd name="connsiteY0" fmla="*/ 0 h 3203398"/>
              <a:gd name="connsiteX1" fmla="*/ 4601031 w 4601031"/>
              <a:gd name="connsiteY1" fmla="*/ 0 h 3203398"/>
              <a:gd name="connsiteX2" fmla="*/ 4601031 w 4601031"/>
              <a:gd name="connsiteY2" fmla="*/ 3203398 h 3203398"/>
              <a:gd name="connsiteX3" fmla="*/ 0 w 4601031"/>
              <a:gd name="connsiteY3" fmla="*/ 3203398 h 32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31" h="3203398">
                <a:moveTo>
                  <a:pt x="0" y="0"/>
                </a:moveTo>
                <a:lnTo>
                  <a:pt x="4601031" y="0"/>
                </a:lnTo>
                <a:lnTo>
                  <a:pt x="4601031" y="3203398"/>
                </a:lnTo>
                <a:lnTo>
                  <a:pt x="0" y="3203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0EF128A-1B4C-4C48-A174-2943CDD51070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3692890"/>
            <a:ext cx="5138053" cy="3165110"/>
          </a:xfrm>
          <a:custGeom>
            <a:avLst/>
            <a:gdLst>
              <a:gd name="connsiteX0" fmla="*/ 0 w 5138053"/>
              <a:gd name="connsiteY0" fmla="*/ 0 h 3165110"/>
              <a:gd name="connsiteX1" fmla="*/ 5138053 w 5138053"/>
              <a:gd name="connsiteY1" fmla="*/ 0 h 3165110"/>
              <a:gd name="connsiteX2" fmla="*/ 5138053 w 5138053"/>
              <a:gd name="connsiteY2" fmla="*/ 3165110 h 3165110"/>
              <a:gd name="connsiteX3" fmla="*/ 0 w 5138053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053" h="3165110">
                <a:moveTo>
                  <a:pt x="0" y="0"/>
                </a:moveTo>
                <a:lnTo>
                  <a:pt x="5138053" y="0"/>
                </a:lnTo>
                <a:lnTo>
                  <a:pt x="5138053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DE49F76-7EB5-4CD9-B1C8-A1F35B2293A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280231" y="1725209"/>
            <a:ext cx="1857827" cy="1967681"/>
          </a:xfrm>
          <a:custGeom>
            <a:avLst/>
            <a:gdLst>
              <a:gd name="connsiteX0" fmla="*/ 0 w 1857827"/>
              <a:gd name="connsiteY0" fmla="*/ 0 h 1967681"/>
              <a:gd name="connsiteX1" fmla="*/ 1857827 w 1857827"/>
              <a:gd name="connsiteY1" fmla="*/ 0 h 1967681"/>
              <a:gd name="connsiteX2" fmla="*/ 1857827 w 1857827"/>
              <a:gd name="connsiteY2" fmla="*/ 1967681 h 1967681"/>
              <a:gd name="connsiteX3" fmla="*/ 0 w 1857827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827" h="1967681">
                <a:moveTo>
                  <a:pt x="0" y="0"/>
                </a:moveTo>
                <a:lnTo>
                  <a:pt x="1857827" y="0"/>
                </a:lnTo>
                <a:lnTo>
                  <a:pt x="1857827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3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5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  <p:sldLayoutId id="2147483934" r:id="rId17"/>
    <p:sldLayoutId id="2147483935" r:id="rId1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Placeholder 1034">
            <a:extLst>
              <a:ext uri="{FF2B5EF4-FFF2-40B4-BE49-F238E27FC236}">
                <a16:creationId xmlns:a16="http://schemas.microsoft.com/office/drawing/2014/main" id="{A50BED7B-135E-4A71-8364-282C864C331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D14261-2D3D-4F1D-A619-C453C57E431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032" name="Group 1031">
            <a:extLst>
              <a:ext uri="{FF2B5EF4-FFF2-40B4-BE49-F238E27FC236}">
                <a16:creationId xmlns:a16="http://schemas.microsoft.com/office/drawing/2014/main" id="{585AE2C6-5189-4DC7-B11A-B3364ED5A781}"/>
              </a:ext>
            </a:extLst>
          </p:cNvPr>
          <p:cNvGrpSpPr/>
          <p:nvPr/>
        </p:nvGrpSpPr>
        <p:grpSpPr>
          <a:xfrm>
            <a:off x="3517900" y="1631313"/>
            <a:ext cx="5156200" cy="3600450"/>
            <a:chOff x="-7954963" y="792163"/>
            <a:chExt cx="5156200" cy="360045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3C4DCA61-E428-4DD9-BC63-11323F929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2251" y="2009776"/>
              <a:ext cx="1058863" cy="1058863"/>
            </a:xfrm>
            <a:custGeom>
              <a:avLst/>
              <a:gdLst>
                <a:gd name="T0" fmla="*/ 308 w 350"/>
                <a:gd name="T1" fmla="*/ 350 h 350"/>
                <a:gd name="T2" fmla="*/ 350 w 350"/>
                <a:gd name="T3" fmla="*/ 308 h 350"/>
                <a:gd name="T4" fmla="*/ 350 w 350"/>
                <a:gd name="T5" fmla="*/ 0 h 350"/>
                <a:gd name="T6" fmla="*/ 0 w 350"/>
                <a:gd name="T7" fmla="*/ 0 h 350"/>
                <a:gd name="T8" fmla="*/ 0 w 350"/>
                <a:gd name="T9" fmla="*/ 350 h 350"/>
                <a:gd name="T10" fmla="*/ 308 w 350"/>
                <a:gd name="T11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50">
                  <a:moveTo>
                    <a:pt x="308" y="350"/>
                  </a:moveTo>
                  <a:cubicBezTo>
                    <a:pt x="331" y="350"/>
                    <a:pt x="350" y="331"/>
                    <a:pt x="350" y="308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0"/>
                    <a:pt x="0" y="350"/>
                    <a:pt x="0" y="350"/>
                  </a:cubicBezTo>
                  <a:lnTo>
                    <a:pt x="308" y="3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EC10BD0-73C3-4010-B8EA-629E7C1310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02251" y="1116013"/>
              <a:ext cx="735013" cy="735013"/>
            </a:xfrm>
            <a:custGeom>
              <a:avLst/>
              <a:gdLst>
                <a:gd name="T0" fmla="*/ 201 w 243"/>
                <a:gd name="T1" fmla="*/ 0 h 243"/>
                <a:gd name="T2" fmla="*/ 0 w 243"/>
                <a:gd name="T3" fmla="*/ 0 h 243"/>
                <a:gd name="T4" fmla="*/ 0 w 243"/>
                <a:gd name="T5" fmla="*/ 243 h 243"/>
                <a:gd name="T6" fmla="*/ 243 w 243"/>
                <a:gd name="T7" fmla="*/ 243 h 243"/>
                <a:gd name="T8" fmla="*/ 243 w 243"/>
                <a:gd name="T9" fmla="*/ 42 h 243"/>
                <a:gd name="T10" fmla="*/ 201 w 243"/>
                <a:gd name="T11" fmla="*/ 0 h 243"/>
                <a:gd name="T12" fmla="*/ 170 w 243"/>
                <a:gd name="T13" fmla="*/ 170 h 243"/>
                <a:gd name="T14" fmla="*/ 73 w 243"/>
                <a:gd name="T15" fmla="*/ 170 h 243"/>
                <a:gd name="T16" fmla="*/ 73 w 243"/>
                <a:gd name="T17" fmla="*/ 73 h 243"/>
                <a:gd name="T18" fmla="*/ 170 w 243"/>
                <a:gd name="T19" fmla="*/ 73 h 243"/>
                <a:gd name="T20" fmla="*/ 170 w 243"/>
                <a:gd name="T21" fmla="*/ 17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24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19"/>
                    <a:pt x="224" y="0"/>
                    <a:pt x="201" y="0"/>
                  </a:cubicBezTo>
                  <a:moveTo>
                    <a:pt x="170" y="170"/>
                  </a:moveTo>
                  <a:cubicBezTo>
                    <a:pt x="73" y="170"/>
                    <a:pt x="73" y="170"/>
                    <a:pt x="73" y="170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170" y="73"/>
                    <a:pt x="170" y="73"/>
                    <a:pt x="170" y="73"/>
                  </a:cubicBezTo>
                  <a:lnTo>
                    <a:pt x="170" y="1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6037ADFC-A41F-45C7-B346-6C06D99324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23038" y="2009776"/>
              <a:ext cx="1060450" cy="1058863"/>
            </a:xfrm>
            <a:custGeom>
              <a:avLst/>
              <a:gdLst>
                <a:gd name="T0" fmla="*/ 0 w 350"/>
                <a:gd name="T1" fmla="*/ 0 h 350"/>
                <a:gd name="T2" fmla="*/ 0 w 350"/>
                <a:gd name="T3" fmla="*/ 308 h 350"/>
                <a:gd name="T4" fmla="*/ 42 w 350"/>
                <a:gd name="T5" fmla="*/ 350 h 350"/>
                <a:gd name="T6" fmla="*/ 350 w 350"/>
                <a:gd name="T7" fmla="*/ 350 h 350"/>
                <a:gd name="T8" fmla="*/ 350 w 350"/>
                <a:gd name="T9" fmla="*/ 0 h 350"/>
                <a:gd name="T10" fmla="*/ 0 w 350"/>
                <a:gd name="T11" fmla="*/ 0 h 350"/>
                <a:gd name="T12" fmla="*/ 277 w 350"/>
                <a:gd name="T13" fmla="*/ 277 h 350"/>
                <a:gd name="T14" fmla="*/ 73 w 350"/>
                <a:gd name="T15" fmla="*/ 277 h 350"/>
                <a:gd name="T16" fmla="*/ 73 w 350"/>
                <a:gd name="T17" fmla="*/ 72 h 350"/>
                <a:gd name="T18" fmla="*/ 277 w 350"/>
                <a:gd name="T19" fmla="*/ 72 h 350"/>
                <a:gd name="T20" fmla="*/ 277 w 350"/>
                <a:gd name="T21" fmla="*/ 27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0" h="350">
                  <a:moveTo>
                    <a:pt x="0" y="0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0" y="331"/>
                    <a:pt x="19" y="350"/>
                    <a:pt x="42" y="350"/>
                  </a:cubicBezTo>
                  <a:cubicBezTo>
                    <a:pt x="350" y="350"/>
                    <a:pt x="350" y="350"/>
                    <a:pt x="350" y="350"/>
                  </a:cubicBezTo>
                  <a:cubicBezTo>
                    <a:pt x="350" y="0"/>
                    <a:pt x="350" y="0"/>
                    <a:pt x="350" y="0"/>
                  </a:cubicBezTo>
                  <a:lnTo>
                    <a:pt x="0" y="0"/>
                  </a:lnTo>
                  <a:close/>
                  <a:moveTo>
                    <a:pt x="277" y="277"/>
                  </a:moveTo>
                  <a:cubicBezTo>
                    <a:pt x="73" y="277"/>
                    <a:pt x="73" y="277"/>
                    <a:pt x="73" y="277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277" y="72"/>
                    <a:pt x="277" y="72"/>
                    <a:pt x="277" y="72"/>
                  </a:cubicBezTo>
                  <a:lnTo>
                    <a:pt x="277" y="27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27A30FFF-D6FF-47D9-8884-DB6645167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3038" y="792163"/>
              <a:ext cx="1060450" cy="1058863"/>
            </a:xfrm>
            <a:custGeom>
              <a:avLst/>
              <a:gdLst>
                <a:gd name="T0" fmla="*/ 0 w 350"/>
                <a:gd name="T1" fmla="*/ 42 h 350"/>
                <a:gd name="T2" fmla="*/ 0 w 350"/>
                <a:gd name="T3" fmla="*/ 350 h 350"/>
                <a:gd name="T4" fmla="*/ 350 w 350"/>
                <a:gd name="T5" fmla="*/ 350 h 350"/>
                <a:gd name="T6" fmla="*/ 350 w 350"/>
                <a:gd name="T7" fmla="*/ 0 h 350"/>
                <a:gd name="T8" fmla="*/ 42 w 350"/>
                <a:gd name="T9" fmla="*/ 0 h 350"/>
                <a:gd name="T10" fmla="*/ 0 w 350"/>
                <a:gd name="T11" fmla="*/ 4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50">
                  <a:moveTo>
                    <a:pt x="0" y="42"/>
                  </a:moveTo>
                  <a:cubicBezTo>
                    <a:pt x="0" y="350"/>
                    <a:pt x="0" y="350"/>
                    <a:pt x="0" y="350"/>
                  </a:cubicBezTo>
                  <a:cubicBezTo>
                    <a:pt x="350" y="350"/>
                    <a:pt x="350" y="350"/>
                    <a:pt x="350" y="35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8963EEDA-B0C7-4B2A-A0FA-DF23A8374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54963" y="3400426"/>
              <a:ext cx="384175" cy="487363"/>
            </a:xfrm>
            <a:custGeom>
              <a:avLst/>
              <a:gdLst>
                <a:gd name="T0" fmla="*/ 78 w 127"/>
                <a:gd name="T1" fmla="*/ 0 h 161"/>
                <a:gd name="T2" fmla="*/ 127 w 127"/>
                <a:gd name="T3" fmla="*/ 0 h 161"/>
                <a:gd name="T4" fmla="*/ 127 w 127"/>
                <a:gd name="T5" fmla="*/ 86 h 161"/>
                <a:gd name="T6" fmla="*/ 122 w 127"/>
                <a:gd name="T7" fmla="*/ 128 h 161"/>
                <a:gd name="T8" fmla="*/ 103 w 127"/>
                <a:gd name="T9" fmla="*/ 152 h 161"/>
                <a:gd name="T10" fmla="*/ 66 w 127"/>
                <a:gd name="T11" fmla="*/ 161 h 161"/>
                <a:gd name="T12" fmla="*/ 29 w 127"/>
                <a:gd name="T13" fmla="*/ 155 h 161"/>
                <a:gd name="T14" fmla="*/ 8 w 127"/>
                <a:gd name="T15" fmla="*/ 136 h 161"/>
                <a:gd name="T16" fmla="*/ 0 w 127"/>
                <a:gd name="T17" fmla="*/ 105 h 161"/>
                <a:gd name="T18" fmla="*/ 46 w 127"/>
                <a:gd name="T19" fmla="*/ 99 h 161"/>
                <a:gd name="T20" fmla="*/ 48 w 127"/>
                <a:gd name="T21" fmla="*/ 114 h 161"/>
                <a:gd name="T22" fmla="*/ 54 w 127"/>
                <a:gd name="T23" fmla="*/ 123 h 161"/>
                <a:gd name="T24" fmla="*/ 62 w 127"/>
                <a:gd name="T25" fmla="*/ 125 h 161"/>
                <a:gd name="T26" fmla="*/ 74 w 127"/>
                <a:gd name="T27" fmla="*/ 118 h 161"/>
                <a:gd name="T28" fmla="*/ 78 w 127"/>
                <a:gd name="T29" fmla="*/ 98 h 161"/>
                <a:gd name="T30" fmla="*/ 78 w 127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161">
                  <a:moveTo>
                    <a:pt x="78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104"/>
                    <a:pt x="125" y="118"/>
                    <a:pt x="122" y="128"/>
                  </a:cubicBezTo>
                  <a:cubicBezTo>
                    <a:pt x="119" y="137"/>
                    <a:pt x="113" y="145"/>
                    <a:pt x="103" y="152"/>
                  </a:cubicBezTo>
                  <a:cubicBezTo>
                    <a:pt x="93" y="158"/>
                    <a:pt x="81" y="161"/>
                    <a:pt x="66" y="161"/>
                  </a:cubicBezTo>
                  <a:cubicBezTo>
                    <a:pt x="50" y="161"/>
                    <a:pt x="37" y="159"/>
                    <a:pt x="29" y="155"/>
                  </a:cubicBezTo>
                  <a:cubicBezTo>
                    <a:pt x="20" y="151"/>
                    <a:pt x="13" y="144"/>
                    <a:pt x="8" y="136"/>
                  </a:cubicBezTo>
                  <a:cubicBezTo>
                    <a:pt x="3" y="128"/>
                    <a:pt x="1" y="117"/>
                    <a:pt x="0" y="105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7" y="106"/>
                    <a:pt x="47" y="111"/>
                    <a:pt x="48" y="114"/>
                  </a:cubicBezTo>
                  <a:cubicBezTo>
                    <a:pt x="49" y="118"/>
                    <a:pt x="51" y="120"/>
                    <a:pt x="54" y="123"/>
                  </a:cubicBezTo>
                  <a:cubicBezTo>
                    <a:pt x="56" y="124"/>
                    <a:pt x="59" y="125"/>
                    <a:pt x="62" y="125"/>
                  </a:cubicBezTo>
                  <a:cubicBezTo>
                    <a:pt x="68" y="125"/>
                    <a:pt x="72" y="123"/>
                    <a:pt x="74" y="118"/>
                  </a:cubicBezTo>
                  <a:cubicBezTo>
                    <a:pt x="77" y="114"/>
                    <a:pt x="78" y="108"/>
                    <a:pt x="78" y="98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EA6D3D6C-ABEC-4360-A4C0-C937D61549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491413" y="3395663"/>
              <a:ext cx="496888" cy="492125"/>
            </a:xfrm>
            <a:custGeom>
              <a:avLst/>
              <a:gdLst>
                <a:gd name="T0" fmla="*/ 0 w 164"/>
                <a:gd name="T1" fmla="*/ 82 h 163"/>
                <a:gd name="T2" fmla="*/ 22 w 164"/>
                <a:gd name="T3" fmla="*/ 21 h 163"/>
                <a:gd name="T4" fmla="*/ 82 w 164"/>
                <a:gd name="T5" fmla="*/ 0 h 163"/>
                <a:gd name="T6" fmla="*/ 143 w 164"/>
                <a:gd name="T7" fmla="*/ 21 h 163"/>
                <a:gd name="T8" fmla="*/ 164 w 164"/>
                <a:gd name="T9" fmla="*/ 80 h 163"/>
                <a:gd name="T10" fmla="*/ 155 w 164"/>
                <a:gd name="T11" fmla="*/ 126 h 163"/>
                <a:gd name="T12" fmla="*/ 128 w 164"/>
                <a:gd name="T13" fmla="*/ 154 h 163"/>
                <a:gd name="T14" fmla="*/ 84 w 164"/>
                <a:gd name="T15" fmla="*/ 163 h 163"/>
                <a:gd name="T16" fmla="*/ 40 w 164"/>
                <a:gd name="T17" fmla="*/ 155 h 163"/>
                <a:gd name="T18" fmla="*/ 11 w 164"/>
                <a:gd name="T19" fmla="*/ 128 h 163"/>
                <a:gd name="T20" fmla="*/ 0 w 164"/>
                <a:gd name="T21" fmla="*/ 82 h 163"/>
                <a:gd name="T22" fmla="*/ 49 w 164"/>
                <a:gd name="T23" fmla="*/ 82 h 163"/>
                <a:gd name="T24" fmla="*/ 58 w 164"/>
                <a:gd name="T25" fmla="*/ 116 h 163"/>
                <a:gd name="T26" fmla="*/ 82 w 164"/>
                <a:gd name="T27" fmla="*/ 127 h 163"/>
                <a:gd name="T28" fmla="*/ 107 w 164"/>
                <a:gd name="T29" fmla="*/ 117 h 163"/>
                <a:gd name="T30" fmla="*/ 115 w 164"/>
                <a:gd name="T31" fmla="*/ 80 h 163"/>
                <a:gd name="T32" fmla="*/ 106 w 164"/>
                <a:gd name="T33" fmla="*/ 47 h 163"/>
                <a:gd name="T34" fmla="*/ 82 w 164"/>
                <a:gd name="T35" fmla="*/ 37 h 163"/>
                <a:gd name="T36" fmla="*/ 58 w 164"/>
                <a:gd name="T37" fmla="*/ 47 h 163"/>
                <a:gd name="T38" fmla="*/ 49 w 164"/>
                <a:gd name="T39" fmla="*/ 8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4" h="163">
                  <a:moveTo>
                    <a:pt x="0" y="82"/>
                  </a:moveTo>
                  <a:cubicBezTo>
                    <a:pt x="0" y="56"/>
                    <a:pt x="8" y="36"/>
                    <a:pt x="22" y="21"/>
                  </a:cubicBezTo>
                  <a:cubicBezTo>
                    <a:pt x="36" y="7"/>
                    <a:pt x="56" y="0"/>
                    <a:pt x="82" y="0"/>
                  </a:cubicBezTo>
                  <a:cubicBezTo>
                    <a:pt x="108" y="0"/>
                    <a:pt x="129" y="7"/>
                    <a:pt x="143" y="21"/>
                  </a:cubicBezTo>
                  <a:cubicBezTo>
                    <a:pt x="157" y="35"/>
                    <a:pt x="164" y="55"/>
                    <a:pt x="164" y="80"/>
                  </a:cubicBezTo>
                  <a:cubicBezTo>
                    <a:pt x="164" y="99"/>
                    <a:pt x="161" y="114"/>
                    <a:pt x="155" y="126"/>
                  </a:cubicBezTo>
                  <a:cubicBezTo>
                    <a:pt x="149" y="138"/>
                    <a:pt x="140" y="147"/>
                    <a:pt x="128" y="154"/>
                  </a:cubicBezTo>
                  <a:cubicBezTo>
                    <a:pt x="116" y="160"/>
                    <a:pt x="102" y="163"/>
                    <a:pt x="84" y="163"/>
                  </a:cubicBezTo>
                  <a:cubicBezTo>
                    <a:pt x="66" y="163"/>
                    <a:pt x="51" y="161"/>
                    <a:pt x="40" y="155"/>
                  </a:cubicBezTo>
                  <a:cubicBezTo>
                    <a:pt x="28" y="149"/>
                    <a:pt x="19" y="140"/>
                    <a:pt x="11" y="128"/>
                  </a:cubicBezTo>
                  <a:cubicBezTo>
                    <a:pt x="4" y="116"/>
                    <a:pt x="0" y="100"/>
                    <a:pt x="0" y="82"/>
                  </a:cubicBezTo>
                  <a:close/>
                  <a:moveTo>
                    <a:pt x="49" y="82"/>
                  </a:moveTo>
                  <a:cubicBezTo>
                    <a:pt x="49" y="98"/>
                    <a:pt x="52" y="109"/>
                    <a:pt x="58" y="116"/>
                  </a:cubicBezTo>
                  <a:cubicBezTo>
                    <a:pt x="64" y="123"/>
                    <a:pt x="72" y="127"/>
                    <a:pt x="82" y="127"/>
                  </a:cubicBezTo>
                  <a:cubicBezTo>
                    <a:pt x="93" y="127"/>
                    <a:pt x="101" y="123"/>
                    <a:pt x="107" y="117"/>
                  </a:cubicBezTo>
                  <a:cubicBezTo>
                    <a:pt x="113" y="110"/>
                    <a:pt x="115" y="97"/>
                    <a:pt x="115" y="80"/>
                  </a:cubicBezTo>
                  <a:cubicBezTo>
                    <a:pt x="115" y="65"/>
                    <a:pt x="112" y="54"/>
                    <a:pt x="106" y="47"/>
                  </a:cubicBezTo>
                  <a:cubicBezTo>
                    <a:pt x="100" y="40"/>
                    <a:pt x="92" y="37"/>
                    <a:pt x="82" y="37"/>
                  </a:cubicBezTo>
                  <a:cubicBezTo>
                    <a:pt x="72" y="37"/>
                    <a:pt x="64" y="40"/>
                    <a:pt x="58" y="47"/>
                  </a:cubicBezTo>
                  <a:cubicBezTo>
                    <a:pt x="52" y="54"/>
                    <a:pt x="49" y="66"/>
                    <a:pt x="49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4119264D-CCD5-4C62-B20F-9CD26F065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13563" y="3400426"/>
              <a:ext cx="457200" cy="481013"/>
            </a:xfrm>
            <a:custGeom>
              <a:avLst/>
              <a:gdLst>
                <a:gd name="T0" fmla="*/ 0 w 288"/>
                <a:gd name="T1" fmla="*/ 0 h 303"/>
                <a:gd name="T2" fmla="*/ 94 w 288"/>
                <a:gd name="T3" fmla="*/ 0 h 303"/>
                <a:gd name="T4" fmla="*/ 94 w 288"/>
                <a:gd name="T5" fmla="*/ 107 h 303"/>
                <a:gd name="T6" fmla="*/ 195 w 288"/>
                <a:gd name="T7" fmla="*/ 107 h 303"/>
                <a:gd name="T8" fmla="*/ 195 w 288"/>
                <a:gd name="T9" fmla="*/ 0 h 303"/>
                <a:gd name="T10" fmla="*/ 288 w 288"/>
                <a:gd name="T11" fmla="*/ 0 h 303"/>
                <a:gd name="T12" fmla="*/ 288 w 288"/>
                <a:gd name="T13" fmla="*/ 303 h 303"/>
                <a:gd name="T14" fmla="*/ 195 w 288"/>
                <a:gd name="T15" fmla="*/ 303 h 303"/>
                <a:gd name="T16" fmla="*/ 195 w 288"/>
                <a:gd name="T17" fmla="*/ 181 h 303"/>
                <a:gd name="T18" fmla="*/ 94 w 288"/>
                <a:gd name="T19" fmla="*/ 181 h 303"/>
                <a:gd name="T20" fmla="*/ 94 w 288"/>
                <a:gd name="T21" fmla="*/ 303 h 303"/>
                <a:gd name="T22" fmla="*/ 0 w 288"/>
                <a:gd name="T23" fmla="*/ 303 h 303"/>
                <a:gd name="T24" fmla="*/ 0 w 288"/>
                <a:gd name="T2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303">
                  <a:moveTo>
                    <a:pt x="0" y="0"/>
                  </a:moveTo>
                  <a:lnTo>
                    <a:pt x="94" y="0"/>
                  </a:lnTo>
                  <a:lnTo>
                    <a:pt x="94" y="107"/>
                  </a:lnTo>
                  <a:lnTo>
                    <a:pt x="195" y="107"/>
                  </a:lnTo>
                  <a:lnTo>
                    <a:pt x="195" y="0"/>
                  </a:lnTo>
                  <a:lnTo>
                    <a:pt x="288" y="0"/>
                  </a:lnTo>
                  <a:lnTo>
                    <a:pt x="288" y="303"/>
                  </a:lnTo>
                  <a:lnTo>
                    <a:pt x="195" y="303"/>
                  </a:lnTo>
                  <a:lnTo>
                    <a:pt x="195" y="181"/>
                  </a:lnTo>
                  <a:lnTo>
                    <a:pt x="94" y="181"/>
                  </a:lnTo>
                  <a:lnTo>
                    <a:pt x="94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9F7D8F8-02AD-48F4-AE1A-914E6A722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56351" y="3400426"/>
              <a:ext cx="460375" cy="481013"/>
            </a:xfrm>
            <a:custGeom>
              <a:avLst/>
              <a:gdLst>
                <a:gd name="T0" fmla="*/ 0 w 290"/>
                <a:gd name="T1" fmla="*/ 0 h 303"/>
                <a:gd name="T2" fmla="*/ 88 w 290"/>
                <a:gd name="T3" fmla="*/ 0 h 303"/>
                <a:gd name="T4" fmla="*/ 200 w 290"/>
                <a:gd name="T5" fmla="*/ 168 h 303"/>
                <a:gd name="T6" fmla="*/ 200 w 290"/>
                <a:gd name="T7" fmla="*/ 0 h 303"/>
                <a:gd name="T8" fmla="*/ 290 w 290"/>
                <a:gd name="T9" fmla="*/ 0 h 303"/>
                <a:gd name="T10" fmla="*/ 290 w 290"/>
                <a:gd name="T11" fmla="*/ 303 h 303"/>
                <a:gd name="T12" fmla="*/ 200 w 290"/>
                <a:gd name="T13" fmla="*/ 303 h 303"/>
                <a:gd name="T14" fmla="*/ 88 w 290"/>
                <a:gd name="T15" fmla="*/ 138 h 303"/>
                <a:gd name="T16" fmla="*/ 88 w 290"/>
                <a:gd name="T17" fmla="*/ 303 h 303"/>
                <a:gd name="T18" fmla="*/ 0 w 290"/>
                <a:gd name="T19" fmla="*/ 303 h 303"/>
                <a:gd name="T20" fmla="*/ 0 w 290"/>
                <a:gd name="T2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0" h="303">
                  <a:moveTo>
                    <a:pt x="0" y="0"/>
                  </a:moveTo>
                  <a:lnTo>
                    <a:pt x="88" y="0"/>
                  </a:lnTo>
                  <a:lnTo>
                    <a:pt x="200" y="168"/>
                  </a:lnTo>
                  <a:lnTo>
                    <a:pt x="200" y="0"/>
                  </a:lnTo>
                  <a:lnTo>
                    <a:pt x="290" y="0"/>
                  </a:lnTo>
                  <a:lnTo>
                    <a:pt x="290" y="303"/>
                  </a:lnTo>
                  <a:lnTo>
                    <a:pt x="200" y="303"/>
                  </a:lnTo>
                  <a:lnTo>
                    <a:pt x="88" y="138"/>
                  </a:lnTo>
                  <a:lnTo>
                    <a:pt x="88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8FB056C2-829E-4157-96D3-261917A58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6601" y="3395663"/>
              <a:ext cx="465138" cy="492125"/>
            </a:xfrm>
            <a:custGeom>
              <a:avLst/>
              <a:gdLst>
                <a:gd name="T0" fmla="*/ 111 w 154"/>
                <a:gd name="T1" fmla="*/ 96 h 163"/>
                <a:gd name="T2" fmla="*/ 154 w 154"/>
                <a:gd name="T3" fmla="*/ 109 h 163"/>
                <a:gd name="T4" fmla="*/ 141 w 154"/>
                <a:gd name="T5" fmla="*/ 139 h 163"/>
                <a:gd name="T6" fmla="*/ 118 w 154"/>
                <a:gd name="T7" fmla="*/ 157 h 163"/>
                <a:gd name="T8" fmla="*/ 83 w 154"/>
                <a:gd name="T9" fmla="*/ 163 h 163"/>
                <a:gd name="T10" fmla="*/ 40 w 154"/>
                <a:gd name="T11" fmla="*/ 156 h 163"/>
                <a:gd name="T12" fmla="*/ 12 w 154"/>
                <a:gd name="T13" fmla="*/ 130 h 163"/>
                <a:gd name="T14" fmla="*/ 0 w 154"/>
                <a:gd name="T15" fmla="*/ 81 h 163"/>
                <a:gd name="T16" fmla="*/ 21 w 154"/>
                <a:gd name="T17" fmla="*/ 21 h 163"/>
                <a:gd name="T18" fmla="*/ 80 w 154"/>
                <a:gd name="T19" fmla="*/ 0 h 163"/>
                <a:gd name="T20" fmla="*/ 127 w 154"/>
                <a:gd name="T21" fmla="*/ 12 h 163"/>
                <a:gd name="T22" fmla="*/ 153 w 154"/>
                <a:gd name="T23" fmla="*/ 49 h 163"/>
                <a:gd name="T24" fmla="*/ 110 w 154"/>
                <a:gd name="T25" fmla="*/ 59 h 163"/>
                <a:gd name="T26" fmla="*/ 105 w 154"/>
                <a:gd name="T27" fmla="*/ 48 h 163"/>
                <a:gd name="T28" fmla="*/ 95 w 154"/>
                <a:gd name="T29" fmla="*/ 39 h 163"/>
                <a:gd name="T30" fmla="*/ 81 w 154"/>
                <a:gd name="T31" fmla="*/ 36 h 163"/>
                <a:gd name="T32" fmla="*/ 56 w 154"/>
                <a:gd name="T33" fmla="*/ 50 h 163"/>
                <a:gd name="T34" fmla="*/ 49 w 154"/>
                <a:gd name="T35" fmla="*/ 81 h 163"/>
                <a:gd name="T36" fmla="*/ 57 w 154"/>
                <a:gd name="T37" fmla="*/ 117 h 163"/>
                <a:gd name="T38" fmla="*/ 80 w 154"/>
                <a:gd name="T39" fmla="*/ 127 h 163"/>
                <a:gd name="T40" fmla="*/ 101 w 154"/>
                <a:gd name="T41" fmla="*/ 119 h 163"/>
                <a:gd name="T42" fmla="*/ 111 w 154"/>
                <a:gd name="T43" fmla="*/ 9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163">
                  <a:moveTo>
                    <a:pt x="111" y="96"/>
                  </a:moveTo>
                  <a:cubicBezTo>
                    <a:pt x="154" y="109"/>
                    <a:pt x="154" y="109"/>
                    <a:pt x="154" y="109"/>
                  </a:cubicBezTo>
                  <a:cubicBezTo>
                    <a:pt x="151" y="121"/>
                    <a:pt x="147" y="131"/>
                    <a:pt x="141" y="139"/>
                  </a:cubicBezTo>
                  <a:cubicBezTo>
                    <a:pt x="134" y="147"/>
                    <a:pt x="127" y="153"/>
                    <a:pt x="118" y="157"/>
                  </a:cubicBezTo>
                  <a:cubicBezTo>
                    <a:pt x="108" y="161"/>
                    <a:pt x="97" y="163"/>
                    <a:pt x="83" y="163"/>
                  </a:cubicBezTo>
                  <a:cubicBezTo>
                    <a:pt x="65" y="163"/>
                    <a:pt x="51" y="161"/>
                    <a:pt x="40" y="156"/>
                  </a:cubicBezTo>
                  <a:cubicBezTo>
                    <a:pt x="29" y="151"/>
                    <a:pt x="20" y="142"/>
                    <a:pt x="12" y="130"/>
                  </a:cubicBezTo>
                  <a:cubicBezTo>
                    <a:pt x="4" y="117"/>
                    <a:pt x="0" y="101"/>
                    <a:pt x="0" y="81"/>
                  </a:cubicBezTo>
                  <a:cubicBezTo>
                    <a:pt x="0" y="55"/>
                    <a:pt x="7" y="35"/>
                    <a:pt x="21" y="21"/>
                  </a:cubicBezTo>
                  <a:cubicBezTo>
                    <a:pt x="35" y="7"/>
                    <a:pt x="55" y="0"/>
                    <a:pt x="80" y="0"/>
                  </a:cubicBezTo>
                  <a:cubicBezTo>
                    <a:pt x="100" y="0"/>
                    <a:pt x="116" y="4"/>
                    <a:pt x="127" y="12"/>
                  </a:cubicBezTo>
                  <a:cubicBezTo>
                    <a:pt x="139" y="20"/>
                    <a:pt x="147" y="32"/>
                    <a:pt x="153" y="49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08" y="54"/>
                    <a:pt x="106" y="50"/>
                    <a:pt x="105" y="48"/>
                  </a:cubicBezTo>
                  <a:cubicBezTo>
                    <a:pt x="102" y="44"/>
                    <a:pt x="99" y="41"/>
                    <a:pt x="95" y="39"/>
                  </a:cubicBezTo>
                  <a:cubicBezTo>
                    <a:pt x="91" y="37"/>
                    <a:pt x="86" y="36"/>
                    <a:pt x="81" y="36"/>
                  </a:cubicBezTo>
                  <a:cubicBezTo>
                    <a:pt x="70" y="36"/>
                    <a:pt x="62" y="41"/>
                    <a:pt x="56" y="50"/>
                  </a:cubicBezTo>
                  <a:cubicBezTo>
                    <a:pt x="52" y="56"/>
                    <a:pt x="49" y="67"/>
                    <a:pt x="49" y="81"/>
                  </a:cubicBezTo>
                  <a:cubicBezTo>
                    <a:pt x="49" y="98"/>
                    <a:pt x="52" y="110"/>
                    <a:pt x="57" y="117"/>
                  </a:cubicBezTo>
                  <a:cubicBezTo>
                    <a:pt x="63" y="123"/>
                    <a:pt x="70" y="127"/>
                    <a:pt x="80" y="127"/>
                  </a:cubicBezTo>
                  <a:cubicBezTo>
                    <a:pt x="89" y="127"/>
                    <a:pt x="96" y="124"/>
                    <a:pt x="101" y="119"/>
                  </a:cubicBezTo>
                  <a:cubicBezTo>
                    <a:pt x="106" y="114"/>
                    <a:pt x="109" y="106"/>
                    <a:pt x="11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8A602765-F6CF-4CA6-AAD7-0F4FACDF2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78438" y="3400426"/>
              <a:ext cx="403225" cy="481013"/>
            </a:xfrm>
            <a:custGeom>
              <a:avLst/>
              <a:gdLst>
                <a:gd name="T0" fmla="*/ 0 w 254"/>
                <a:gd name="T1" fmla="*/ 0 h 303"/>
                <a:gd name="T2" fmla="*/ 250 w 254"/>
                <a:gd name="T3" fmla="*/ 0 h 303"/>
                <a:gd name="T4" fmla="*/ 250 w 254"/>
                <a:gd name="T5" fmla="*/ 65 h 303"/>
                <a:gd name="T6" fmla="*/ 93 w 254"/>
                <a:gd name="T7" fmla="*/ 65 h 303"/>
                <a:gd name="T8" fmla="*/ 93 w 254"/>
                <a:gd name="T9" fmla="*/ 113 h 303"/>
                <a:gd name="T10" fmla="*/ 238 w 254"/>
                <a:gd name="T11" fmla="*/ 113 h 303"/>
                <a:gd name="T12" fmla="*/ 238 w 254"/>
                <a:gd name="T13" fmla="*/ 176 h 303"/>
                <a:gd name="T14" fmla="*/ 93 w 254"/>
                <a:gd name="T15" fmla="*/ 176 h 303"/>
                <a:gd name="T16" fmla="*/ 93 w 254"/>
                <a:gd name="T17" fmla="*/ 235 h 303"/>
                <a:gd name="T18" fmla="*/ 254 w 254"/>
                <a:gd name="T19" fmla="*/ 235 h 303"/>
                <a:gd name="T20" fmla="*/ 254 w 254"/>
                <a:gd name="T21" fmla="*/ 303 h 303"/>
                <a:gd name="T22" fmla="*/ 0 w 254"/>
                <a:gd name="T23" fmla="*/ 303 h 303"/>
                <a:gd name="T24" fmla="*/ 0 w 254"/>
                <a:gd name="T2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303">
                  <a:moveTo>
                    <a:pt x="0" y="0"/>
                  </a:moveTo>
                  <a:lnTo>
                    <a:pt x="250" y="0"/>
                  </a:lnTo>
                  <a:lnTo>
                    <a:pt x="250" y="65"/>
                  </a:lnTo>
                  <a:lnTo>
                    <a:pt x="93" y="65"/>
                  </a:lnTo>
                  <a:lnTo>
                    <a:pt x="93" y="113"/>
                  </a:lnTo>
                  <a:lnTo>
                    <a:pt x="238" y="113"/>
                  </a:lnTo>
                  <a:lnTo>
                    <a:pt x="238" y="176"/>
                  </a:lnTo>
                  <a:lnTo>
                    <a:pt x="93" y="176"/>
                  </a:lnTo>
                  <a:lnTo>
                    <a:pt x="93" y="235"/>
                  </a:lnTo>
                  <a:lnTo>
                    <a:pt x="254" y="235"/>
                  </a:lnTo>
                  <a:lnTo>
                    <a:pt x="254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1733DE8A-D155-42DA-9887-834292994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94251" y="3400426"/>
              <a:ext cx="457200" cy="481013"/>
            </a:xfrm>
            <a:custGeom>
              <a:avLst/>
              <a:gdLst>
                <a:gd name="T0" fmla="*/ 0 w 288"/>
                <a:gd name="T1" fmla="*/ 0 h 303"/>
                <a:gd name="T2" fmla="*/ 88 w 288"/>
                <a:gd name="T3" fmla="*/ 0 h 303"/>
                <a:gd name="T4" fmla="*/ 200 w 288"/>
                <a:gd name="T5" fmla="*/ 168 h 303"/>
                <a:gd name="T6" fmla="*/ 200 w 288"/>
                <a:gd name="T7" fmla="*/ 0 h 303"/>
                <a:gd name="T8" fmla="*/ 288 w 288"/>
                <a:gd name="T9" fmla="*/ 0 h 303"/>
                <a:gd name="T10" fmla="*/ 288 w 288"/>
                <a:gd name="T11" fmla="*/ 303 h 303"/>
                <a:gd name="T12" fmla="*/ 200 w 288"/>
                <a:gd name="T13" fmla="*/ 303 h 303"/>
                <a:gd name="T14" fmla="*/ 88 w 288"/>
                <a:gd name="T15" fmla="*/ 138 h 303"/>
                <a:gd name="T16" fmla="*/ 88 w 288"/>
                <a:gd name="T17" fmla="*/ 303 h 303"/>
                <a:gd name="T18" fmla="*/ 0 w 288"/>
                <a:gd name="T19" fmla="*/ 303 h 303"/>
                <a:gd name="T20" fmla="*/ 0 w 288"/>
                <a:gd name="T2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303">
                  <a:moveTo>
                    <a:pt x="0" y="0"/>
                  </a:moveTo>
                  <a:lnTo>
                    <a:pt x="88" y="0"/>
                  </a:lnTo>
                  <a:lnTo>
                    <a:pt x="200" y="168"/>
                  </a:lnTo>
                  <a:lnTo>
                    <a:pt x="200" y="0"/>
                  </a:lnTo>
                  <a:lnTo>
                    <a:pt x="288" y="0"/>
                  </a:lnTo>
                  <a:lnTo>
                    <a:pt x="288" y="303"/>
                  </a:lnTo>
                  <a:lnTo>
                    <a:pt x="200" y="303"/>
                  </a:lnTo>
                  <a:lnTo>
                    <a:pt x="88" y="138"/>
                  </a:lnTo>
                  <a:lnTo>
                    <a:pt x="88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1CA0B8E5-11AA-4F24-B5FD-2D0895E25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0376" y="3400426"/>
              <a:ext cx="447675" cy="481013"/>
            </a:xfrm>
            <a:custGeom>
              <a:avLst/>
              <a:gdLst>
                <a:gd name="T0" fmla="*/ 0 w 282"/>
                <a:gd name="T1" fmla="*/ 0 h 303"/>
                <a:gd name="T2" fmla="*/ 282 w 282"/>
                <a:gd name="T3" fmla="*/ 0 h 303"/>
                <a:gd name="T4" fmla="*/ 282 w 282"/>
                <a:gd name="T5" fmla="*/ 77 h 303"/>
                <a:gd name="T6" fmla="*/ 187 w 282"/>
                <a:gd name="T7" fmla="*/ 77 h 303"/>
                <a:gd name="T8" fmla="*/ 187 w 282"/>
                <a:gd name="T9" fmla="*/ 303 h 303"/>
                <a:gd name="T10" fmla="*/ 94 w 282"/>
                <a:gd name="T11" fmla="*/ 303 h 303"/>
                <a:gd name="T12" fmla="*/ 94 w 282"/>
                <a:gd name="T13" fmla="*/ 77 h 303"/>
                <a:gd name="T14" fmla="*/ 0 w 282"/>
                <a:gd name="T15" fmla="*/ 77 h 303"/>
                <a:gd name="T16" fmla="*/ 0 w 282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03">
                  <a:moveTo>
                    <a:pt x="0" y="0"/>
                  </a:moveTo>
                  <a:lnTo>
                    <a:pt x="282" y="0"/>
                  </a:lnTo>
                  <a:lnTo>
                    <a:pt x="282" y="77"/>
                  </a:lnTo>
                  <a:lnTo>
                    <a:pt x="187" y="77"/>
                  </a:lnTo>
                  <a:lnTo>
                    <a:pt x="187" y="303"/>
                  </a:lnTo>
                  <a:lnTo>
                    <a:pt x="94" y="303"/>
                  </a:lnTo>
                  <a:lnTo>
                    <a:pt x="94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78E6D2EE-D7C5-481C-863A-49A657DD0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56026" y="3400426"/>
              <a:ext cx="406400" cy="481013"/>
            </a:xfrm>
            <a:custGeom>
              <a:avLst/>
              <a:gdLst>
                <a:gd name="T0" fmla="*/ 0 w 256"/>
                <a:gd name="T1" fmla="*/ 0 h 303"/>
                <a:gd name="T2" fmla="*/ 250 w 256"/>
                <a:gd name="T3" fmla="*/ 0 h 303"/>
                <a:gd name="T4" fmla="*/ 250 w 256"/>
                <a:gd name="T5" fmla="*/ 65 h 303"/>
                <a:gd name="T6" fmla="*/ 94 w 256"/>
                <a:gd name="T7" fmla="*/ 65 h 303"/>
                <a:gd name="T8" fmla="*/ 94 w 256"/>
                <a:gd name="T9" fmla="*/ 113 h 303"/>
                <a:gd name="T10" fmla="*/ 239 w 256"/>
                <a:gd name="T11" fmla="*/ 113 h 303"/>
                <a:gd name="T12" fmla="*/ 239 w 256"/>
                <a:gd name="T13" fmla="*/ 176 h 303"/>
                <a:gd name="T14" fmla="*/ 94 w 256"/>
                <a:gd name="T15" fmla="*/ 176 h 303"/>
                <a:gd name="T16" fmla="*/ 94 w 256"/>
                <a:gd name="T17" fmla="*/ 235 h 303"/>
                <a:gd name="T18" fmla="*/ 256 w 256"/>
                <a:gd name="T19" fmla="*/ 235 h 303"/>
                <a:gd name="T20" fmla="*/ 256 w 256"/>
                <a:gd name="T21" fmla="*/ 303 h 303"/>
                <a:gd name="T22" fmla="*/ 0 w 256"/>
                <a:gd name="T23" fmla="*/ 303 h 303"/>
                <a:gd name="T24" fmla="*/ 0 w 256"/>
                <a:gd name="T2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03">
                  <a:moveTo>
                    <a:pt x="0" y="0"/>
                  </a:moveTo>
                  <a:lnTo>
                    <a:pt x="250" y="0"/>
                  </a:lnTo>
                  <a:lnTo>
                    <a:pt x="250" y="65"/>
                  </a:lnTo>
                  <a:lnTo>
                    <a:pt x="94" y="65"/>
                  </a:lnTo>
                  <a:lnTo>
                    <a:pt x="94" y="113"/>
                  </a:lnTo>
                  <a:lnTo>
                    <a:pt x="239" y="113"/>
                  </a:lnTo>
                  <a:lnTo>
                    <a:pt x="239" y="176"/>
                  </a:lnTo>
                  <a:lnTo>
                    <a:pt x="94" y="176"/>
                  </a:lnTo>
                  <a:lnTo>
                    <a:pt x="94" y="235"/>
                  </a:lnTo>
                  <a:lnTo>
                    <a:pt x="256" y="235"/>
                  </a:lnTo>
                  <a:lnTo>
                    <a:pt x="256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2FA2AC4C-FB23-44E8-91E6-D7B9ADE17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68663" y="3400426"/>
              <a:ext cx="469900" cy="481013"/>
            </a:xfrm>
            <a:custGeom>
              <a:avLst/>
              <a:gdLst>
                <a:gd name="T0" fmla="*/ 0 w 155"/>
                <a:gd name="T1" fmla="*/ 159 h 159"/>
                <a:gd name="T2" fmla="*/ 0 w 155"/>
                <a:gd name="T3" fmla="*/ 0 h 159"/>
                <a:gd name="T4" fmla="*/ 81 w 155"/>
                <a:gd name="T5" fmla="*/ 0 h 159"/>
                <a:gd name="T6" fmla="*/ 116 w 155"/>
                <a:gd name="T7" fmla="*/ 4 h 159"/>
                <a:gd name="T8" fmla="*/ 135 w 155"/>
                <a:gd name="T9" fmla="*/ 19 h 159"/>
                <a:gd name="T10" fmla="*/ 142 w 155"/>
                <a:gd name="T11" fmla="*/ 44 h 159"/>
                <a:gd name="T12" fmla="*/ 137 w 155"/>
                <a:gd name="T13" fmla="*/ 67 h 159"/>
                <a:gd name="T14" fmla="*/ 121 w 155"/>
                <a:gd name="T15" fmla="*/ 83 h 159"/>
                <a:gd name="T16" fmla="*/ 104 w 155"/>
                <a:gd name="T17" fmla="*/ 89 h 159"/>
                <a:gd name="T18" fmla="*/ 117 w 155"/>
                <a:gd name="T19" fmla="*/ 95 h 159"/>
                <a:gd name="T20" fmla="*/ 125 w 155"/>
                <a:gd name="T21" fmla="*/ 103 h 159"/>
                <a:gd name="T22" fmla="*/ 132 w 155"/>
                <a:gd name="T23" fmla="*/ 113 h 159"/>
                <a:gd name="T24" fmla="*/ 155 w 155"/>
                <a:gd name="T25" fmla="*/ 159 h 159"/>
                <a:gd name="T26" fmla="*/ 100 w 155"/>
                <a:gd name="T27" fmla="*/ 159 h 159"/>
                <a:gd name="T28" fmla="*/ 74 w 155"/>
                <a:gd name="T29" fmla="*/ 110 h 159"/>
                <a:gd name="T30" fmla="*/ 65 w 155"/>
                <a:gd name="T31" fmla="*/ 98 h 159"/>
                <a:gd name="T32" fmla="*/ 53 w 155"/>
                <a:gd name="T33" fmla="*/ 94 h 159"/>
                <a:gd name="T34" fmla="*/ 49 w 155"/>
                <a:gd name="T35" fmla="*/ 94 h 159"/>
                <a:gd name="T36" fmla="*/ 49 w 155"/>
                <a:gd name="T37" fmla="*/ 159 h 159"/>
                <a:gd name="T38" fmla="*/ 0 w 155"/>
                <a:gd name="T39" fmla="*/ 159 h 159"/>
                <a:gd name="T40" fmla="*/ 49 w 155"/>
                <a:gd name="T41" fmla="*/ 65 h 159"/>
                <a:gd name="T42" fmla="*/ 69 w 155"/>
                <a:gd name="T43" fmla="*/ 65 h 159"/>
                <a:gd name="T44" fmla="*/ 82 w 155"/>
                <a:gd name="T45" fmla="*/ 62 h 159"/>
                <a:gd name="T46" fmla="*/ 90 w 155"/>
                <a:gd name="T47" fmla="*/ 57 h 159"/>
                <a:gd name="T48" fmla="*/ 93 w 155"/>
                <a:gd name="T49" fmla="*/ 48 h 159"/>
                <a:gd name="T50" fmla="*/ 89 w 155"/>
                <a:gd name="T51" fmla="*/ 37 h 159"/>
                <a:gd name="T52" fmla="*/ 70 w 155"/>
                <a:gd name="T53" fmla="*/ 32 h 159"/>
                <a:gd name="T54" fmla="*/ 49 w 155"/>
                <a:gd name="T55" fmla="*/ 32 h 159"/>
                <a:gd name="T56" fmla="*/ 49 w 155"/>
                <a:gd name="T57" fmla="*/ 6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5" h="159">
                  <a:moveTo>
                    <a:pt x="0" y="15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6" y="0"/>
                    <a:pt x="108" y="2"/>
                    <a:pt x="116" y="4"/>
                  </a:cubicBezTo>
                  <a:cubicBezTo>
                    <a:pt x="124" y="7"/>
                    <a:pt x="130" y="12"/>
                    <a:pt x="135" y="19"/>
                  </a:cubicBezTo>
                  <a:cubicBezTo>
                    <a:pt x="140" y="26"/>
                    <a:pt x="142" y="34"/>
                    <a:pt x="142" y="44"/>
                  </a:cubicBezTo>
                  <a:cubicBezTo>
                    <a:pt x="142" y="53"/>
                    <a:pt x="141" y="61"/>
                    <a:pt x="137" y="67"/>
                  </a:cubicBezTo>
                  <a:cubicBezTo>
                    <a:pt x="133" y="73"/>
                    <a:pt x="128" y="79"/>
                    <a:pt x="121" y="83"/>
                  </a:cubicBezTo>
                  <a:cubicBezTo>
                    <a:pt x="117" y="85"/>
                    <a:pt x="112" y="87"/>
                    <a:pt x="104" y="89"/>
                  </a:cubicBezTo>
                  <a:cubicBezTo>
                    <a:pt x="110" y="91"/>
                    <a:pt x="114" y="93"/>
                    <a:pt x="117" y="95"/>
                  </a:cubicBezTo>
                  <a:cubicBezTo>
                    <a:pt x="119" y="96"/>
                    <a:pt x="121" y="99"/>
                    <a:pt x="125" y="103"/>
                  </a:cubicBezTo>
                  <a:cubicBezTo>
                    <a:pt x="128" y="107"/>
                    <a:pt x="130" y="111"/>
                    <a:pt x="132" y="113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1" y="104"/>
                    <a:pt x="68" y="100"/>
                    <a:pt x="65" y="98"/>
                  </a:cubicBezTo>
                  <a:cubicBezTo>
                    <a:pt x="62" y="96"/>
                    <a:pt x="58" y="94"/>
                    <a:pt x="53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159"/>
                    <a:pt x="49" y="159"/>
                    <a:pt x="49" y="159"/>
                  </a:cubicBezTo>
                  <a:lnTo>
                    <a:pt x="0" y="159"/>
                  </a:lnTo>
                  <a:close/>
                  <a:moveTo>
                    <a:pt x="49" y="65"/>
                  </a:moveTo>
                  <a:cubicBezTo>
                    <a:pt x="69" y="65"/>
                    <a:pt x="69" y="65"/>
                    <a:pt x="69" y="65"/>
                  </a:cubicBezTo>
                  <a:cubicBezTo>
                    <a:pt x="72" y="65"/>
                    <a:pt x="76" y="64"/>
                    <a:pt x="82" y="62"/>
                  </a:cubicBezTo>
                  <a:cubicBezTo>
                    <a:pt x="86" y="62"/>
                    <a:pt x="88" y="60"/>
                    <a:pt x="90" y="57"/>
                  </a:cubicBezTo>
                  <a:cubicBezTo>
                    <a:pt x="92" y="55"/>
                    <a:pt x="93" y="52"/>
                    <a:pt x="93" y="48"/>
                  </a:cubicBezTo>
                  <a:cubicBezTo>
                    <a:pt x="93" y="43"/>
                    <a:pt x="92" y="39"/>
                    <a:pt x="89" y="37"/>
                  </a:cubicBezTo>
                  <a:cubicBezTo>
                    <a:pt x="85" y="34"/>
                    <a:pt x="79" y="32"/>
                    <a:pt x="70" y="32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49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55D0DD6A-5E0C-4C69-8219-B6C98834B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97713" y="4090988"/>
              <a:ext cx="196850" cy="301625"/>
            </a:xfrm>
            <a:custGeom>
              <a:avLst/>
              <a:gdLst>
                <a:gd name="T0" fmla="*/ 59 w 65"/>
                <a:gd name="T1" fmla="*/ 18 h 100"/>
                <a:gd name="T2" fmla="*/ 57 w 65"/>
                <a:gd name="T3" fmla="*/ 19 h 100"/>
                <a:gd name="T4" fmla="*/ 55 w 65"/>
                <a:gd name="T5" fmla="*/ 20 h 100"/>
                <a:gd name="T6" fmla="*/ 52 w 65"/>
                <a:gd name="T7" fmla="*/ 19 h 100"/>
                <a:gd name="T8" fmla="*/ 48 w 65"/>
                <a:gd name="T9" fmla="*/ 16 h 100"/>
                <a:gd name="T10" fmla="*/ 43 w 65"/>
                <a:gd name="T11" fmla="*/ 14 h 100"/>
                <a:gd name="T12" fmla="*/ 35 w 65"/>
                <a:gd name="T13" fmla="*/ 13 h 100"/>
                <a:gd name="T14" fmla="*/ 28 w 65"/>
                <a:gd name="T15" fmla="*/ 14 h 100"/>
                <a:gd name="T16" fmla="*/ 23 w 65"/>
                <a:gd name="T17" fmla="*/ 17 h 100"/>
                <a:gd name="T18" fmla="*/ 20 w 65"/>
                <a:gd name="T19" fmla="*/ 21 h 100"/>
                <a:gd name="T20" fmla="*/ 19 w 65"/>
                <a:gd name="T21" fmla="*/ 26 h 100"/>
                <a:gd name="T22" fmla="*/ 21 w 65"/>
                <a:gd name="T23" fmla="*/ 33 h 100"/>
                <a:gd name="T24" fmla="*/ 26 w 65"/>
                <a:gd name="T25" fmla="*/ 37 h 100"/>
                <a:gd name="T26" fmla="*/ 33 w 65"/>
                <a:gd name="T27" fmla="*/ 40 h 100"/>
                <a:gd name="T28" fmla="*/ 42 w 65"/>
                <a:gd name="T29" fmla="*/ 43 h 100"/>
                <a:gd name="T30" fmla="*/ 50 w 65"/>
                <a:gd name="T31" fmla="*/ 46 h 100"/>
                <a:gd name="T32" fmla="*/ 58 w 65"/>
                <a:gd name="T33" fmla="*/ 51 h 100"/>
                <a:gd name="T34" fmla="*/ 63 w 65"/>
                <a:gd name="T35" fmla="*/ 58 h 100"/>
                <a:gd name="T36" fmla="*/ 65 w 65"/>
                <a:gd name="T37" fmla="*/ 69 h 100"/>
                <a:gd name="T38" fmla="*/ 62 w 65"/>
                <a:gd name="T39" fmla="*/ 81 h 100"/>
                <a:gd name="T40" fmla="*/ 56 w 65"/>
                <a:gd name="T41" fmla="*/ 91 h 100"/>
                <a:gd name="T42" fmla="*/ 45 w 65"/>
                <a:gd name="T43" fmla="*/ 98 h 100"/>
                <a:gd name="T44" fmla="*/ 31 w 65"/>
                <a:gd name="T45" fmla="*/ 100 h 100"/>
                <a:gd name="T46" fmla="*/ 22 w 65"/>
                <a:gd name="T47" fmla="*/ 99 h 100"/>
                <a:gd name="T48" fmla="*/ 14 w 65"/>
                <a:gd name="T49" fmla="*/ 97 h 100"/>
                <a:gd name="T50" fmla="*/ 6 w 65"/>
                <a:gd name="T51" fmla="*/ 93 h 100"/>
                <a:gd name="T52" fmla="*/ 0 w 65"/>
                <a:gd name="T53" fmla="*/ 87 h 100"/>
                <a:gd name="T54" fmla="*/ 4 w 65"/>
                <a:gd name="T55" fmla="*/ 80 h 100"/>
                <a:gd name="T56" fmla="*/ 6 w 65"/>
                <a:gd name="T57" fmla="*/ 78 h 100"/>
                <a:gd name="T58" fmla="*/ 8 w 65"/>
                <a:gd name="T59" fmla="*/ 77 h 100"/>
                <a:gd name="T60" fmla="*/ 11 w 65"/>
                <a:gd name="T61" fmla="*/ 79 h 100"/>
                <a:gd name="T62" fmla="*/ 16 w 65"/>
                <a:gd name="T63" fmla="*/ 82 h 100"/>
                <a:gd name="T64" fmla="*/ 23 w 65"/>
                <a:gd name="T65" fmla="*/ 85 h 100"/>
                <a:gd name="T66" fmla="*/ 32 w 65"/>
                <a:gd name="T67" fmla="*/ 87 h 100"/>
                <a:gd name="T68" fmla="*/ 45 w 65"/>
                <a:gd name="T69" fmla="*/ 83 h 100"/>
                <a:gd name="T70" fmla="*/ 50 w 65"/>
                <a:gd name="T71" fmla="*/ 71 h 100"/>
                <a:gd name="T72" fmla="*/ 48 w 65"/>
                <a:gd name="T73" fmla="*/ 64 h 100"/>
                <a:gd name="T74" fmla="*/ 43 w 65"/>
                <a:gd name="T75" fmla="*/ 60 h 100"/>
                <a:gd name="T76" fmla="*/ 35 w 65"/>
                <a:gd name="T77" fmla="*/ 57 h 100"/>
                <a:gd name="T78" fmla="*/ 27 w 65"/>
                <a:gd name="T79" fmla="*/ 54 h 100"/>
                <a:gd name="T80" fmla="*/ 18 w 65"/>
                <a:gd name="T81" fmla="*/ 51 h 100"/>
                <a:gd name="T82" fmla="*/ 11 w 65"/>
                <a:gd name="T83" fmla="*/ 46 h 100"/>
                <a:gd name="T84" fmla="*/ 6 w 65"/>
                <a:gd name="T85" fmla="*/ 38 h 100"/>
                <a:gd name="T86" fmla="*/ 4 w 65"/>
                <a:gd name="T87" fmla="*/ 27 h 100"/>
                <a:gd name="T88" fmla="*/ 6 w 65"/>
                <a:gd name="T89" fmla="*/ 17 h 100"/>
                <a:gd name="T90" fmla="*/ 12 w 65"/>
                <a:gd name="T91" fmla="*/ 8 h 100"/>
                <a:gd name="T92" fmla="*/ 22 w 65"/>
                <a:gd name="T93" fmla="*/ 2 h 100"/>
                <a:gd name="T94" fmla="*/ 35 w 65"/>
                <a:gd name="T95" fmla="*/ 0 h 100"/>
                <a:gd name="T96" fmla="*/ 51 w 65"/>
                <a:gd name="T97" fmla="*/ 2 h 100"/>
                <a:gd name="T98" fmla="*/ 63 w 65"/>
                <a:gd name="T99" fmla="*/ 10 h 100"/>
                <a:gd name="T100" fmla="*/ 59 w 65"/>
                <a:gd name="T10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" h="100">
                  <a:moveTo>
                    <a:pt x="59" y="18"/>
                  </a:moveTo>
                  <a:cubicBezTo>
                    <a:pt x="58" y="18"/>
                    <a:pt x="58" y="19"/>
                    <a:pt x="57" y="19"/>
                  </a:cubicBezTo>
                  <a:cubicBezTo>
                    <a:pt x="57" y="20"/>
                    <a:pt x="56" y="20"/>
                    <a:pt x="55" y="20"/>
                  </a:cubicBezTo>
                  <a:cubicBezTo>
                    <a:pt x="54" y="20"/>
                    <a:pt x="53" y="20"/>
                    <a:pt x="52" y="19"/>
                  </a:cubicBezTo>
                  <a:cubicBezTo>
                    <a:pt x="51" y="18"/>
                    <a:pt x="50" y="17"/>
                    <a:pt x="48" y="16"/>
                  </a:cubicBezTo>
                  <a:cubicBezTo>
                    <a:pt x="47" y="16"/>
                    <a:pt x="45" y="15"/>
                    <a:pt x="43" y="14"/>
                  </a:cubicBezTo>
                  <a:cubicBezTo>
                    <a:pt x="41" y="13"/>
                    <a:pt x="38" y="13"/>
                    <a:pt x="35" y="13"/>
                  </a:cubicBezTo>
                  <a:cubicBezTo>
                    <a:pt x="32" y="13"/>
                    <a:pt x="30" y="13"/>
                    <a:pt x="28" y="14"/>
                  </a:cubicBezTo>
                  <a:cubicBezTo>
                    <a:pt x="26" y="15"/>
                    <a:pt x="24" y="15"/>
                    <a:pt x="23" y="17"/>
                  </a:cubicBezTo>
                  <a:cubicBezTo>
                    <a:pt x="21" y="18"/>
                    <a:pt x="20" y="19"/>
                    <a:pt x="20" y="21"/>
                  </a:cubicBezTo>
                  <a:cubicBezTo>
                    <a:pt x="19" y="23"/>
                    <a:pt x="19" y="25"/>
                    <a:pt x="19" y="26"/>
                  </a:cubicBezTo>
                  <a:cubicBezTo>
                    <a:pt x="19" y="29"/>
                    <a:pt x="19" y="31"/>
                    <a:pt x="21" y="33"/>
                  </a:cubicBezTo>
                  <a:cubicBezTo>
                    <a:pt x="22" y="34"/>
                    <a:pt x="24" y="36"/>
                    <a:pt x="26" y="37"/>
                  </a:cubicBezTo>
                  <a:cubicBezTo>
                    <a:pt x="28" y="38"/>
                    <a:pt x="30" y="39"/>
                    <a:pt x="33" y="40"/>
                  </a:cubicBezTo>
                  <a:cubicBezTo>
                    <a:pt x="36" y="41"/>
                    <a:pt x="39" y="42"/>
                    <a:pt x="42" y="43"/>
                  </a:cubicBezTo>
                  <a:cubicBezTo>
                    <a:pt x="45" y="44"/>
                    <a:pt x="47" y="45"/>
                    <a:pt x="50" y="46"/>
                  </a:cubicBezTo>
                  <a:cubicBezTo>
                    <a:pt x="53" y="48"/>
                    <a:pt x="55" y="49"/>
                    <a:pt x="58" y="51"/>
                  </a:cubicBezTo>
                  <a:cubicBezTo>
                    <a:pt x="60" y="53"/>
                    <a:pt x="61" y="56"/>
                    <a:pt x="63" y="58"/>
                  </a:cubicBezTo>
                  <a:cubicBezTo>
                    <a:pt x="64" y="61"/>
                    <a:pt x="65" y="65"/>
                    <a:pt x="65" y="69"/>
                  </a:cubicBezTo>
                  <a:cubicBezTo>
                    <a:pt x="65" y="73"/>
                    <a:pt x="64" y="77"/>
                    <a:pt x="62" y="81"/>
                  </a:cubicBezTo>
                  <a:cubicBezTo>
                    <a:pt x="61" y="85"/>
                    <a:pt x="59" y="88"/>
                    <a:pt x="56" y="91"/>
                  </a:cubicBezTo>
                  <a:cubicBezTo>
                    <a:pt x="53" y="94"/>
                    <a:pt x="50" y="96"/>
                    <a:pt x="45" y="98"/>
                  </a:cubicBezTo>
                  <a:cubicBezTo>
                    <a:pt x="41" y="99"/>
                    <a:pt x="37" y="100"/>
                    <a:pt x="31" y="100"/>
                  </a:cubicBezTo>
                  <a:cubicBezTo>
                    <a:pt x="28" y="100"/>
                    <a:pt x="25" y="100"/>
                    <a:pt x="22" y="99"/>
                  </a:cubicBezTo>
                  <a:cubicBezTo>
                    <a:pt x="19" y="99"/>
                    <a:pt x="16" y="98"/>
                    <a:pt x="14" y="97"/>
                  </a:cubicBezTo>
                  <a:cubicBezTo>
                    <a:pt x="11" y="95"/>
                    <a:pt x="8" y="94"/>
                    <a:pt x="6" y="93"/>
                  </a:cubicBezTo>
                  <a:cubicBezTo>
                    <a:pt x="4" y="91"/>
                    <a:pt x="1" y="89"/>
                    <a:pt x="0" y="87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8"/>
                    <a:pt x="6" y="78"/>
                  </a:cubicBezTo>
                  <a:cubicBezTo>
                    <a:pt x="6" y="78"/>
                    <a:pt x="7" y="77"/>
                    <a:pt x="8" y="77"/>
                  </a:cubicBezTo>
                  <a:cubicBezTo>
                    <a:pt x="9" y="77"/>
                    <a:pt x="10" y="78"/>
                    <a:pt x="11" y="79"/>
                  </a:cubicBezTo>
                  <a:cubicBezTo>
                    <a:pt x="13" y="80"/>
                    <a:pt x="14" y="81"/>
                    <a:pt x="16" y="82"/>
                  </a:cubicBezTo>
                  <a:cubicBezTo>
                    <a:pt x="18" y="83"/>
                    <a:pt x="20" y="84"/>
                    <a:pt x="23" y="85"/>
                  </a:cubicBezTo>
                  <a:cubicBezTo>
                    <a:pt x="25" y="86"/>
                    <a:pt x="28" y="87"/>
                    <a:pt x="32" y="87"/>
                  </a:cubicBezTo>
                  <a:cubicBezTo>
                    <a:pt x="37" y="87"/>
                    <a:pt x="42" y="85"/>
                    <a:pt x="45" y="83"/>
                  </a:cubicBezTo>
                  <a:cubicBezTo>
                    <a:pt x="48" y="80"/>
                    <a:pt x="50" y="76"/>
                    <a:pt x="50" y="71"/>
                  </a:cubicBezTo>
                  <a:cubicBezTo>
                    <a:pt x="50" y="68"/>
                    <a:pt x="49" y="66"/>
                    <a:pt x="48" y="64"/>
                  </a:cubicBezTo>
                  <a:cubicBezTo>
                    <a:pt x="46" y="62"/>
                    <a:pt x="45" y="61"/>
                    <a:pt x="43" y="60"/>
                  </a:cubicBezTo>
                  <a:cubicBezTo>
                    <a:pt x="40" y="59"/>
                    <a:pt x="38" y="58"/>
                    <a:pt x="35" y="57"/>
                  </a:cubicBezTo>
                  <a:cubicBezTo>
                    <a:pt x="32" y="56"/>
                    <a:pt x="30" y="55"/>
                    <a:pt x="27" y="54"/>
                  </a:cubicBezTo>
                  <a:cubicBezTo>
                    <a:pt x="24" y="53"/>
                    <a:pt x="21" y="52"/>
                    <a:pt x="18" y="51"/>
                  </a:cubicBezTo>
                  <a:cubicBezTo>
                    <a:pt x="15" y="50"/>
                    <a:pt x="13" y="48"/>
                    <a:pt x="11" y="46"/>
                  </a:cubicBezTo>
                  <a:cubicBezTo>
                    <a:pt x="9" y="44"/>
                    <a:pt x="7" y="41"/>
                    <a:pt x="6" y="38"/>
                  </a:cubicBezTo>
                  <a:cubicBezTo>
                    <a:pt x="4" y="35"/>
                    <a:pt x="4" y="32"/>
                    <a:pt x="4" y="27"/>
                  </a:cubicBezTo>
                  <a:cubicBezTo>
                    <a:pt x="4" y="24"/>
                    <a:pt x="4" y="20"/>
                    <a:pt x="6" y="17"/>
                  </a:cubicBezTo>
                  <a:cubicBezTo>
                    <a:pt x="7" y="14"/>
                    <a:pt x="9" y="11"/>
                    <a:pt x="12" y="8"/>
                  </a:cubicBezTo>
                  <a:cubicBezTo>
                    <a:pt x="14" y="6"/>
                    <a:pt x="18" y="4"/>
                    <a:pt x="22" y="2"/>
                  </a:cubicBezTo>
                  <a:cubicBezTo>
                    <a:pt x="26" y="0"/>
                    <a:pt x="30" y="0"/>
                    <a:pt x="35" y="0"/>
                  </a:cubicBezTo>
                  <a:cubicBezTo>
                    <a:pt x="41" y="0"/>
                    <a:pt x="46" y="1"/>
                    <a:pt x="51" y="2"/>
                  </a:cubicBezTo>
                  <a:cubicBezTo>
                    <a:pt x="55" y="4"/>
                    <a:pt x="59" y="7"/>
                    <a:pt x="63" y="1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3837C4EA-4936-4E4E-8EBF-1538DBC7BF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92913" y="4094163"/>
              <a:ext cx="206375" cy="295275"/>
            </a:xfrm>
            <a:custGeom>
              <a:avLst/>
              <a:gdLst>
                <a:gd name="T0" fmla="*/ 30 w 68"/>
                <a:gd name="T1" fmla="*/ 0 h 98"/>
                <a:gd name="T2" fmla="*/ 47 w 68"/>
                <a:gd name="T3" fmla="*/ 2 h 98"/>
                <a:gd name="T4" fmla="*/ 59 w 68"/>
                <a:gd name="T5" fmla="*/ 8 h 98"/>
                <a:gd name="T6" fmla="*/ 66 w 68"/>
                <a:gd name="T7" fmla="*/ 18 h 98"/>
                <a:gd name="T8" fmla="*/ 68 w 68"/>
                <a:gd name="T9" fmla="*/ 31 h 98"/>
                <a:gd name="T10" fmla="*/ 66 w 68"/>
                <a:gd name="T11" fmla="*/ 44 h 98"/>
                <a:gd name="T12" fmla="*/ 58 w 68"/>
                <a:gd name="T13" fmla="*/ 54 h 98"/>
                <a:gd name="T14" fmla="*/ 47 w 68"/>
                <a:gd name="T15" fmla="*/ 60 h 98"/>
                <a:gd name="T16" fmla="*/ 30 w 68"/>
                <a:gd name="T17" fmla="*/ 62 h 98"/>
                <a:gd name="T18" fmla="*/ 16 w 68"/>
                <a:gd name="T19" fmla="*/ 62 h 98"/>
                <a:gd name="T20" fmla="*/ 16 w 68"/>
                <a:gd name="T21" fmla="*/ 98 h 98"/>
                <a:gd name="T22" fmla="*/ 0 w 68"/>
                <a:gd name="T23" fmla="*/ 98 h 98"/>
                <a:gd name="T24" fmla="*/ 0 w 68"/>
                <a:gd name="T25" fmla="*/ 0 h 98"/>
                <a:gd name="T26" fmla="*/ 30 w 68"/>
                <a:gd name="T27" fmla="*/ 0 h 98"/>
                <a:gd name="T28" fmla="*/ 30 w 68"/>
                <a:gd name="T29" fmla="*/ 50 h 98"/>
                <a:gd name="T30" fmla="*/ 40 w 68"/>
                <a:gd name="T31" fmla="*/ 48 h 98"/>
                <a:gd name="T32" fmla="*/ 47 w 68"/>
                <a:gd name="T33" fmla="*/ 45 h 98"/>
                <a:gd name="T34" fmla="*/ 51 w 68"/>
                <a:gd name="T35" fmla="*/ 39 h 98"/>
                <a:gd name="T36" fmla="*/ 52 w 68"/>
                <a:gd name="T37" fmla="*/ 31 h 98"/>
                <a:gd name="T38" fmla="*/ 51 w 68"/>
                <a:gd name="T39" fmla="*/ 23 h 98"/>
                <a:gd name="T40" fmla="*/ 47 w 68"/>
                <a:gd name="T41" fmla="*/ 17 h 98"/>
                <a:gd name="T42" fmla="*/ 40 w 68"/>
                <a:gd name="T43" fmla="*/ 13 h 98"/>
                <a:gd name="T44" fmla="*/ 30 w 68"/>
                <a:gd name="T45" fmla="*/ 12 h 98"/>
                <a:gd name="T46" fmla="*/ 16 w 68"/>
                <a:gd name="T47" fmla="*/ 12 h 98"/>
                <a:gd name="T48" fmla="*/ 16 w 68"/>
                <a:gd name="T49" fmla="*/ 50 h 98"/>
                <a:gd name="T50" fmla="*/ 30 w 68"/>
                <a:gd name="T51" fmla="*/ 5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" h="98">
                  <a:moveTo>
                    <a:pt x="30" y="0"/>
                  </a:moveTo>
                  <a:cubicBezTo>
                    <a:pt x="37" y="0"/>
                    <a:pt x="42" y="0"/>
                    <a:pt x="47" y="2"/>
                  </a:cubicBezTo>
                  <a:cubicBezTo>
                    <a:pt x="52" y="3"/>
                    <a:pt x="56" y="6"/>
                    <a:pt x="59" y="8"/>
                  </a:cubicBezTo>
                  <a:cubicBezTo>
                    <a:pt x="62" y="11"/>
                    <a:pt x="64" y="14"/>
                    <a:pt x="66" y="18"/>
                  </a:cubicBezTo>
                  <a:cubicBezTo>
                    <a:pt x="67" y="22"/>
                    <a:pt x="68" y="26"/>
                    <a:pt x="68" y="31"/>
                  </a:cubicBezTo>
                  <a:cubicBezTo>
                    <a:pt x="68" y="35"/>
                    <a:pt x="67" y="40"/>
                    <a:pt x="66" y="44"/>
                  </a:cubicBezTo>
                  <a:cubicBezTo>
                    <a:pt x="64" y="47"/>
                    <a:pt x="62" y="51"/>
                    <a:pt x="58" y="54"/>
                  </a:cubicBezTo>
                  <a:cubicBezTo>
                    <a:pt x="55" y="56"/>
                    <a:pt x="51" y="59"/>
                    <a:pt x="47" y="60"/>
                  </a:cubicBezTo>
                  <a:cubicBezTo>
                    <a:pt x="42" y="62"/>
                    <a:pt x="37" y="62"/>
                    <a:pt x="30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  <a:moveTo>
                    <a:pt x="30" y="50"/>
                  </a:moveTo>
                  <a:cubicBezTo>
                    <a:pt x="34" y="50"/>
                    <a:pt x="37" y="49"/>
                    <a:pt x="40" y="48"/>
                  </a:cubicBezTo>
                  <a:cubicBezTo>
                    <a:pt x="43" y="48"/>
                    <a:pt x="45" y="46"/>
                    <a:pt x="47" y="45"/>
                  </a:cubicBezTo>
                  <a:cubicBezTo>
                    <a:pt x="48" y="43"/>
                    <a:pt x="50" y="41"/>
                    <a:pt x="51" y="39"/>
                  </a:cubicBezTo>
                  <a:cubicBezTo>
                    <a:pt x="52" y="36"/>
                    <a:pt x="52" y="34"/>
                    <a:pt x="52" y="31"/>
                  </a:cubicBezTo>
                  <a:cubicBezTo>
                    <a:pt x="52" y="28"/>
                    <a:pt x="52" y="25"/>
                    <a:pt x="51" y="23"/>
                  </a:cubicBezTo>
                  <a:cubicBezTo>
                    <a:pt x="50" y="21"/>
                    <a:pt x="48" y="19"/>
                    <a:pt x="47" y="17"/>
                  </a:cubicBezTo>
                  <a:cubicBezTo>
                    <a:pt x="45" y="16"/>
                    <a:pt x="43" y="14"/>
                    <a:pt x="40" y="13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50"/>
                    <a:pt x="16" y="50"/>
                    <a:pt x="16" y="50"/>
                  </a:cubicBezTo>
                  <a:lnTo>
                    <a:pt x="3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819557E3-616D-4DF7-9FFA-889476BD78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02401" y="4090988"/>
              <a:ext cx="300038" cy="301625"/>
            </a:xfrm>
            <a:custGeom>
              <a:avLst/>
              <a:gdLst>
                <a:gd name="T0" fmla="*/ 99 w 99"/>
                <a:gd name="T1" fmla="*/ 50 h 100"/>
                <a:gd name="T2" fmla="*/ 95 w 99"/>
                <a:gd name="T3" fmla="*/ 70 h 100"/>
                <a:gd name="T4" fmla="*/ 85 w 99"/>
                <a:gd name="T5" fmla="*/ 86 h 100"/>
                <a:gd name="T6" fmla="*/ 69 w 99"/>
                <a:gd name="T7" fmla="*/ 96 h 100"/>
                <a:gd name="T8" fmla="*/ 49 w 99"/>
                <a:gd name="T9" fmla="*/ 100 h 100"/>
                <a:gd name="T10" fmla="*/ 29 w 99"/>
                <a:gd name="T11" fmla="*/ 96 h 100"/>
                <a:gd name="T12" fmla="*/ 14 w 99"/>
                <a:gd name="T13" fmla="*/ 86 h 100"/>
                <a:gd name="T14" fmla="*/ 4 w 99"/>
                <a:gd name="T15" fmla="*/ 70 h 100"/>
                <a:gd name="T16" fmla="*/ 0 w 99"/>
                <a:gd name="T17" fmla="*/ 50 h 100"/>
                <a:gd name="T18" fmla="*/ 4 w 99"/>
                <a:gd name="T19" fmla="*/ 30 h 100"/>
                <a:gd name="T20" fmla="*/ 14 w 99"/>
                <a:gd name="T21" fmla="*/ 14 h 100"/>
                <a:gd name="T22" fmla="*/ 29 w 99"/>
                <a:gd name="T23" fmla="*/ 3 h 100"/>
                <a:gd name="T24" fmla="*/ 49 w 99"/>
                <a:gd name="T25" fmla="*/ 0 h 100"/>
                <a:gd name="T26" fmla="*/ 69 w 99"/>
                <a:gd name="T27" fmla="*/ 3 h 100"/>
                <a:gd name="T28" fmla="*/ 85 w 99"/>
                <a:gd name="T29" fmla="*/ 14 h 100"/>
                <a:gd name="T30" fmla="*/ 95 w 99"/>
                <a:gd name="T31" fmla="*/ 30 h 100"/>
                <a:gd name="T32" fmla="*/ 99 w 99"/>
                <a:gd name="T33" fmla="*/ 50 h 100"/>
                <a:gd name="T34" fmla="*/ 82 w 99"/>
                <a:gd name="T35" fmla="*/ 50 h 100"/>
                <a:gd name="T36" fmla="*/ 80 w 99"/>
                <a:gd name="T37" fmla="*/ 35 h 100"/>
                <a:gd name="T38" fmla="*/ 73 w 99"/>
                <a:gd name="T39" fmla="*/ 23 h 100"/>
                <a:gd name="T40" fmla="*/ 63 w 99"/>
                <a:gd name="T41" fmla="*/ 16 h 100"/>
                <a:gd name="T42" fmla="*/ 49 w 99"/>
                <a:gd name="T43" fmla="*/ 13 h 100"/>
                <a:gd name="T44" fmla="*/ 36 w 99"/>
                <a:gd name="T45" fmla="*/ 16 h 100"/>
                <a:gd name="T46" fmla="*/ 25 w 99"/>
                <a:gd name="T47" fmla="*/ 23 h 100"/>
                <a:gd name="T48" fmla="*/ 19 w 99"/>
                <a:gd name="T49" fmla="*/ 35 h 100"/>
                <a:gd name="T50" fmla="*/ 17 w 99"/>
                <a:gd name="T51" fmla="*/ 50 h 100"/>
                <a:gd name="T52" fmla="*/ 19 w 99"/>
                <a:gd name="T53" fmla="*/ 65 h 100"/>
                <a:gd name="T54" fmla="*/ 25 w 99"/>
                <a:gd name="T55" fmla="*/ 77 h 100"/>
                <a:gd name="T56" fmla="*/ 36 w 99"/>
                <a:gd name="T57" fmla="*/ 84 h 100"/>
                <a:gd name="T58" fmla="*/ 49 w 99"/>
                <a:gd name="T59" fmla="*/ 86 h 100"/>
                <a:gd name="T60" fmla="*/ 63 w 99"/>
                <a:gd name="T61" fmla="*/ 84 h 100"/>
                <a:gd name="T62" fmla="*/ 73 w 99"/>
                <a:gd name="T63" fmla="*/ 77 h 100"/>
                <a:gd name="T64" fmla="*/ 80 w 99"/>
                <a:gd name="T65" fmla="*/ 65 h 100"/>
                <a:gd name="T66" fmla="*/ 82 w 99"/>
                <a:gd name="T67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100">
                  <a:moveTo>
                    <a:pt x="99" y="50"/>
                  </a:moveTo>
                  <a:cubicBezTo>
                    <a:pt x="99" y="57"/>
                    <a:pt x="97" y="64"/>
                    <a:pt x="95" y="70"/>
                  </a:cubicBezTo>
                  <a:cubicBezTo>
                    <a:pt x="93" y="76"/>
                    <a:pt x="89" y="81"/>
                    <a:pt x="85" y="86"/>
                  </a:cubicBezTo>
                  <a:cubicBezTo>
                    <a:pt x="81" y="90"/>
                    <a:pt x="76" y="94"/>
                    <a:pt x="69" y="96"/>
                  </a:cubicBezTo>
                  <a:cubicBezTo>
                    <a:pt x="63" y="99"/>
                    <a:pt x="57" y="100"/>
                    <a:pt x="49" y="100"/>
                  </a:cubicBezTo>
                  <a:cubicBezTo>
                    <a:pt x="42" y="100"/>
                    <a:pt x="35" y="99"/>
                    <a:pt x="29" y="96"/>
                  </a:cubicBezTo>
                  <a:cubicBezTo>
                    <a:pt x="23" y="94"/>
                    <a:pt x="18" y="90"/>
                    <a:pt x="14" y="86"/>
                  </a:cubicBezTo>
                  <a:cubicBezTo>
                    <a:pt x="10" y="81"/>
                    <a:pt x="6" y="76"/>
                    <a:pt x="4" y="70"/>
                  </a:cubicBezTo>
                  <a:cubicBezTo>
                    <a:pt x="1" y="64"/>
                    <a:pt x="0" y="57"/>
                    <a:pt x="0" y="50"/>
                  </a:cubicBezTo>
                  <a:cubicBezTo>
                    <a:pt x="0" y="43"/>
                    <a:pt x="1" y="36"/>
                    <a:pt x="4" y="30"/>
                  </a:cubicBezTo>
                  <a:cubicBezTo>
                    <a:pt x="6" y="24"/>
                    <a:pt x="10" y="18"/>
                    <a:pt x="14" y="14"/>
                  </a:cubicBezTo>
                  <a:cubicBezTo>
                    <a:pt x="18" y="9"/>
                    <a:pt x="23" y="6"/>
                    <a:pt x="29" y="3"/>
                  </a:cubicBezTo>
                  <a:cubicBezTo>
                    <a:pt x="35" y="1"/>
                    <a:pt x="42" y="0"/>
                    <a:pt x="49" y="0"/>
                  </a:cubicBezTo>
                  <a:cubicBezTo>
                    <a:pt x="57" y="0"/>
                    <a:pt x="63" y="1"/>
                    <a:pt x="69" y="3"/>
                  </a:cubicBezTo>
                  <a:cubicBezTo>
                    <a:pt x="76" y="6"/>
                    <a:pt x="81" y="9"/>
                    <a:pt x="85" y="14"/>
                  </a:cubicBezTo>
                  <a:cubicBezTo>
                    <a:pt x="89" y="18"/>
                    <a:pt x="93" y="24"/>
                    <a:pt x="95" y="30"/>
                  </a:cubicBezTo>
                  <a:cubicBezTo>
                    <a:pt x="97" y="36"/>
                    <a:pt x="99" y="43"/>
                    <a:pt x="99" y="50"/>
                  </a:cubicBezTo>
                  <a:close/>
                  <a:moveTo>
                    <a:pt x="82" y="50"/>
                  </a:moveTo>
                  <a:cubicBezTo>
                    <a:pt x="82" y="44"/>
                    <a:pt x="81" y="39"/>
                    <a:pt x="80" y="35"/>
                  </a:cubicBezTo>
                  <a:cubicBezTo>
                    <a:pt x="78" y="30"/>
                    <a:pt x="76" y="26"/>
                    <a:pt x="73" y="23"/>
                  </a:cubicBezTo>
                  <a:cubicBezTo>
                    <a:pt x="71" y="20"/>
                    <a:pt x="67" y="18"/>
                    <a:pt x="63" y="16"/>
                  </a:cubicBezTo>
                  <a:cubicBezTo>
                    <a:pt x="59" y="14"/>
                    <a:pt x="54" y="13"/>
                    <a:pt x="49" y="13"/>
                  </a:cubicBezTo>
                  <a:cubicBezTo>
                    <a:pt x="44" y="13"/>
                    <a:pt x="40" y="14"/>
                    <a:pt x="36" y="16"/>
                  </a:cubicBezTo>
                  <a:cubicBezTo>
                    <a:pt x="32" y="18"/>
                    <a:pt x="28" y="20"/>
                    <a:pt x="25" y="23"/>
                  </a:cubicBezTo>
                  <a:cubicBezTo>
                    <a:pt x="23" y="26"/>
                    <a:pt x="20" y="30"/>
                    <a:pt x="19" y="35"/>
                  </a:cubicBezTo>
                  <a:cubicBezTo>
                    <a:pt x="17" y="39"/>
                    <a:pt x="17" y="44"/>
                    <a:pt x="17" y="50"/>
                  </a:cubicBezTo>
                  <a:cubicBezTo>
                    <a:pt x="17" y="56"/>
                    <a:pt x="17" y="61"/>
                    <a:pt x="19" y="65"/>
                  </a:cubicBezTo>
                  <a:cubicBezTo>
                    <a:pt x="20" y="70"/>
                    <a:pt x="23" y="73"/>
                    <a:pt x="25" y="77"/>
                  </a:cubicBezTo>
                  <a:cubicBezTo>
                    <a:pt x="28" y="80"/>
                    <a:pt x="32" y="82"/>
                    <a:pt x="36" y="84"/>
                  </a:cubicBezTo>
                  <a:cubicBezTo>
                    <a:pt x="40" y="85"/>
                    <a:pt x="44" y="86"/>
                    <a:pt x="49" y="86"/>
                  </a:cubicBezTo>
                  <a:cubicBezTo>
                    <a:pt x="54" y="86"/>
                    <a:pt x="59" y="85"/>
                    <a:pt x="63" y="84"/>
                  </a:cubicBezTo>
                  <a:cubicBezTo>
                    <a:pt x="67" y="82"/>
                    <a:pt x="71" y="80"/>
                    <a:pt x="73" y="77"/>
                  </a:cubicBezTo>
                  <a:cubicBezTo>
                    <a:pt x="76" y="73"/>
                    <a:pt x="78" y="70"/>
                    <a:pt x="80" y="65"/>
                  </a:cubicBezTo>
                  <a:cubicBezTo>
                    <a:pt x="81" y="61"/>
                    <a:pt x="82" y="56"/>
                    <a:pt x="82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2">
              <a:extLst>
                <a:ext uri="{FF2B5EF4-FFF2-40B4-BE49-F238E27FC236}">
                  <a16:creationId xmlns:a16="http://schemas.microsoft.com/office/drawing/2014/main" id="{97EC1354-7C7C-42AD-A180-A3F004CF3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92826" y="4094163"/>
              <a:ext cx="227013" cy="295275"/>
            </a:xfrm>
            <a:custGeom>
              <a:avLst/>
              <a:gdLst>
                <a:gd name="T0" fmla="*/ 75 w 75"/>
                <a:gd name="T1" fmla="*/ 98 h 98"/>
                <a:gd name="T2" fmla="*/ 60 w 75"/>
                <a:gd name="T3" fmla="*/ 98 h 98"/>
                <a:gd name="T4" fmla="*/ 54 w 75"/>
                <a:gd name="T5" fmla="*/ 95 h 98"/>
                <a:gd name="T6" fmla="*/ 31 w 75"/>
                <a:gd name="T7" fmla="*/ 62 h 98"/>
                <a:gd name="T8" fmla="*/ 29 w 75"/>
                <a:gd name="T9" fmla="*/ 59 h 98"/>
                <a:gd name="T10" fmla="*/ 25 w 75"/>
                <a:gd name="T11" fmla="*/ 58 h 98"/>
                <a:gd name="T12" fmla="*/ 16 w 75"/>
                <a:gd name="T13" fmla="*/ 58 h 98"/>
                <a:gd name="T14" fmla="*/ 16 w 75"/>
                <a:gd name="T15" fmla="*/ 98 h 98"/>
                <a:gd name="T16" fmla="*/ 0 w 75"/>
                <a:gd name="T17" fmla="*/ 98 h 98"/>
                <a:gd name="T18" fmla="*/ 0 w 75"/>
                <a:gd name="T19" fmla="*/ 0 h 98"/>
                <a:gd name="T20" fmla="*/ 29 w 75"/>
                <a:gd name="T21" fmla="*/ 0 h 98"/>
                <a:gd name="T22" fmla="*/ 46 w 75"/>
                <a:gd name="T23" fmla="*/ 2 h 98"/>
                <a:gd name="T24" fmla="*/ 57 w 75"/>
                <a:gd name="T25" fmla="*/ 7 h 98"/>
                <a:gd name="T26" fmla="*/ 64 w 75"/>
                <a:gd name="T27" fmla="*/ 16 h 98"/>
                <a:gd name="T28" fmla="*/ 66 w 75"/>
                <a:gd name="T29" fmla="*/ 28 h 98"/>
                <a:gd name="T30" fmla="*/ 64 w 75"/>
                <a:gd name="T31" fmla="*/ 37 h 98"/>
                <a:gd name="T32" fmla="*/ 60 w 75"/>
                <a:gd name="T33" fmla="*/ 45 h 98"/>
                <a:gd name="T34" fmla="*/ 53 w 75"/>
                <a:gd name="T35" fmla="*/ 51 h 98"/>
                <a:gd name="T36" fmla="*/ 43 w 75"/>
                <a:gd name="T37" fmla="*/ 56 h 98"/>
                <a:gd name="T38" fmla="*/ 48 w 75"/>
                <a:gd name="T39" fmla="*/ 61 h 98"/>
                <a:gd name="T40" fmla="*/ 75 w 75"/>
                <a:gd name="T41" fmla="*/ 98 h 98"/>
                <a:gd name="T42" fmla="*/ 28 w 75"/>
                <a:gd name="T43" fmla="*/ 47 h 98"/>
                <a:gd name="T44" fmla="*/ 38 w 75"/>
                <a:gd name="T45" fmla="*/ 45 h 98"/>
                <a:gd name="T46" fmla="*/ 45 w 75"/>
                <a:gd name="T47" fmla="*/ 42 h 98"/>
                <a:gd name="T48" fmla="*/ 49 w 75"/>
                <a:gd name="T49" fmla="*/ 36 h 98"/>
                <a:gd name="T50" fmla="*/ 50 w 75"/>
                <a:gd name="T51" fmla="*/ 29 h 98"/>
                <a:gd name="T52" fmla="*/ 45 w 75"/>
                <a:gd name="T53" fmla="*/ 16 h 98"/>
                <a:gd name="T54" fmla="*/ 29 w 75"/>
                <a:gd name="T55" fmla="*/ 12 h 98"/>
                <a:gd name="T56" fmla="*/ 16 w 75"/>
                <a:gd name="T57" fmla="*/ 12 h 98"/>
                <a:gd name="T58" fmla="*/ 16 w 75"/>
                <a:gd name="T59" fmla="*/ 47 h 98"/>
                <a:gd name="T60" fmla="*/ 28 w 75"/>
                <a:gd name="T61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98">
                  <a:moveTo>
                    <a:pt x="75" y="98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8"/>
                    <a:pt x="56" y="97"/>
                    <a:pt x="54" y="95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0"/>
                    <a:pt x="30" y="60"/>
                    <a:pt x="29" y="59"/>
                  </a:cubicBezTo>
                  <a:cubicBezTo>
                    <a:pt x="28" y="59"/>
                    <a:pt x="27" y="58"/>
                    <a:pt x="2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5" y="0"/>
                    <a:pt x="41" y="0"/>
                    <a:pt x="46" y="2"/>
                  </a:cubicBezTo>
                  <a:cubicBezTo>
                    <a:pt x="50" y="3"/>
                    <a:pt x="54" y="5"/>
                    <a:pt x="57" y="7"/>
                  </a:cubicBezTo>
                  <a:cubicBezTo>
                    <a:pt x="60" y="10"/>
                    <a:pt x="62" y="13"/>
                    <a:pt x="64" y="16"/>
                  </a:cubicBezTo>
                  <a:cubicBezTo>
                    <a:pt x="65" y="20"/>
                    <a:pt x="66" y="23"/>
                    <a:pt x="66" y="28"/>
                  </a:cubicBezTo>
                  <a:cubicBezTo>
                    <a:pt x="66" y="31"/>
                    <a:pt x="65" y="34"/>
                    <a:pt x="64" y="37"/>
                  </a:cubicBezTo>
                  <a:cubicBezTo>
                    <a:pt x="63" y="40"/>
                    <a:pt x="62" y="43"/>
                    <a:pt x="60" y="45"/>
                  </a:cubicBezTo>
                  <a:cubicBezTo>
                    <a:pt x="58" y="48"/>
                    <a:pt x="56" y="50"/>
                    <a:pt x="53" y="51"/>
                  </a:cubicBezTo>
                  <a:cubicBezTo>
                    <a:pt x="50" y="53"/>
                    <a:pt x="47" y="55"/>
                    <a:pt x="43" y="56"/>
                  </a:cubicBezTo>
                  <a:cubicBezTo>
                    <a:pt x="45" y="57"/>
                    <a:pt x="47" y="58"/>
                    <a:pt x="48" y="61"/>
                  </a:cubicBezTo>
                  <a:lnTo>
                    <a:pt x="75" y="98"/>
                  </a:lnTo>
                  <a:close/>
                  <a:moveTo>
                    <a:pt x="28" y="47"/>
                  </a:moveTo>
                  <a:cubicBezTo>
                    <a:pt x="32" y="47"/>
                    <a:pt x="35" y="46"/>
                    <a:pt x="38" y="45"/>
                  </a:cubicBezTo>
                  <a:cubicBezTo>
                    <a:pt x="41" y="45"/>
                    <a:pt x="43" y="43"/>
                    <a:pt x="45" y="42"/>
                  </a:cubicBezTo>
                  <a:cubicBezTo>
                    <a:pt x="47" y="40"/>
                    <a:pt x="48" y="38"/>
                    <a:pt x="49" y="36"/>
                  </a:cubicBezTo>
                  <a:cubicBezTo>
                    <a:pt x="50" y="34"/>
                    <a:pt x="50" y="31"/>
                    <a:pt x="50" y="29"/>
                  </a:cubicBezTo>
                  <a:cubicBezTo>
                    <a:pt x="50" y="23"/>
                    <a:pt x="49" y="19"/>
                    <a:pt x="45" y="16"/>
                  </a:cubicBezTo>
                  <a:cubicBezTo>
                    <a:pt x="41" y="14"/>
                    <a:pt x="36" y="12"/>
                    <a:pt x="29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47"/>
                    <a:pt x="16" y="47"/>
                    <a:pt x="16" y="47"/>
                  </a:cubicBezTo>
                  <a:lnTo>
                    <a:pt x="28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3">
              <a:extLst>
                <a:ext uri="{FF2B5EF4-FFF2-40B4-BE49-F238E27FC236}">
                  <a16:creationId xmlns:a16="http://schemas.microsoft.com/office/drawing/2014/main" id="{13A5ABC2-EED2-4660-A09C-4C8F766AA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1838" y="4094163"/>
              <a:ext cx="233363" cy="295275"/>
            </a:xfrm>
            <a:custGeom>
              <a:avLst/>
              <a:gdLst>
                <a:gd name="T0" fmla="*/ 147 w 147"/>
                <a:gd name="T1" fmla="*/ 24 h 186"/>
                <a:gd name="T2" fmla="*/ 90 w 147"/>
                <a:gd name="T3" fmla="*/ 24 h 186"/>
                <a:gd name="T4" fmla="*/ 90 w 147"/>
                <a:gd name="T5" fmla="*/ 186 h 186"/>
                <a:gd name="T6" fmla="*/ 59 w 147"/>
                <a:gd name="T7" fmla="*/ 186 h 186"/>
                <a:gd name="T8" fmla="*/ 59 w 147"/>
                <a:gd name="T9" fmla="*/ 24 h 186"/>
                <a:gd name="T10" fmla="*/ 0 w 147"/>
                <a:gd name="T11" fmla="*/ 24 h 186"/>
                <a:gd name="T12" fmla="*/ 0 w 147"/>
                <a:gd name="T13" fmla="*/ 0 h 186"/>
                <a:gd name="T14" fmla="*/ 147 w 147"/>
                <a:gd name="T15" fmla="*/ 0 h 186"/>
                <a:gd name="T16" fmla="*/ 147 w 147"/>
                <a:gd name="T17" fmla="*/ 2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86">
                  <a:moveTo>
                    <a:pt x="147" y="24"/>
                  </a:moveTo>
                  <a:lnTo>
                    <a:pt x="90" y="24"/>
                  </a:lnTo>
                  <a:lnTo>
                    <a:pt x="90" y="186"/>
                  </a:lnTo>
                  <a:lnTo>
                    <a:pt x="59" y="186"/>
                  </a:lnTo>
                  <a:lnTo>
                    <a:pt x="59" y="24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47" y="0"/>
                  </a:lnTo>
                  <a:lnTo>
                    <a:pt x="147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4">
              <a:extLst>
                <a:ext uri="{FF2B5EF4-FFF2-40B4-BE49-F238E27FC236}">
                  <a16:creationId xmlns:a16="http://schemas.microsoft.com/office/drawing/2014/main" id="{300A03DC-FD51-496F-89FC-65D4B9EF9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02276" y="4090988"/>
              <a:ext cx="196850" cy="301625"/>
            </a:xfrm>
            <a:custGeom>
              <a:avLst/>
              <a:gdLst>
                <a:gd name="T0" fmla="*/ 59 w 65"/>
                <a:gd name="T1" fmla="*/ 18 h 100"/>
                <a:gd name="T2" fmla="*/ 58 w 65"/>
                <a:gd name="T3" fmla="*/ 19 h 100"/>
                <a:gd name="T4" fmla="*/ 56 w 65"/>
                <a:gd name="T5" fmla="*/ 20 h 100"/>
                <a:gd name="T6" fmla="*/ 53 w 65"/>
                <a:gd name="T7" fmla="*/ 19 h 100"/>
                <a:gd name="T8" fmla="*/ 49 w 65"/>
                <a:gd name="T9" fmla="*/ 16 h 100"/>
                <a:gd name="T10" fmla="*/ 43 w 65"/>
                <a:gd name="T11" fmla="*/ 14 h 100"/>
                <a:gd name="T12" fmla="*/ 36 w 65"/>
                <a:gd name="T13" fmla="*/ 13 h 100"/>
                <a:gd name="T14" fmla="*/ 28 w 65"/>
                <a:gd name="T15" fmla="*/ 14 h 100"/>
                <a:gd name="T16" fmla="*/ 23 w 65"/>
                <a:gd name="T17" fmla="*/ 17 h 100"/>
                <a:gd name="T18" fmla="*/ 20 w 65"/>
                <a:gd name="T19" fmla="*/ 21 h 100"/>
                <a:gd name="T20" fmla="*/ 19 w 65"/>
                <a:gd name="T21" fmla="*/ 26 h 100"/>
                <a:gd name="T22" fmla="*/ 21 w 65"/>
                <a:gd name="T23" fmla="*/ 33 h 100"/>
                <a:gd name="T24" fmla="*/ 26 w 65"/>
                <a:gd name="T25" fmla="*/ 37 h 100"/>
                <a:gd name="T26" fmla="*/ 34 w 65"/>
                <a:gd name="T27" fmla="*/ 40 h 100"/>
                <a:gd name="T28" fmla="*/ 42 w 65"/>
                <a:gd name="T29" fmla="*/ 43 h 100"/>
                <a:gd name="T30" fmla="*/ 51 w 65"/>
                <a:gd name="T31" fmla="*/ 46 h 100"/>
                <a:gd name="T32" fmla="*/ 58 w 65"/>
                <a:gd name="T33" fmla="*/ 51 h 100"/>
                <a:gd name="T34" fmla="*/ 63 w 65"/>
                <a:gd name="T35" fmla="*/ 58 h 100"/>
                <a:gd name="T36" fmla="*/ 65 w 65"/>
                <a:gd name="T37" fmla="*/ 69 h 100"/>
                <a:gd name="T38" fmla="*/ 63 w 65"/>
                <a:gd name="T39" fmla="*/ 81 h 100"/>
                <a:gd name="T40" fmla="*/ 56 w 65"/>
                <a:gd name="T41" fmla="*/ 91 h 100"/>
                <a:gd name="T42" fmla="*/ 46 w 65"/>
                <a:gd name="T43" fmla="*/ 98 h 100"/>
                <a:gd name="T44" fmla="*/ 32 w 65"/>
                <a:gd name="T45" fmla="*/ 100 h 100"/>
                <a:gd name="T46" fmla="*/ 23 w 65"/>
                <a:gd name="T47" fmla="*/ 99 h 100"/>
                <a:gd name="T48" fmla="*/ 14 w 65"/>
                <a:gd name="T49" fmla="*/ 97 h 100"/>
                <a:gd name="T50" fmla="*/ 6 w 65"/>
                <a:gd name="T51" fmla="*/ 93 h 100"/>
                <a:gd name="T52" fmla="*/ 0 w 65"/>
                <a:gd name="T53" fmla="*/ 87 h 100"/>
                <a:gd name="T54" fmla="*/ 5 w 65"/>
                <a:gd name="T55" fmla="*/ 80 h 100"/>
                <a:gd name="T56" fmla="*/ 6 w 65"/>
                <a:gd name="T57" fmla="*/ 78 h 100"/>
                <a:gd name="T58" fmla="*/ 8 w 65"/>
                <a:gd name="T59" fmla="*/ 77 h 100"/>
                <a:gd name="T60" fmla="*/ 12 w 65"/>
                <a:gd name="T61" fmla="*/ 79 h 100"/>
                <a:gd name="T62" fmla="*/ 16 w 65"/>
                <a:gd name="T63" fmla="*/ 82 h 100"/>
                <a:gd name="T64" fmla="*/ 23 w 65"/>
                <a:gd name="T65" fmla="*/ 85 h 100"/>
                <a:gd name="T66" fmla="*/ 32 w 65"/>
                <a:gd name="T67" fmla="*/ 87 h 100"/>
                <a:gd name="T68" fmla="*/ 46 w 65"/>
                <a:gd name="T69" fmla="*/ 83 h 100"/>
                <a:gd name="T70" fmla="*/ 50 w 65"/>
                <a:gd name="T71" fmla="*/ 71 h 100"/>
                <a:gd name="T72" fmla="*/ 48 w 65"/>
                <a:gd name="T73" fmla="*/ 64 h 100"/>
                <a:gd name="T74" fmla="*/ 43 w 65"/>
                <a:gd name="T75" fmla="*/ 60 h 100"/>
                <a:gd name="T76" fmla="*/ 36 w 65"/>
                <a:gd name="T77" fmla="*/ 57 h 100"/>
                <a:gd name="T78" fmla="*/ 27 w 65"/>
                <a:gd name="T79" fmla="*/ 54 h 100"/>
                <a:gd name="T80" fmla="*/ 19 w 65"/>
                <a:gd name="T81" fmla="*/ 51 h 100"/>
                <a:gd name="T82" fmla="*/ 11 w 65"/>
                <a:gd name="T83" fmla="*/ 46 h 100"/>
                <a:gd name="T84" fmla="*/ 6 w 65"/>
                <a:gd name="T85" fmla="*/ 38 h 100"/>
                <a:gd name="T86" fmla="*/ 4 w 65"/>
                <a:gd name="T87" fmla="*/ 27 h 100"/>
                <a:gd name="T88" fmla="*/ 6 w 65"/>
                <a:gd name="T89" fmla="*/ 17 h 100"/>
                <a:gd name="T90" fmla="*/ 12 w 65"/>
                <a:gd name="T91" fmla="*/ 8 h 100"/>
                <a:gd name="T92" fmla="*/ 22 w 65"/>
                <a:gd name="T93" fmla="*/ 2 h 100"/>
                <a:gd name="T94" fmla="*/ 36 w 65"/>
                <a:gd name="T95" fmla="*/ 0 h 100"/>
                <a:gd name="T96" fmla="*/ 51 w 65"/>
                <a:gd name="T97" fmla="*/ 2 h 100"/>
                <a:gd name="T98" fmla="*/ 63 w 65"/>
                <a:gd name="T99" fmla="*/ 10 h 100"/>
                <a:gd name="T100" fmla="*/ 59 w 65"/>
                <a:gd name="T10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" h="100">
                  <a:moveTo>
                    <a:pt x="59" y="18"/>
                  </a:moveTo>
                  <a:cubicBezTo>
                    <a:pt x="59" y="18"/>
                    <a:pt x="58" y="19"/>
                    <a:pt x="58" y="19"/>
                  </a:cubicBezTo>
                  <a:cubicBezTo>
                    <a:pt x="57" y="20"/>
                    <a:pt x="57" y="20"/>
                    <a:pt x="56" y="20"/>
                  </a:cubicBezTo>
                  <a:cubicBezTo>
                    <a:pt x="55" y="20"/>
                    <a:pt x="54" y="20"/>
                    <a:pt x="53" y="19"/>
                  </a:cubicBezTo>
                  <a:cubicBezTo>
                    <a:pt x="52" y="18"/>
                    <a:pt x="50" y="17"/>
                    <a:pt x="49" y="16"/>
                  </a:cubicBezTo>
                  <a:cubicBezTo>
                    <a:pt x="47" y="16"/>
                    <a:pt x="45" y="15"/>
                    <a:pt x="43" y="14"/>
                  </a:cubicBezTo>
                  <a:cubicBezTo>
                    <a:pt x="41" y="13"/>
                    <a:pt x="39" y="13"/>
                    <a:pt x="36" y="13"/>
                  </a:cubicBezTo>
                  <a:cubicBezTo>
                    <a:pt x="33" y="13"/>
                    <a:pt x="31" y="13"/>
                    <a:pt x="28" y="14"/>
                  </a:cubicBezTo>
                  <a:cubicBezTo>
                    <a:pt x="26" y="15"/>
                    <a:pt x="25" y="15"/>
                    <a:pt x="23" y="17"/>
                  </a:cubicBezTo>
                  <a:cubicBezTo>
                    <a:pt x="22" y="18"/>
                    <a:pt x="21" y="19"/>
                    <a:pt x="20" y="21"/>
                  </a:cubicBezTo>
                  <a:cubicBezTo>
                    <a:pt x="19" y="23"/>
                    <a:pt x="19" y="25"/>
                    <a:pt x="19" y="26"/>
                  </a:cubicBezTo>
                  <a:cubicBezTo>
                    <a:pt x="19" y="29"/>
                    <a:pt x="20" y="31"/>
                    <a:pt x="21" y="33"/>
                  </a:cubicBezTo>
                  <a:cubicBezTo>
                    <a:pt x="22" y="34"/>
                    <a:pt x="24" y="36"/>
                    <a:pt x="26" y="37"/>
                  </a:cubicBezTo>
                  <a:cubicBezTo>
                    <a:pt x="28" y="38"/>
                    <a:pt x="31" y="39"/>
                    <a:pt x="34" y="40"/>
                  </a:cubicBezTo>
                  <a:cubicBezTo>
                    <a:pt x="36" y="41"/>
                    <a:pt x="39" y="42"/>
                    <a:pt x="42" y="43"/>
                  </a:cubicBezTo>
                  <a:cubicBezTo>
                    <a:pt x="45" y="44"/>
                    <a:pt x="48" y="45"/>
                    <a:pt x="51" y="46"/>
                  </a:cubicBezTo>
                  <a:cubicBezTo>
                    <a:pt x="53" y="48"/>
                    <a:pt x="56" y="49"/>
                    <a:pt x="58" y="51"/>
                  </a:cubicBezTo>
                  <a:cubicBezTo>
                    <a:pt x="60" y="53"/>
                    <a:pt x="62" y="56"/>
                    <a:pt x="63" y="58"/>
                  </a:cubicBezTo>
                  <a:cubicBezTo>
                    <a:pt x="65" y="61"/>
                    <a:pt x="65" y="65"/>
                    <a:pt x="65" y="69"/>
                  </a:cubicBezTo>
                  <a:cubicBezTo>
                    <a:pt x="65" y="73"/>
                    <a:pt x="64" y="77"/>
                    <a:pt x="63" y="81"/>
                  </a:cubicBezTo>
                  <a:cubicBezTo>
                    <a:pt x="61" y="85"/>
                    <a:pt x="59" y="88"/>
                    <a:pt x="56" y="91"/>
                  </a:cubicBezTo>
                  <a:cubicBezTo>
                    <a:pt x="54" y="94"/>
                    <a:pt x="50" y="96"/>
                    <a:pt x="46" y="98"/>
                  </a:cubicBezTo>
                  <a:cubicBezTo>
                    <a:pt x="42" y="99"/>
                    <a:pt x="37" y="100"/>
                    <a:pt x="32" y="100"/>
                  </a:cubicBezTo>
                  <a:cubicBezTo>
                    <a:pt x="29" y="100"/>
                    <a:pt x="26" y="100"/>
                    <a:pt x="23" y="99"/>
                  </a:cubicBezTo>
                  <a:cubicBezTo>
                    <a:pt x="20" y="99"/>
                    <a:pt x="17" y="98"/>
                    <a:pt x="14" y="97"/>
                  </a:cubicBezTo>
                  <a:cubicBezTo>
                    <a:pt x="11" y="95"/>
                    <a:pt x="9" y="94"/>
                    <a:pt x="6" y="93"/>
                  </a:cubicBezTo>
                  <a:cubicBezTo>
                    <a:pt x="4" y="91"/>
                    <a:pt x="2" y="89"/>
                    <a:pt x="0" y="8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6" y="78"/>
                    <a:pt x="6" y="78"/>
                  </a:cubicBezTo>
                  <a:cubicBezTo>
                    <a:pt x="7" y="78"/>
                    <a:pt x="8" y="77"/>
                    <a:pt x="8" y="77"/>
                  </a:cubicBezTo>
                  <a:cubicBezTo>
                    <a:pt x="9" y="77"/>
                    <a:pt x="11" y="78"/>
                    <a:pt x="12" y="79"/>
                  </a:cubicBezTo>
                  <a:cubicBezTo>
                    <a:pt x="13" y="80"/>
                    <a:pt x="15" y="81"/>
                    <a:pt x="16" y="82"/>
                  </a:cubicBezTo>
                  <a:cubicBezTo>
                    <a:pt x="18" y="83"/>
                    <a:pt x="20" y="84"/>
                    <a:pt x="23" y="85"/>
                  </a:cubicBezTo>
                  <a:cubicBezTo>
                    <a:pt x="26" y="86"/>
                    <a:pt x="29" y="87"/>
                    <a:pt x="32" y="87"/>
                  </a:cubicBezTo>
                  <a:cubicBezTo>
                    <a:pt x="38" y="87"/>
                    <a:pt x="42" y="85"/>
                    <a:pt x="46" y="83"/>
                  </a:cubicBezTo>
                  <a:cubicBezTo>
                    <a:pt x="49" y="80"/>
                    <a:pt x="50" y="76"/>
                    <a:pt x="50" y="71"/>
                  </a:cubicBezTo>
                  <a:cubicBezTo>
                    <a:pt x="50" y="68"/>
                    <a:pt x="50" y="66"/>
                    <a:pt x="48" y="64"/>
                  </a:cubicBezTo>
                  <a:cubicBezTo>
                    <a:pt x="47" y="62"/>
                    <a:pt x="45" y="61"/>
                    <a:pt x="43" y="60"/>
                  </a:cubicBezTo>
                  <a:cubicBezTo>
                    <a:pt x="41" y="59"/>
                    <a:pt x="38" y="58"/>
                    <a:pt x="36" y="57"/>
                  </a:cubicBezTo>
                  <a:cubicBezTo>
                    <a:pt x="33" y="56"/>
                    <a:pt x="30" y="55"/>
                    <a:pt x="27" y="54"/>
                  </a:cubicBezTo>
                  <a:cubicBezTo>
                    <a:pt x="24" y="53"/>
                    <a:pt x="22" y="52"/>
                    <a:pt x="19" y="51"/>
                  </a:cubicBezTo>
                  <a:cubicBezTo>
                    <a:pt x="16" y="50"/>
                    <a:pt x="14" y="48"/>
                    <a:pt x="11" y="46"/>
                  </a:cubicBezTo>
                  <a:cubicBezTo>
                    <a:pt x="9" y="44"/>
                    <a:pt x="7" y="41"/>
                    <a:pt x="6" y="38"/>
                  </a:cubicBezTo>
                  <a:cubicBezTo>
                    <a:pt x="5" y="35"/>
                    <a:pt x="4" y="32"/>
                    <a:pt x="4" y="27"/>
                  </a:cubicBezTo>
                  <a:cubicBezTo>
                    <a:pt x="4" y="24"/>
                    <a:pt x="5" y="20"/>
                    <a:pt x="6" y="17"/>
                  </a:cubicBezTo>
                  <a:cubicBezTo>
                    <a:pt x="8" y="14"/>
                    <a:pt x="10" y="11"/>
                    <a:pt x="12" y="8"/>
                  </a:cubicBezTo>
                  <a:cubicBezTo>
                    <a:pt x="15" y="6"/>
                    <a:pt x="18" y="4"/>
                    <a:pt x="22" y="2"/>
                  </a:cubicBezTo>
                  <a:cubicBezTo>
                    <a:pt x="26" y="0"/>
                    <a:pt x="31" y="0"/>
                    <a:pt x="36" y="0"/>
                  </a:cubicBezTo>
                  <a:cubicBezTo>
                    <a:pt x="41" y="0"/>
                    <a:pt x="46" y="1"/>
                    <a:pt x="51" y="2"/>
                  </a:cubicBezTo>
                  <a:cubicBezTo>
                    <a:pt x="56" y="4"/>
                    <a:pt x="60" y="7"/>
                    <a:pt x="63" y="1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5">
              <a:extLst>
                <a:ext uri="{FF2B5EF4-FFF2-40B4-BE49-F238E27FC236}">
                  <a16:creationId xmlns:a16="http://schemas.microsoft.com/office/drawing/2014/main" id="{22179C0A-1C0F-485A-B71C-A21614B17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5551" y="4094163"/>
              <a:ext cx="247650" cy="295275"/>
            </a:xfrm>
            <a:custGeom>
              <a:avLst/>
              <a:gdLst>
                <a:gd name="T0" fmla="*/ 156 w 156"/>
                <a:gd name="T1" fmla="*/ 0 h 186"/>
                <a:gd name="T2" fmla="*/ 156 w 156"/>
                <a:gd name="T3" fmla="*/ 186 h 186"/>
                <a:gd name="T4" fmla="*/ 125 w 156"/>
                <a:gd name="T5" fmla="*/ 186 h 186"/>
                <a:gd name="T6" fmla="*/ 125 w 156"/>
                <a:gd name="T7" fmla="*/ 102 h 186"/>
                <a:gd name="T8" fmla="*/ 30 w 156"/>
                <a:gd name="T9" fmla="*/ 102 h 186"/>
                <a:gd name="T10" fmla="*/ 30 w 156"/>
                <a:gd name="T11" fmla="*/ 186 h 186"/>
                <a:gd name="T12" fmla="*/ 0 w 156"/>
                <a:gd name="T13" fmla="*/ 186 h 186"/>
                <a:gd name="T14" fmla="*/ 0 w 156"/>
                <a:gd name="T15" fmla="*/ 0 h 186"/>
                <a:gd name="T16" fmla="*/ 30 w 156"/>
                <a:gd name="T17" fmla="*/ 0 h 186"/>
                <a:gd name="T18" fmla="*/ 30 w 156"/>
                <a:gd name="T19" fmla="*/ 81 h 186"/>
                <a:gd name="T20" fmla="*/ 125 w 156"/>
                <a:gd name="T21" fmla="*/ 81 h 186"/>
                <a:gd name="T22" fmla="*/ 125 w 156"/>
                <a:gd name="T23" fmla="*/ 0 h 186"/>
                <a:gd name="T24" fmla="*/ 156 w 156"/>
                <a:gd name="T2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86">
                  <a:moveTo>
                    <a:pt x="156" y="0"/>
                  </a:moveTo>
                  <a:lnTo>
                    <a:pt x="156" y="186"/>
                  </a:lnTo>
                  <a:lnTo>
                    <a:pt x="125" y="186"/>
                  </a:lnTo>
                  <a:lnTo>
                    <a:pt x="125" y="102"/>
                  </a:lnTo>
                  <a:lnTo>
                    <a:pt x="30" y="102"/>
                  </a:lnTo>
                  <a:lnTo>
                    <a:pt x="30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81"/>
                  </a:lnTo>
                  <a:lnTo>
                    <a:pt x="125" y="81"/>
                  </a:lnTo>
                  <a:lnTo>
                    <a:pt x="125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6">
              <a:extLst>
                <a:ext uri="{FF2B5EF4-FFF2-40B4-BE49-F238E27FC236}">
                  <a16:creationId xmlns:a16="http://schemas.microsoft.com/office/drawing/2014/main" id="{F4118FED-4236-49F8-8E36-718ED71AB0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678363" y="4090988"/>
              <a:ext cx="296863" cy="301625"/>
            </a:xfrm>
            <a:custGeom>
              <a:avLst/>
              <a:gdLst>
                <a:gd name="T0" fmla="*/ 98 w 98"/>
                <a:gd name="T1" fmla="*/ 50 h 100"/>
                <a:gd name="T2" fmla="*/ 95 w 98"/>
                <a:gd name="T3" fmla="*/ 70 h 100"/>
                <a:gd name="T4" fmla="*/ 85 w 98"/>
                <a:gd name="T5" fmla="*/ 86 h 100"/>
                <a:gd name="T6" fmla="*/ 69 w 98"/>
                <a:gd name="T7" fmla="*/ 96 h 100"/>
                <a:gd name="T8" fmla="*/ 49 w 98"/>
                <a:gd name="T9" fmla="*/ 100 h 100"/>
                <a:gd name="T10" fmla="*/ 29 w 98"/>
                <a:gd name="T11" fmla="*/ 96 h 100"/>
                <a:gd name="T12" fmla="*/ 14 w 98"/>
                <a:gd name="T13" fmla="*/ 86 h 100"/>
                <a:gd name="T14" fmla="*/ 4 w 98"/>
                <a:gd name="T15" fmla="*/ 70 h 100"/>
                <a:gd name="T16" fmla="*/ 0 w 98"/>
                <a:gd name="T17" fmla="*/ 50 h 100"/>
                <a:gd name="T18" fmla="*/ 4 w 98"/>
                <a:gd name="T19" fmla="*/ 30 h 100"/>
                <a:gd name="T20" fmla="*/ 14 w 98"/>
                <a:gd name="T21" fmla="*/ 14 h 100"/>
                <a:gd name="T22" fmla="*/ 29 w 98"/>
                <a:gd name="T23" fmla="*/ 3 h 100"/>
                <a:gd name="T24" fmla="*/ 49 w 98"/>
                <a:gd name="T25" fmla="*/ 0 h 100"/>
                <a:gd name="T26" fmla="*/ 69 w 98"/>
                <a:gd name="T27" fmla="*/ 3 h 100"/>
                <a:gd name="T28" fmla="*/ 85 w 98"/>
                <a:gd name="T29" fmla="*/ 14 h 100"/>
                <a:gd name="T30" fmla="*/ 95 w 98"/>
                <a:gd name="T31" fmla="*/ 30 h 100"/>
                <a:gd name="T32" fmla="*/ 98 w 98"/>
                <a:gd name="T33" fmla="*/ 50 h 100"/>
                <a:gd name="T34" fmla="*/ 82 w 98"/>
                <a:gd name="T35" fmla="*/ 50 h 100"/>
                <a:gd name="T36" fmla="*/ 80 w 98"/>
                <a:gd name="T37" fmla="*/ 35 h 100"/>
                <a:gd name="T38" fmla="*/ 73 w 98"/>
                <a:gd name="T39" fmla="*/ 23 h 100"/>
                <a:gd name="T40" fmla="*/ 63 w 98"/>
                <a:gd name="T41" fmla="*/ 16 h 100"/>
                <a:gd name="T42" fmla="*/ 49 w 98"/>
                <a:gd name="T43" fmla="*/ 13 h 100"/>
                <a:gd name="T44" fmla="*/ 36 w 98"/>
                <a:gd name="T45" fmla="*/ 16 h 100"/>
                <a:gd name="T46" fmla="*/ 25 w 98"/>
                <a:gd name="T47" fmla="*/ 23 h 100"/>
                <a:gd name="T48" fmla="*/ 19 w 98"/>
                <a:gd name="T49" fmla="*/ 35 h 100"/>
                <a:gd name="T50" fmla="*/ 16 w 98"/>
                <a:gd name="T51" fmla="*/ 50 h 100"/>
                <a:gd name="T52" fmla="*/ 19 w 98"/>
                <a:gd name="T53" fmla="*/ 65 h 100"/>
                <a:gd name="T54" fmla="*/ 25 w 98"/>
                <a:gd name="T55" fmla="*/ 77 h 100"/>
                <a:gd name="T56" fmla="*/ 36 w 98"/>
                <a:gd name="T57" fmla="*/ 84 h 100"/>
                <a:gd name="T58" fmla="*/ 49 w 98"/>
                <a:gd name="T59" fmla="*/ 86 h 100"/>
                <a:gd name="T60" fmla="*/ 63 w 98"/>
                <a:gd name="T61" fmla="*/ 84 h 100"/>
                <a:gd name="T62" fmla="*/ 73 w 98"/>
                <a:gd name="T63" fmla="*/ 77 h 100"/>
                <a:gd name="T64" fmla="*/ 80 w 98"/>
                <a:gd name="T65" fmla="*/ 65 h 100"/>
                <a:gd name="T66" fmla="*/ 82 w 98"/>
                <a:gd name="T67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100">
                  <a:moveTo>
                    <a:pt x="98" y="50"/>
                  </a:moveTo>
                  <a:cubicBezTo>
                    <a:pt x="98" y="57"/>
                    <a:pt x="97" y="64"/>
                    <a:pt x="95" y="70"/>
                  </a:cubicBezTo>
                  <a:cubicBezTo>
                    <a:pt x="92" y="76"/>
                    <a:pt x="89" y="81"/>
                    <a:pt x="85" y="86"/>
                  </a:cubicBezTo>
                  <a:cubicBezTo>
                    <a:pt x="81" y="90"/>
                    <a:pt x="75" y="94"/>
                    <a:pt x="69" y="96"/>
                  </a:cubicBezTo>
                  <a:cubicBezTo>
                    <a:pt x="63" y="99"/>
                    <a:pt x="57" y="100"/>
                    <a:pt x="49" y="100"/>
                  </a:cubicBezTo>
                  <a:cubicBezTo>
                    <a:pt x="42" y="100"/>
                    <a:pt x="35" y="99"/>
                    <a:pt x="29" y="96"/>
                  </a:cubicBezTo>
                  <a:cubicBezTo>
                    <a:pt x="23" y="94"/>
                    <a:pt x="18" y="90"/>
                    <a:pt x="14" y="86"/>
                  </a:cubicBezTo>
                  <a:cubicBezTo>
                    <a:pt x="9" y="81"/>
                    <a:pt x="6" y="76"/>
                    <a:pt x="4" y="70"/>
                  </a:cubicBezTo>
                  <a:cubicBezTo>
                    <a:pt x="1" y="64"/>
                    <a:pt x="0" y="57"/>
                    <a:pt x="0" y="50"/>
                  </a:cubicBezTo>
                  <a:cubicBezTo>
                    <a:pt x="0" y="43"/>
                    <a:pt x="1" y="36"/>
                    <a:pt x="4" y="30"/>
                  </a:cubicBezTo>
                  <a:cubicBezTo>
                    <a:pt x="6" y="24"/>
                    <a:pt x="9" y="18"/>
                    <a:pt x="14" y="14"/>
                  </a:cubicBezTo>
                  <a:cubicBezTo>
                    <a:pt x="18" y="9"/>
                    <a:pt x="23" y="6"/>
                    <a:pt x="29" y="3"/>
                  </a:cubicBezTo>
                  <a:cubicBezTo>
                    <a:pt x="35" y="1"/>
                    <a:pt x="42" y="0"/>
                    <a:pt x="49" y="0"/>
                  </a:cubicBezTo>
                  <a:cubicBezTo>
                    <a:pt x="57" y="0"/>
                    <a:pt x="63" y="1"/>
                    <a:pt x="69" y="3"/>
                  </a:cubicBezTo>
                  <a:cubicBezTo>
                    <a:pt x="75" y="6"/>
                    <a:pt x="81" y="9"/>
                    <a:pt x="85" y="14"/>
                  </a:cubicBezTo>
                  <a:cubicBezTo>
                    <a:pt x="89" y="18"/>
                    <a:pt x="92" y="24"/>
                    <a:pt x="95" y="30"/>
                  </a:cubicBezTo>
                  <a:cubicBezTo>
                    <a:pt x="97" y="36"/>
                    <a:pt x="98" y="43"/>
                    <a:pt x="98" y="50"/>
                  </a:cubicBezTo>
                  <a:close/>
                  <a:moveTo>
                    <a:pt x="82" y="50"/>
                  </a:moveTo>
                  <a:cubicBezTo>
                    <a:pt x="82" y="44"/>
                    <a:pt x="81" y="39"/>
                    <a:pt x="80" y="35"/>
                  </a:cubicBezTo>
                  <a:cubicBezTo>
                    <a:pt x="78" y="30"/>
                    <a:pt x="76" y="26"/>
                    <a:pt x="73" y="23"/>
                  </a:cubicBezTo>
                  <a:cubicBezTo>
                    <a:pt x="70" y="20"/>
                    <a:pt x="67" y="18"/>
                    <a:pt x="63" y="16"/>
                  </a:cubicBezTo>
                  <a:cubicBezTo>
                    <a:pt x="59" y="14"/>
                    <a:pt x="54" y="13"/>
                    <a:pt x="49" y="13"/>
                  </a:cubicBezTo>
                  <a:cubicBezTo>
                    <a:pt x="44" y="13"/>
                    <a:pt x="40" y="14"/>
                    <a:pt x="36" y="16"/>
                  </a:cubicBezTo>
                  <a:cubicBezTo>
                    <a:pt x="32" y="18"/>
                    <a:pt x="28" y="20"/>
                    <a:pt x="25" y="23"/>
                  </a:cubicBezTo>
                  <a:cubicBezTo>
                    <a:pt x="22" y="26"/>
                    <a:pt x="20" y="30"/>
                    <a:pt x="19" y="35"/>
                  </a:cubicBezTo>
                  <a:cubicBezTo>
                    <a:pt x="17" y="39"/>
                    <a:pt x="16" y="44"/>
                    <a:pt x="16" y="50"/>
                  </a:cubicBezTo>
                  <a:cubicBezTo>
                    <a:pt x="16" y="56"/>
                    <a:pt x="17" y="61"/>
                    <a:pt x="19" y="65"/>
                  </a:cubicBezTo>
                  <a:cubicBezTo>
                    <a:pt x="20" y="70"/>
                    <a:pt x="22" y="73"/>
                    <a:pt x="25" y="77"/>
                  </a:cubicBezTo>
                  <a:cubicBezTo>
                    <a:pt x="28" y="80"/>
                    <a:pt x="32" y="82"/>
                    <a:pt x="36" y="84"/>
                  </a:cubicBezTo>
                  <a:cubicBezTo>
                    <a:pt x="40" y="85"/>
                    <a:pt x="44" y="86"/>
                    <a:pt x="49" y="86"/>
                  </a:cubicBezTo>
                  <a:cubicBezTo>
                    <a:pt x="54" y="86"/>
                    <a:pt x="59" y="85"/>
                    <a:pt x="63" y="84"/>
                  </a:cubicBezTo>
                  <a:cubicBezTo>
                    <a:pt x="67" y="82"/>
                    <a:pt x="70" y="80"/>
                    <a:pt x="73" y="77"/>
                  </a:cubicBezTo>
                  <a:cubicBezTo>
                    <a:pt x="76" y="73"/>
                    <a:pt x="78" y="70"/>
                    <a:pt x="80" y="65"/>
                  </a:cubicBezTo>
                  <a:cubicBezTo>
                    <a:pt x="81" y="61"/>
                    <a:pt x="82" y="56"/>
                    <a:pt x="82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27">
              <a:extLst>
                <a:ext uri="{FF2B5EF4-FFF2-40B4-BE49-F238E27FC236}">
                  <a16:creationId xmlns:a16="http://schemas.microsoft.com/office/drawing/2014/main" id="{F45683E3-CC50-4850-9B42-85D218DAB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0376" y="4094163"/>
              <a:ext cx="315913" cy="295275"/>
            </a:xfrm>
            <a:custGeom>
              <a:avLst/>
              <a:gdLst>
                <a:gd name="T0" fmla="*/ 104 w 104"/>
                <a:gd name="T1" fmla="*/ 0 h 98"/>
                <a:gd name="T2" fmla="*/ 104 w 104"/>
                <a:gd name="T3" fmla="*/ 98 h 98"/>
                <a:gd name="T4" fmla="*/ 90 w 104"/>
                <a:gd name="T5" fmla="*/ 98 h 98"/>
                <a:gd name="T6" fmla="*/ 90 w 104"/>
                <a:gd name="T7" fmla="*/ 31 h 98"/>
                <a:gd name="T8" fmla="*/ 90 w 104"/>
                <a:gd name="T9" fmla="*/ 27 h 98"/>
                <a:gd name="T10" fmla="*/ 91 w 104"/>
                <a:gd name="T11" fmla="*/ 23 h 98"/>
                <a:gd name="T12" fmla="*/ 59 w 104"/>
                <a:gd name="T13" fmla="*/ 81 h 98"/>
                <a:gd name="T14" fmla="*/ 53 w 104"/>
                <a:gd name="T15" fmla="*/ 85 h 98"/>
                <a:gd name="T16" fmla="*/ 51 w 104"/>
                <a:gd name="T17" fmla="*/ 85 h 98"/>
                <a:gd name="T18" fmla="*/ 46 w 104"/>
                <a:gd name="T19" fmla="*/ 81 h 98"/>
                <a:gd name="T20" fmla="*/ 13 w 104"/>
                <a:gd name="T21" fmla="*/ 23 h 98"/>
                <a:gd name="T22" fmla="*/ 14 w 104"/>
                <a:gd name="T23" fmla="*/ 27 h 98"/>
                <a:gd name="T24" fmla="*/ 14 w 104"/>
                <a:gd name="T25" fmla="*/ 31 h 98"/>
                <a:gd name="T26" fmla="*/ 14 w 104"/>
                <a:gd name="T27" fmla="*/ 98 h 98"/>
                <a:gd name="T28" fmla="*/ 0 w 104"/>
                <a:gd name="T29" fmla="*/ 98 h 98"/>
                <a:gd name="T30" fmla="*/ 0 w 104"/>
                <a:gd name="T31" fmla="*/ 0 h 98"/>
                <a:gd name="T32" fmla="*/ 12 w 104"/>
                <a:gd name="T33" fmla="*/ 0 h 98"/>
                <a:gd name="T34" fmla="*/ 15 w 104"/>
                <a:gd name="T35" fmla="*/ 0 h 98"/>
                <a:gd name="T36" fmla="*/ 17 w 104"/>
                <a:gd name="T37" fmla="*/ 2 h 98"/>
                <a:gd name="T38" fmla="*/ 49 w 104"/>
                <a:gd name="T39" fmla="*/ 60 h 98"/>
                <a:gd name="T40" fmla="*/ 51 w 104"/>
                <a:gd name="T41" fmla="*/ 64 h 98"/>
                <a:gd name="T42" fmla="*/ 52 w 104"/>
                <a:gd name="T43" fmla="*/ 68 h 98"/>
                <a:gd name="T44" fmla="*/ 54 w 104"/>
                <a:gd name="T45" fmla="*/ 63 h 98"/>
                <a:gd name="T46" fmla="*/ 56 w 104"/>
                <a:gd name="T47" fmla="*/ 59 h 98"/>
                <a:gd name="T48" fmla="*/ 87 w 104"/>
                <a:gd name="T49" fmla="*/ 2 h 98"/>
                <a:gd name="T50" fmla="*/ 89 w 104"/>
                <a:gd name="T51" fmla="*/ 0 h 98"/>
                <a:gd name="T52" fmla="*/ 92 w 104"/>
                <a:gd name="T53" fmla="*/ 0 h 98"/>
                <a:gd name="T54" fmla="*/ 104 w 104"/>
                <a:gd name="T5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98">
                  <a:moveTo>
                    <a:pt x="104" y="0"/>
                  </a:moveTo>
                  <a:cubicBezTo>
                    <a:pt x="104" y="98"/>
                    <a:pt x="104" y="98"/>
                    <a:pt x="104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90" y="30"/>
                    <a:pt x="90" y="28"/>
                    <a:pt x="90" y="27"/>
                  </a:cubicBezTo>
                  <a:cubicBezTo>
                    <a:pt x="90" y="26"/>
                    <a:pt x="91" y="24"/>
                    <a:pt x="91" y="23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8" y="84"/>
                    <a:pt x="56" y="85"/>
                    <a:pt x="53" y="85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9" y="85"/>
                    <a:pt x="47" y="84"/>
                    <a:pt x="46" y="81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4"/>
                    <a:pt x="14" y="26"/>
                    <a:pt x="14" y="27"/>
                  </a:cubicBezTo>
                  <a:cubicBezTo>
                    <a:pt x="14" y="28"/>
                    <a:pt x="14" y="30"/>
                    <a:pt x="14" y="31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61"/>
                    <a:pt x="50" y="62"/>
                    <a:pt x="51" y="64"/>
                  </a:cubicBezTo>
                  <a:cubicBezTo>
                    <a:pt x="51" y="65"/>
                    <a:pt x="52" y="66"/>
                    <a:pt x="52" y="68"/>
                  </a:cubicBezTo>
                  <a:cubicBezTo>
                    <a:pt x="53" y="66"/>
                    <a:pt x="53" y="65"/>
                    <a:pt x="54" y="63"/>
                  </a:cubicBezTo>
                  <a:cubicBezTo>
                    <a:pt x="55" y="62"/>
                    <a:pt x="55" y="61"/>
                    <a:pt x="56" y="59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8" y="1"/>
                    <a:pt x="88" y="0"/>
                    <a:pt x="89" y="0"/>
                  </a:cubicBezTo>
                  <a:cubicBezTo>
                    <a:pt x="90" y="0"/>
                    <a:pt x="91" y="0"/>
                    <a:pt x="92" y="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28">
              <a:extLst>
                <a:ext uri="{FF2B5EF4-FFF2-40B4-BE49-F238E27FC236}">
                  <a16:creationId xmlns:a16="http://schemas.microsoft.com/office/drawing/2014/main" id="{FD2AD128-7A48-4AE7-A030-C2FD7AB7C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24288" y="4094163"/>
              <a:ext cx="184150" cy="295275"/>
            </a:xfrm>
            <a:custGeom>
              <a:avLst/>
              <a:gdLst>
                <a:gd name="T0" fmla="*/ 116 w 116"/>
                <a:gd name="T1" fmla="*/ 161 h 186"/>
                <a:gd name="T2" fmla="*/ 116 w 116"/>
                <a:gd name="T3" fmla="*/ 186 h 186"/>
                <a:gd name="T4" fmla="*/ 0 w 116"/>
                <a:gd name="T5" fmla="*/ 186 h 186"/>
                <a:gd name="T6" fmla="*/ 0 w 116"/>
                <a:gd name="T7" fmla="*/ 0 h 186"/>
                <a:gd name="T8" fmla="*/ 116 w 116"/>
                <a:gd name="T9" fmla="*/ 0 h 186"/>
                <a:gd name="T10" fmla="*/ 116 w 116"/>
                <a:gd name="T11" fmla="*/ 24 h 186"/>
                <a:gd name="T12" fmla="*/ 30 w 116"/>
                <a:gd name="T13" fmla="*/ 24 h 186"/>
                <a:gd name="T14" fmla="*/ 30 w 116"/>
                <a:gd name="T15" fmla="*/ 80 h 186"/>
                <a:gd name="T16" fmla="*/ 99 w 116"/>
                <a:gd name="T17" fmla="*/ 80 h 186"/>
                <a:gd name="T18" fmla="*/ 99 w 116"/>
                <a:gd name="T19" fmla="*/ 104 h 186"/>
                <a:gd name="T20" fmla="*/ 30 w 116"/>
                <a:gd name="T21" fmla="*/ 104 h 186"/>
                <a:gd name="T22" fmla="*/ 30 w 116"/>
                <a:gd name="T23" fmla="*/ 161 h 186"/>
                <a:gd name="T24" fmla="*/ 116 w 116"/>
                <a:gd name="T25" fmla="*/ 16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86">
                  <a:moveTo>
                    <a:pt x="116" y="161"/>
                  </a:moveTo>
                  <a:lnTo>
                    <a:pt x="116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116" y="0"/>
                  </a:lnTo>
                  <a:lnTo>
                    <a:pt x="116" y="24"/>
                  </a:lnTo>
                  <a:lnTo>
                    <a:pt x="30" y="24"/>
                  </a:lnTo>
                  <a:lnTo>
                    <a:pt x="30" y="80"/>
                  </a:lnTo>
                  <a:lnTo>
                    <a:pt x="99" y="80"/>
                  </a:lnTo>
                  <a:lnTo>
                    <a:pt x="99" y="104"/>
                  </a:lnTo>
                  <a:lnTo>
                    <a:pt x="30" y="104"/>
                  </a:lnTo>
                  <a:lnTo>
                    <a:pt x="30" y="161"/>
                  </a:lnTo>
                  <a:lnTo>
                    <a:pt x="116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1C32509-8BBA-4B57-97C0-78FFAD398FA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F7A321F-3BEB-4416-97FC-B6BC50C3CB18}"/>
              </a:ext>
            </a:extLst>
          </p:cNvPr>
          <p:cNvGrpSpPr/>
          <p:nvPr/>
        </p:nvGrpSpPr>
        <p:grpSpPr>
          <a:xfrm>
            <a:off x="0" y="1571063"/>
            <a:ext cx="5295900" cy="5288526"/>
            <a:chOff x="-6861175" y="2469513"/>
            <a:chExt cx="2279650" cy="2276476"/>
          </a:xfrm>
          <a:solidFill>
            <a:schemeClr val="bg1">
              <a:alpha val="8000"/>
            </a:schemeClr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28206C5F-CAD3-41E4-B4E4-9D723169A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40388" y="3687126"/>
              <a:ext cx="1058863" cy="1058863"/>
            </a:xfrm>
            <a:custGeom>
              <a:avLst/>
              <a:gdLst>
                <a:gd name="T0" fmla="*/ 308 w 350"/>
                <a:gd name="T1" fmla="*/ 350 h 350"/>
                <a:gd name="T2" fmla="*/ 350 w 350"/>
                <a:gd name="T3" fmla="*/ 308 h 350"/>
                <a:gd name="T4" fmla="*/ 350 w 350"/>
                <a:gd name="T5" fmla="*/ 0 h 350"/>
                <a:gd name="T6" fmla="*/ 0 w 350"/>
                <a:gd name="T7" fmla="*/ 0 h 350"/>
                <a:gd name="T8" fmla="*/ 0 w 350"/>
                <a:gd name="T9" fmla="*/ 350 h 350"/>
                <a:gd name="T10" fmla="*/ 308 w 350"/>
                <a:gd name="T11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50">
                  <a:moveTo>
                    <a:pt x="308" y="350"/>
                  </a:moveTo>
                  <a:cubicBezTo>
                    <a:pt x="331" y="350"/>
                    <a:pt x="350" y="331"/>
                    <a:pt x="350" y="308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0"/>
                    <a:pt x="0" y="350"/>
                    <a:pt x="0" y="350"/>
                  </a:cubicBezTo>
                  <a:lnTo>
                    <a:pt x="308" y="3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9B21688-8F28-4BD4-A7E2-1664621741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640388" y="2793363"/>
              <a:ext cx="735013" cy="735013"/>
            </a:xfrm>
            <a:custGeom>
              <a:avLst/>
              <a:gdLst>
                <a:gd name="T0" fmla="*/ 201 w 243"/>
                <a:gd name="T1" fmla="*/ 0 h 243"/>
                <a:gd name="T2" fmla="*/ 0 w 243"/>
                <a:gd name="T3" fmla="*/ 0 h 243"/>
                <a:gd name="T4" fmla="*/ 0 w 243"/>
                <a:gd name="T5" fmla="*/ 243 h 243"/>
                <a:gd name="T6" fmla="*/ 243 w 243"/>
                <a:gd name="T7" fmla="*/ 243 h 243"/>
                <a:gd name="T8" fmla="*/ 243 w 243"/>
                <a:gd name="T9" fmla="*/ 42 h 243"/>
                <a:gd name="T10" fmla="*/ 201 w 243"/>
                <a:gd name="T11" fmla="*/ 0 h 243"/>
                <a:gd name="T12" fmla="*/ 170 w 243"/>
                <a:gd name="T13" fmla="*/ 170 h 243"/>
                <a:gd name="T14" fmla="*/ 73 w 243"/>
                <a:gd name="T15" fmla="*/ 170 h 243"/>
                <a:gd name="T16" fmla="*/ 73 w 243"/>
                <a:gd name="T17" fmla="*/ 73 h 243"/>
                <a:gd name="T18" fmla="*/ 170 w 243"/>
                <a:gd name="T19" fmla="*/ 73 h 243"/>
                <a:gd name="T20" fmla="*/ 170 w 243"/>
                <a:gd name="T21" fmla="*/ 17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24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19"/>
                    <a:pt x="224" y="0"/>
                    <a:pt x="201" y="0"/>
                  </a:cubicBezTo>
                  <a:moveTo>
                    <a:pt x="170" y="170"/>
                  </a:moveTo>
                  <a:cubicBezTo>
                    <a:pt x="73" y="170"/>
                    <a:pt x="73" y="170"/>
                    <a:pt x="73" y="170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170" y="73"/>
                    <a:pt x="170" y="73"/>
                    <a:pt x="170" y="73"/>
                  </a:cubicBezTo>
                  <a:lnTo>
                    <a:pt x="170" y="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7">
              <a:extLst>
                <a:ext uri="{FF2B5EF4-FFF2-40B4-BE49-F238E27FC236}">
                  <a16:creationId xmlns:a16="http://schemas.microsoft.com/office/drawing/2014/main" id="{136D89CD-D88B-4901-94E6-7B1942FB43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861175" y="3687126"/>
              <a:ext cx="1060450" cy="1058863"/>
            </a:xfrm>
            <a:custGeom>
              <a:avLst/>
              <a:gdLst>
                <a:gd name="T0" fmla="*/ 0 w 350"/>
                <a:gd name="T1" fmla="*/ 0 h 350"/>
                <a:gd name="T2" fmla="*/ 0 w 350"/>
                <a:gd name="T3" fmla="*/ 308 h 350"/>
                <a:gd name="T4" fmla="*/ 42 w 350"/>
                <a:gd name="T5" fmla="*/ 350 h 350"/>
                <a:gd name="T6" fmla="*/ 350 w 350"/>
                <a:gd name="T7" fmla="*/ 350 h 350"/>
                <a:gd name="T8" fmla="*/ 350 w 350"/>
                <a:gd name="T9" fmla="*/ 0 h 350"/>
                <a:gd name="T10" fmla="*/ 0 w 350"/>
                <a:gd name="T11" fmla="*/ 0 h 350"/>
                <a:gd name="T12" fmla="*/ 277 w 350"/>
                <a:gd name="T13" fmla="*/ 277 h 350"/>
                <a:gd name="T14" fmla="*/ 73 w 350"/>
                <a:gd name="T15" fmla="*/ 277 h 350"/>
                <a:gd name="T16" fmla="*/ 73 w 350"/>
                <a:gd name="T17" fmla="*/ 72 h 350"/>
                <a:gd name="T18" fmla="*/ 277 w 350"/>
                <a:gd name="T19" fmla="*/ 72 h 350"/>
                <a:gd name="T20" fmla="*/ 277 w 350"/>
                <a:gd name="T21" fmla="*/ 27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0" h="350">
                  <a:moveTo>
                    <a:pt x="0" y="0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0" y="331"/>
                    <a:pt x="19" y="350"/>
                    <a:pt x="42" y="350"/>
                  </a:cubicBezTo>
                  <a:cubicBezTo>
                    <a:pt x="350" y="350"/>
                    <a:pt x="350" y="350"/>
                    <a:pt x="350" y="350"/>
                  </a:cubicBezTo>
                  <a:cubicBezTo>
                    <a:pt x="350" y="0"/>
                    <a:pt x="350" y="0"/>
                    <a:pt x="350" y="0"/>
                  </a:cubicBezTo>
                  <a:lnTo>
                    <a:pt x="0" y="0"/>
                  </a:lnTo>
                  <a:close/>
                  <a:moveTo>
                    <a:pt x="277" y="277"/>
                  </a:moveTo>
                  <a:cubicBezTo>
                    <a:pt x="73" y="277"/>
                    <a:pt x="73" y="277"/>
                    <a:pt x="73" y="277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277" y="72"/>
                    <a:pt x="277" y="72"/>
                    <a:pt x="277" y="72"/>
                  </a:cubicBezTo>
                  <a:lnTo>
                    <a:pt x="277" y="2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29D991F5-4F8E-42DF-AFEB-E934C963A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61175" y="2469513"/>
              <a:ext cx="1060450" cy="1058863"/>
            </a:xfrm>
            <a:custGeom>
              <a:avLst/>
              <a:gdLst>
                <a:gd name="T0" fmla="*/ 0 w 350"/>
                <a:gd name="T1" fmla="*/ 42 h 350"/>
                <a:gd name="T2" fmla="*/ 0 w 350"/>
                <a:gd name="T3" fmla="*/ 350 h 350"/>
                <a:gd name="T4" fmla="*/ 350 w 350"/>
                <a:gd name="T5" fmla="*/ 350 h 350"/>
                <a:gd name="T6" fmla="*/ 350 w 350"/>
                <a:gd name="T7" fmla="*/ 0 h 350"/>
                <a:gd name="T8" fmla="*/ 42 w 350"/>
                <a:gd name="T9" fmla="*/ 0 h 350"/>
                <a:gd name="T10" fmla="*/ 0 w 350"/>
                <a:gd name="T11" fmla="*/ 4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50">
                  <a:moveTo>
                    <a:pt x="0" y="42"/>
                  </a:moveTo>
                  <a:cubicBezTo>
                    <a:pt x="0" y="350"/>
                    <a:pt x="0" y="350"/>
                    <a:pt x="0" y="350"/>
                  </a:cubicBezTo>
                  <a:cubicBezTo>
                    <a:pt x="350" y="350"/>
                    <a:pt x="350" y="350"/>
                    <a:pt x="350" y="35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0B068EC-24DA-4D20-8901-6657F51A1A2A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6" r="15466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8EF99F-EFEF-4388-8005-4E9B2287D539}"/>
              </a:ext>
            </a:extLst>
          </p:cNvPr>
          <p:cNvSpPr/>
          <p:nvPr/>
        </p:nvSpPr>
        <p:spPr>
          <a:xfrm>
            <a:off x="0" y="0"/>
            <a:ext cx="6210300" cy="38289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C8B6CBD-1833-49B9-8B94-BFA4B7018B20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6" b="15726"/>
          <a:stretch>
            <a:fillRect/>
          </a:stretch>
        </p:blipFill>
        <p:spPr/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973DBA1-1433-42E9-BE47-06B17F345A5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A17D67C-24A8-4393-9E4B-2FFC5C0A135B}"/>
              </a:ext>
            </a:extLst>
          </p:cNvPr>
          <p:cNvGrpSpPr/>
          <p:nvPr/>
        </p:nvGrpSpPr>
        <p:grpSpPr>
          <a:xfrm>
            <a:off x="1072790" y="862661"/>
            <a:ext cx="4064720" cy="2103626"/>
            <a:chOff x="635778" y="1167884"/>
            <a:chExt cx="4064720" cy="210362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C065C9-A54B-483F-9B2C-7CC9798B91A3}"/>
                </a:ext>
              </a:extLst>
            </p:cNvPr>
            <p:cNvSpPr/>
            <p:nvPr/>
          </p:nvSpPr>
          <p:spPr>
            <a:xfrm>
              <a:off x="635778" y="1167884"/>
              <a:ext cx="4003019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Message</a:t>
              </a:r>
              <a:endParaRPr lang="en-US" sz="3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D034CD0-9D76-425B-87ED-FFA63FEA7417}"/>
                </a:ext>
              </a:extLst>
            </p:cNvPr>
            <p:cNvSpPr/>
            <p:nvPr/>
          </p:nvSpPr>
          <p:spPr>
            <a:xfrm>
              <a:off x="635778" y="1896775"/>
              <a:ext cx="406472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Placeholder 55">
            <a:extLst>
              <a:ext uri="{FF2B5EF4-FFF2-40B4-BE49-F238E27FC236}">
                <a16:creationId xmlns:a16="http://schemas.microsoft.com/office/drawing/2014/main" id="{C61C90C1-E7AB-44D7-9A23-9E901D8930D3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9" b="21169"/>
          <a:stretch>
            <a:fillRect/>
          </a:stretch>
        </p:blipFill>
        <p:spPr/>
      </p:pic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54DD40BC-EC93-4DC5-B5E5-177E0191B3AB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7" b="20817"/>
          <a:stretch>
            <a:fillRect/>
          </a:stretch>
        </p:blipFill>
        <p:spPr/>
      </p:pic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B8434E75-3C93-4AAE-B10B-ED9DA46F2D4D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42" t="35714" r="19029"/>
          <a:stretch/>
        </p:blipFill>
        <p:spPr>
          <a:xfrm>
            <a:off x="5353051" y="0"/>
            <a:ext cx="3322355" cy="5429568"/>
          </a:xfr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99ACFEF1-AF09-48EC-A5DD-8B977DB72D2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3749" y="968375"/>
            <a:ext cx="224790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F38DEC2-81A2-47C1-B639-395C91165468}"/>
              </a:ext>
            </a:extLst>
          </p:cNvPr>
          <p:cNvSpPr/>
          <p:nvPr/>
        </p:nvSpPr>
        <p:spPr>
          <a:xfrm>
            <a:off x="793749" y="1760716"/>
            <a:ext cx="406472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0E9EE84-4C26-4969-81D9-2C0CFB83C684}"/>
              </a:ext>
            </a:extLst>
          </p:cNvPr>
          <p:cNvGrpSpPr/>
          <p:nvPr/>
        </p:nvGrpSpPr>
        <p:grpSpPr>
          <a:xfrm>
            <a:off x="793749" y="3595665"/>
            <a:ext cx="2817120" cy="540656"/>
            <a:chOff x="838200" y="5101771"/>
            <a:chExt cx="2817120" cy="540656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120DCCA-C18E-4FA1-B7B6-5D3EFD64315B}"/>
                </a:ext>
              </a:extLst>
            </p:cNvPr>
            <p:cNvGrpSpPr/>
            <p:nvPr/>
          </p:nvGrpSpPr>
          <p:grpSpPr>
            <a:xfrm>
              <a:off x="838200" y="5101771"/>
              <a:ext cx="540658" cy="540656"/>
              <a:chOff x="894443" y="4991101"/>
              <a:chExt cx="540658" cy="540656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89F9FFD-61B6-46ED-8123-4667F417FFF7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0053A0A-B364-4FBE-A326-7DD04E503035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5C3F580E-7DCA-4579-A31A-D4AE0A419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1534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1D511EF-72DF-4514-ABAD-F33EDE0B802D}"/>
              </a:ext>
            </a:extLst>
          </p:cNvPr>
          <p:cNvGrpSpPr/>
          <p:nvPr/>
        </p:nvGrpSpPr>
        <p:grpSpPr>
          <a:xfrm>
            <a:off x="790004" y="4473439"/>
            <a:ext cx="2824610" cy="540656"/>
            <a:chOff x="4766360" y="5101771"/>
            <a:chExt cx="2824610" cy="54065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FE2AAB5-3D76-4F8B-A538-77DA851A394A}"/>
                </a:ext>
              </a:extLst>
            </p:cNvPr>
            <p:cNvGrpSpPr/>
            <p:nvPr/>
          </p:nvGrpSpPr>
          <p:grpSpPr>
            <a:xfrm>
              <a:off x="4766360" y="5101771"/>
              <a:ext cx="540658" cy="540656"/>
              <a:chOff x="894443" y="4991101"/>
              <a:chExt cx="540658" cy="54065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3E89F44-BF4A-416A-9ACD-57F395871ED3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DD4E120-EDE4-423F-8804-07CE13ADC1EF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446FAB5E-572C-4D2D-B3D6-9A358A329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663" y="51534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8BC77D5-CC73-4A6E-86DB-5E6669B666F4}"/>
              </a:ext>
            </a:extLst>
          </p:cNvPr>
          <p:cNvGrpSpPr/>
          <p:nvPr/>
        </p:nvGrpSpPr>
        <p:grpSpPr>
          <a:xfrm>
            <a:off x="793749" y="5351213"/>
            <a:ext cx="2915092" cy="540656"/>
            <a:chOff x="8638278" y="5101771"/>
            <a:chExt cx="2915092" cy="54065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ADCD315-DDDE-4799-88E4-238AC8AD09AA}"/>
                </a:ext>
              </a:extLst>
            </p:cNvPr>
            <p:cNvGrpSpPr/>
            <p:nvPr/>
          </p:nvGrpSpPr>
          <p:grpSpPr>
            <a:xfrm>
              <a:off x="8638278" y="5101771"/>
              <a:ext cx="540658" cy="540656"/>
              <a:chOff x="894443" y="4991101"/>
              <a:chExt cx="540658" cy="5406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1DB34126-D684-4027-8BC0-4FB6D6B7671D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17DB5D7-EA03-40A0-B38B-6E86ABA3EB37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46429BE9-14E2-4D7D-A020-FD5AC2E3C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81" y="51534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pic>
        <p:nvPicPr>
          <p:cNvPr id="62" name="Picture Placeholder 61">
            <a:extLst>
              <a:ext uri="{FF2B5EF4-FFF2-40B4-BE49-F238E27FC236}">
                <a16:creationId xmlns:a16="http://schemas.microsoft.com/office/drawing/2014/main" id="{E3231792-6843-44E2-9CB8-8C98C1DA79E5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01" t="10738" r="27195"/>
          <a:stretch/>
        </p:blipFill>
        <p:spPr>
          <a:xfrm>
            <a:off x="8869646" y="1443689"/>
            <a:ext cx="3322355" cy="5414311"/>
          </a:xfrm>
        </p:spPr>
      </p:pic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6B86F927-3BDE-4EB9-869E-7EA75D8A9703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5" r="16175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384EADCC-D070-4D73-AB71-858EE827A96D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6" r="16586"/>
          <a:stretch>
            <a:fillRect/>
          </a:stretch>
        </p:blipFill>
        <p:spPr/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7157C7B8-915B-4460-A33F-FAE0F4B6EB38}"/>
              </a:ext>
            </a:extLst>
          </p:cNvPr>
          <p:cNvSpPr>
            <a:spLocks/>
          </p:cNvSpPr>
          <p:nvPr/>
        </p:nvSpPr>
        <p:spPr bwMode="auto">
          <a:xfrm>
            <a:off x="8915590" y="3600517"/>
            <a:ext cx="2624138" cy="2620963"/>
          </a:xfrm>
          <a:custGeom>
            <a:avLst/>
            <a:gdLst>
              <a:gd name="T0" fmla="*/ 763 w 867"/>
              <a:gd name="T1" fmla="*/ 868 h 868"/>
              <a:gd name="T2" fmla="*/ 867 w 867"/>
              <a:gd name="T3" fmla="*/ 763 h 868"/>
              <a:gd name="T4" fmla="*/ 867 w 867"/>
              <a:gd name="T5" fmla="*/ 0 h 868"/>
              <a:gd name="T6" fmla="*/ 0 w 867"/>
              <a:gd name="T7" fmla="*/ 0 h 868"/>
              <a:gd name="T8" fmla="*/ 0 w 867"/>
              <a:gd name="T9" fmla="*/ 868 h 868"/>
              <a:gd name="T10" fmla="*/ 763 w 867"/>
              <a:gd name="T11" fmla="*/ 868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868">
                <a:moveTo>
                  <a:pt x="763" y="868"/>
                </a:moveTo>
                <a:cubicBezTo>
                  <a:pt x="820" y="868"/>
                  <a:pt x="867" y="821"/>
                  <a:pt x="867" y="763"/>
                </a:cubicBezTo>
                <a:cubicBezTo>
                  <a:pt x="867" y="0"/>
                  <a:pt x="867" y="0"/>
                  <a:pt x="8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8"/>
                  <a:pt x="0" y="868"/>
                  <a:pt x="0" y="868"/>
                </a:cubicBezTo>
                <a:lnTo>
                  <a:pt x="763" y="868"/>
                </a:lnTo>
                <a:close/>
              </a:path>
            </a:pathLst>
          </a:custGeom>
          <a:solidFill>
            <a:schemeClr val="accent4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4DDF5853-76D9-4AFB-833E-62B3D80326EB}"/>
              </a:ext>
            </a:extLst>
          </p:cNvPr>
          <p:cNvSpPr>
            <a:spLocks/>
          </p:cNvSpPr>
          <p:nvPr/>
        </p:nvSpPr>
        <p:spPr bwMode="auto">
          <a:xfrm>
            <a:off x="5928859" y="589029"/>
            <a:ext cx="2624138" cy="2617788"/>
          </a:xfrm>
          <a:custGeom>
            <a:avLst/>
            <a:gdLst>
              <a:gd name="T0" fmla="*/ 0 w 867"/>
              <a:gd name="T1" fmla="*/ 104 h 867"/>
              <a:gd name="T2" fmla="*/ 0 w 867"/>
              <a:gd name="T3" fmla="*/ 867 h 867"/>
              <a:gd name="T4" fmla="*/ 867 w 867"/>
              <a:gd name="T5" fmla="*/ 867 h 867"/>
              <a:gd name="T6" fmla="*/ 867 w 867"/>
              <a:gd name="T7" fmla="*/ 0 h 867"/>
              <a:gd name="T8" fmla="*/ 104 w 867"/>
              <a:gd name="T9" fmla="*/ 0 h 867"/>
              <a:gd name="T10" fmla="*/ 0 w 867"/>
              <a:gd name="T11" fmla="*/ 104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867">
                <a:moveTo>
                  <a:pt x="0" y="104"/>
                </a:moveTo>
                <a:cubicBezTo>
                  <a:pt x="0" y="867"/>
                  <a:pt x="0" y="867"/>
                  <a:pt x="0" y="867"/>
                </a:cubicBezTo>
                <a:cubicBezTo>
                  <a:pt x="867" y="867"/>
                  <a:pt x="867" y="867"/>
                  <a:pt x="867" y="867"/>
                </a:cubicBezTo>
                <a:cubicBezTo>
                  <a:pt x="867" y="0"/>
                  <a:pt x="867" y="0"/>
                  <a:pt x="867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47" y="0"/>
                  <a:pt x="0" y="47"/>
                  <a:pt x="0" y="104"/>
                </a:cubicBezTo>
              </a:path>
            </a:pathLst>
          </a:custGeom>
          <a:solidFill>
            <a:schemeClr val="accent3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69562146-295F-49F5-83C6-68075ED4E58C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" b="163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142FC725-FC14-427A-B68B-90461B8951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3749" y="588963"/>
            <a:ext cx="3706813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5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Company </a:t>
            </a:r>
            <a:r>
              <a:rPr lang="en-US" sz="3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</a:t>
            </a: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D1BC6229-51FD-43EB-B4B4-CB2E7A546555}"/>
              </a:ext>
            </a:extLst>
          </p:cNvPr>
          <p:cNvSpPr>
            <a:spLocks noEditPoints="1"/>
          </p:cNvSpPr>
          <p:nvPr/>
        </p:nvSpPr>
        <p:spPr bwMode="auto">
          <a:xfrm>
            <a:off x="8915590" y="1389129"/>
            <a:ext cx="1822450" cy="1817688"/>
          </a:xfrm>
          <a:custGeom>
            <a:avLst/>
            <a:gdLst>
              <a:gd name="T0" fmla="*/ 498 w 602"/>
              <a:gd name="T1" fmla="*/ 0 h 602"/>
              <a:gd name="T2" fmla="*/ 0 w 602"/>
              <a:gd name="T3" fmla="*/ 0 h 602"/>
              <a:gd name="T4" fmla="*/ 0 w 602"/>
              <a:gd name="T5" fmla="*/ 602 h 602"/>
              <a:gd name="T6" fmla="*/ 602 w 602"/>
              <a:gd name="T7" fmla="*/ 602 h 602"/>
              <a:gd name="T8" fmla="*/ 602 w 602"/>
              <a:gd name="T9" fmla="*/ 104 h 602"/>
              <a:gd name="T10" fmla="*/ 498 w 602"/>
              <a:gd name="T11" fmla="*/ 0 h 602"/>
              <a:gd name="T12" fmla="*/ 421 w 602"/>
              <a:gd name="T13" fmla="*/ 422 h 602"/>
              <a:gd name="T14" fmla="*/ 180 w 602"/>
              <a:gd name="T15" fmla="*/ 422 h 602"/>
              <a:gd name="T16" fmla="*/ 180 w 602"/>
              <a:gd name="T17" fmla="*/ 181 h 602"/>
              <a:gd name="T18" fmla="*/ 421 w 602"/>
              <a:gd name="T19" fmla="*/ 181 h 602"/>
              <a:gd name="T20" fmla="*/ 421 w 602"/>
              <a:gd name="T21" fmla="*/ 42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2" h="602">
                <a:moveTo>
                  <a:pt x="49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02"/>
                  <a:pt x="0" y="602"/>
                  <a:pt x="0" y="602"/>
                </a:cubicBezTo>
                <a:cubicBezTo>
                  <a:pt x="602" y="602"/>
                  <a:pt x="602" y="602"/>
                  <a:pt x="602" y="602"/>
                </a:cubicBezTo>
                <a:cubicBezTo>
                  <a:pt x="602" y="104"/>
                  <a:pt x="602" y="104"/>
                  <a:pt x="602" y="104"/>
                </a:cubicBezTo>
                <a:cubicBezTo>
                  <a:pt x="602" y="47"/>
                  <a:pt x="555" y="0"/>
                  <a:pt x="498" y="0"/>
                </a:cubicBezTo>
                <a:moveTo>
                  <a:pt x="421" y="422"/>
                </a:moveTo>
                <a:cubicBezTo>
                  <a:pt x="180" y="422"/>
                  <a:pt x="180" y="422"/>
                  <a:pt x="180" y="422"/>
                </a:cubicBezTo>
                <a:cubicBezTo>
                  <a:pt x="180" y="181"/>
                  <a:pt x="180" y="181"/>
                  <a:pt x="180" y="181"/>
                </a:cubicBezTo>
                <a:cubicBezTo>
                  <a:pt x="421" y="181"/>
                  <a:pt x="421" y="181"/>
                  <a:pt x="421" y="181"/>
                </a:cubicBezTo>
                <a:lnTo>
                  <a:pt x="421" y="42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CB8303F1-0930-4D44-A98D-50766C8C33B5}"/>
              </a:ext>
            </a:extLst>
          </p:cNvPr>
          <p:cNvSpPr>
            <a:spLocks noEditPoints="1"/>
          </p:cNvSpPr>
          <p:nvPr/>
        </p:nvSpPr>
        <p:spPr bwMode="auto">
          <a:xfrm>
            <a:off x="5894577" y="3600517"/>
            <a:ext cx="2624138" cy="2620963"/>
          </a:xfrm>
          <a:custGeom>
            <a:avLst/>
            <a:gdLst>
              <a:gd name="T0" fmla="*/ 0 w 867"/>
              <a:gd name="T1" fmla="*/ 0 h 868"/>
              <a:gd name="T2" fmla="*/ 0 w 867"/>
              <a:gd name="T3" fmla="*/ 763 h 868"/>
              <a:gd name="T4" fmla="*/ 104 w 867"/>
              <a:gd name="T5" fmla="*/ 868 h 868"/>
              <a:gd name="T6" fmla="*/ 867 w 867"/>
              <a:gd name="T7" fmla="*/ 868 h 868"/>
              <a:gd name="T8" fmla="*/ 867 w 867"/>
              <a:gd name="T9" fmla="*/ 0 h 868"/>
              <a:gd name="T10" fmla="*/ 0 w 867"/>
              <a:gd name="T11" fmla="*/ 0 h 868"/>
              <a:gd name="T12" fmla="*/ 687 w 867"/>
              <a:gd name="T13" fmla="*/ 687 h 868"/>
              <a:gd name="T14" fmla="*/ 181 w 867"/>
              <a:gd name="T15" fmla="*/ 687 h 868"/>
              <a:gd name="T16" fmla="*/ 181 w 867"/>
              <a:gd name="T17" fmla="*/ 181 h 868"/>
              <a:gd name="T18" fmla="*/ 687 w 867"/>
              <a:gd name="T19" fmla="*/ 181 h 868"/>
              <a:gd name="T20" fmla="*/ 687 w 867"/>
              <a:gd name="T21" fmla="*/ 687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7" h="868">
                <a:moveTo>
                  <a:pt x="0" y="0"/>
                </a:moveTo>
                <a:cubicBezTo>
                  <a:pt x="0" y="763"/>
                  <a:pt x="0" y="763"/>
                  <a:pt x="0" y="763"/>
                </a:cubicBezTo>
                <a:cubicBezTo>
                  <a:pt x="0" y="821"/>
                  <a:pt x="47" y="868"/>
                  <a:pt x="104" y="868"/>
                </a:cubicBezTo>
                <a:cubicBezTo>
                  <a:pt x="867" y="868"/>
                  <a:pt x="867" y="868"/>
                  <a:pt x="867" y="868"/>
                </a:cubicBezTo>
                <a:cubicBezTo>
                  <a:pt x="867" y="0"/>
                  <a:pt x="867" y="0"/>
                  <a:pt x="867" y="0"/>
                </a:cubicBezTo>
                <a:lnTo>
                  <a:pt x="0" y="0"/>
                </a:lnTo>
                <a:close/>
                <a:moveTo>
                  <a:pt x="687" y="687"/>
                </a:moveTo>
                <a:cubicBezTo>
                  <a:pt x="181" y="687"/>
                  <a:pt x="181" y="687"/>
                  <a:pt x="181" y="687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687" y="181"/>
                  <a:pt x="687" y="181"/>
                  <a:pt x="687" y="181"/>
                </a:cubicBezTo>
                <a:lnTo>
                  <a:pt x="687" y="6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126364-C541-409E-B3A5-0AE45BA62EDD}"/>
              </a:ext>
            </a:extLst>
          </p:cNvPr>
          <p:cNvGrpSpPr/>
          <p:nvPr/>
        </p:nvGrpSpPr>
        <p:grpSpPr>
          <a:xfrm>
            <a:off x="6274016" y="1021257"/>
            <a:ext cx="1933825" cy="1753333"/>
            <a:chOff x="6256578" y="1021256"/>
            <a:chExt cx="1933825" cy="175333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8D8405A-4C93-42A4-8F64-08092E3035AC}"/>
                </a:ext>
              </a:extLst>
            </p:cNvPr>
            <p:cNvGrpSpPr/>
            <p:nvPr/>
          </p:nvGrpSpPr>
          <p:grpSpPr>
            <a:xfrm>
              <a:off x="6618579" y="1021256"/>
              <a:ext cx="1209822" cy="861220"/>
              <a:chOff x="6281664" y="2070333"/>
              <a:chExt cx="1209822" cy="861220"/>
            </a:xfrm>
            <a:solidFill>
              <a:schemeClr val="bg1"/>
            </a:solidFill>
          </p:grpSpPr>
          <p:sp>
            <p:nvSpPr>
              <p:cNvPr id="38" name="AutoShape 49">
                <a:extLst>
                  <a:ext uri="{FF2B5EF4-FFF2-40B4-BE49-F238E27FC236}">
                    <a16:creationId xmlns:a16="http://schemas.microsoft.com/office/drawing/2014/main" id="{EA753E97-62F7-447F-BF57-40F86A313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3825" y="2070333"/>
                <a:ext cx="705500" cy="704868"/>
              </a:xfrm>
              <a:custGeom>
                <a:avLst/>
                <a:gdLst/>
                <a:ahLst/>
                <a:cxnLst/>
                <a:rect l="0" t="0" r="r" b="b"/>
                <a:pathLst>
                  <a:path w="21560" h="2160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1B9B5133-4AEB-4F21-A0DA-C791C397A2E0}"/>
                  </a:ext>
                </a:extLst>
              </p:cNvPr>
              <p:cNvCxnSpPr/>
              <p:nvPr/>
            </p:nvCxnSpPr>
            <p:spPr>
              <a:xfrm>
                <a:off x="6281664" y="2931553"/>
                <a:ext cx="1209822" cy="0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BCF8EF91-66AF-4F81-A604-EF715F478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578" y="1886579"/>
              <a:ext cx="1933825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C5DD184-1D45-40ED-AD3D-0C344B2380AC}"/>
              </a:ext>
            </a:extLst>
          </p:cNvPr>
          <p:cNvGrpSpPr/>
          <p:nvPr/>
        </p:nvGrpSpPr>
        <p:grpSpPr>
          <a:xfrm>
            <a:off x="9260747" y="4027835"/>
            <a:ext cx="1933825" cy="1766326"/>
            <a:chOff x="8838696" y="2070333"/>
            <a:chExt cx="1933825" cy="176632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BFD217F-18FE-4580-B133-EC0A4A958F88}"/>
                </a:ext>
              </a:extLst>
            </p:cNvPr>
            <p:cNvGrpSpPr/>
            <p:nvPr/>
          </p:nvGrpSpPr>
          <p:grpSpPr>
            <a:xfrm>
              <a:off x="9200697" y="2070333"/>
              <a:ext cx="1209822" cy="861220"/>
              <a:chOff x="9200698" y="2070333"/>
              <a:chExt cx="1209822" cy="861220"/>
            </a:xfrm>
          </p:grpSpPr>
          <p:sp>
            <p:nvSpPr>
              <p:cNvPr id="42" name="AutoShape 9">
                <a:extLst>
                  <a:ext uri="{FF2B5EF4-FFF2-40B4-BE49-F238E27FC236}">
                    <a16:creationId xmlns:a16="http://schemas.microsoft.com/office/drawing/2014/main" id="{6C220705-2FBB-4102-80A8-68723C3EC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908" y="2070333"/>
                <a:ext cx="723403" cy="75382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92EC9C4D-3B26-445C-BF5A-AA1E29CBD330}"/>
                  </a:ext>
                </a:extLst>
              </p:cNvPr>
              <p:cNvCxnSpPr/>
              <p:nvPr/>
            </p:nvCxnSpPr>
            <p:spPr>
              <a:xfrm>
                <a:off x="9200698" y="2931553"/>
                <a:ext cx="1209822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Rectangle 9">
              <a:extLst>
                <a:ext uri="{FF2B5EF4-FFF2-40B4-BE49-F238E27FC236}">
                  <a16:creationId xmlns:a16="http://schemas.microsoft.com/office/drawing/2014/main" id="{619A0FF6-2765-44E9-9789-625061B6B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696" y="2948649"/>
              <a:ext cx="1933825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00AF85C4-454B-445E-969E-D54E27204AEE}"/>
              </a:ext>
            </a:extLst>
          </p:cNvPr>
          <p:cNvSpPr/>
          <p:nvPr/>
        </p:nvSpPr>
        <p:spPr>
          <a:xfrm>
            <a:off x="793749" y="1316541"/>
            <a:ext cx="406472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A1FBA2AF-75B5-4A1A-8F17-47009E5DD1C5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F8276833-52FF-43D4-A517-E36C29AB089D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190CED9-E879-4426-B223-41F926953CF0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B941DD40-6461-4E0D-BB4B-E39B754A9DCC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71C8F1C-7FFA-4441-8B9F-B46BABBC808C}"/>
              </a:ext>
            </a:extLst>
          </p:cNvPr>
          <p:cNvSpPr/>
          <p:nvPr/>
        </p:nvSpPr>
        <p:spPr>
          <a:xfrm>
            <a:off x="862829" y="2033588"/>
            <a:ext cx="2354943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E4DE1E2-5400-4EC2-9DC7-8FC8AF92F340}"/>
              </a:ext>
            </a:extLst>
          </p:cNvPr>
          <p:cNvSpPr/>
          <p:nvPr/>
        </p:nvSpPr>
        <p:spPr>
          <a:xfrm>
            <a:off x="3218104" y="4092686"/>
            <a:ext cx="2354943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22298D-65E2-4734-9F3A-43E25FB479EF}"/>
              </a:ext>
            </a:extLst>
          </p:cNvPr>
          <p:cNvSpPr/>
          <p:nvPr/>
        </p:nvSpPr>
        <p:spPr>
          <a:xfrm>
            <a:off x="6618954" y="2033588"/>
            <a:ext cx="2354943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866A5A2-A7FC-413F-9D29-F486E2D68C5D}"/>
              </a:ext>
            </a:extLst>
          </p:cNvPr>
          <p:cNvSpPr/>
          <p:nvPr/>
        </p:nvSpPr>
        <p:spPr>
          <a:xfrm>
            <a:off x="8974229" y="4092686"/>
            <a:ext cx="2354943" cy="20468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2A29567-3924-4A98-9C6A-013353AC9A1F}"/>
              </a:ext>
            </a:extLst>
          </p:cNvPr>
          <p:cNvSpPr/>
          <p:nvPr/>
        </p:nvSpPr>
        <p:spPr>
          <a:xfrm>
            <a:off x="1084625" y="2513566"/>
            <a:ext cx="1911351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02E20A6-230E-4ADC-AAAA-A6F85C8C8C8D}"/>
              </a:ext>
            </a:extLst>
          </p:cNvPr>
          <p:cNvSpPr/>
          <p:nvPr/>
        </p:nvSpPr>
        <p:spPr>
          <a:xfrm>
            <a:off x="3439900" y="4572664"/>
            <a:ext cx="1911351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179A01-EFA3-465E-BE72-0022BCA3CEBD}"/>
              </a:ext>
            </a:extLst>
          </p:cNvPr>
          <p:cNvSpPr/>
          <p:nvPr/>
        </p:nvSpPr>
        <p:spPr>
          <a:xfrm>
            <a:off x="6840750" y="2513566"/>
            <a:ext cx="1911351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7ECA7D-559D-43EF-947E-ACF6A3A0FACF}"/>
              </a:ext>
            </a:extLst>
          </p:cNvPr>
          <p:cNvSpPr/>
          <p:nvPr/>
        </p:nvSpPr>
        <p:spPr>
          <a:xfrm>
            <a:off x="9196025" y="4572664"/>
            <a:ext cx="1911351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8E76C3D-EBDF-44E9-8F86-4279EB1CC3F0}"/>
              </a:ext>
            </a:extLst>
          </p:cNvPr>
          <p:cNvSpPr txBox="1"/>
          <p:nvPr/>
        </p:nvSpPr>
        <p:spPr>
          <a:xfrm>
            <a:off x="789342" y="5565436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00BB3AA-38B8-4F31-A968-3B13BC185477}"/>
              </a:ext>
            </a:extLst>
          </p:cNvPr>
          <p:cNvSpPr txBox="1"/>
          <p:nvPr/>
        </p:nvSpPr>
        <p:spPr>
          <a:xfrm>
            <a:off x="3845216" y="3289000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94BB2B-9847-46A5-8A50-30C15BD5D1B4}"/>
              </a:ext>
            </a:extLst>
          </p:cNvPr>
          <p:cNvSpPr txBox="1"/>
          <p:nvPr/>
        </p:nvSpPr>
        <p:spPr>
          <a:xfrm>
            <a:off x="6536953" y="5565436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3E5D17-0BD1-4176-9780-5A7DDCF1C4CC}"/>
              </a:ext>
            </a:extLst>
          </p:cNvPr>
          <p:cNvSpPr txBox="1"/>
          <p:nvPr/>
        </p:nvSpPr>
        <p:spPr>
          <a:xfrm>
            <a:off x="9517106" y="3289000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A716F94C-EBCC-4185-A921-02818EF255AF}"/>
              </a:ext>
            </a:extLst>
          </p:cNvPr>
          <p:cNvPicPr>
            <a:picLocks noGrp="1" noChangeAspect="1"/>
          </p:cNvPicPr>
          <p:nvPr>
            <p:ph type="pic" sz="quarter" idx="9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5" r="18695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2A051BC9-813F-48A5-9970-728CDF82AFAD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82" b="37682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3BFA8F2C-8E9D-42AF-A508-F2622BE8A1EA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7" b="5857"/>
          <a:stretch>
            <a:fillRect/>
          </a:stretch>
        </p:blipFill>
        <p:spPr/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56D69E4-965F-4EF8-A181-43AE41ACE76E}"/>
              </a:ext>
            </a:extLst>
          </p:cNvPr>
          <p:cNvSpPr/>
          <p:nvPr/>
        </p:nvSpPr>
        <p:spPr>
          <a:xfrm>
            <a:off x="7590972" y="4302486"/>
            <a:ext cx="2148116" cy="1929393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F4ABC2EE-995A-40E5-9887-C7BC99A93FD5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8" r="7648"/>
          <a:stretch>
            <a:fillRect/>
          </a:stretch>
        </p:blipFill>
        <p:spPr/>
      </p:pic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41B2734-01B4-4D8D-9DC6-6814BC90FA4F}"/>
              </a:ext>
            </a:extLst>
          </p:cNvPr>
          <p:cNvSpPr/>
          <p:nvPr/>
        </p:nvSpPr>
        <p:spPr>
          <a:xfrm>
            <a:off x="0" y="1814514"/>
            <a:ext cx="12192000" cy="2388950"/>
          </a:xfrm>
          <a:custGeom>
            <a:avLst/>
            <a:gdLst>
              <a:gd name="connsiteX0" fmla="*/ 0 w 3280228"/>
              <a:gd name="connsiteY0" fmla="*/ 0 h 1967681"/>
              <a:gd name="connsiteX1" fmla="*/ 3280228 w 3280228"/>
              <a:gd name="connsiteY1" fmla="*/ 0 h 1967681"/>
              <a:gd name="connsiteX2" fmla="*/ 3280228 w 3280228"/>
              <a:gd name="connsiteY2" fmla="*/ 1967681 h 1967681"/>
              <a:gd name="connsiteX3" fmla="*/ 0 w 3280228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67681">
                <a:moveTo>
                  <a:pt x="0" y="0"/>
                </a:moveTo>
                <a:lnTo>
                  <a:pt x="3280228" y="0"/>
                </a:lnTo>
                <a:lnTo>
                  <a:pt x="3280228" y="1967681"/>
                </a:lnTo>
                <a:lnTo>
                  <a:pt x="0" y="1967681"/>
                </a:lnTo>
                <a:close/>
              </a:path>
            </a:pathLst>
          </a:cu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F952D0E4-E1E9-4730-97A0-262B5C75111E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9" r="10009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E890EFE-ABB6-4A94-B012-874B83D58B47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0" r="17900"/>
          <a:stretch>
            <a:fillRect/>
          </a:stretch>
        </p:blipFill>
        <p:spPr/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C8BFEC0-FD29-4A2C-9498-1D2E93D25AAD}"/>
              </a:ext>
            </a:extLst>
          </p:cNvPr>
          <p:cNvSpPr/>
          <p:nvPr/>
        </p:nvSpPr>
        <p:spPr>
          <a:xfrm>
            <a:off x="3280230" y="4302486"/>
            <a:ext cx="1857827" cy="1929393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Creative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Portfolio</a:t>
            </a:r>
            <a:endParaRPr lang="en-US" dirty="0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80BCA4DC-49CA-4D6E-A66D-2A32C4E78E9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D384CCE-19DB-403E-A0C7-A8D9A658A5D3}"/>
              </a:ext>
            </a:extLst>
          </p:cNvPr>
          <p:cNvSpPr/>
          <p:nvPr/>
        </p:nvSpPr>
        <p:spPr>
          <a:xfrm>
            <a:off x="2020266" y="2578102"/>
            <a:ext cx="81514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48CB9CB-419F-4EB9-90FC-11283B8408DD}"/>
              </a:ext>
            </a:extLst>
          </p:cNvPr>
          <p:cNvSpPr/>
          <p:nvPr/>
        </p:nvSpPr>
        <p:spPr>
          <a:xfrm>
            <a:off x="3440423" y="4708055"/>
            <a:ext cx="153744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sum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Lorem </a:t>
            </a: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adipisi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Suspen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psum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128509A-2794-4BCF-9E84-9CCDE3C8D0FF}"/>
              </a:ext>
            </a:extLst>
          </p:cNvPr>
          <p:cNvSpPr/>
          <p:nvPr/>
        </p:nvSpPr>
        <p:spPr>
          <a:xfrm>
            <a:off x="7896310" y="4708055"/>
            <a:ext cx="153744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sum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Lorem </a:t>
            </a: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adipisi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Suspen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psum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9E4DE548-BE53-44F2-9DED-5E02932E2460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4" r="16564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9241807B-17A0-4FFB-9BC6-DFF4FDFE1EA7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1" r="19441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87977FBB-3C53-4E4F-8E3B-000807031C42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0" r="21910"/>
          <a:stretch>
            <a:fillRect/>
          </a:stretch>
        </p:blipFill>
        <p:spPr/>
      </p:pic>
      <p:sp>
        <p:nvSpPr>
          <p:cNvPr id="28" name="Subtitle 27">
            <a:extLst>
              <a:ext uri="{FF2B5EF4-FFF2-40B4-BE49-F238E27FC236}">
                <a16:creationId xmlns:a16="http://schemas.microsoft.com/office/drawing/2014/main" id="{D56F88D1-B22A-4324-88A1-88A42ED1DBF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Our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Timeline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C22638-52E6-4A94-B769-3058D15024B0}"/>
              </a:ext>
            </a:extLst>
          </p:cNvPr>
          <p:cNvSpPr/>
          <p:nvPr/>
        </p:nvSpPr>
        <p:spPr>
          <a:xfrm>
            <a:off x="0" y="3771900"/>
            <a:ext cx="12192000" cy="15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87DF63B-A111-4691-803B-C3063AFBAC71}"/>
              </a:ext>
            </a:extLst>
          </p:cNvPr>
          <p:cNvGrpSpPr/>
          <p:nvPr/>
        </p:nvGrpSpPr>
        <p:grpSpPr>
          <a:xfrm>
            <a:off x="4894842" y="3715269"/>
            <a:ext cx="2407739" cy="2067368"/>
            <a:chOff x="5224508" y="3715269"/>
            <a:chExt cx="2407739" cy="206736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E3CCD6A-5013-4B94-98FB-29E6BDE60AF6}"/>
                </a:ext>
              </a:extLst>
            </p:cNvPr>
            <p:cNvCxnSpPr>
              <a:cxnSpLocks/>
            </p:cNvCxnSpPr>
            <p:nvPr/>
          </p:nvCxnSpPr>
          <p:spPr>
            <a:xfrm>
              <a:off x="5340700" y="3893587"/>
              <a:ext cx="11965" cy="188905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0FD3831-8D74-436B-A1BC-2FF8A2474EAF}"/>
                </a:ext>
              </a:extLst>
            </p:cNvPr>
            <p:cNvGrpSpPr/>
            <p:nvPr/>
          </p:nvGrpSpPr>
          <p:grpSpPr>
            <a:xfrm>
              <a:off x="5295447" y="4147914"/>
              <a:ext cx="2336800" cy="1634723"/>
              <a:chOff x="1304504" y="3187891"/>
              <a:chExt cx="2336800" cy="1634723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7291BC20-529F-4455-BDEA-0FE8148DA7BF}"/>
                  </a:ext>
                </a:extLst>
              </p:cNvPr>
              <p:cNvGrpSpPr/>
              <p:nvPr/>
            </p:nvGrpSpPr>
            <p:grpSpPr>
              <a:xfrm>
                <a:off x="1304504" y="3187891"/>
                <a:ext cx="2336800" cy="867272"/>
                <a:chOff x="2045772" y="3991342"/>
                <a:chExt cx="2336800" cy="867272"/>
              </a:xfrm>
            </p:grpSpPr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371BCB2D-A32F-4074-A542-88D2B4F0CCAF}"/>
                    </a:ext>
                  </a:extLst>
                </p:cNvPr>
                <p:cNvSpPr txBox="1"/>
                <p:nvPr/>
              </p:nvSpPr>
              <p:spPr>
                <a:xfrm>
                  <a:off x="2604572" y="3991342"/>
                  <a:ext cx="1219200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5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2014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C98F24A3-E7CC-4AEB-9BEC-05CBA1580E8A}"/>
                    </a:ext>
                  </a:extLst>
                </p:cNvPr>
                <p:cNvSpPr txBox="1"/>
                <p:nvPr/>
              </p:nvSpPr>
              <p:spPr>
                <a:xfrm>
                  <a:off x="2045772" y="4520060"/>
                  <a:ext cx="23368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Company Start-up</a:t>
                  </a:r>
                </a:p>
              </p:txBody>
            </p:sp>
          </p:grp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C458633-0EA2-4476-BC47-06FA54D16B4A}"/>
                  </a:ext>
                </a:extLst>
              </p:cNvPr>
              <p:cNvSpPr/>
              <p:nvPr/>
            </p:nvSpPr>
            <p:spPr>
              <a:xfrm>
                <a:off x="1397382" y="4114728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B535911-8C61-4EF7-985D-1D9144679ECA}"/>
                </a:ext>
              </a:extLst>
            </p:cNvPr>
            <p:cNvSpPr/>
            <p:nvPr/>
          </p:nvSpPr>
          <p:spPr>
            <a:xfrm>
              <a:off x="5224508" y="3715269"/>
              <a:ext cx="234950" cy="23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DD57E8F-58F5-4E65-91AA-C63582EB34CE}"/>
              </a:ext>
            </a:extLst>
          </p:cNvPr>
          <p:cNvGrpSpPr/>
          <p:nvPr/>
        </p:nvGrpSpPr>
        <p:grpSpPr>
          <a:xfrm>
            <a:off x="838200" y="1985248"/>
            <a:ext cx="2722032" cy="1980327"/>
            <a:chOff x="967174" y="1985248"/>
            <a:chExt cx="2722032" cy="198032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5B860CA-7371-401A-9484-88418C3D9D02}"/>
                </a:ext>
              </a:extLst>
            </p:cNvPr>
            <p:cNvGrpSpPr/>
            <p:nvPr/>
          </p:nvGrpSpPr>
          <p:grpSpPr>
            <a:xfrm>
              <a:off x="1352406" y="1985248"/>
              <a:ext cx="2336800" cy="1634723"/>
              <a:chOff x="1304504" y="3187891"/>
              <a:chExt cx="2336800" cy="1634723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BB10DF0A-3A40-491C-AC08-4BBCDB8BAB6D}"/>
                  </a:ext>
                </a:extLst>
              </p:cNvPr>
              <p:cNvGrpSpPr/>
              <p:nvPr/>
            </p:nvGrpSpPr>
            <p:grpSpPr>
              <a:xfrm>
                <a:off x="1304504" y="3187891"/>
                <a:ext cx="2336800" cy="867272"/>
                <a:chOff x="2045772" y="3991342"/>
                <a:chExt cx="2336800" cy="867272"/>
              </a:xfrm>
            </p:grpSpPr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DBBDC55C-D8E5-4E22-AD13-29146E68C549}"/>
                    </a:ext>
                  </a:extLst>
                </p:cNvPr>
                <p:cNvSpPr txBox="1"/>
                <p:nvPr/>
              </p:nvSpPr>
              <p:spPr>
                <a:xfrm>
                  <a:off x="2604572" y="3991342"/>
                  <a:ext cx="1219200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5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2016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BF485F8F-B3F2-48B8-8EC4-40A5DBB9897B}"/>
                    </a:ext>
                  </a:extLst>
                </p:cNvPr>
                <p:cNvSpPr txBox="1"/>
                <p:nvPr/>
              </p:nvSpPr>
              <p:spPr>
                <a:xfrm>
                  <a:off x="2045772" y="4520060"/>
                  <a:ext cx="23368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Company Start-up</a:t>
                  </a:r>
                </a:p>
              </p:txBody>
            </p:sp>
          </p:grp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83C9DF99-3033-42AE-B6C8-33813390CEFC}"/>
                  </a:ext>
                </a:extLst>
              </p:cNvPr>
              <p:cNvSpPr/>
              <p:nvPr/>
            </p:nvSpPr>
            <p:spPr>
              <a:xfrm>
                <a:off x="1397382" y="4114728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D0A08A0D-DAEB-41C1-863E-14FB17ED4316}"/>
                </a:ext>
              </a:extLst>
            </p:cNvPr>
            <p:cNvCxnSpPr>
              <a:cxnSpLocks/>
            </p:cNvCxnSpPr>
            <p:nvPr/>
          </p:nvCxnSpPr>
          <p:spPr>
            <a:xfrm>
              <a:off x="1073116" y="1985248"/>
              <a:ext cx="11533" cy="1820901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6EC34714-F390-4656-AFF5-2DEBAB878765}"/>
                </a:ext>
              </a:extLst>
            </p:cNvPr>
            <p:cNvSpPr/>
            <p:nvPr/>
          </p:nvSpPr>
          <p:spPr>
            <a:xfrm>
              <a:off x="967174" y="3730625"/>
              <a:ext cx="234950" cy="23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6FE4146-EF9A-4D80-81D5-A4CAFFCBC498}"/>
              </a:ext>
            </a:extLst>
          </p:cNvPr>
          <p:cNvGrpSpPr/>
          <p:nvPr/>
        </p:nvGrpSpPr>
        <p:grpSpPr>
          <a:xfrm>
            <a:off x="8631768" y="1985248"/>
            <a:ext cx="2722032" cy="1980327"/>
            <a:chOff x="8822969" y="1985248"/>
            <a:chExt cx="2722032" cy="198032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0886D2C-B56E-4A53-9A8E-1BFE30381070}"/>
                </a:ext>
              </a:extLst>
            </p:cNvPr>
            <p:cNvGrpSpPr/>
            <p:nvPr/>
          </p:nvGrpSpPr>
          <p:grpSpPr>
            <a:xfrm>
              <a:off x="9208201" y="1985248"/>
              <a:ext cx="2336800" cy="1634723"/>
              <a:chOff x="1304504" y="3187891"/>
              <a:chExt cx="2336800" cy="1634723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0B42CBB-5DD5-4A44-AE11-9BD63C295666}"/>
                  </a:ext>
                </a:extLst>
              </p:cNvPr>
              <p:cNvGrpSpPr/>
              <p:nvPr/>
            </p:nvGrpSpPr>
            <p:grpSpPr>
              <a:xfrm>
                <a:off x="1304504" y="3187891"/>
                <a:ext cx="2336800" cy="867272"/>
                <a:chOff x="2045772" y="3991342"/>
                <a:chExt cx="2336800" cy="867272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074BD01-039E-47E4-849A-F8B4DF7D6B2E}"/>
                    </a:ext>
                  </a:extLst>
                </p:cNvPr>
                <p:cNvSpPr txBox="1"/>
                <p:nvPr/>
              </p:nvSpPr>
              <p:spPr>
                <a:xfrm>
                  <a:off x="2604572" y="3991342"/>
                  <a:ext cx="1219200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5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2016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C6F62B76-5069-4817-876F-30D0845E86B1}"/>
                    </a:ext>
                  </a:extLst>
                </p:cNvPr>
                <p:cNvSpPr txBox="1"/>
                <p:nvPr/>
              </p:nvSpPr>
              <p:spPr>
                <a:xfrm>
                  <a:off x="2045772" y="4520060"/>
                  <a:ext cx="23368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Company Start-up</a:t>
                  </a:r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D0E88EDA-7C6A-4F28-A44B-3CBF3C9C2F3A}"/>
                  </a:ext>
                </a:extLst>
              </p:cNvPr>
              <p:cNvSpPr/>
              <p:nvPr/>
            </p:nvSpPr>
            <p:spPr>
              <a:xfrm>
                <a:off x="1397382" y="4114728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55DE7FE-3DCE-4450-91BB-CDFABA6A1D28}"/>
                </a:ext>
              </a:extLst>
            </p:cNvPr>
            <p:cNvCxnSpPr>
              <a:cxnSpLocks/>
            </p:cNvCxnSpPr>
            <p:nvPr/>
          </p:nvCxnSpPr>
          <p:spPr>
            <a:xfrm>
              <a:off x="8928911" y="1985248"/>
              <a:ext cx="11533" cy="1820901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03912FE-BAC0-47A1-BE8A-9D3455283761}"/>
                </a:ext>
              </a:extLst>
            </p:cNvPr>
            <p:cNvSpPr/>
            <p:nvPr/>
          </p:nvSpPr>
          <p:spPr>
            <a:xfrm>
              <a:off x="8822969" y="3730625"/>
              <a:ext cx="234950" cy="23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4B8FF64-D6E4-4B4E-B13A-2F2AC080BE21}"/>
              </a:ext>
            </a:extLst>
          </p:cNvPr>
          <p:cNvGrpSpPr/>
          <p:nvPr/>
        </p:nvGrpSpPr>
        <p:grpSpPr>
          <a:xfrm>
            <a:off x="838200" y="2072183"/>
            <a:ext cx="4986616" cy="2925657"/>
            <a:chOff x="4070805" y="2031095"/>
            <a:chExt cx="2435226" cy="142875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04" name="Freeform 438">
              <a:extLst>
                <a:ext uri="{FF2B5EF4-FFF2-40B4-BE49-F238E27FC236}">
                  <a16:creationId xmlns:a16="http://schemas.microsoft.com/office/drawing/2014/main" id="{117EB1C4-F531-4883-9254-D5E23E9A08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39">
              <a:extLst>
                <a:ext uri="{FF2B5EF4-FFF2-40B4-BE49-F238E27FC236}">
                  <a16:creationId xmlns:a16="http://schemas.microsoft.com/office/drawing/2014/main" id="{E19382FF-2AFA-428E-BAE0-887AE48C4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440">
              <a:extLst>
                <a:ext uri="{FF2B5EF4-FFF2-40B4-BE49-F238E27FC236}">
                  <a16:creationId xmlns:a16="http://schemas.microsoft.com/office/drawing/2014/main" id="{4B501AE1-ECA1-4015-9964-49B03DCBA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441">
              <a:extLst>
                <a:ext uri="{FF2B5EF4-FFF2-40B4-BE49-F238E27FC236}">
                  <a16:creationId xmlns:a16="http://schemas.microsoft.com/office/drawing/2014/main" id="{D92435BA-E468-4747-ABCB-C2B90B9FC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Oval 442">
              <a:extLst>
                <a:ext uri="{FF2B5EF4-FFF2-40B4-BE49-F238E27FC236}">
                  <a16:creationId xmlns:a16="http://schemas.microsoft.com/office/drawing/2014/main" id="{DF36645F-BB40-4AB5-9F09-8A15274A2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3">
              <a:extLst>
                <a:ext uri="{FF2B5EF4-FFF2-40B4-BE49-F238E27FC236}">
                  <a16:creationId xmlns:a16="http://schemas.microsoft.com/office/drawing/2014/main" id="{06C83D14-FB93-45C8-BF73-8AF90A094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444">
              <a:extLst>
                <a:ext uri="{FF2B5EF4-FFF2-40B4-BE49-F238E27FC236}">
                  <a16:creationId xmlns:a16="http://schemas.microsoft.com/office/drawing/2014/main" id="{D6E41FC3-116A-4414-96AE-86CE7A0E1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445">
              <a:extLst>
                <a:ext uri="{FF2B5EF4-FFF2-40B4-BE49-F238E27FC236}">
                  <a16:creationId xmlns:a16="http://schemas.microsoft.com/office/drawing/2014/main" id="{23B9A6EA-8125-4EBC-B4B4-D91C34C0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Oval 446">
              <a:extLst>
                <a:ext uri="{FF2B5EF4-FFF2-40B4-BE49-F238E27FC236}">
                  <a16:creationId xmlns:a16="http://schemas.microsoft.com/office/drawing/2014/main" id="{EB030A43-776F-41B8-BF54-017CDD22A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47">
              <a:extLst>
                <a:ext uri="{FF2B5EF4-FFF2-40B4-BE49-F238E27FC236}">
                  <a16:creationId xmlns:a16="http://schemas.microsoft.com/office/drawing/2014/main" id="{51443273-17B1-4684-AC0E-B944B21B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448">
              <a:extLst>
                <a:ext uri="{FF2B5EF4-FFF2-40B4-BE49-F238E27FC236}">
                  <a16:creationId xmlns:a16="http://schemas.microsoft.com/office/drawing/2014/main" id="{23DD05D5-0B0C-44B9-A5E1-7B6A5A39C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49">
              <a:extLst>
                <a:ext uri="{FF2B5EF4-FFF2-40B4-BE49-F238E27FC236}">
                  <a16:creationId xmlns:a16="http://schemas.microsoft.com/office/drawing/2014/main" id="{40DD6416-25D1-475A-BD09-E623665DBC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450">
              <a:extLst>
                <a:ext uri="{FF2B5EF4-FFF2-40B4-BE49-F238E27FC236}">
                  <a16:creationId xmlns:a16="http://schemas.microsoft.com/office/drawing/2014/main" id="{0BD8E1A1-9824-47FD-B445-FD4C8FB33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51">
              <a:extLst>
                <a:ext uri="{FF2B5EF4-FFF2-40B4-BE49-F238E27FC236}">
                  <a16:creationId xmlns:a16="http://schemas.microsoft.com/office/drawing/2014/main" id="{BC43618C-F507-41FA-B7B2-CBA344A13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52">
              <a:extLst>
                <a:ext uri="{FF2B5EF4-FFF2-40B4-BE49-F238E27FC236}">
                  <a16:creationId xmlns:a16="http://schemas.microsoft.com/office/drawing/2014/main" id="{9A1511E9-E892-4D4C-B74C-E95A79075F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453">
              <a:extLst>
                <a:ext uri="{FF2B5EF4-FFF2-40B4-BE49-F238E27FC236}">
                  <a16:creationId xmlns:a16="http://schemas.microsoft.com/office/drawing/2014/main" id="{B28A8450-47AB-4A99-AD9D-00A94E243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454">
              <a:extLst>
                <a:ext uri="{FF2B5EF4-FFF2-40B4-BE49-F238E27FC236}">
                  <a16:creationId xmlns:a16="http://schemas.microsoft.com/office/drawing/2014/main" id="{2BB4AA64-9443-495A-B05B-D14BD421C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55">
              <a:extLst>
                <a:ext uri="{FF2B5EF4-FFF2-40B4-BE49-F238E27FC236}">
                  <a16:creationId xmlns:a16="http://schemas.microsoft.com/office/drawing/2014/main" id="{115033BC-2994-4560-A61E-56F6257DA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56">
              <a:extLst>
                <a:ext uri="{FF2B5EF4-FFF2-40B4-BE49-F238E27FC236}">
                  <a16:creationId xmlns:a16="http://schemas.microsoft.com/office/drawing/2014/main" id="{FB897433-1212-44B7-B01D-0907ED280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457">
              <a:extLst>
                <a:ext uri="{FF2B5EF4-FFF2-40B4-BE49-F238E27FC236}">
                  <a16:creationId xmlns:a16="http://schemas.microsoft.com/office/drawing/2014/main" id="{2D4E1ADA-112C-4EAA-8C77-07E2AD341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458">
              <a:extLst>
                <a:ext uri="{FF2B5EF4-FFF2-40B4-BE49-F238E27FC236}">
                  <a16:creationId xmlns:a16="http://schemas.microsoft.com/office/drawing/2014/main" id="{FDB10C95-BB71-4174-A3BA-6F094D231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59">
              <a:extLst>
                <a:ext uri="{FF2B5EF4-FFF2-40B4-BE49-F238E27FC236}">
                  <a16:creationId xmlns:a16="http://schemas.microsoft.com/office/drawing/2014/main" id="{42480F68-249C-44A8-AE7B-4E79D3E2C7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60">
              <a:extLst>
                <a:ext uri="{FF2B5EF4-FFF2-40B4-BE49-F238E27FC236}">
                  <a16:creationId xmlns:a16="http://schemas.microsoft.com/office/drawing/2014/main" id="{C21D9DE7-0E35-46CC-BF43-2F20315BF8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461">
              <a:extLst>
                <a:ext uri="{FF2B5EF4-FFF2-40B4-BE49-F238E27FC236}">
                  <a16:creationId xmlns:a16="http://schemas.microsoft.com/office/drawing/2014/main" id="{B59A505E-B18A-4FE5-866A-EE0D507B3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62">
              <a:extLst>
                <a:ext uri="{FF2B5EF4-FFF2-40B4-BE49-F238E27FC236}">
                  <a16:creationId xmlns:a16="http://schemas.microsoft.com/office/drawing/2014/main" id="{BF440283-F58B-4C10-8BD3-F8E04514E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63">
              <a:extLst>
                <a:ext uri="{FF2B5EF4-FFF2-40B4-BE49-F238E27FC236}">
                  <a16:creationId xmlns:a16="http://schemas.microsoft.com/office/drawing/2014/main" id="{686EF13B-07F1-473C-A802-8633C7712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64">
              <a:extLst>
                <a:ext uri="{FF2B5EF4-FFF2-40B4-BE49-F238E27FC236}">
                  <a16:creationId xmlns:a16="http://schemas.microsoft.com/office/drawing/2014/main" id="{F1D479A0-0E36-4DF2-8E71-E01D42107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65">
              <a:extLst>
                <a:ext uri="{FF2B5EF4-FFF2-40B4-BE49-F238E27FC236}">
                  <a16:creationId xmlns:a16="http://schemas.microsoft.com/office/drawing/2014/main" id="{AC7D8369-9182-457F-9B7E-70BD41F6E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66">
              <a:extLst>
                <a:ext uri="{FF2B5EF4-FFF2-40B4-BE49-F238E27FC236}">
                  <a16:creationId xmlns:a16="http://schemas.microsoft.com/office/drawing/2014/main" id="{E279E15A-C4EA-43B1-9B4A-DCFCC527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67">
              <a:extLst>
                <a:ext uri="{FF2B5EF4-FFF2-40B4-BE49-F238E27FC236}">
                  <a16:creationId xmlns:a16="http://schemas.microsoft.com/office/drawing/2014/main" id="{543F1EB4-67A8-4044-AD41-737880A80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68">
              <a:extLst>
                <a:ext uri="{FF2B5EF4-FFF2-40B4-BE49-F238E27FC236}">
                  <a16:creationId xmlns:a16="http://schemas.microsoft.com/office/drawing/2014/main" id="{573ACD69-82BB-4306-85CA-FE9918D18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469">
              <a:extLst>
                <a:ext uri="{FF2B5EF4-FFF2-40B4-BE49-F238E27FC236}">
                  <a16:creationId xmlns:a16="http://schemas.microsoft.com/office/drawing/2014/main" id="{218FBEF5-5D9E-463B-A3D6-9FF45DF8B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70">
              <a:extLst>
                <a:ext uri="{FF2B5EF4-FFF2-40B4-BE49-F238E27FC236}">
                  <a16:creationId xmlns:a16="http://schemas.microsoft.com/office/drawing/2014/main" id="{589582E8-7587-41FB-AA0E-44EE5793E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471">
              <a:extLst>
                <a:ext uri="{FF2B5EF4-FFF2-40B4-BE49-F238E27FC236}">
                  <a16:creationId xmlns:a16="http://schemas.microsoft.com/office/drawing/2014/main" id="{29D34611-BE88-453E-8A6C-FB5ABA024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472">
              <a:extLst>
                <a:ext uri="{FF2B5EF4-FFF2-40B4-BE49-F238E27FC236}">
                  <a16:creationId xmlns:a16="http://schemas.microsoft.com/office/drawing/2014/main" id="{7328B87F-9030-4C81-9E27-357ABF2F7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473">
              <a:extLst>
                <a:ext uri="{FF2B5EF4-FFF2-40B4-BE49-F238E27FC236}">
                  <a16:creationId xmlns:a16="http://schemas.microsoft.com/office/drawing/2014/main" id="{EE9F0CCB-BBCE-41D6-9144-D79AD86A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474">
              <a:extLst>
                <a:ext uri="{FF2B5EF4-FFF2-40B4-BE49-F238E27FC236}">
                  <a16:creationId xmlns:a16="http://schemas.microsoft.com/office/drawing/2014/main" id="{AFD936B9-E4B8-44B1-9A18-C5DCB85419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75">
              <a:extLst>
                <a:ext uri="{FF2B5EF4-FFF2-40B4-BE49-F238E27FC236}">
                  <a16:creationId xmlns:a16="http://schemas.microsoft.com/office/drawing/2014/main" id="{251138F8-9391-4083-8957-295D97654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476">
              <a:extLst>
                <a:ext uri="{FF2B5EF4-FFF2-40B4-BE49-F238E27FC236}">
                  <a16:creationId xmlns:a16="http://schemas.microsoft.com/office/drawing/2014/main" id="{68E9D9BE-FDFF-4BDB-838E-0ABF4C4A1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477">
              <a:extLst>
                <a:ext uri="{FF2B5EF4-FFF2-40B4-BE49-F238E27FC236}">
                  <a16:creationId xmlns:a16="http://schemas.microsoft.com/office/drawing/2014/main" id="{BCE81CF0-66C9-4B73-BFF9-EF22D5916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478">
              <a:extLst>
                <a:ext uri="{FF2B5EF4-FFF2-40B4-BE49-F238E27FC236}">
                  <a16:creationId xmlns:a16="http://schemas.microsoft.com/office/drawing/2014/main" id="{56CA6DA0-7382-4F9F-A819-A8C7FE3DB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79">
              <a:extLst>
                <a:ext uri="{FF2B5EF4-FFF2-40B4-BE49-F238E27FC236}">
                  <a16:creationId xmlns:a16="http://schemas.microsoft.com/office/drawing/2014/main" id="{AD7B2616-5B06-4B53-82DC-863B2F2CD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480">
              <a:extLst>
                <a:ext uri="{FF2B5EF4-FFF2-40B4-BE49-F238E27FC236}">
                  <a16:creationId xmlns:a16="http://schemas.microsoft.com/office/drawing/2014/main" id="{59AF69B5-9735-4529-8087-1A6532278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481">
              <a:extLst>
                <a:ext uri="{FF2B5EF4-FFF2-40B4-BE49-F238E27FC236}">
                  <a16:creationId xmlns:a16="http://schemas.microsoft.com/office/drawing/2014/main" id="{8E300DD2-C804-46D8-A92A-BC6D16987D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482">
              <a:extLst>
                <a:ext uri="{FF2B5EF4-FFF2-40B4-BE49-F238E27FC236}">
                  <a16:creationId xmlns:a16="http://schemas.microsoft.com/office/drawing/2014/main" id="{BA529509-931F-4B1B-8CBE-822224CDC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483">
              <a:extLst>
                <a:ext uri="{FF2B5EF4-FFF2-40B4-BE49-F238E27FC236}">
                  <a16:creationId xmlns:a16="http://schemas.microsoft.com/office/drawing/2014/main" id="{7864A057-3861-4366-8ACD-B4ED35537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84">
              <a:extLst>
                <a:ext uri="{FF2B5EF4-FFF2-40B4-BE49-F238E27FC236}">
                  <a16:creationId xmlns:a16="http://schemas.microsoft.com/office/drawing/2014/main" id="{68002A33-CCA9-40C9-A8FB-E87D74878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85">
              <a:extLst>
                <a:ext uri="{FF2B5EF4-FFF2-40B4-BE49-F238E27FC236}">
                  <a16:creationId xmlns:a16="http://schemas.microsoft.com/office/drawing/2014/main" id="{077E8DC5-CE78-4D53-AF3F-4F29CEA83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486">
              <a:extLst>
                <a:ext uri="{FF2B5EF4-FFF2-40B4-BE49-F238E27FC236}">
                  <a16:creationId xmlns:a16="http://schemas.microsoft.com/office/drawing/2014/main" id="{83B50C84-3952-431C-9D5A-32567DE79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487">
              <a:extLst>
                <a:ext uri="{FF2B5EF4-FFF2-40B4-BE49-F238E27FC236}">
                  <a16:creationId xmlns:a16="http://schemas.microsoft.com/office/drawing/2014/main" id="{F1F59062-1316-4C60-8302-FFD373417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488">
              <a:extLst>
                <a:ext uri="{FF2B5EF4-FFF2-40B4-BE49-F238E27FC236}">
                  <a16:creationId xmlns:a16="http://schemas.microsoft.com/office/drawing/2014/main" id="{11D3E950-1044-40EE-B59A-55D4FD36E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489">
              <a:extLst>
                <a:ext uri="{FF2B5EF4-FFF2-40B4-BE49-F238E27FC236}">
                  <a16:creationId xmlns:a16="http://schemas.microsoft.com/office/drawing/2014/main" id="{D1D8DEF5-8E8D-48DF-A0C6-6B19E4DB2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490">
              <a:extLst>
                <a:ext uri="{FF2B5EF4-FFF2-40B4-BE49-F238E27FC236}">
                  <a16:creationId xmlns:a16="http://schemas.microsoft.com/office/drawing/2014/main" id="{921E32A8-9F4F-4CE9-B18F-A00916A9A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91">
              <a:extLst>
                <a:ext uri="{FF2B5EF4-FFF2-40B4-BE49-F238E27FC236}">
                  <a16:creationId xmlns:a16="http://schemas.microsoft.com/office/drawing/2014/main" id="{BED80898-7F29-4EE8-9433-00B404ED0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92">
              <a:extLst>
                <a:ext uri="{FF2B5EF4-FFF2-40B4-BE49-F238E27FC236}">
                  <a16:creationId xmlns:a16="http://schemas.microsoft.com/office/drawing/2014/main" id="{5AE566EF-4217-4EF9-A078-EAA7DDF19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93">
              <a:extLst>
                <a:ext uri="{FF2B5EF4-FFF2-40B4-BE49-F238E27FC236}">
                  <a16:creationId xmlns:a16="http://schemas.microsoft.com/office/drawing/2014/main" id="{FD066B9B-6A30-4D3F-B4A8-F86655A90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494">
              <a:extLst>
                <a:ext uri="{FF2B5EF4-FFF2-40B4-BE49-F238E27FC236}">
                  <a16:creationId xmlns:a16="http://schemas.microsoft.com/office/drawing/2014/main" id="{992CBE12-DFD0-4F07-8CA7-F0156CC4F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495">
              <a:extLst>
                <a:ext uri="{FF2B5EF4-FFF2-40B4-BE49-F238E27FC236}">
                  <a16:creationId xmlns:a16="http://schemas.microsoft.com/office/drawing/2014/main" id="{A7B58D1A-91A1-43E9-9BB2-F996AB96A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496">
              <a:extLst>
                <a:ext uri="{FF2B5EF4-FFF2-40B4-BE49-F238E27FC236}">
                  <a16:creationId xmlns:a16="http://schemas.microsoft.com/office/drawing/2014/main" id="{C23F0F6E-18A4-46AE-87AE-A33F099C2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497">
              <a:extLst>
                <a:ext uri="{FF2B5EF4-FFF2-40B4-BE49-F238E27FC236}">
                  <a16:creationId xmlns:a16="http://schemas.microsoft.com/office/drawing/2014/main" id="{358FEBAF-F416-492C-8E63-F452268CA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498">
              <a:extLst>
                <a:ext uri="{FF2B5EF4-FFF2-40B4-BE49-F238E27FC236}">
                  <a16:creationId xmlns:a16="http://schemas.microsoft.com/office/drawing/2014/main" id="{D9385F65-7BB4-43C3-9015-D64A42AF5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499">
              <a:extLst>
                <a:ext uri="{FF2B5EF4-FFF2-40B4-BE49-F238E27FC236}">
                  <a16:creationId xmlns:a16="http://schemas.microsoft.com/office/drawing/2014/main" id="{00E8BF52-3B61-41BB-B6D3-21A51FBC1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500">
              <a:extLst>
                <a:ext uri="{FF2B5EF4-FFF2-40B4-BE49-F238E27FC236}">
                  <a16:creationId xmlns:a16="http://schemas.microsoft.com/office/drawing/2014/main" id="{03724D23-50FC-46FC-860B-7F6FB4FB1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01">
              <a:extLst>
                <a:ext uri="{FF2B5EF4-FFF2-40B4-BE49-F238E27FC236}">
                  <a16:creationId xmlns:a16="http://schemas.microsoft.com/office/drawing/2014/main" id="{95E8CA11-202D-4D1B-A773-C2E92FEBA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02">
              <a:extLst>
                <a:ext uri="{FF2B5EF4-FFF2-40B4-BE49-F238E27FC236}">
                  <a16:creationId xmlns:a16="http://schemas.microsoft.com/office/drawing/2014/main" id="{C0542172-3828-4916-B321-823605AE2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03">
              <a:extLst>
                <a:ext uri="{FF2B5EF4-FFF2-40B4-BE49-F238E27FC236}">
                  <a16:creationId xmlns:a16="http://schemas.microsoft.com/office/drawing/2014/main" id="{0DDE8FA8-7E5B-436B-A389-FA28B17BC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04">
              <a:extLst>
                <a:ext uri="{FF2B5EF4-FFF2-40B4-BE49-F238E27FC236}">
                  <a16:creationId xmlns:a16="http://schemas.microsoft.com/office/drawing/2014/main" id="{F0C7A19E-CCB2-4A85-A04B-E323ED0EB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05">
              <a:extLst>
                <a:ext uri="{FF2B5EF4-FFF2-40B4-BE49-F238E27FC236}">
                  <a16:creationId xmlns:a16="http://schemas.microsoft.com/office/drawing/2014/main" id="{BACE8DDA-B751-464F-BF25-34CDA27CEE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06">
              <a:extLst>
                <a:ext uri="{FF2B5EF4-FFF2-40B4-BE49-F238E27FC236}">
                  <a16:creationId xmlns:a16="http://schemas.microsoft.com/office/drawing/2014/main" id="{110250F0-9398-4DFB-9F74-AEED5E451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Oval 507">
              <a:extLst>
                <a:ext uri="{FF2B5EF4-FFF2-40B4-BE49-F238E27FC236}">
                  <a16:creationId xmlns:a16="http://schemas.microsoft.com/office/drawing/2014/main" id="{4CC7AED8-68CB-42DD-ACC7-5C08C4B61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08">
              <a:extLst>
                <a:ext uri="{FF2B5EF4-FFF2-40B4-BE49-F238E27FC236}">
                  <a16:creationId xmlns:a16="http://schemas.microsoft.com/office/drawing/2014/main" id="{C59BAB1D-E829-4371-BB6B-65B6A1B4C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09">
              <a:extLst>
                <a:ext uri="{FF2B5EF4-FFF2-40B4-BE49-F238E27FC236}">
                  <a16:creationId xmlns:a16="http://schemas.microsoft.com/office/drawing/2014/main" id="{A8346032-9B79-4992-8294-962FCB293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10">
              <a:extLst>
                <a:ext uri="{FF2B5EF4-FFF2-40B4-BE49-F238E27FC236}">
                  <a16:creationId xmlns:a16="http://schemas.microsoft.com/office/drawing/2014/main" id="{30C84687-F7B9-4A96-9BC4-96B7C5196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11">
              <a:extLst>
                <a:ext uri="{FF2B5EF4-FFF2-40B4-BE49-F238E27FC236}">
                  <a16:creationId xmlns:a16="http://schemas.microsoft.com/office/drawing/2014/main" id="{E30F8459-7D2F-49C6-95E3-6C8EF630A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12">
              <a:extLst>
                <a:ext uri="{FF2B5EF4-FFF2-40B4-BE49-F238E27FC236}">
                  <a16:creationId xmlns:a16="http://schemas.microsoft.com/office/drawing/2014/main" id="{523457CA-6159-495C-AF55-6C7B8F2FD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13">
              <a:extLst>
                <a:ext uri="{FF2B5EF4-FFF2-40B4-BE49-F238E27FC236}">
                  <a16:creationId xmlns:a16="http://schemas.microsoft.com/office/drawing/2014/main" id="{CC93C9EC-40CE-4B41-B879-D2F21EEDE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14">
              <a:extLst>
                <a:ext uri="{FF2B5EF4-FFF2-40B4-BE49-F238E27FC236}">
                  <a16:creationId xmlns:a16="http://schemas.microsoft.com/office/drawing/2014/main" id="{8873EFF3-61E7-465C-88A0-AC56EE016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15">
              <a:extLst>
                <a:ext uri="{FF2B5EF4-FFF2-40B4-BE49-F238E27FC236}">
                  <a16:creationId xmlns:a16="http://schemas.microsoft.com/office/drawing/2014/main" id="{7642BEC6-E8F8-4C42-B196-2EC7B4D5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16">
              <a:extLst>
                <a:ext uri="{FF2B5EF4-FFF2-40B4-BE49-F238E27FC236}">
                  <a16:creationId xmlns:a16="http://schemas.microsoft.com/office/drawing/2014/main" id="{9C2459CF-A8D8-4435-9647-0A176587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17">
              <a:extLst>
                <a:ext uri="{FF2B5EF4-FFF2-40B4-BE49-F238E27FC236}">
                  <a16:creationId xmlns:a16="http://schemas.microsoft.com/office/drawing/2014/main" id="{C9C0ABCD-4BDF-4377-BEEC-3F996BBCF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18">
              <a:extLst>
                <a:ext uri="{FF2B5EF4-FFF2-40B4-BE49-F238E27FC236}">
                  <a16:creationId xmlns:a16="http://schemas.microsoft.com/office/drawing/2014/main" id="{2646D513-BAC1-4208-B1B1-CBC5C59CC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19">
              <a:extLst>
                <a:ext uri="{FF2B5EF4-FFF2-40B4-BE49-F238E27FC236}">
                  <a16:creationId xmlns:a16="http://schemas.microsoft.com/office/drawing/2014/main" id="{1E20DC73-63B5-46FA-B3B6-B691FDBCB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20">
              <a:extLst>
                <a:ext uri="{FF2B5EF4-FFF2-40B4-BE49-F238E27FC236}">
                  <a16:creationId xmlns:a16="http://schemas.microsoft.com/office/drawing/2014/main" id="{0305F57D-5060-467F-A30A-1E8756C06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21">
              <a:extLst>
                <a:ext uri="{FF2B5EF4-FFF2-40B4-BE49-F238E27FC236}">
                  <a16:creationId xmlns:a16="http://schemas.microsoft.com/office/drawing/2014/main" id="{F485AE6B-9177-4547-B6F7-ECD7DEDBD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Oval 522">
              <a:extLst>
                <a:ext uri="{FF2B5EF4-FFF2-40B4-BE49-F238E27FC236}">
                  <a16:creationId xmlns:a16="http://schemas.microsoft.com/office/drawing/2014/main" id="{716A5970-2B1F-477E-A942-625F566F8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23">
              <a:extLst>
                <a:ext uri="{FF2B5EF4-FFF2-40B4-BE49-F238E27FC236}">
                  <a16:creationId xmlns:a16="http://schemas.microsoft.com/office/drawing/2014/main" id="{EAEDDCC9-8D1A-43D1-8B65-54BCCB043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24">
              <a:extLst>
                <a:ext uri="{FF2B5EF4-FFF2-40B4-BE49-F238E27FC236}">
                  <a16:creationId xmlns:a16="http://schemas.microsoft.com/office/drawing/2014/main" id="{567F1589-2645-40ED-94D9-3875CD2DF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25">
              <a:extLst>
                <a:ext uri="{FF2B5EF4-FFF2-40B4-BE49-F238E27FC236}">
                  <a16:creationId xmlns:a16="http://schemas.microsoft.com/office/drawing/2014/main" id="{AE5057CF-4078-4E67-8192-032D606D6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26">
              <a:extLst>
                <a:ext uri="{FF2B5EF4-FFF2-40B4-BE49-F238E27FC236}">
                  <a16:creationId xmlns:a16="http://schemas.microsoft.com/office/drawing/2014/main" id="{C9E146BD-F2F1-4188-8BFB-81BFE1BD9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27">
              <a:extLst>
                <a:ext uri="{FF2B5EF4-FFF2-40B4-BE49-F238E27FC236}">
                  <a16:creationId xmlns:a16="http://schemas.microsoft.com/office/drawing/2014/main" id="{50A25F33-C478-4108-9118-40E0525AE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28">
              <a:extLst>
                <a:ext uri="{FF2B5EF4-FFF2-40B4-BE49-F238E27FC236}">
                  <a16:creationId xmlns:a16="http://schemas.microsoft.com/office/drawing/2014/main" id="{926DD54B-BD86-4B2F-98D1-8443FF80A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29">
              <a:extLst>
                <a:ext uri="{FF2B5EF4-FFF2-40B4-BE49-F238E27FC236}">
                  <a16:creationId xmlns:a16="http://schemas.microsoft.com/office/drawing/2014/main" id="{373BB766-10BE-4C1C-8528-5C5D2274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30">
              <a:extLst>
                <a:ext uri="{FF2B5EF4-FFF2-40B4-BE49-F238E27FC236}">
                  <a16:creationId xmlns:a16="http://schemas.microsoft.com/office/drawing/2014/main" id="{623D587A-678C-46F5-9DD2-486E7AE02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31">
              <a:extLst>
                <a:ext uri="{FF2B5EF4-FFF2-40B4-BE49-F238E27FC236}">
                  <a16:creationId xmlns:a16="http://schemas.microsoft.com/office/drawing/2014/main" id="{EE129B83-C07B-4B8E-8C28-CE6380C4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32">
              <a:extLst>
                <a:ext uri="{FF2B5EF4-FFF2-40B4-BE49-F238E27FC236}">
                  <a16:creationId xmlns:a16="http://schemas.microsoft.com/office/drawing/2014/main" id="{A108192E-4456-44F0-9FEA-527F07C4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33">
              <a:extLst>
                <a:ext uri="{FF2B5EF4-FFF2-40B4-BE49-F238E27FC236}">
                  <a16:creationId xmlns:a16="http://schemas.microsoft.com/office/drawing/2014/main" id="{B74C2531-1850-4706-A367-FB8C3A17E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34">
              <a:extLst>
                <a:ext uri="{FF2B5EF4-FFF2-40B4-BE49-F238E27FC236}">
                  <a16:creationId xmlns:a16="http://schemas.microsoft.com/office/drawing/2014/main" id="{FA8647DA-0CCF-4F06-B8D6-E6E1CE6DF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535">
              <a:extLst>
                <a:ext uri="{FF2B5EF4-FFF2-40B4-BE49-F238E27FC236}">
                  <a16:creationId xmlns:a16="http://schemas.microsoft.com/office/drawing/2014/main" id="{79BD5B16-2BCA-4E42-BF0D-228230518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536">
              <a:extLst>
                <a:ext uri="{FF2B5EF4-FFF2-40B4-BE49-F238E27FC236}">
                  <a16:creationId xmlns:a16="http://schemas.microsoft.com/office/drawing/2014/main" id="{5F23C92E-D17C-402E-93DA-66917708B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537">
              <a:extLst>
                <a:ext uri="{FF2B5EF4-FFF2-40B4-BE49-F238E27FC236}">
                  <a16:creationId xmlns:a16="http://schemas.microsoft.com/office/drawing/2014/main" id="{FFA9BD95-FB7B-4178-A137-DB7A49C54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538">
              <a:extLst>
                <a:ext uri="{FF2B5EF4-FFF2-40B4-BE49-F238E27FC236}">
                  <a16:creationId xmlns:a16="http://schemas.microsoft.com/office/drawing/2014/main" id="{E6660E00-4573-419E-9DD7-986891827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539">
              <a:extLst>
                <a:ext uri="{FF2B5EF4-FFF2-40B4-BE49-F238E27FC236}">
                  <a16:creationId xmlns:a16="http://schemas.microsoft.com/office/drawing/2014/main" id="{B63E07C6-1CA5-48EA-B784-325251A8F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540">
              <a:extLst>
                <a:ext uri="{FF2B5EF4-FFF2-40B4-BE49-F238E27FC236}">
                  <a16:creationId xmlns:a16="http://schemas.microsoft.com/office/drawing/2014/main" id="{85023A79-7820-4454-9450-9B4C64D5D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541">
              <a:extLst>
                <a:ext uri="{FF2B5EF4-FFF2-40B4-BE49-F238E27FC236}">
                  <a16:creationId xmlns:a16="http://schemas.microsoft.com/office/drawing/2014/main" id="{D9C5B636-78C9-4089-B233-8BE8FE591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542">
              <a:extLst>
                <a:ext uri="{FF2B5EF4-FFF2-40B4-BE49-F238E27FC236}">
                  <a16:creationId xmlns:a16="http://schemas.microsoft.com/office/drawing/2014/main" id="{A487E94B-52FE-4131-A118-D4B10453A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543">
              <a:extLst>
                <a:ext uri="{FF2B5EF4-FFF2-40B4-BE49-F238E27FC236}">
                  <a16:creationId xmlns:a16="http://schemas.microsoft.com/office/drawing/2014/main" id="{1D4BBA24-A00B-4469-B94D-0CA6A7EF4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544">
              <a:extLst>
                <a:ext uri="{FF2B5EF4-FFF2-40B4-BE49-F238E27FC236}">
                  <a16:creationId xmlns:a16="http://schemas.microsoft.com/office/drawing/2014/main" id="{773D1362-58A0-490C-A665-0A1F65118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545">
              <a:extLst>
                <a:ext uri="{FF2B5EF4-FFF2-40B4-BE49-F238E27FC236}">
                  <a16:creationId xmlns:a16="http://schemas.microsoft.com/office/drawing/2014/main" id="{3605AB2D-DAE2-4F6A-A7A2-987C68B24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46">
              <a:extLst>
                <a:ext uri="{FF2B5EF4-FFF2-40B4-BE49-F238E27FC236}">
                  <a16:creationId xmlns:a16="http://schemas.microsoft.com/office/drawing/2014/main" id="{C08750B1-323D-498C-9A09-D0D030D61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47">
              <a:extLst>
                <a:ext uri="{FF2B5EF4-FFF2-40B4-BE49-F238E27FC236}">
                  <a16:creationId xmlns:a16="http://schemas.microsoft.com/office/drawing/2014/main" id="{B755A0E8-809A-46AC-8757-8D61D4E66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548">
              <a:extLst>
                <a:ext uri="{FF2B5EF4-FFF2-40B4-BE49-F238E27FC236}">
                  <a16:creationId xmlns:a16="http://schemas.microsoft.com/office/drawing/2014/main" id="{6AC9335F-D83F-429F-96F0-106B1D3BB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549">
              <a:extLst>
                <a:ext uri="{FF2B5EF4-FFF2-40B4-BE49-F238E27FC236}">
                  <a16:creationId xmlns:a16="http://schemas.microsoft.com/office/drawing/2014/main" id="{B88833C0-4621-4FF4-AB4C-2B6193300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Oval 550">
              <a:extLst>
                <a:ext uri="{FF2B5EF4-FFF2-40B4-BE49-F238E27FC236}">
                  <a16:creationId xmlns:a16="http://schemas.microsoft.com/office/drawing/2014/main" id="{4F56E19C-5772-4D4D-B947-B4E993A8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551">
              <a:extLst>
                <a:ext uri="{FF2B5EF4-FFF2-40B4-BE49-F238E27FC236}">
                  <a16:creationId xmlns:a16="http://schemas.microsoft.com/office/drawing/2014/main" id="{CC32A48E-93FD-461F-9FF6-CBA8DACF1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552">
              <a:extLst>
                <a:ext uri="{FF2B5EF4-FFF2-40B4-BE49-F238E27FC236}">
                  <a16:creationId xmlns:a16="http://schemas.microsoft.com/office/drawing/2014/main" id="{1BD6A2DD-C78F-4FD2-B609-2DB0C290D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553">
              <a:extLst>
                <a:ext uri="{FF2B5EF4-FFF2-40B4-BE49-F238E27FC236}">
                  <a16:creationId xmlns:a16="http://schemas.microsoft.com/office/drawing/2014/main" id="{B192D747-87C9-4386-B742-900B1270C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554">
              <a:extLst>
                <a:ext uri="{FF2B5EF4-FFF2-40B4-BE49-F238E27FC236}">
                  <a16:creationId xmlns:a16="http://schemas.microsoft.com/office/drawing/2014/main" id="{0811479D-6D82-40D5-A2A2-8BF695390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555">
              <a:extLst>
                <a:ext uri="{FF2B5EF4-FFF2-40B4-BE49-F238E27FC236}">
                  <a16:creationId xmlns:a16="http://schemas.microsoft.com/office/drawing/2014/main" id="{58EB855E-F48D-410C-8116-1C812DB92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556">
              <a:extLst>
                <a:ext uri="{FF2B5EF4-FFF2-40B4-BE49-F238E27FC236}">
                  <a16:creationId xmlns:a16="http://schemas.microsoft.com/office/drawing/2014/main" id="{763BA33A-732C-45D2-95F1-0AF63B2D2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557">
              <a:extLst>
                <a:ext uri="{FF2B5EF4-FFF2-40B4-BE49-F238E27FC236}">
                  <a16:creationId xmlns:a16="http://schemas.microsoft.com/office/drawing/2014/main" id="{0D4FC737-EB70-41E2-B9B3-E58BE4CDF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58">
              <a:extLst>
                <a:ext uri="{FF2B5EF4-FFF2-40B4-BE49-F238E27FC236}">
                  <a16:creationId xmlns:a16="http://schemas.microsoft.com/office/drawing/2014/main" id="{EC9ECCA6-4F35-4F80-8988-EAB4266C7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59">
              <a:extLst>
                <a:ext uri="{FF2B5EF4-FFF2-40B4-BE49-F238E27FC236}">
                  <a16:creationId xmlns:a16="http://schemas.microsoft.com/office/drawing/2014/main" id="{791F015C-3003-448B-A419-CD74CF07E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560">
              <a:extLst>
                <a:ext uri="{FF2B5EF4-FFF2-40B4-BE49-F238E27FC236}">
                  <a16:creationId xmlns:a16="http://schemas.microsoft.com/office/drawing/2014/main" id="{059D33A5-A432-47B6-ADEE-A89F9F5AA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561">
              <a:extLst>
                <a:ext uri="{FF2B5EF4-FFF2-40B4-BE49-F238E27FC236}">
                  <a16:creationId xmlns:a16="http://schemas.microsoft.com/office/drawing/2014/main" id="{29BBC006-0B18-410D-BEDB-F5D23650C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562">
              <a:extLst>
                <a:ext uri="{FF2B5EF4-FFF2-40B4-BE49-F238E27FC236}">
                  <a16:creationId xmlns:a16="http://schemas.microsoft.com/office/drawing/2014/main" id="{16F8E4B6-0822-4E14-B733-3EF9F9A9D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563">
              <a:extLst>
                <a:ext uri="{FF2B5EF4-FFF2-40B4-BE49-F238E27FC236}">
                  <a16:creationId xmlns:a16="http://schemas.microsoft.com/office/drawing/2014/main" id="{03A6271D-EA35-481A-BCE3-584D3FA10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564">
              <a:extLst>
                <a:ext uri="{FF2B5EF4-FFF2-40B4-BE49-F238E27FC236}">
                  <a16:creationId xmlns:a16="http://schemas.microsoft.com/office/drawing/2014/main" id="{FBCD551E-7689-4030-B81C-54F88547E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565">
              <a:extLst>
                <a:ext uri="{FF2B5EF4-FFF2-40B4-BE49-F238E27FC236}">
                  <a16:creationId xmlns:a16="http://schemas.microsoft.com/office/drawing/2014/main" id="{DBDAFA3D-14F6-4CB5-9C34-6169B6BB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566">
              <a:extLst>
                <a:ext uri="{FF2B5EF4-FFF2-40B4-BE49-F238E27FC236}">
                  <a16:creationId xmlns:a16="http://schemas.microsoft.com/office/drawing/2014/main" id="{F0CFC1E0-357B-442E-B3BA-B225CF88A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567">
              <a:extLst>
                <a:ext uri="{FF2B5EF4-FFF2-40B4-BE49-F238E27FC236}">
                  <a16:creationId xmlns:a16="http://schemas.microsoft.com/office/drawing/2014/main" id="{CB0FF20E-477F-4420-9C29-923FE6E06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568">
              <a:extLst>
                <a:ext uri="{FF2B5EF4-FFF2-40B4-BE49-F238E27FC236}">
                  <a16:creationId xmlns:a16="http://schemas.microsoft.com/office/drawing/2014/main" id="{48410718-FA7B-4717-82CA-012E86AF0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569">
              <a:extLst>
                <a:ext uri="{FF2B5EF4-FFF2-40B4-BE49-F238E27FC236}">
                  <a16:creationId xmlns:a16="http://schemas.microsoft.com/office/drawing/2014/main" id="{58C75AF6-70EC-4830-8415-5EFA6DAA8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570">
              <a:extLst>
                <a:ext uri="{FF2B5EF4-FFF2-40B4-BE49-F238E27FC236}">
                  <a16:creationId xmlns:a16="http://schemas.microsoft.com/office/drawing/2014/main" id="{88DBDB55-FBE1-42B2-93CC-43A1FE9D4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71">
              <a:extLst>
                <a:ext uri="{FF2B5EF4-FFF2-40B4-BE49-F238E27FC236}">
                  <a16:creationId xmlns:a16="http://schemas.microsoft.com/office/drawing/2014/main" id="{50CE3A9D-C727-428A-B5F6-DA9391650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72">
              <a:extLst>
                <a:ext uri="{FF2B5EF4-FFF2-40B4-BE49-F238E27FC236}">
                  <a16:creationId xmlns:a16="http://schemas.microsoft.com/office/drawing/2014/main" id="{37834E69-A312-4423-A794-2F3A6FF7C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573">
              <a:extLst>
                <a:ext uri="{FF2B5EF4-FFF2-40B4-BE49-F238E27FC236}">
                  <a16:creationId xmlns:a16="http://schemas.microsoft.com/office/drawing/2014/main" id="{B6FE55D8-40E5-49E8-8D28-2FBC10086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574">
              <a:extLst>
                <a:ext uri="{FF2B5EF4-FFF2-40B4-BE49-F238E27FC236}">
                  <a16:creationId xmlns:a16="http://schemas.microsoft.com/office/drawing/2014/main" id="{82B3DEA9-69FF-4850-BD42-7F1F490B2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575">
              <a:extLst>
                <a:ext uri="{FF2B5EF4-FFF2-40B4-BE49-F238E27FC236}">
                  <a16:creationId xmlns:a16="http://schemas.microsoft.com/office/drawing/2014/main" id="{78A5669B-0737-446C-87BE-1E318C7E0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576">
              <a:extLst>
                <a:ext uri="{FF2B5EF4-FFF2-40B4-BE49-F238E27FC236}">
                  <a16:creationId xmlns:a16="http://schemas.microsoft.com/office/drawing/2014/main" id="{39C3A650-98C5-4A6E-ADEA-FBF060972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577">
              <a:extLst>
                <a:ext uri="{FF2B5EF4-FFF2-40B4-BE49-F238E27FC236}">
                  <a16:creationId xmlns:a16="http://schemas.microsoft.com/office/drawing/2014/main" id="{1E22FDFE-57EA-43C3-968B-E6BC06E6B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578">
              <a:extLst>
                <a:ext uri="{FF2B5EF4-FFF2-40B4-BE49-F238E27FC236}">
                  <a16:creationId xmlns:a16="http://schemas.microsoft.com/office/drawing/2014/main" id="{EC0527B1-76A8-42C1-B160-9A7E50911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579">
              <a:extLst>
                <a:ext uri="{FF2B5EF4-FFF2-40B4-BE49-F238E27FC236}">
                  <a16:creationId xmlns:a16="http://schemas.microsoft.com/office/drawing/2014/main" id="{33366D02-C135-41E9-A0FA-231622CE6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580">
              <a:extLst>
                <a:ext uri="{FF2B5EF4-FFF2-40B4-BE49-F238E27FC236}">
                  <a16:creationId xmlns:a16="http://schemas.microsoft.com/office/drawing/2014/main" id="{05233277-08F0-444E-9995-B069B3306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581">
              <a:extLst>
                <a:ext uri="{FF2B5EF4-FFF2-40B4-BE49-F238E27FC236}">
                  <a16:creationId xmlns:a16="http://schemas.microsoft.com/office/drawing/2014/main" id="{F19425ED-F871-4304-9EBE-FD18B2163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582">
              <a:extLst>
                <a:ext uri="{FF2B5EF4-FFF2-40B4-BE49-F238E27FC236}">
                  <a16:creationId xmlns:a16="http://schemas.microsoft.com/office/drawing/2014/main" id="{C8E30448-5302-46AC-B908-7784816E1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583">
              <a:extLst>
                <a:ext uri="{FF2B5EF4-FFF2-40B4-BE49-F238E27FC236}">
                  <a16:creationId xmlns:a16="http://schemas.microsoft.com/office/drawing/2014/main" id="{BF8E5E8D-0CB7-40EB-9561-D533BC654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584">
              <a:extLst>
                <a:ext uri="{FF2B5EF4-FFF2-40B4-BE49-F238E27FC236}">
                  <a16:creationId xmlns:a16="http://schemas.microsoft.com/office/drawing/2014/main" id="{09222239-1780-455D-A471-94D4974A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585">
              <a:extLst>
                <a:ext uri="{FF2B5EF4-FFF2-40B4-BE49-F238E27FC236}">
                  <a16:creationId xmlns:a16="http://schemas.microsoft.com/office/drawing/2014/main" id="{96ED9FDA-399D-4FB9-97EF-B80F6D7CD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586">
              <a:extLst>
                <a:ext uri="{FF2B5EF4-FFF2-40B4-BE49-F238E27FC236}">
                  <a16:creationId xmlns:a16="http://schemas.microsoft.com/office/drawing/2014/main" id="{CE3045DB-1573-43AF-B64F-BF4EC995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Oval 587">
              <a:extLst>
                <a:ext uri="{FF2B5EF4-FFF2-40B4-BE49-F238E27FC236}">
                  <a16:creationId xmlns:a16="http://schemas.microsoft.com/office/drawing/2014/main" id="{98F93B6A-6F64-40BD-967E-920CE24FA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588">
              <a:extLst>
                <a:ext uri="{FF2B5EF4-FFF2-40B4-BE49-F238E27FC236}">
                  <a16:creationId xmlns:a16="http://schemas.microsoft.com/office/drawing/2014/main" id="{E3860583-7A2E-4DBA-BB66-1388E6999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589">
              <a:extLst>
                <a:ext uri="{FF2B5EF4-FFF2-40B4-BE49-F238E27FC236}">
                  <a16:creationId xmlns:a16="http://schemas.microsoft.com/office/drawing/2014/main" id="{172EBDDD-31E6-4709-9323-DDCF29AE3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Oval 590">
              <a:extLst>
                <a:ext uri="{FF2B5EF4-FFF2-40B4-BE49-F238E27FC236}">
                  <a16:creationId xmlns:a16="http://schemas.microsoft.com/office/drawing/2014/main" id="{04D6F219-5CA5-4AAF-86CC-F42C3B47D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591">
              <a:extLst>
                <a:ext uri="{FF2B5EF4-FFF2-40B4-BE49-F238E27FC236}">
                  <a16:creationId xmlns:a16="http://schemas.microsoft.com/office/drawing/2014/main" id="{5136CC76-CD5F-464E-AA60-A22E612F0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Oval 592">
              <a:extLst>
                <a:ext uri="{FF2B5EF4-FFF2-40B4-BE49-F238E27FC236}">
                  <a16:creationId xmlns:a16="http://schemas.microsoft.com/office/drawing/2014/main" id="{98E871B3-2701-4A0F-BD8B-0196C68A2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593">
              <a:extLst>
                <a:ext uri="{FF2B5EF4-FFF2-40B4-BE49-F238E27FC236}">
                  <a16:creationId xmlns:a16="http://schemas.microsoft.com/office/drawing/2014/main" id="{70FFE8B1-C2B6-469B-9D5A-FB2FAC6EA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594">
              <a:extLst>
                <a:ext uri="{FF2B5EF4-FFF2-40B4-BE49-F238E27FC236}">
                  <a16:creationId xmlns:a16="http://schemas.microsoft.com/office/drawing/2014/main" id="{E55902B7-028D-4E68-84B8-97807E246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595">
              <a:extLst>
                <a:ext uri="{FF2B5EF4-FFF2-40B4-BE49-F238E27FC236}">
                  <a16:creationId xmlns:a16="http://schemas.microsoft.com/office/drawing/2014/main" id="{FFB4A283-3011-4529-9F49-33149931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596">
              <a:extLst>
                <a:ext uri="{FF2B5EF4-FFF2-40B4-BE49-F238E27FC236}">
                  <a16:creationId xmlns:a16="http://schemas.microsoft.com/office/drawing/2014/main" id="{2C5B325D-4C49-4593-9F31-E38F88112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597">
              <a:extLst>
                <a:ext uri="{FF2B5EF4-FFF2-40B4-BE49-F238E27FC236}">
                  <a16:creationId xmlns:a16="http://schemas.microsoft.com/office/drawing/2014/main" id="{7440F743-593F-4D90-94B9-85275B461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598">
              <a:extLst>
                <a:ext uri="{FF2B5EF4-FFF2-40B4-BE49-F238E27FC236}">
                  <a16:creationId xmlns:a16="http://schemas.microsoft.com/office/drawing/2014/main" id="{E8ED026B-DF7E-46D6-BBF9-6959C70B3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Oval 599">
              <a:extLst>
                <a:ext uri="{FF2B5EF4-FFF2-40B4-BE49-F238E27FC236}">
                  <a16:creationId xmlns:a16="http://schemas.microsoft.com/office/drawing/2014/main" id="{587E9526-12CD-49F2-A01F-000ACB3E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600">
              <a:extLst>
                <a:ext uri="{FF2B5EF4-FFF2-40B4-BE49-F238E27FC236}">
                  <a16:creationId xmlns:a16="http://schemas.microsoft.com/office/drawing/2014/main" id="{ABE40E16-6C18-4E37-A1C9-04BA39399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601">
              <a:extLst>
                <a:ext uri="{FF2B5EF4-FFF2-40B4-BE49-F238E27FC236}">
                  <a16:creationId xmlns:a16="http://schemas.microsoft.com/office/drawing/2014/main" id="{3FA6A71D-21BF-45AB-AA2B-549957F9B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Oval 602">
              <a:extLst>
                <a:ext uri="{FF2B5EF4-FFF2-40B4-BE49-F238E27FC236}">
                  <a16:creationId xmlns:a16="http://schemas.microsoft.com/office/drawing/2014/main" id="{CA655E80-40FF-4E59-BCB0-DB41CB44A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603">
              <a:extLst>
                <a:ext uri="{FF2B5EF4-FFF2-40B4-BE49-F238E27FC236}">
                  <a16:creationId xmlns:a16="http://schemas.microsoft.com/office/drawing/2014/main" id="{95ADCB00-DF31-4EC7-A7C1-1FE5FEEDF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Oval 604">
              <a:extLst>
                <a:ext uri="{FF2B5EF4-FFF2-40B4-BE49-F238E27FC236}">
                  <a16:creationId xmlns:a16="http://schemas.microsoft.com/office/drawing/2014/main" id="{FEFFA210-5D03-4779-A7EE-FF6FA434A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605">
              <a:extLst>
                <a:ext uri="{FF2B5EF4-FFF2-40B4-BE49-F238E27FC236}">
                  <a16:creationId xmlns:a16="http://schemas.microsoft.com/office/drawing/2014/main" id="{DE74C4D8-8876-448C-90C6-1C80FB1A8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606">
              <a:extLst>
                <a:ext uri="{FF2B5EF4-FFF2-40B4-BE49-F238E27FC236}">
                  <a16:creationId xmlns:a16="http://schemas.microsoft.com/office/drawing/2014/main" id="{AE97DE22-5B8F-478A-87BE-CE437CA05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7BE25FE-D673-4F7B-B06A-9FB1305447E8}"/>
              </a:ext>
            </a:extLst>
          </p:cNvPr>
          <p:cNvGrpSpPr/>
          <p:nvPr/>
        </p:nvGrpSpPr>
        <p:grpSpPr>
          <a:xfrm>
            <a:off x="6130925" y="1978452"/>
            <a:ext cx="3562633" cy="2539445"/>
            <a:chOff x="6130925" y="2481372"/>
            <a:chExt cx="3562633" cy="2539445"/>
          </a:xfrm>
        </p:grpSpPr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943CEBFF-1EB0-46FE-8CBB-127F849AC811}"/>
                </a:ext>
              </a:extLst>
            </p:cNvPr>
            <p:cNvGrpSpPr/>
            <p:nvPr/>
          </p:nvGrpSpPr>
          <p:grpSpPr>
            <a:xfrm>
              <a:off x="6130925" y="2481372"/>
              <a:ext cx="3562633" cy="2539445"/>
              <a:chOff x="4533572" y="2121177"/>
              <a:chExt cx="3562633" cy="2539445"/>
            </a:xfrm>
          </p:grpSpPr>
          <p:graphicFrame>
            <p:nvGraphicFramePr>
              <p:cNvPr id="313" name="Chart 312">
                <a:extLst>
                  <a:ext uri="{FF2B5EF4-FFF2-40B4-BE49-F238E27FC236}">
                    <a16:creationId xmlns:a16="http://schemas.microsoft.com/office/drawing/2014/main" id="{6991FDC6-D4E4-4608-918D-765186BE277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96273562"/>
                  </p:ext>
                </p:extLst>
              </p:nvPr>
            </p:nvGraphicFramePr>
            <p:xfrm>
              <a:off x="4533572" y="2121177"/>
              <a:ext cx="3562633" cy="25394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11975D91-7925-41F5-B37F-B08FCDD64A80}"/>
                  </a:ext>
                </a:extLst>
              </p:cNvPr>
              <p:cNvGrpSpPr/>
              <p:nvPr/>
            </p:nvGrpSpPr>
            <p:grpSpPr>
              <a:xfrm>
                <a:off x="5578199" y="2427260"/>
                <a:ext cx="306740" cy="620990"/>
                <a:chOff x="4826569" y="5278180"/>
                <a:chExt cx="2448182" cy="4956288"/>
              </a:xfrm>
              <a:solidFill>
                <a:schemeClr val="accent3"/>
              </a:solidFill>
            </p:grpSpPr>
            <p:grpSp>
              <p:nvGrpSpPr>
                <p:cNvPr id="315" name="Group 314">
                  <a:extLst>
                    <a:ext uri="{FF2B5EF4-FFF2-40B4-BE49-F238E27FC236}">
                      <a16:creationId xmlns:a16="http://schemas.microsoft.com/office/drawing/2014/main" id="{DE3FF77C-3644-4BE6-81C7-22E3BF5E3422}"/>
                    </a:ext>
                  </a:extLst>
                </p:cNvPr>
                <p:cNvGrpSpPr/>
                <p:nvPr/>
              </p:nvGrpSpPr>
              <p:grpSpPr>
                <a:xfrm>
                  <a:off x="4826569" y="5278180"/>
                  <a:ext cx="2448182" cy="4956288"/>
                  <a:chOff x="18223908" y="3214668"/>
                  <a:chExt cx="7266425" cy="14710811"/>
                </a:xfrm>
                <a:grpFill/>
                <a:effectLst>
                  <a:reflection blurRad="6350" stA="25000" endPos="15000" dir="5400000" sy="-100000" algn="bl" rotWithShape="0"/>
                </a:effectLst>
              </p:grpSpPr>
              <p:sp>
                <p:nvSpPr>
                  <p:cNvPr id="317" name="Shape 6">
                    <a:extLst>
                      <a:ext uri="{FF2B5EF4-FFF2-40B4-BE49-F238E27FC236}">
                        <a16:creationId xmlns:a16="http://schemas.microsoft.com/office/drawing/2014/main" id="{5742C50F-0C19-49DB-8BB1-26DC31B9048B}"/>
                      </a:ext>
                    </a:extLst>
                  </p:cNvPr>
                  <p:cNvSpPr/>
                  <p:nvPr/>
                </p:nvSpPr>
                <p:spPr>
                  <a:xfrm>
                    <a:off x="18287967" y="3225345"/>
                    <a:ext cx="7127581" cy="1469195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214" y="18917"/>
                        </a:moveTo>
                        <a:lnTo>
                          <a:pt x="1239" y="18917"/>
                        </a:lnTo>
                        <a:lnTo>
                          <a:pt x="1239" y="2586"/>
                        </a:lnTo>
                        <a:lnTo>
                          <a:pt x="20214" y="2586"/>
                        </a:lnTo>
                        <a:cubicBezTo>
                          <a:pt x="20214" y="2586"/>
                          <a:pt x="20214" y="18917"/>
                          <a:pt x="20214" y="18917"/>
                        </a:cubicBezTo>
                        <a:close/>
                        <a:moveTo>
                          <a:pt x="18332" y="0"/>
                        </a:moveTo>
                        <a:lnTo>
                          <a:pt x="3268" y="0"/>
                        </a:lnTo>
                        <a:cubicBezTo>
                          <a:pt x="1466" y="0"/>
                          <a:pt x="0" y="711"/>
                          <a:pt x="0" y="1586"/>
                        </a:cubicBezTo>
                        <a:lnTo>
                          <a:pt x="0" y="20014"/>
                        </a:lnTo>
                        <a:cubicBezTo>
                          <a:pt x="0" y="20889"/>
                          <a:pt x="1466" y="21600"/>
                          <a:pt x="3268" y="21600"/>
                        </a:cubicBezTo>
                        <a:lnTo>
                          <a:pt x="18332" y="21600"/>
                        </a:lnTo>
                        <a:cubicBezTo>
                          <a:pt x="20134" y="21600"/>
                          <a:pt x="21600" y="20889"/>
                          <a:pt x="21600" y="20014"/>
                        </a:cubicBezTo>
                        <a:lnTo>
                          <a:pt x="21600" y="1586"/>
                        </a:lnTo>
                        <a:cubicBezTo>
                          <a:pt x="21600" y="711"/>
                          <a:pt x="20134" y="0"/>
                          <a:pt x="18332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18" name="Shape 7">
                    <a:extLst>
                      <a:ext uri="{FF2B5EF4-FFF2-40B4-BE49-F238E27FC236}">
                        <a16:creationId xmlns:a16="http://schemas.microsoft.com/office/drawing/2014/main" id="{A46635B9-377D-484C-97FB-3DDE72C5E49A}"/>
                      </a:ext>
                    </a:extLst>
                  </p:cNvPr>
                  <p:cNvSpPr/>
                  <p:nvPr/>
                </p:nvSpPr>
                <p:spPr>
                  <a:xfrm>
                    <a:off x="18405409" y="3342786"/>
                    <a:ext cx="6893836" cy="1445816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533" y="19049"/>
                        </a:moveTo>
                        <a:lnTo>
                          <a:pt x="914" y="19049"/>
                        </a:lnTo>
                        <a:lnTo>
                          <a:pt x="914" y="2453"/>
                        </a:lnTo>
                        <a:lnTo>
                          <a:pt x="20533" y="2453"/>
                        </a:lnTo>
                        <a:cubicBezTo>
                          <a:pt x="20533" y="2453"/>
                          <a:pt x="20533" y="19049"/>
                          <a:pt x="20533" y="19049"/>
                        </a:cubicBezTo>
                        <a:close/>
                        <a:moveTo>
                          <a:pt x="18587" y="0"/>
                        </a:moveTo>
                        <a:lnTo>
                          <a:pt x="3013" y="0"/>
                        </a:lnTo>
                        <a:cubicBezTo>
                          <a:pt x="1349" y="0"/>
                          <a:pt x="0" y="643"/>
                          <a:pt x="0" y="1437"/>
                        </a:cubicBezTo>
                        <a:lnTo>
                          <a:pt x="0" y="20163"/>
                        </a:lnTo>
                        <a:cubicBezTo>
                          <a:pt x="0" y="20957"/>
                          <a:pt x="1349" y="21600"/>
                          <a:pt x="3013" y="21600"/>
                        </a:cubicBezTo>
                        <a:lnTo>
                          <a:pt x="18587" y="21600"/>
                        </a:lnTo>
                        <a:cubicBezTo>
                          <a:pt x="20251" y="21600"/>
                          <a:pt x="21600" y="20957"/>
                          <a:pt x="21600" y="20163"/>
                        </a:cubicBezTo>
                        <a:lnTo>
                          <a:pt x="21600" y="1437"/>
                        </a:lnTo>
                        <a:cubicBezTo>
                          <a:pt x="21600" y="643"/>
                          <a:pt x="20251" y="0"/>
                          <a:pt x="18587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 dirty="0"/>
                  </a:p>
                </p:txBody>
              </p:sp>
              <p:sp>
                <p:nvSpPr>
                  <p:cNvPr id="319" name="Shape 8">
                    <a:extLst>
                      <a:ext uri="{FF2B5EF4-FFF2-40B4-BE49-F238E27FC236}">
                        <a16:creationId xmlns:a16="http://schemas.microsoft.com/office/drawing/2014/main" id="{8D7E123F-01D8-43B1-A190-1BAF4644A461}"/>
                      </a:ext>
                    </a:extLst>
                  </p:cNvPr>
                  <p:cNvSpPr/>
                  <p:nvPr/>
                </p:nvSpPr>
                <p:spPr>
                  <a:xfrm>
                    <a:off x="18490821" y="3428198"/>
                    <a:ext cx="6726856" cy="142912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278" y="20273"/>
                        </a:moveTo>
                        <a:cubicBezTo>
                          <a:pt x="21278" y="20921"/>
                          <a:pt x="20158" y="21449"/>
                          <a:pt x="18780" y="21449"/>
                        </a:cubicBezTo>
                        <a:lnTo>
                          <a:pt x="2820" y="21449"/>
                        </a:lnTo>
                        <a:cubicBezTo>
                          <a:pt x="1442" y="21449"/>
                          <a:pt x="322" y="20921"/>
                          <a:pt x="322" y="20273"/>
                        </a:cubicBezTo>
                        <a:lnTo>
                          <a:pt x="322" y="1327"/>
                        </a:lnTo>
                        <a:cubicBezTo>
                          <a:pt x="322" y="679"/>
                          <a:pt x="1442" y="151"/>
                          <a:pt x="2820" y="151"/>
                        </a:cubicBezTo>
                        <a:lnTo>
                          <a:pt x="18780" y="151"/>
                        </a:lnTo>
                        <a:cubicBezTo>
                          <a:pt x="20158" y="151"/>
                          <a:pt x="21278" y="679"/>
                          <a:pt x="21278" y="1327"/>
                        </a:cubicBezTo>
                        <a:cubicBezTo>
                          <a:pt x="21278" y="1327"/>
                          <a:pt x="21278" y="20273"/>
                          <a:pt x="21278" y="20273"/>
                        </a:cubicBezTo>
                        <a:close/>
                        <a:moveTo>
                          <a:pt x="18780" y="0"/>
                        </a:moveTo>
                        <a:lnTo>
                          <a:pt x="2820" y="0"/>
                        </a:lnTo>
                        <a:cubicBezTo>
                          <a:pt x="1265" y="0"/>
                          <a:pt x="0" y="595"/>
                          <a:pt x="0" y="1327"/>
                        </a:cubicBezTo>
                        <a:lnTo>
                          <a:pt x="0" y="20273"/>
                        </a:lnTo>
                        <a:cubicBezTo>
                          <a:pt x="0" y="21005"/>
                          <a:pt x="1265" y="21600"/>
                          <a:pt x="2820" y="21600"/>
                        </a:cubicBezTo>
                        <a:lnTo>
                          <a:pt x="18780" y="21600"/>
                        </a:lnTo>
                        <a:cubicBezTo>
                          <a:pt x="20335" y="21600"/>
                          <a:pt x="21600" y="21005"/>
                          <a:pt x="21600" y="20273"/>
                        </a:cubicBezTo>
                        <a:lnTo>
                          <a:pt x="21600" y="1327"/>
                        </a:lnTo>
                        <a:cubicBezTo>
                          <a:pt x="21600" y="595"/>
                          <a:pt x="20335" y="0"/>
                          <a:pt x="1878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0" name="Shape 9">
                    <a:extLst>
                      <a:ext uri="{FF2B5EF4-FFF2-40B4-BE49-F238E27FC236}">
                        <a16:creationId xmlns:a16="http://schemas.microsoft.com/office/drawing/2014/main" id="{38B6E75F-64E0-4D12-9C0E-864E563F415C}"/>
                      </a:ext>
                    </a:extLst>
                  </p:cNvPr>
                  <p:cNvSpPr/>
                  <p:nvPr/>
                </p:nvSpPr>
                <p:spPr>
                  <a:xfrm>
                    <a:off x="21298748" y="16421528"/>
                    <a:ext cx="1118365" cy="11183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800" y="20564"/>
                        </a:moveTo>
                        <a:cubicBezTo>
                          <a:pt x="5408" y="20564"/>
                          <a:pt x="1036" y="16193"/>
                          <a:pt x="1036" y="10800"/>
                        </a:cubicBezTo>
                        <a:cubicBezTo>
                          <a:pt x="1036" y="5408"/>
                          <a:pt x="5408" y="1036"/>
                          <a:pt x="10800" y="1036"/>
                        </a:cubicBezTo>
                        <a:cubicBezTo>
                          <a:pt x="16193" y="1036"/>
                          <a:pt x="20564" y="5408"/>
                          <a:pt x="20564" y="10800"/>
                        </a:cubicBezTo>
                        <a:cubicBezTo>
                          <a:pt x="20564" y="16193"/>
                          <a:pt x="16193" y="20564"/>
                          <a:pt x="10800" y="20564"/>
                        </a:cubicBezTo>
                        <a:close/>
                        <a:moveTo>
                          <a:pt x="10800" y="0"/>
                        </a:moveTo>
                        <a:cubicBezTo>
                          <a:pt x="4835" y="0"/>
                          <a:pt x="0" y="4836"/>
                          <a:pt x="0" y="10800"/>
                        </a:cubicBezTo>
                        <a:cubicBezTo>
                          <a:pt x="0" y="16765"/>
                          <a:pt x="4835" y="21600"/>
                          <a:pt x="10800" y="21600"/>
                        </a:cubicBezTo>
                        <a:cubicBezTo>
                          <a:pt x="16765" y="21600"/>
                          <a:pt x="21600" y="16765"/>
                          <a:pt x="21600" y="10800"/>
                        </a:cubicBezTo>
                        <a:cubicBezTo>
                          <a:pt x="21600" y="4836"/>
                          <a:pt x="16765" y="0"/>
                          <a:pt x="108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1" name="Shape 10">
                    <a:extLst>
                      <a:ext uri="{FF2B5EF4-FFF2-40B4-BE49-F238E27FC236}">
                        <a16:creationId xmlns:a16="http://schemas.microsoft.com/office/drawing/2014/main" id="{046BB202-BCBB-457B-97DC-B7CB9C54FE13}"/>
                      </a:ext>
                    </a:extLst>
                  </p:cNvPr>
                  <p:cNvSpPr/>
                  <p:nvPr/>
                </p:nvSpPr>
                <p:spPr>
                  <a:xfrm>
                    <a:off x="21341454" y="16421528"/>
                    <a:ext cx="914946" cy="36382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173" y="21600"/>
                        </a:moveTo>
                        <a:cubicBezTo>
                          <a:pt x="2977" y="10785"/>
                          <a:pt x="7227" y="3185"/>
                          <a:pt x="12183" y="3185"/>
                        </a:cubicBezTo>
                        <a:cubicBezTo>
                          <a:pt x="15317" y="3185"/>
                          <a:pt x="18168" y="6227"/>
                          <a:pt x="20297" y="11195"/>
                        </a:cubicBezTo>
                        <a:lnTo>
                          <a:pt x="21600" y="9940"/>
                        </a:lnTo>
                        <a:cubicBezTo>
                          <a:pt x="19205" y="3808"/>
                          <a:pt x="15872" y="0"/>
                          <a:pt x="12183" y="0"/>
                        </a:cubicBezTo>
                        <a:cubicBezTo>
                          <a:pt x="6697" y="0"/>
                          <a:pt x="1993" y="8418"/>
                          <a:pt x="0" y="20398"/>
                        </a:cubicBezTo>
                        <a:cubicBezTo>
                          <a:pt x="0" y="20398"/>
                          <a:pt x="1173" y="21600"/>
                          <a:pt x="1173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2" name="Shape 11">
                    <a:extLst>
                      <a:ext uri="{FF2B5EF4-FFF2-40B4-BE49-F238E27FC236}">
                        <a16:creationId xmlns:a16="http://schemas.microsoft.com/office/drawing/2014/main" id="{642FFA56-6CBD-46F4-BC18-1267BA3ED9E5}"/>
                      </a:ext>
                    </a:extLst>
                  </p:cNvPr>
                  <p:cNvSpPr/>
                  <p:nvPr/>
                </p:nvSpPr>
                <p:spPr>
                  <a:xfrm>
                    <a:off x="21715132" y="17435797"/>
                    <a:ext cx="392475" cy="1079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124" y="0"/>
                        </a:moveTo>
                        <a:cubicBezTo>
                          <a:pt x="16358" y="6931"/>
                          <a:pt x="12100" y="10861"/>
                          <a:pt x="7589" y="10861"/>
                        </a:cubicBezTo>
                        <a:cubicBezTo>
                          <a:pt x="5232" y="10861"/>
                          <a:pt x="2944" y="9787"/>
                          <a:pt x="759" y="7778"/>
                        </a:cubicBezTo>
                        <a:lnTo>
                          <a:pt x="0" y="18164"/>
                        </a:lnTo>
                        <a:cubicBezTo>
                          <a:pt x="2428" y="20403"/>
                          <a:pt x="4971" y="21600"/>
                          <a:pt x="7589" y="21600"/>
                        </a:cubicBezTo>
                        <a:cubicBezTo>
                          <a:pt x="12639" y="21600"/>
                          <a:pt x="17397" y="17153"/>
                          <a:pt x="21600" y="9315"/>
                        </a:cubicBezTo>
                        <a:cubicBezTo>
                          <a:pt x="21600" y="9315"/>
                          <a:pt x="20124" y="0"/>
                          <a:pt x="20124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3" name="Shape 12">
                    <a:extLst>
                      <a:ext uri="{FF2B5EF4-FFF2-40B4-BE49-F238E27FC236}">
                        <a16:creationId xmlns:a16="http://schemas.microsoft.com/office/drawing/2014/main" id="{409D7113-06E4-4CE9-AFC0-2B123D5B7F0B}"/>
                      </a:ext>
                    </a:extLst>
                  </p:cNvPr>
                  <p:cNvSpPr/>
                  <p:nvPr/>
                </p:nvSpPr>
                <p:spPr>
                  <a:xfrm>
                    <a:off x="18277291" y="3214668"/>
                    <a:ext cx="7146526" cy="147108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3288" y="199"/>
                        </a:moveTo>
                        <a:cubicBezTo>
                          <a:pt x="1702" y="199"/>
                          <a:pt x="411" y="827"/>
                          <a:pt x="411" y="1597"/>
                        </a:cubicBezTo>
                        <a:lnTo>
                          <a:pt x="411" y="20003"/>
                        </a:lnTo>
                        <a:cubicBezTo>
                          <a:pt x="411" y="20774"/>
                          <a:pt x="1702" y="21401"/>
                          <a:pt x="3288" y="21401"/>
                        </a:cubicBezTo>
                        <a:lnTo>
                          <a:pt x="18312" y="21401"/>
                        </a:lnTo>
                        <a:cubicBezTo>
                          <a:pt x="19899" y="21401"/>
                          <a:pt x="21190" y="20774"/>
                          <a:pt x="21190" y="20003"/>
                        </a:cubicBezTo>
                        <a:lnTo>
                          <a:pt x="21190" y="1597"/>
                        </a:lnTo>
                        <a:cubicBezTo>
                          <a:pt x="21190" y="827"/>
                          <a:pt x="19899" y="199"/>
                          <a:pt x="18312" y="199"/>
                        </a:cubicBezTo>
                        <a:cubicBezTo>
                          <a:pt x="18312" y="199"/>
                          <a:pt x="3288" y="199"/>
                          <a:pt x="3288" y="199"/>
                        </a:cubicBezTo>
                        <a:close/>
                        <a:moveTo>
                          <a:pt x="18312" y="21428"/>
                        </a:moveTo>
                        <a:lnTo>
                          <a:pt x="3288" y="21428"/>
                        </a:lnTo>
                        <a:cubicBezTo>
                          <a:pt x="1670" y="21428"/>
                          <a:pt x="353" y="20789"/>
                          <a:pt x="353" y="20003"/>
                        </a:cubicBezTo>
                        <a:lnTo>
                          <a:pt x="353" y="1597"/>
                        </a:lnTo>
                        <a:cubicBezTo>
                          <a:pt x="353" y="811"/>
                          <a:pt x="1670" y="172"/>
                          <a:pt x="3288" y="172"/>
                        </a:cubicBezTo>
                        <a:lnTo>
                          <a:pt x="18312" y="172"/>
                        </a:lnTo>
                        <a:cubicBezTo>
                          <a:pt x="19930" y="172"/>
                          <a:pt x="21247" y="811"/>
                          <a:pt x="21247" y="1597"/>
                        </a:cubicBezTo>
                        <a:lnTo>
                          <a:pt x="21247" y="20003"/>
                        </a:lnTo>
                        <a:cubicBezTo>
                          <a:pt x="21247" y="20789"/>
                          <a:pt x="19930" y="21428"/>
                          <a:pt x="18312" y="21428"/>
                        </a:cubicBezTo>
                        <a:close/>
                        <a:moveTo>
                          <a:pt x="3288" y="28"/>
                        </a:moveTo>
                        <a:cubicBezTo>
                          <a:pt x="1507" y="28"/>
                          <a:pt x="57" y="732"/>
                          <a:pt x="57" y="1597"/>
                        </a:cubicBezTo>
                        <a:lnTo>
                          <a:pt x="57" y="20003"/>
                        </a:lnTo>
                        <a:cubicBezTo>
                          <a:pt x="57" y="20868"/>
                          <a:pt x="1507" y="21572"/>
                          <a:pt x="3288" y="21572"/>
                        </a:cubicBezTo>
                        <a:lnTo>
                          <a:pt x="18312" y="21572"/>
                        </a:lnTo>
                        <a:cubicBezTo>
                          <a:pt x="20093" y="21572"/>
                          <a:pt x="21543" y="20868"/>
                          <a:pt x="21543" y="20003"/>
                        </a:cubicBezTo>
                        <a:lnTo>
                          <a:pt x="21543" y="1597"/>
                        </a:lnTo>
                        <a:cubicBezTo>
                          <a:pt x="21543" y="732"/>
                          <a:pt x="20093" y="28"/>
                          <a:pt x="18312" y="28"/>
                        </a:cubicBezTo>
                        <a:cubicBezTo>
                          <a:pt x="18312" y="28"/>
                          <a:pt x="3288" y="28"/>
                          <a:pt x="3288" y="28"/>
                        </a:cubicBezTo>
                        <a:close/>
                        <a:moveTo>
                          <a:pt x="18312" y="21600"/>
                        </a:moveTo>
                        <a:lnTo>
                          <a:pt x="3288" y="21600"/>
                        </a:lnTo>
                        <a:cubicBezTo>
                          <a:pt x="1475" y="21600"/>
                          <a:pt x="0" y="20883"/>
                          <a:pt x="0" y="20003"/>
                        </a:cubicBezTo>
                        <a:lnTo>
                          <a:pt x="0" y="1597"/>
                        </a:lnTo>
                        <a:cubicBezTo>
                          <a:pt x="0" y="717"/>
                          <a:pt x="1475" y="0"/>
                          <a:pt x="3288" y="0"/>
                        </a:cubicBezTo>
                        <a:lnTo>
                          <a:pt x="18312" y="0"/>
                        </a:lnTo>
                        <a:cubicBezTo>
                          <a:pt x="20125" y="0"/>
                          <a:pt x="21600" y="717"/>
                          <a:pt x="21600" y="1597"/>
                        </a:cubicBezTo>
                        <a:lnTo>
                          <a:pt x="21600" y="20003"/>
                        </a:lnTo>
                        <a:cubicBezTo>
                          <a:pt x="21600" y="20883"/>
                          <a:pt x="20125" y="21600"/>
                          <a:pt x="18312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4" name="Freeform 13">
                    <a:extLst>
                      <a:ext uri="{FF2B5EF4-FFF2-40B4-BE49-F238E27FC236}">
                        <a16:creationId xmlns:a16="http://schemas.microsoft.com/office/drawing/2014/main" id="{AB444C16-B983-4413-BC47-739916AC435E}"/>
                      </a:ext>
                    </a:extLst>
                  </p:cNvPr>
                  <p:cNvSpPr/>
                  <p:nvPr/>
                </p:nvSpPr>
                <p:spPr>
                  <a:xfrm>
                    <a:off x="18832469" y="5104412"/>
                    <a:ext cx="6069982" cy="169787"/>
                  </a:xfrm>
                  <a:custGeom>
                    <a:avLst/>
                    <a:gdLst>
                      <a:gd name="connsiteX0" fmla="*/ 884246 w 7220398"/>
                      <a:gd name="connsiteY0" fmla="*/ 101599 h 201966"/>
                      <a:gd name="connsiteX1" fmla="*/ 932171 w 7220398"/>
                      <a:gd name="connsiteY1" fmla="*/ 121452 h 201966"/>
                      <a:gd name="connsiteX2" fmla="*/ 884273 w 7220398"/>
                      <a:gd name="connsiteY2" fmla="*/ 169391 h 201966"/>
                      <a:gd name="connsiteX3" fmla="*/ 836321 w 7220398"/>
                      <a:gd name="connsiteY3" fmla="*/ 121452 h 201966"/>
                      <a:gd name="connsiteX4" fmla="*/ 884246 w 7220398"/>
                      <a:gd name="connsiteY4" fmla="*/ 101599 h 201966"/>
                      <a:gd name="connsiteX5" fmla="*/ 628020 w 7220398"/>
                      <a:gd name="connsiteY5" fmla="*/ 50800 h 201966"/>
                      <a:gd name="connsiteX6" fmla="*/ 684541 w 7220398"/>
                      <a:gd name="connsiteY6" fmla="*/ 107306 h 201966"/>
                      <a:gd name="connsiteX7" fmla="*/ 628020 w 7220398"/>
                      <a:gd name="connsiteY7" fmla="*/ 163823 h 201966"/>
                      <a:gd name="connsiteX8" fmla="*/ 571500 w 7220398"/>
                      <a:gd name="connsiteY8" fmla="*/ 107306 h 201966"/>
                      <a:gd name="connsiteX9" fmla="*/ 628020 w 7220398"/>
                      <a:gd name="connsiteY9" fmla="*/ 50800 h 201966"/>
                      <a:gd name="connsiteX10" fmla="*/ 488318 w 7220398"/>
                      <a:gd name="connsiteY10" fmla="*/ 50800 h 201966"/>
                      <a:gd name="connsiteX11" fmla="*/ 544837 w 7220398"/>
                      <a:gd name="connsiteY11" fmla="*/ 107306 h 201966"/>
                      <a:gd name="connsiteX12" fmla="*/ 488318 w 7220398"/>
                      <a:gd name="connsiteY12" fmla="*/ 163823 h 201966"/>
                      <a:gd name="connsiteX13" fmla="*/ 431800 w 7220398"/>
                      <a:gd name="connsiteY13" fmla="*/ 107306 h 201966"/>
                      <a:gd name="connsiteX14" fmla="*/ 488318 w 7220398"/>
                      <a:gd name="connsiteY14" fmla="*/ 50800 h 201966"/>
                      <a:gd name="connsiteX15" fmla="*/ 348620 w 7220398"/>
                      <a:gd name="connsiteY15" fmla="*/ 50800 h 201966"/>
                      <a:gd name="connsiteX16" fmla="*/ 405141 w 7220398"/>
                      <a:gd name="connsiteY16" fmla="*/ 107306 h 201966"/>
                      <a:gd name="connsiteX17" fmla="*/ 348620 w 7220398"/>
                      <a:gd name="connsiteY17" fmla="*/ 163823 h 201966"/>
                      <a:gd name="connsiteX18" fmla="*/ 292100 w 7220398"/>
                      <a:gd name="connsiteY18" fmla="*/ 107306 h 201966"/>
                      <a:gd name="connsiteX19" fmla="*/ 348620 w 7220398"/>
                      <a:gd name="connsiteY19" fmla="*/ 50800 h 201966"/>
                      <a:gd name="connsiteX20" fmla="*/ 196222 w 7220398"/>
                      <a:gd name="connsiteY20" fmla="*/ 50800 h 201966"/>
                      <a:gd name="connsiteX21" fmla="*/ 252713 w 7220398"/>
                      <a:gd name="connsiteY21" fmla="*/ 107306 h 201966"/>
                      <a:gd name="connsiteX22" fmla="*/ 196222 w 7220398"/>
                      <a:gd name="connsiteY22" fmla="*/ 163823 h 201966"/>
                      <a:gd name="connsiteX23" fmla="*/ 139700 w 7220398"/>
                      <a:gd name="connsiteY23" fmla="*/ 107306 h 201966"/>
                      <a:gd name="connsiteX24" fmla="*/ 196222 w 7220398"/>
                      <a:gd name="connsiteY24" fmla="*/ 50800 h 201966"/>
                      <a:gd name="connsiteX25" fmla="*/ 56517 w 7220398"/>
                      <a:gd name="connsiteY25" fmla="*/ 50800 h 201966"/>
                      <a:gd name="connsiteX26" fmla="*/ 113013 w 7220398"/>
                      <a:gd name="connsiteY26" fmla="*/ 107306 h 201966"/>
                      <a:gd name="connsiteX27" fmla="*/ 56517 w 7220398"/>
                      <a:gd name="connsiteY27" fmla="*/ 163823 h 201966"/>
                      <a:gd name="connsiteX28" fmla="*/ 0 w 7220398"/>
                      <a:gd name="connsiteY28" fmla="*/ 107306 h 201966"/>
                      <a:gd name="connsiteX29" fmla="*/ 56517 w 7220398"/>
                      <a:gd name="connsiteY29" fmla="*/ 50800 h 201966"/>
                      <a:gd name="connsiteX30" fmla="*/ 884231 w 7220398"/>
                      <a:gd name="connsiteY30" fmla="*/ 50799 h 201966"/>
                      <a:gd name="connsiteX31" fmla="*/ 968363 w 7220398"/>
                      <a:gd name="connsiteY31" fmla="*/ 85665 h 201966"/>
                      <a:gd name="connsiteX32" fmla="*/ 949994 w 7220398"/>
                      <a:gd name="connsiteY32" fmla="*/ 104064 h 201966"/>
                      <a:gd name="connsiteX33" fmla="*/ 818500 w 7220398"/>
                      <a:gd name="connsiteY33" fmla="*/ 104064 h 201966"/>
                      <a:gd name="connsiteX34" fmla="*/ 800100 w 7220398"/>
                      <a:gd name="connsiteY34" fmla="*/ 85665 h 201966"/>
                      <a:gd name="connsiteX35" fmla="*/ 884231 w 7220398"/>
                      <a:gd name="connsiteY35" fmla="*/ 50799 h 201966"/>
                      <a:gd name="connsiteX36" fmla="*/ 6760660 w 7220398"/>
                      <a:gd name="connsiteY36" fmla="*/ 36283 h 201966"/>
                      <a:gd name="connsiteX37" fmla="*/ 7080614 w 7220398"/>
                      <a:gd name="connsiteY37" fmla="*/ 36283 h 201966"/>
                      <a:gd name="connsiteX38" fmla="*/ 7088316 w 7220398"/>
                      <a:gd name="connsiteY38" fmla="*/ 43991 h 201966"/>
                      <a:gd name="connsiteX39" fmla="*/ 7088316 w 7220398"/>
                      <a:gd name="connsiteY39" fmla="*/ 153938 h 201966"/>
                      <a:gd name="connsiteX40" fmla="*/ 7080614 w 7220398"/>
                      <a:gd name="connsiteY40" fmla="*/ 161645 h 201966"/>
                      <a:gd name="connsiteX41" fmla="*/ 6760660 w 7220398"/>
                      <a:gd name="connsiteY41" fmla="*/ 161645 h 201966"/>
                      <a:gd name="connsiteX42" fmla="*/ 6752944 w 7220398"/>
                      <a:gd name="connsiteY42" fmla="*/ 153938 h 201966"/>
                      <a:gd name="connsiteX43" fmla="*/ 6752944 w 7220398"/>
                      <a:gd name="connsiteY43" fmla="*/ 43991 h 201966"/>
                      <a:gd name="connsiteX44" fmla="*/ 6760660 w 7220398"/>
                      <a:gd name="connsiteY44" fmla="*/ 36283 h 201966"/>
                      <a:gd name="connsiteX45" fmla="*/ 6750030 w 7220398"/>
                      <a:gd name="connsiteY45" fmla="*/ 8275 h 201966"/>
                      <a:gd name="connsiteX46" fmla="*/ 6726576 w 7220398"/>
                      <a:gd name="connsiteY46" fmla="*/ 31726 h 201966"/>
                      <a:gd name="connsiteX47" fmla="*/ 6726576 w 7220398"/>
                      <a:gd name="connsiteY47" fmla="*/ 170241 h 201966"/>
                      <a:gd name="connsiteX48" fmla="*/ 6750030 w 7220398"/>
                      <a:gd name="connsiteY48" fmla="*/ 193691 h 201966"/>
                      <a:gd name="connsiteX49" fmla="*/ 7153150 w 7220398"/>
                      <a:gd name="connsiteY49" fmla="*/ 193691 h 201966"/>
                      <a:gd name="connsiteX50" fmla="*/ 7176604 w 7220398"/>
                      <a:gd name="connsiteY50" fmla="*/ 170241 h 201966"/>
                      <a:gd name="connsiteX51" fmla="*/ 7176604 w 7220398"/>
                      <a:gd name="connsiteY51" fmla="*/ 31726 h 201966"/>
                      <a:gd name="connsiteX52" fmla="*/ 7153150 w 7220398"/>
                      <a:gd name="connsiteY52" fmla="*/ 8275 h 201966"/>
                      <a:gd name="connsiteX53" fmla="*/ 6750030 w 7220398"/>
                      <a:gd name="connsiteY53" fmla="*/ 0 h 201966"/>
                      <a:gd name="connsiteX54" fmla="*/ 7153150 w 7220398"/>
                      <a:gd name="connsiteY54" fmla="*/ 0 h 201966"/>
                      <a:gd name="connsiteX55" fmla="*/ 7184856 w 7220398"/>
                      <a:gd name="connsiteY55" fmla="*/ 31726 h 201966"/>
                      <a:gd name="connsiteX56" fmla="*/ 7184856 w 7220398"/>
                      <a:gd name="connsiteY56" fmla="*/ 64134 h 201966"/>
                      <a:gd name="connsiteX57" fmla="*/ 7220398 w 7220398"/>
                      <a:gd name="connsiteY57" fmla="*/ 100983 h 201966"/>
                      <a:gd name="connsiteX58" fmla="*/ 7184856 w 7220398"/>
                      <a:gd name="connsiteY58" fmla="*/ 137833 h 201966"/>
                      <a:gd name="connsiteX59" fmla="*/ 7184856 w 7220398"/>
                      <a:gd name="connsiteY59" fmla="*/ 170241 h 201966"/>
                      <a:gd name="connsiteX60" fmla="*/ 7153150 w 7220398"/>
                      <a:gd name="connsiteY60" fmla="*/ 201966 h 201966"/>
                      <a:gd name="connsiteX61" fmla="*/ 6750030 w 7220398"/>
                      <a:gd name="connsiteY61" fmla="*/ 201966 h 201966"/>
                      <a:gd name="connsiteX62" fmla="*/ 6718300 w 7220398"/>
                      <a:gd name="connsiteY62" fmla="*/ 170241 h 201966"/>
                      <a:gd name="connsiteX63" fmla="*/ 6718300 w 7220398"/>
                      <a:gd name="connsiteY63" fmla="*/ 31726 h 201966"/>
                      <a:gd name="connsiteX64" fmla="*/ 6750030 w 7220398"/>
                      <a:gd name="connsiteY64" fmla="*/ 0 h 201966"/>
                      <a:gd name="connsiteX65" fmla="*/ 881329 w 7220398"/>
                      <a:gd name="connsiteY65" fmla="*/ 0 h 201966"/>
                      <a:gd name="connsiteX66" fmla="*/ 1000659 w 7220398"/>
                      <a:gd name="connsiteY66" fmla="*/ 49421 h 201966"/>
                      <a:gd name="connsiteX67" fmla="*/ 982307 w 7220398"/>
                      <a:gd name="connsiteY67" fmla="*/ 67782 h 201966"/>
                      <a:gd name="connsiteX68" fmla="*/ 780319 w 7220398"/>
                      <a:gd name="connsiteY68" fmla="*/ 67770 h 201966"/>
                      <a:gd name="connsiteX69" fmla="*/ 762000 w 7220398"/>
                      <a:gd name="connsiteY69" fmla="*/ 49421 h 201966"/>
                      <a:gd name="connsiteX70" fmla="*/ 881329 w 7220398"/>
                      <a:gd name="connsiteY70" fmla="*/ 0 h 201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220398" h="201966">
                        <a:moveTo>
                          <a:pt x="884246" y="101599"/>
                        </a:moveTo>
                        <a:cubicBezTo>
                          <a:pt x="901595" y="101599"/>
                          <a:pt x="918943" y="108217"/>
                          <a:pt x="932171" y="121452"/>
                        </a:cubicBezTo>
                        <a:lnTo>
                          <a:pt x="884273" y="169391"/>
                        </a:lnTo>
                        <a:lnTo>
                          <a:pt x="836321" y="121452"/>
                        </a:lnTo>
                        <a:cubicBezTo>
                          <a:pt x="849549" y="108217"/>
                          <a:pt x="866897" y="101599"/>
                          <a:pt x="884246" y="101599"/>
                        </a:cubicBezTo>
                        <a:close/>
                        <a:moveTo>
                          <a:pt x="628020" y="50800"/>
                        </a:moveTo>
                        <a:cubicBezTo>
                          <a:pt x="659217" y="50800"/>
                          <a:pt x="684541" y="76094"/>
                          <a:pt x="684541" y="107306"/>
                        </a:cubicBezTo>
                        <a:cubicBezTo>
                          <a:pt x="684541" y="138529"/>
                          <a:pt x="659217" y="163823"/>
                          <a:pt x="628020" y="163823"/>
                        </a:cubicBezTo>
                        <a:cubicBezTo>
                          <a:pt x="596798" y="163823"/>
                          <a:pt x="571500" y="138529"/>
                          <a:pt x="571500" y="107306"/>
                        </a:cubicBezTo>
                        <a:cubicBezTo>
                          <a:pt x="571500" y="76094"/>
                          <a:pt x="596798" y="50800"/>
                          <a:pt x="628020" y="50800"/>
                        </a:cubicBezTo>
                        <a:close/>
                        <a:moveTo>
                          <a:pt x="488318" y="50800"/>
                        </a:moveTo>
                        <a:cubicBezTo>
                          <a:pt x="519540" y="50800"/>
                          <a:pt x="544837" y="76094"/>
                          <a:pt x="544837" y="107306"/>
                        </a:cubicBezTo>
                        <a:cubicBezTo>
                          <a:pt x="544837" y="138529"/>
                          <a:pt x="519540" y="163823"/>
                          <a:pt x="488318" y="163823"/>
                        </a:cubicBezTo>
                        <a:cubicBezTo>
                          <a:pt x="457123" y="163823"/>
                          <a:pt x="431800" y="138529"/>
                          <a:pt x="431800" y="107306"/>
                        </a:cubicBezTo>
                        <a:cubicBezTo>
                          <a:pt x="431800" y="76094"/>
                          <a:pt x="457123" y="50800"/>
                          <a:pt x="488318" y="50800"/>
                        </a:cubicBezTo>
                        <a:close/>
                        <a:moveTo>
                          <a:pt x="348620" y="50800"/>
                        </a:moveTo>
                        <a:cubicBezTo>
                          <a:pt x="379817" y="50800"/>
                          <a:pt x="405141" y="76094"/>
                          <a:pt x="405141" y="107306"/>
                        </a:cubicBezTo>
                        <a:cubicBezTo>
                          <a:pt x="405141" y="138529"/>
                          <a:pt x="379817" y="163823"/>
                          <a:pt x="348620" y="163823"/>
                        </a:cubicBezTo>
                        <a:cubicBezTo>
                          <a:pt x="317398" y="163823"/>
                          <a:pt x="292100" y="138529"/>
                          <a:pt x="292100" y="107306"/>
                        </a:cubicBezTo>
                        <a:cubicBezTo>
                          <a:pt x="292100" y="76094"/>
                          <a:pt x="317398" y="50800"/>
                          <a:pt x="348620" y="50800"/>
                        </a:cubicBezTo>
                        <a:close/>
                        <a:moveTo>
                          <a:pt x="196222" y="50800"/>
                        </a:moveTo>
                        <a:cubicBezTo>
                          <a:pt x="227416" y="50800"/>
                          <a:pt x="252713" y="76094"/>
                          <a:pt x="252713" y="107306"/>
                        </a:cubicBezTo>
                        <a:cubicBezTo>
                          <a:pt x="252713" y="138529"/>
                          <a:pt x="227416" y="163823"/>
                          <a:pt x="196222" y="163823"/>
                        </a:cubicBezTo>
                        <a:cubicBezTo>
                          <a:pt x="164971" y="163823"/>
                          <a:pt x="139700" y="138529"/>
                          <a:pt x="139700" y="107306"/>
                        </a:cubicBezTo>
                        <a:cubicBezTo>
                          <a:pt x="139700" y="76094"/>
                          <a:pt x="164971" y="50800"/>
                          <a:pt x="196222" y="50800"/>
                        </a:cubicBezTo>
                        <a:close/>
                        <a:moveTo>
                          <a:pt x="56517" y="50800"/>
                        </a:moveTo>
                        <a:cubicBezTo>
                          <a:pt x="87742" y="50800"/>
                          <a:pt x="113013" y="76094"/>
                          <a:pt x="113013" y="107306"/>
                        </a:cubicBezTo>
                        <a:cubicBezTo>
                          <a:pt x="113013" y="138529"/>
                          <a:pt x="87742" y="163823"/>
                          <a:pt x="56517" y="163823"/>
                        </a:cubicBezTo>
                        <a:cubicBezTo>
                          <a:pt x="25297" y="163823"/>
                          <a:pt x="0" y="138529"/>
                          <a:pt x="0" y="107306"/>
                        </a:cubicBezTo>
                        <a:cubicBezTo>
                          <a:pt x="0" y="76094"/>
                          <a:pt x="25297" y="50800"/>
                          <a:pt x="56517" y="50800"/>
                        </a:cubicBezTo>
                        <a:close/>
                        <a:moveTo>
                          <a:pt x="884231" y="50799"/>
                        </a:moveTo>
                        <a:cubicBezTo>
                          <a:pt x="914686" y="50799"/>
                          <a:pt x="945141" y="62421"/>
                          <a:pt x="968363" y="85665"/>
                        </a:cubicBezTo>
                        <a:lnTo>
                          <a:pt x="949994" y="104064"/>
                        </a:lnTo>
                        <a:cubicBezTo>
                          <a:pt x="913678" y="67746"/>
                          <a:pt x="854785" y="67746"/>
                          <a:pt x="818500" y="104064"/>
                        </a:cubicBezTo>
                        <a:lnTo>
                          <a:pt x="800100" y="85665"/>
                        </a:lnTo>
                        <a:cubicBezTo>
                          <a:pt x="823322" y="62421"/>
                          <a:pt x="853777" y="50799"/>
                          <a:pt x="884231" y="50799"/>
                        </a:cubicBezTo>
                        <a:close/>
                        <a:moveTo>
                          <a:pt x="6760660" y="36283"/>
                        </a:moveTo>
                        <a:lnTo>
                          <a:pt x="7080614" y="36283"/>
                        </a:lnTo>
                        <a:cubicBezTo>
                          <a:pt x="7084854" y="36283"/>
                          <a:pt x="7088316" y="39748"/>
                          <a:pt x="7088316" y="43991"/>
                        </a:cubicBezTo>
                        <a:lnTo>
                          <a:pt x="7088316" y="153938"/>
                        </a:lnTo>
                        <a:cubicBezTo>
                          <a:pt x="7088316" y="158180"/>
                          <a:pt x="7084854" y="161645"/>
                          <a:pt x="7080614" y="161645"/>
                        </a:cubicBezTo>
                        <a:cubicBezTo>
                          <a:pt x="7080614" y="161645"/>
                          <a:pt x="6760660" y="161645"/>
                          <a:pt x="6760660" y="161645"/>
                        </a:cubicBezTo>
                        <a:cubicBezTo>
                          <a:pt x="6756406" y="161645"/>
                          <a:pt x="6752944" y="158180"/>
                          <a:pt x="6752944" y="153938"/>
                        </a:cubicBezTo>
                        <a:lnTo>
                          <a:pt x="6752944" y="43991"/>
                        </a:lnTo>
                        <a:cubicBezTo>
                          <a:pt x="6752944" y="39748"/>
                          <a:pt x="6756406" y="36283"/>
                          <a:pt x="6760660" y="36283"/>
                        </a:cubicBezTo>
                        <a:close/>
                        <a:moveTo>
                          <a:pt x="6750030" y="8275"/>
                        </a:moveTo>
                        <a:cubicBezTo>
                          <a:pt x="6737106" y="8275"/>
                          <a:pt x="6726576" y="18785"/>
                          <a:pt x="6726576" y="31726"/>
                        </a:cubicBezTo>
                        <a:lnTo>
                          <a:pt x="6726576" y="170241"/>
                        </a:lnTo>
                        <a:cubicBezTo>
                          <a:pt x="6726576" y="183172"/>
                          <a:pt x="6737106" y="193691"/>
                          <a:pt x="6750030" y="193691"/>
                        </a:cubicBezTo>
                        <a:lnTo>
                          <a:pt x="7153150" y="193691"/>
                        </a:lnTo>
                        <a:cubicBezTo>
                          <a:pt x="7166098" y="193691"/>
                          <a:pt x="7176604" y="183172"/>
                          <a:pt x="7176604" y="170241"/>
                        </a:cubicBezTo>
                        <a:cubicBezTo>
                          <a:pt x="7176604" y="170241"/>
                          <a:pt x="7176604" y="31726"/>
                          <a:pt x="7176604" y="31726"/>
                        </a:cubicBezTo>
                        <a:cubicBezTo>
                          <a:pt x="7176604" y="18785"/>
                          <a:pt x="7166098" y="8275"/>
                          <a:pt x="7153150" y="8275"/>
                        </a:cubicBezTo>
                        <a:close/>
                        <a:moveTo>
                          <a:pt x="6750030" y="0"/>
                        </a:moveTo>
                        <a:lnTo>
                          <a:pt x="7153150" y="0"/>
                        </a:lnTo>
                        <a:cubicBezTo>
                          <a:pt x="7170630" y="0"/>
                          <a:pt x="7184856" y="14222"/>
                          <a:pt x="7184856" y="31726"/>
                        </a:cubicBezTo>
                        <a:lnTo>
                          <a:pt x="7184856" y="64134"/>
                        </a:lnTo>
                        <a:cubicBezTo>
                          <a:pt x="7204614" y="65031"/>
                          <a:pt x="7220398" y="81030"/>
                          <a:pt x="7220398" y="100983"/>
                        </a:cubicBezTo>
                        <a:cubicBezTo>
                          <a:pt x="7220398" y="120927"/>
                          <a:pt x="7204614" y="136935"/>
                          <a:pt x="7184856" y="137833"/>
                        </a:cubicBezTo>
                        <a:lnTo>
                          <a:pt x="7184856" y="170241"/>
                        </a:lnTo>
                        <a:cubicBezTo>
                          <a:pt x="7184856" y="187744"/>
                          <a:pt x="7170630" y="201966"/>
                          <a:pt x="7153150" y="201966"/>
                        </a:cubicBezTo>
                        <a:lnTo>
                          <a:pt x="6750030" y="201966"/>
                        </a:lnTo>
                        <a:cubicBezTo>
                          <a:pt x="6732526" y="201966"/>
                          <a:pt x="6718300" y="187744"/>
                          <a:pt x="6718300" y="170241"/>
                        </a:cubicBezTo>
                        <a:lnTo>
                          <a:pt x="6718300" y="31726"/>
                        </a:lnTo>
                        <a:cubicBezTo>
                          <a:pt x="6718300" y="14222"/>
                          <a:pt x="6732526" y="0"/>
                          <a:pt x="6750030" y="0"/>
                        </a:cubicBezTo>
                        <a:close/>
                        <a:moveTo>
                          <a:pt x="881329" y="0"/>
                        </a:moveTo>
                        <a:cubicBezTo>
                          <a:pt x="924520" y="0"/>
                          <a:pt x="967711" y="16474"/>
                          <a:pt x="1000659" y="49421"/>
                        </a:cubicBezTo>
                        <a:lnTo>
                          <a:pt x="982307" y="67782"/>
                        </a:lnTo>
                        <a:cubicBezTo>
                          <a:pt x="926553" y="12002"/>
                          <a:pt x="836106" y="12002"/>
                          <a:pt x="780319" y="67770"/>
                        </a:cubicBezTo>
                        <a:cubicBezTo>
                          <a:pt x="780319" y="67770"/>
                          <a:pt x="762000" y="49421"/>
                          <a:pt x="762000" y="49421"/>
                        </a:cubicBezTo>
                        <a:cubicBezTo>
                          <a:pt x="794948" y="16474"/>
                          <a:pt x="838139" y="0"/>
                          <a:pt x="881329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wrap="square" lIns="0" tIns="0" rIns="0" bIns="0" anchor="ctr">
                    <a:noAutofit/>
                  </a:bodyPr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5" name="Shape 23">
                    <a:extLst>
                      <a:ext uri="{FF2B5EF4-FFF2-40B4-BE49-F238E27FC236}">
                        <a16:creationId xmlns:a16="http://schemas.microsoft.com/office/drawing/2014/main" id="{24A4A4DB-9016-46C4-B637-1A81F845483B}"/>
                      </a:ext>
                    </a:extLst>
                  </p:cNvPr>
                  <p:cNvSpPr/>
                  <p:nvPr/>
                </p:nvSpPr>
                <p:spPr>
                  <a:xfrm>
                    <a:off x="18245261" y="6353566"/>
                    <a:ext cx="46382" cy="10899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ubicBezTo>
                          <a:pt x="0" y="0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6" name="Shape 24">
                    <a:extLst>
                      <a:ext uri="{FF2B5EF4-FFF2-40B4-BE49-F238E27FC236}">
                        <a16:creationId xmlns:a16="http://schemas.microsoft.com/office/drawing/2014/main" id="{89EAD58B-76EE-4597-9515-76FBE924DB48}"/>
                      </a:ext>
                    </a:extLst>
                  </p:cNvPr>
                  <p:cNvSpPr/>
                  <p:nvPr/>
                </p:nvSpPr>
                <p:spPr>
                  <a:xfrm>
                    <a:off x="18223908" y="6353566"/>
                    <a:ext cx="23191" cy="10895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041"/>
                        </a:lnTo>
                        <a:lnTo>
                          <a:pt x="0" y="559"/>
                        </a:lnTo>
                        <a:cubicBezTo>
                          <a:pt x="0" y="559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7" name="Shape 25">
                    <a:extLst>
                      <a:ext uri="{FF2B5EF4-FFF2-40B4-BE49-F238E27FC236}">
                        <a16:creationId xmlns:a16="http://schemas.microsoft.com/office/drawing/2014/main" id="{9635471A-F5EA-4BA2-B6F0-B9549E267EC4}"/>
                      </a:ext>
                    </a:extLst>
                  </p:cNvPr>
                  <p:cNvSpPr/>
                  <p:nvPr/>
                </p:nvSpPr>
                <p:spPr>
                  <a:xfrm>
                    <a:off x="18266614" y="5093736"/>
                    <a:ext cx="26590" cy="57825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ubicBezTo>
                          <a:pt x="0" y="0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8" name="Shape 26">
                    <a:extLst>
                      <a:ext uri="{FF2B5EF4-FFF2-40B4-BE49-F238E27FC236}">
                        <a16:creationId xmlns:a16="http://schemas.microsoft.com/office/drawing/2014/main" id="{F23FAA38-FF11-4026-A619-7CC86AD92F92}"/>
                      </a:ext>
                    </a:extLst>
                  </p:cNvPr>
                  <p:cNvSpPr/>
                  <p:nvPr/>
                </p:nvSpPr>
                <p:spPr>
                  <a:xfrm>
                    <a:off x="18255938" y="5093736"/>
                    <a:ext cx="13295" cy="57797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0997"/>
                        </a:lnTo>
                        <a:lnTo>
                          <a:pt x="0" y="604"/>
                        </a:lnTo>
                        <a:cubicBezTo>
                          <a:pt x="0" y="604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29" name="Shape 27">
                    <a:extLst>
                      <a:ext uri="{FF2B5EF4-FFF2-40B4-BE49-F238E27FC236}">
                        <a16:creationId xmlns:a16="http://schemas.microsoft.com/office/drawing/2014/main" id="{D5B7066E-B904-4372-B966-0C184D44FB11}"/>
                      </a:ext>
                    </a:extLst>
                  </p:cNvPr>
                  <p:cNvSpPr/>
                  <p:nvPr/>
                </p:nvSpPr>
                <p:spPr>
                  <a:xfrm>
                    <a:off x="18245261" y="7698808"/>
                    <a:ext cx="46382" cy="10899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ubicBezTo>
                          <a:pt x="0" y="0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0" name="Shape 28">
                    <a:extLst>
                      <a:ext uri="{FF2B5EF4-FFF2-40B4-BE49-F238E27FC236}">
                        <a16:creationId xmlns:a16="http://schemas.microsoft.com/office/drawing/2014/main" id="{83344F3A-81EE-4863-BA10-AEE4A00DE8E8}"/>
                      </a:ext>
                    </a:extLst>
                  </p:cNvPr>
                  <p:cNvSpPr/>
                  <p:nvPr/>
                </p:nvSpPr>
                <p:spPr>
                  <a:xfrm>
                    <a:off x="18223908" y="7698808"/>
                    <a:ext cx="23191" cy="10895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041"/>
                        </a:lnTo>
                        <a:lnTo>
                          <a:pt x="0" y="559"/>
                        </a:lnTo>
                        <a:cubicBezTo>
                          <a:pt x="0" y="559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1" name="Shape 29">
                    <a:extLst>
                      <a:ext uri="{FF2B5EF4-FFF2-40B4-BE49-F238E27FC236}">
                        <a16:creationId xmlns:a16="http://schemas.microsoft.com/office/drawing/2014/main" id="{A9AA5C97-CE68-48E9-8B0A-43C791C3C944}"/>
                      </a:ext>
                    </a:extLst>
                  </p:cNvPr>
                  <p:cNvSpPr/>
                  <p:nvPr/>
                </p:nvSpPr>
                <p:spPr>
                  <a:xfrm>
                    <a:off x="25419887" y="6353566"/>
                    <a:ext cx="46382" cy="10899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0" y="0"/>
                        </a:lnTo>
                        <a:lnTo>
                          <a:pt x="21600" y="0"/>
                        </a:lnTo>
                        <a:lnTo>
                          <a:pt x="21600" y="21600"/>
                        </a:lnTo>
                        <a:cubicBezTo>
                          <a:pt x="21600" y="21600"/>
                          <a:pt x="0" y="21600"/>
                          <a:pt x="0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2" name="Shape 30">
                    <a:extLst>
                      <a:ext uri="{FF2B5EF4-FFF2-40B4-BE49-F238E27FC236}">
                        <a16:creationId xmlns:a16="http://schemas.microsoft.com/office/drawing/2014/main" id="{739674C9-6E4C-4D24-80E5-F94E56EE810B}"/>
                      </a:ext>
                    </a:extLst>
                  </p:cNvPr>
                  <p:cNvSpPr/>
                  <p:nvPr/>
                </p:nvSpPr>
                <p:spPr>
                  <a:xfrm>
                    <a:off x="25467142" y="6355146"/>
                    <a:ext cx="23191" cy="10895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0" y="0"/>
                        </a:lnTo>
                        <a:lnTo>
                          <a:pt x="21600" y="559"/>
                        </a:lnTo>
                        <a:lnTo>
                          <a:pt x="21600" y="21041"/>
                        </a:lnTo>
                        <a:cubicBezTo>
                          <a:pt x="21600" y="21041"/>
                          <a:pt x="0" y="21600"/>
                          <a:pt x="0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3" name="Shape 31">
                    <a:extLst>
                      <a:ext uri="{FF2B5EF4-FFF2-40B4-BE49-F238E27FC236}">
                        <a16:creationId xmlns:a16="http://schemas.microsoft.com/office/drawing/2014/main" id="{4C7F0B12-A311-4D48-8F0E-D00400348197}"/>
                      </a:ext>
                    </a:extLst>
                  </p:cNvPr>
                  <p:cNvSpPr/>
                  <p:nvPr/>
                </p:nvSpPr>
                <p:spPr>
                  <a:xfrm>
                    <a:off x="20594097" y="4036760"/>
                    <a:ext cx="241079" cy="2410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0"/>
                        </a:moveTo>
                        <a:cubicBezTo>
                          <a:pt x="21600" y="16765"/>
                          <a:pt x="16767" y="21600"/>
                          <a:pt x="10801" y="21600"/>
                        </a:cubicBezTo>
                        <a:cubicBezTo>
                          <a:pt x="4836" y="21600"/>
                          <a:pt x="0" y="16765"/>
                          <a:pt x="0" y="10800"/>
                        </a:cubicBezTo>
                        <a:cubicBezTo>
                          <a:pt x="0" y="4835"/>
                          <a:pt x="4836" y="0"/>
                          <a:pt x="10801" y="0"/>
                        </a:cubicBezTo>
                        <a:cubicBezTo>
                          <a:pt x="16767" y="0"/>
                          <a:pt x="21600" y="4835"/>
                          <a:pt x="21600" y="108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4" name="Shape 32">
                    <a:extLst>
                      <a:ext uri="{FF2B5EF4-FFF2-40B4-BE49-F238E27FC236}">
                        <a16:creationId xmlns:a16="http://schemas.microsoft.com/office/drawing/2014/main" id="{6D9BCEE5-8908-49CC-ACC7-41BB17C90AA4}"/>
                      </a:ext>
                    </a:extLst>
                  </p:cNvPr>
                  <p:cNvSpPr/>
                  <p:nvPr/>
                </p:nvSpPr>
                <p:spPr>
                  <a:xfrm>
                    <a:off x="20658156" y="4090143"/>
                    <a:ext cx="129247" cy="1292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1"/>
                        </a:moveTo>
                        <a:cubicBezTo>
                          <a:pt x="21600" y="16764"/>
                          <a:pt x="16767" y="21600"/>
                          <a:pt x="10802" y="21600"/>
                        </a:cubicBezTo>
                        <a:cubicBezTo>
                          <a:pt x="4837" y="21600"/>
                          <a:pt x="0" y="16764"/>
                          <a:pt x="0" y="10801"/>
                        </a:cubicBezTo>
                        <a:cubicBezTo>
                          <a:pt x="0" y="4836"/>
                          <a:pt x="4837" y="0"/>
                          <a:pt x="10802" y="0"/>
                        </a:cubicBezTo>
                        <a:cubicBezTo>
                          <a:pt x="16767" y="0"/>
                          <a:pt x="21600" y="4836"/>
                          <a:pt x="21600" y="10801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5" name="Shape 33">
                    <a:extLst>
                      <a:ext uri="{FF2B5EF4-FFF2-40B4-BE49-F238E27FC236}">
                        <a16:creationId xmlns:a16="http://schemas.microsoft.com/office/drawing/2014/main" id="{29E50BEA-F844-4F76-BD88-A0147C0D4C25}"/>
                      </a:ext>
                    </a:extLst>
                  </p:cNvPr>
                  <p:cNvSpPr/>
                  <p:nvPr/>
                </p:nvSpPr>
                <p:spPr>
                  <a:xfrm>
                    <a:off x="20668833" y="4100819"/>
                    <a:ext cx="111876" cy="11187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0"/>
                        </a:moveTo>
                        <a:cubicBezTo>
                          <a:pt x="21600" y="16764"/>
                          <a:pt x="16764" y="21600"/>
                          <a:pt x="10800" y="21600"/>
                        </a:cubicBezTo>
                        <a:cubicBezTo>
                          <a:pt x="4836" y="21600"/>
                          <a:pt x="0" y="16764"/>
                          <a:pt x="0" y="10800"/>
                        </a:cubicBezTo>
                        <a:cubicBezTo>
                          <a:pt x="0" y="4836"/>
                          <a:pt x="4836" y="0"/>
                          <a:pt x="10800" y="0"/>
                        </a:cubicBezTo>
                        <a:cubicBezTo>
                          <a:pt x="16764" y="0"/>
                          <a:pt x="21600" y="4836"/>
                          <a:pt x="21600" y="108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6" name="Shape 34">
                    <a:extLst>
                      <a:ext uri="{FF2B5EF4-FFF2-40B4-BE49-F238E27FC236}">
                        <a16:creationId xmlns:a16="http://schemas.microsoft.com/office/drawing/2014/main" id="{CD512639-72EE-4E73-AEC9-BCD3F039E732}"/>
                      </a:ext>
                    </a:extLst>
                  </p:cNvPr>
                  <p:cNvSpPr/>
                  <p:nvPr/>
                </p:nvSpPr>
                <p:spPr>
                  <a:xfrm>
                    <a:off x="21277395" y="4090143"/>
                    <a:ext cx="1159539" cy="13334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358" y="0"/>
                        </a:moveTo>
                        <a:lnTo>
                          <a:pt x="1242" y="0"/>
                        </a:lnTo>
                        <a:cubicBezTo>
                          <a:pt x="556" y="0"/>
                          <a:pt x="0" y="4835"/>
                          <a:pt x="0" y="10800"/>
                        </a:cubicBezTo>
                        <a:cubicBezTo>
                          <a:pt x="0" y="16765"/>
                          <a:pt x="556" y="21600"/>
                          <a:pt x="1242" y="21600"/>
                        </a:cubicBezTo>
                        <a:lnTo>
                          <a:pt x="20358" y="21600"/>
                        </a:lnTo>
                        <a:cubicBezTo>
                          <a:pt x="21044" y="21600"/>
                          <a:pt x="21600" y="16765"/>
                          <a:pt x="21600" y="10800"/>
                        </a:cubicBezTo>
                        <a:cubicBezTo>
                          <a:pt x="21600" y="4835"/>
                          <a:pt x="21044" y="0"/>
                          <a:pt x="20358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7" name="Shape 35">
                    <a:extLst>
                      <a:ext uri="{FF2B5EF4-FFF2-40B4-BE49-F238E27FC236}">
                        <a16:creationId xmlns:a16="http://schemas.microsoft.com/office/drawing/2014/main" id="{F820BCA7-9AF4-48C3-AC6A-5BE01B213C5C}"/>
                      </a:ext>
                    </a:extLst>
                  </p:cNvPr>
                  <p:cNvSpPr/>
                  <p:nvPr/>
                </p:nvSpPr>
                <p:spPr>
                  <a:xfrm>
                    <a:off x="21277395" y="4100819"/>
                    <a:ext cx="1159539" cy="11672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358" y="18895"/>
                        </a:moveTo>
                        <a:lnTo>
                          <a:pt x="1242" y="18895"/>
                        </a:lnTo>
                        <a:cubicBezTo>
                          <a:pt x="729" y="18895"/>
                          <a:pt x="311" y="15264"/>
                          <a:pt x="311" y="10800"/>
                        </a:cubicBezTo>
                        <a:cubicBezTo>
                          <a:pt x="311" y="6337"/>
                          <a:pt x="729" y="2705"/>
                          <a:pt x="1242" y="2705"/>
                        </a:cubicBezTo>
                        <a:lnTo>
                          <a:pt x="20358" y="2705"/>
                        </a:lnTo>
                        <a:cubicBezTo>
                          <a:pt x="20871" y="2705"/>
                          <a:pt x="21289" y="6337"/>
                          <a:pt x="21289" y="10800"/>
                        </a:cubicBezTo>
                        <a:cubicBezTo>
                          <a:pt x="21289" y="15264"/>
                          <a:pt x="20871" y="18895"/>
                          <a:pt x="20358" y="18895"/>
                        </a:cubicBezTo>
                        <a:close/>
                        <a:moveTo>
                          <a:pt x="20358" y="0"/>
                        </a:moveTo>
                        <a:lnTo>
                          <a:pt x="1242" y="0"/>
                        </a:lnTo>
                        <a:cubicBezTo>
                          <a:pt x="556" y="0"/>
                          <a:pt x="0" y="4834"/>
                          <a:pt x="0" y="10800"/>
                        </a:cubicBezTo>
                        <a:cubicBezTo>
                          <a:pt x="0" y="16766"/>
                          <a:pt x="556" y="21600"/>
                          <a:pt x="1242" y="21600"/>
                        </a:cubicBezTo>
                        <a:lnTo>
                          <a:pt x="20358" y="21600"/>
                        </a:lnTo>
                        <a:cubicBezTo>
                          <a:pt x="21044" y="21600"/>
                          <a:pt x="21600" y="16766"/>
                          <a:pt x="21600" y="10800"/>
                        </a:cubicBezTo>
                        <a:cubicBezTo>
                          <a:pt x="21600" y="4834"/>
                          <a:pt x="21044" y="0"/>
                          <a:pt x="20358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8" name="Shape 36">
                    <a:extLst>
                      <a:ext uri="{FF2B5EF4-FFF2-40B4-BE49-F238E27FC236}">
                        <a16:creationId xmlns:a16="http://schemas.microsoft.com/office/drawing/2014/main" id="{E36EF21B-F704-4C74-BBA2-6FE65DF234E8}"/>
                      </a:ext>
                    </a:extLst>
                  </p:cNvPr>
                  <p:cNvSpPr/>
                  <p:nvPr/>
                </p:nvSpPr>
                <p:spPr>
                  <a:xfrm>
                    <a:off x="21277395" y="4090143"/>
                    <a:ext cx="1159539" cy="13334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358" y="18895"/>
                        </a:moveTo>
                        <a:lnTo>
                          <a:pt x="1242" y="18895"/>
                        </a:lnTo>
                        <a:cubicBezTo>
                          <a:pt x="729" y="18895"/>
                          <a:pt x="311" y="15265"/>
                          <a:pt x="311" y="10800"/>
                        </a:cubicBezTo>
                        <a:cubicBezTo>
                          <a:pt x="311" y="6335"/>
                          <a:pt x="729" y="2705"/>
                          <a:pt x="1242" y="2705"/>
                        </a:cubicBezTo>
                        <a:lnTo>
                          <a:pt x="20358" y="2705"/>
                        </a:lnTo>
                        <a:cubicBezTo>
                          <a:pt x="20871" y="2705"/>
                          <a:pt x="21289" y="6335"/>
                          <a:pt x="21289" y="10800"/>
                        </a:cubicBezTo>
                        <a:cubicBezTo>
                          <a:pt x="21289" y="15265"/>
                          <a:pt x="20871" y="18895"/>
                          <a:pt x="20358" y="18895"/>
                        </a:cubicBezTo>
                        <a:close/>
                        <a:moveTo>
                          <a:pt x="20358" y="0"/>
                        </a:moveTo>
                        <a:lnTo>
                          <a:pt x="1242" y="0"/>
                        </a:lnTo>
                        <a:cubicBezTo>
                          <a:pt x="556" y="0"/>
                          <a:pt x="0" y="4835"/>
                          <a:pt x="0" y="10800"/>
                        </a:cubicBezTo>
                        <a:cubicBezTo>
                          <a:pt x="0" y="16765"/>
                          <a:pt x="556" y="21600"/>
                          <a:pt x="1242" y="21600"/>
                        </a:cubicBezTo>
                        <a:lnTo>
                          <a:pt x="20358" y="21600"/>
                        </a:lnTo>
                        <a:cubicBezTo>
                          <a:pt x="21044" y="21600"/>
                          <a:pt x="21600" y="16765"/>
                          <a:pt x="21600" y="10800"/>
                        </a:cubicBezTo>
                        <a:cubicBezTo>
                          <a:pt x="21600" y="4835"/>
                          <a:pt x="21044" y="0"/>
                          <a:pt x="20358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39" name="Shape 37">
                    <a:extLst>
                      <a:ext uri="{FF2B5EF4-FFF2-40B4-BE49-F238E27FC236}">
                        <a16:creationId xmlns:a16="http://schemas.microsoft.com/office/drawing/2014/main" id="{CEA96131-9466-4BB3-808F-49EB236B71AF}"/>
                      </a:ext>
                    </a:extLst>
                  </p:cNvPr>
                  <p:cNvSpPr/>
                  <p:nvPr/>
                </p:nvSpPr>
                <p:spPr>
                  <a:xfrm>
                    <a:off x="18287967" y="16528293"/>
                    <a:ext cx="116882" cy="21243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0"/>
                        </a:lnTo>
                        <a:lnTo>
                          <a:pt x="21600" y="0"/>
                        </a:lnTo>
                        <a:cubicBezTo>
                          <a:pt x="21600" y="0"/>
                          <a:pt x="21600" y="21600"/>
                          <a:pt x="21600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40" name="Oval 339">
                    <a:extLst>
                      <a:ext uri="{FF2B5EF4-FFF2-40B4-BE49-F238E27FC236}">
                        <a16:creationId xmlns:a16="http://schemas.microsoft.com/office/drawing/2014/main" id="{AB4CB7F5-F3CF-42A8-B2AF-7BD289BCF92F}"/>
                      </a:ext>
                    </a:extLst>
                  </p:cNvPr>
                  <p:cNvSpPr/>
                  <p:nvPr/>
                </p:nvSpPr>
                <p:spPr>
                  <a:xfrm>
                    <a:off x="21720541" y="3713462"/>
                    <a:ext cx="146946" cy="146946"/>
                  </a:xfrm>
                  <a:prstGeom prst="ellipse">
                    <a:avLst/>
                  </a:prstGeom>
                  <a:grpFill/>
                  <a:ln w="25400" cap="flat">
                    <a:noFill/>
                    <a:prstDash val="solid"/>
                    <a:miter lim="400000"/>
                  </a:ln>
                  <a:effectLst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38100" tIns="38100" rIns="38100" bIns="38100" numCol="1" spcCol="38100" rtlCol="0" anchor="ctr">
                    <a:spAutoFit/>
                  </a:bodyPr>
                  <a:lstStyle/>
                  <a:p>
                    <a:pPr marL="0" marR="0" indent="0" algn="ctr" defTabSz="4572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000" b="0" i="0" u="none" strike="noStrike" cap="none" spc="0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uFillTx/>
                      <a:latin typeface="+mn-lt"/>
                      <a:ea typeface="+mn-ea"/>
                      <a:cs typeface="+mn-cs"/>
                      <a:sym typeface="Gill Sans"/>
                    </a:endParaRPr>
                  </a:p>
                </p:txBody>
              </p:sp>
            </p:grpSp>
            <p:sp>
              <p:nvSpPr>
                <p:cNvPr id="316" name="Rectangle 315">
                  <a:extLst>
                    <a:ext uri="{FF2B5EF4-FFF2-40B4-BE49-F238E27FC236}">
                      <a16:creationId xmlns:a16="http://schemas.microsoft.com/office/drawing/2014/main" id="{F524A6FA-E55A-4593-A26C-953C2BD9C277}"/>
                    </a:ext>
                  </a:extLst>
                </p:cNvPr>
                <p:cNvSpPr/>
                <p:nvPr/>
              </p:nvSpPr>
              <p:spPr>
                <a:xfrm flipH="1">
                  <a:off x="4993386" y="5855521"/>
                  <a:ext cx="2114548" cy="3811758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279" name="Rectangle 278">
              <a:extLst>
                <a:ext uri="{FF2B5EF4-FFF2-40B4-BE49-F238E27FC236}">
                  <a16:creationId xmlns:a16="http://schemas.microsoft.com/office/drawing/2014/main" id="{7720A1F0-0ADF-4F98-BD38-1F0A3E71E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5967" y="3595526"/>
              <a:ext cx="1005258" cy="651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171446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342891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514337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685783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857229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1028674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1200120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1371566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r>
                <a:rPr lang="en-US" sz="3000" b="1" dirty="0">
                  <a:solidFill>
                    <a:schemeClr val="tx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  <a:sym typeface="Montserrat-Regular" charset="0"/>
                </a:rPr>
                <a:t>90%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70A62D9-C3D1-4D5B-98A1-1F25057BC41E}"/>
              </a:ext>
            </a:extLst>
          </p:cNvPr>
          <p:cNvGrpSpPr/>
          <p:nvPr/>
        </p:nvGrpSpPr>
        <p:grpSpPr>
          <a:xfrm>
            <a:off x="9159589" y="1978452"/>
            <a:ext cx="3562633" cy="2539445"/>
            <a:chOff x="7937786" y="2481372"/>
            <a:chExt cx="3562633" cy="2539445"/>
          </a:xfrm>
        </p:grpSpPr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896DAF4C-1331-453B-975C-83500A17183A}"/>
                </a:ext>
              </a:extLst>
            </p:cNvPr>
            <p:cNvGrpSpPr/>
            <p:nvPr/>
          </p:nvGrpSpPr>
          <p:grpSpPr>
            <a:xfrm>
              <a:off x="7937786" y="2481372"/>
              <a:ext cx="3562633" cy="2539445"/>
              <a:chOff x="8023306" y="2121177"/>
              <a:chExt cx="3562633" cy="2539445"/>
            </a:xfrm>
          </p:grpSpPr>
          <p:graphicFrame>
            <p:nvGraphicFramePr>
              <p:cNvPr id="285" name="Chart 284">
                <a:extLst>
                  <a:ext uri="{FF2B5EF4-FFF2-40B4-BE49-F238E27FC236}">
                    <a16:creationId xmlns:a16="http://schemas.microsoft.com/office/drawing/2014/main" id="{2F07E825-CF06-47A2-93E8-3DC0DF73C5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26689876"/>
                  </p:ext>
                </p:extLst>
              </p:nvPr>
            </p:nvGraphicFramePr>
            <p:xfrm>
              <a:off x="8023306" y="2121177"/>
              <a:ext cx="3562633" cy="25394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286" name="Group 285">
                <a:extLst>
                  <a:ext uri="{FF2B5EF4-FFF2-40B4-BE49-F238E27FC236}">
                    <a16:creationId xmlns:a16="http://schemas.microsoft.com/office/drawing/2014/main" id="{81F370F5-E499-44AA-951F-C06E33008566}"/>
                  </a:ext>
                </a:extLst>
              </p:cNvPr>
              <p:cNvGrpSpPr/>
              <p:nvPr/>
            </p:nvGrpSpPr>
            <p:grpSpPr>
              <a:xfrm>
                <a:off x="9501404" y="2427260"/>
                <a:ext cx="306740" cy="620990"/>
                <a:chOff x="4826569" y="5278180"/>
                <a:chExt cx="2448182" cy="4956288"/>
              </a:xfrm>
              <a:solidFill>
                <a:schemeClr val="accent2"/>
              </a:solidFill>
            </p:grpSpPr>
            <p:grpSp>
              <p:nvGrpSpPr>
                <p:cNvPr id="287" name="Group 286">
                  <a:extLst>
                    <a:ext uri="{FF2B5EF4-FFF2-40B4-BE49-F238E27FC236}">
                      <a16:creationId xmlns:a16="http://schemas.microsoft.com/office/drawing/2014/main" id="{EC6A0F66-C841-47BA-BEA5-6E286AA5C356}"/>
                    </a:ext>
                  </a:extLst>
                </p:cNvPr>
                <p:cNvGrpSpPr/>
                <p:nvPr/>
              </p:nvGrpSpPr>
              <p:grpSpPr>
                <a:xfrm>
                  <a:off x="4826569" y="5278180"/>
                  <a:ext cx="2448182" cy="4956288"/>
                  <a:chOff x="18223908" y="3214668"/>
                  <a:chExt cx="7266425" cy="14710811"/>
                </a:xfrm>
                <a:grpFill/>
                <a:effectLst>
                  <a:reflection blurRad="6350" stA="25000" endPos="15000" dir="5400000" sy="-100000" algn="bl" rotWithShape="0"/>
                </a:effectLst>
              </p:grpSpPr>
              <p:sp>
                <p:nvSpPr>
                  <p:cNvPr id="289" name="Shape 6">
                    <a:extLst>
                      <a:ext uri="{FF2B5EF4-FFF2-40B4-BE49-F238E27FC236}">
                        <a16:creationId xmlns:a16="http://schemas.microsoft.com/office/drawing/2014/main" id="{D3CC8765-3A34-4C21-B9FA-D3F273BDB84F}"/>
                      </a:ext>
                    </a:extLst>
                  </p:cNvPr>
                  <p:cNvSpPr/>
                  <p:nvPr/>
                </p:nvSpPr>
                <p:spPr>
                  <a:xfrm>
                    <a:off x="18287967" y="3225345"/>
                    <a:ext cx="7127581" cy="1469195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214" y="18917"/>
                        </a:moveTo>
                        <a:lnTo>
                          <a:pt x="1239" y="18917"/>
                        </a:lnTo>
                        <a:lnTo>
                          <a:pt x="1239" y="2586"/>
                        </a:lnTo>
                        <a:lnTo>
                          <a:pt x="20214" y="2586"/>
                        </a:lnTo>
                        <a:cubicBezTo>
                          <a:pt x="20214" y="2586"/>
                          <a:pt x="20214" y="18917"/>
                          <a:pt x="20214" y="18917"/>
                        </a:cubicBezTo>
                        <a:close/>
                        <a:moveTo>
                          <a:pt x="18332" y="0"/>
                        </a:moveTo>
                        <a:lnTo>
                          <a:pt x="3268" y="0"/>
                        </a:lnTo>
                        <a:cubicBezTo>
                          <a:pt x="1466" y="0"/>
                          <a:pt x="0" y="711"/>
                          <a:pt x="0" y="1586"/>
                        </a:cubicBezTo>
                        <a:lnTo>
                          <a:pt x="0" y="20014"/>
                        </a:lnTo>
                        <a:cubicBezTo>
                          <a:pt x="0" y="20889"/>
                          <a:pt x="1466" y="21600"/>
                          <a:pt x="3268" y="21600"/>
                        </a:cubicBezTo>
                        <a:lnTo>
                          <a:pt x="18332" y="21600"/>
                        </a:lnTo>
                        <a:cubicBezTo>
                          <a:pt x="20134" y="21600"/>
                          <a:pt x="21600" y="20889"/>
                          <a:pt x="21600" y="20014"/>
                        </a:cubicBezTo>
                        <a:lnTo>
                          <a:pt x="21600" y="1586"/>
                        </a:lnTo>
                        <a:cubicBezTo>
                          <a:pt x="21600" y="711"/>
                          <a:pt x="20134" y="0"/>
                          <a:pt x="18332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0" name="Shape 7">
                    <a:extLst>
                      <a:ext uri="{FF2B5EF4-FFF2-40B4-BE49-F238E27FC236}">
                        <a16:creationId xmlns:a16="http://schemas.microsoft.com/office/drawing/2014/main" id="{8F473C1E-8E98-47FD-8E47-D13DF35B4BE8}"/>
                      </a:ext>
                    </a:extLst>
                  </p:cNvPr>
                  <p:cNvSpPr/>
                  <p:nvPr/>
                </p:nvSpPr>
                <p:spPr>
                  <a:xfrm>
                    <a:off x="18405409" y="3342786"/>
                    <a:ext cx="6893836" cy="1445816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533" y="19049"/>
                        </a:moveTo>
                        <a:lnTo>
                          <a:pt x="914" y="19049"/>
                        </a:lnTo>
                        <a:lnTo>
                          <a:pt x="914" y="2453"/>
                        </a:lnTo>
                        <a:lnTo>
                          <a:pt x="20533" y="2453"/>
                        </a:lnTo>
                        <a:cubicBezTo>
                          <a:pt x="20533" y="2453"/>
                          <a:pt x="20533" y="19049"/>
                          <a:pt x="20533" y="19049"/>
                        </a:cubicBezTo>
                        <a:close/>
                        <a:moveTo>
                          <a:pt x="18587" y="0"/>
                        </a:moveTo>
                        <a:lnTo>
                          <a:pt x="3013" y="0"/>
                        </a:lnTo>
                        <a:cubicBezTo>
                          <a:pt x="1349" y="0"/>
                          <a:pt x="0" y="643"/>
                          <a:pt x="0" y="1437"/>
                        </a:cubicBezTo>
                        <a:lnTo>
                          <a:pt x="0" y="20163"/>
                        </a:lnTo>
                        <a:cubicBezTo>
                          <a:pt x="0" y="20957"/>
                          <a:pt x="1349" y="21600"/>
                          <a:pt x="3013" y="21600"/>
                        </a:cubicBezTo>
                        <a:lnTo>
                          <a:pt x="18587" y="21600"/>
                        </a:lnTo>
                        <a:cubicBezTo>
                          <a:pt x="20251" y="21600"/>
                          <a:pt x="21600" y="20957"/>
                          <a:pt x="21600" y="20163"/>
                        </a:cubicBezTo>
                        <a:lnTo>
                          <a:pt x="21600" y="1437"/>
                        </a:lnTo>
                        <a:cubicBezTo>
                          <a:pt x="21600" y="643"/>
                          <a:pt x="20251" y="0"/>
                          <a:pt x="18587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1" name="Shape 8">
                    <a:extLst>
                      <a:ext uri="{FF2B5EF4-FFF2-40B4-BE49-F238E27FC236}">
                        <a16:creationId xmlns:a16="http://schemas.microsoft.com/office/drawing/2014/main" id="{A50CDF66-6B25-47FE-A818-47FD0941A61D}"/>
                      </a:ext>
                    </a:extLst>
                  </p:cNvPr>
                  <p:cNvSpPr/>
                  <p:nvPr/>
                </p:nvSpPr>
                <p:spPr>
                  <a:xfrm>
                    <a:off x="18490821" y="3428198"/>
                    <a:ext cx="6726856" cy="142912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278" y="20273"/>
                        </a:moveTo>
                        <a:cubicBezTo>
                          <a:pt x="21278" y="20921"/>
                          <a:pt x="20158" y="21449"/>
                          <a:pt x="18780" y="21449"/>
                        </a:cubicBezTo>
                        <a:lnTo>
                          <a:pt x="2820" y="21449"/>
                        </a:lnTo>
                        <a:cubicBezTo>
                          <a:pt x="1442" y="21449"/>
                          <a:pt x="322" y="20921"/>
                          <a:pt x="322" y="20273"/>
                        </a:cubicBezTo>
                        <a:lnTo>
                          <a:pt x="322" y="1327"/>
                        </a:lnTo>
                        <a:cubicBezTo>
                          <a:pt x="322" y="679"/>
                          <a:pt x="1442" y="151"/>
                          <a:pt x="2820" y="151"/>
                        </a:cubicBezTo>
                        <a:lnTo>
                          <a:pt x="18780" y="151"/>
                        </a:lnTo>
                        <a:cubicBezTo>
                          <a:pt x="20158" y="151"/>
                          <a:pt x="21278" y="679"/>
                          <a:pt x="21278" y="1327"/>
                        </a:cubicBezTo>
                        <a:cubicBezTo>
                          <a:pt x="21278" y="1327"/>
                          <a:pt x="21278" y="20273"/>
                          <a:pt x="21278" y="20273"/>
                        </a:cubicBezTo>
                        <a:close/>
                        <a:moveTo>
                          <a:pt x="18780" y="0"/>
                        </a:moveTo>
                        <a:lnTo>
                          <a:pt x="2820" y="0"/>
                        </a:lnTo>
                        <a:cubicBezTo>
                          <a:pt x="1265" y="0"/>
                          <a:pt x="0" y="595"/>
                          <a:pt x="0" y="1327"/>
                        </a:cubicBezTo>
                        <a:lnTo>
                          <a:pt x="0" y="20273"/>
                        </a:lnTo>
                        <a:cubicBezTo>
                          <a:pt x="0" y="21005"/>
                          <a:pt x="1265" y="21600"/>
                          <a:pt x="2820" y="21600"/>
                        </a:cubicBezTo>
                        <a:lnTo>
                          <a:pt x="18780" y="21600"/>
                        </a:lnTo>
                        <a:cubicBezTo>
                          <a:pt x="20335" y="21600"/>
                          <a:pt x="21600" y="21005"/>
                          <a:pt x="21600" y="20273"/>
                        </a:cubicBezTo>
                        <a:lnTo>
                          <a:pt x="21600" y="1327"/>
                        </a:lnTo>
                        <a:cubicBezTo>
                          <a:pt x="21600" y="595"/>
                          <a:pt x="20335" y="0"/>
                          <a:pt x="1878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2" name="Shape 9">
                    <a:extLst>
                      <a:ext uri="{FF2B5EF4-FFF2-40B4-BE49-F238E27FC236}">
                        <a16:creationId xmlns:a16="http://schemas.microsoft.com/office/drawing/2014/main" id="{0C05ABF4-6D8F-444F-9835-6E6107597D00}"/>
                      </a:ext>
                    </a:extLst>
                  </p:cNvPr>
                  <p:cNvSpPr/>
                  <p:nvPr/>
                </p:nvSpPr>
                <p:spPr>
                  <a:xfrm>
                    <a:off x="21298748" y="16421528"/>
                    <a:ext cx="1118365" cy="11183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800" y="20564"/>
                        </a:moveTo>
                        <a:cubicBezTo>
                          <a:pt x="5408" y="20564"/>
                          <a:pt x="1036" y="16193"/>
                          <a:pt x="1036" y="10800"/>
                        </a:cubicBezTo>
                        <a:cubicBezTo>
                          <a:pt x="1036" y="5408"/>
                          <a:pt x="5408" y="1036"/>
                          <a:pt x="10800" y="1036"/>
                        </a:cubicBezTo>
                        <a:cubicBezTo>
                          <a:pt x="16193" y="1036"/>
                          <a:pt x="20564" y="5408"/>
                          <a:pt x="20564" y="10800"/>
                        </a:cubicBezTo>
                        <a:cubicBezTo>
                          <a:pt x="20564" y="16193"/>
                          <a:pt x="16193" y="20564"/>
                          <a:pt x="10800" y="20564"/>
                        </a:cubicBezTo>
                        <a:close/>
                        <a:moveTo>
                          <a:pt x="10800" y="0"/>
                        </a:moveTo>
                        <a:cubicBezTo>
                          <a:pt x="4835" y="0"/>
                          <a:pt x="0" y="4836"/>
                          <a:pt x="0" y="10800"/>
                        </a:cubicBezTo>
                        <a:cubicBezTo>
                          <a:pt x="0" y="16765"/>
                          <a:pt x="4835" y="21600"/>
                          <a:pt x="10800" y="21600"/>
                        </a:cubicBezTo>
                        <a:cubicBezTo>
                          <a:pt x="16765" y="21600"/>
                          <a:pt x="21600" y="16765"/>
                          <a:pt x="21600" y="10800"/>
                        </a:cubicBezTo>
                        <a:cubicBezTo>
                          <a:pt x="21600" y="4836"/>
                          <a:pt x="16765" y="0"/>
                          <a:pt x="108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3" name="Shape 10">
                    <a:extLst>
                      <a:ext uri="{FF2B5EF4-FFF2-40B4-BE49-F238E27FC236}">
                        <a16:creationId xmlns:a16="http://schemas.microsoft.com/office/drawing/2014/main" id="{3126CBF2-2098-48D7-89EC-556DD7D5AA67}"/>
                      </a:ext>
                    </a:extLst>
                  </p:cNvPr>
                  <p:cNvSpPr/>
                  <p:nvPr/>
                </p:nvSpPr>
                <p:spPr>
                  <a:xfrm>
                    <a:off x="21341454" y="16421528"/>
                    <a:ext cx="914946" cy="36382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173" y="21600"/>
                        </a:moveTo>
                        <a:cubicBezTo>
                          <a:pt x="2977" y="10785"/>
                          <a:pt x="7227" y="3185"/>
                          <a:pt x="12183" y="3185"/>
                        </a:cubicBezTo>
                        <a:cubicBezTo>
                          <a:pt x="15317" y="3185"/>
                          <a:pt x="18168" y="6227"/>
                          <a:pt x="20297" y="11195"/>
                        </a:cubicBezTo>
                        <a:lnTo>
                          <a:pt x="21600" y="9940"/>
                        </a:lnTo>
                        <a:cubicBezTo>
                          <a:pt x="19205" y="3808"/>
                          <a:pt x="15872" y="0"/>
                          <a:pt x="12183" y="0"/>
                        </a:cubicBezTo>
                        <a:cubicBezTo>
                          <a:pt x="6697" y="0"/>
                          <a:pt x="1993" y="8418"/>
                          <a:pt x="0" y="20398"/>
                        </a:cubicBezTo>
                        <a:cubicBezTo>
                          <a:pt x="0" y="20398"/>
                          <a:pt x="1173" y="21600"/>
                          <a:pt x="1173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4" name="Shape 11">
                    <a:extLst>
                      <a:ext uri="{FF2B5EF4-FFF2-40B4-BE49-F238E27FC236}">
                        <a16:creationId xmlns:a16="http://schemas.microsoft.com/office/drawing/2014/main" id="{F7AE6DD6-6F9D-495A-94E0-2EA6CBD20D54}"/>
                      </a:ext>
                    </a:extLst>
                  </p:cNvPr>
                  <p:cNvSpPr/>
                  <p:nvPr/>
                </p:nvSpPr>
                <p:spPr>
                  <a:xfrm>
                    <a:off x="21715132" y="17435797"/>
                    <a:ext cx="392475" cy="1079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124" y="0"/>
                        </a:moveTo>
                        <a:cubicBezTo>
                          <a:pt x="16358" y="6931"/>
                          <a:pt x="12100" y="10861"/>
                          <a:pt x="7589" y="10861"/>
                        </a:cubicBezTo>
                        <a:cubicBezTo>
                          <a:pt x="5232" y="10861"/>
                          <a:pt x="2944" y="9787"/>
                          <a:pt x="759" y="7778"/>
                        </a:cubicBezTo>
                        <a:lnTo>
                          <a:pt x="0" y="18164"/>
                        </a:lnTo>
                        <a:cubicBezTo>
                          <a:pt x="2428" y="20403"/>
                          <a:pt x="4971" y="21600"/>
                          <a:pt x="7589" y="21600"/>
                        </a:cubicBezTo>
                        <a:cubicBezTo>
                          <a:pt x="12639" y="21600"/>
                          <a:pt x="17397" y="17153"/>
                          <a:pt x="21600" y="9315"/>
                        </a:cubicBezTo>
                        <a:cubicBezTo>
                          <a:pt x="21600" y="9315"/>
                          <a:pt x="20124" y="0"/>
                          <a:pt x="20124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5" name="Shape 12">
                    <a:extLst>
                      <a:ext uri="{FF2B5EF4-FFF2-40B4-BE49-F238E27FC236}">
                        <a16:creationId xmlns:a16="http://schemas.microsoft.com/office/drawing/2014/main" id="{64AE80CD-A225-4145-A976-2836066AA484}"/>
                      </a:ext>
                    </a:extLst>
                  </p:cNvPr>
                  <p:cNvSpPr/>
                  <p:nvPr/>
                </p:nvSpPr>
                <p:spPr>
                  <a:xfrm>
                    <a:off x="18277291" y="3214668"/>
                    <a:ext cx="7146526" cy="147108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3288" y="199"/>
                        </a:moveTo>
                        <a:cubicBezTo>
                          <a:pt x="1702" y="199"/>
                          <a:pt x="411" y="827"/>
                          <a:pt x="411" y="1597"/>
                        </a:cubicBezTo>
                        <a:lnTo>
                          <a:pt x="411" y="20003"/>
                        </a:lnTo>
                        <a:cubicBezTo>
                          <a:pt x="411" y="20774"/>
                          <a:pt x="1702" y="21401"/>
                          <a:pt x="3288" y="21401"/>
                        </a:cubicBezTo>
                        <a:lnTo>
                          <a:pt x="18312" y="21401"/>
                        </a:lnTo>
                        <a:cubicBezTo>
                          <a:pt x="19899" y="21401"/>
                          <a:pt x="21190" y="20774"/>
                          <a:pt x="21190" y="20003"/>
                        </a:cubicBezTo>
                        <a:lnTo>
                          <a:pt x="21190" y="1597"/>
                        </a:lnTo>
                        <a:cubicBezTo>
                          <a:pt x="21190" y="827"/>
                          <a:pt x="19899" y="199"/>
                          <a:pt x="18312" y="199"/>
                        </a:cubicBezTo>
                        <a:cubicBezTo>
                          <a:pt x="18312" y="199"/>
                          <a:pt x="3288" y="199"/>
                          <a:pt x="3288" y="199"/>
                        </a:cubicBezTo>
                        <a:close/>
                        <a:moveTo>
                          <a:pt x="18312" y="21428"/>
                        </a:moveTo>
                        <a:lnTo>
                          <a:pt x="3288" y="21428"/>
                        </a:lnTo>
                        <a:cubicBezTo>
                          <a:pt x="1670" y="21428"/>
                          <a:pt x="353" y="20789"/>
                          <a:pt x="353" y="20003"/>
                        </a:cubicBezTo>
                        <a:lnTo>
                          <a:pt x="353" y="1597"/>
                        </a:lnTo>
                        <a:cubicBezTo>
                          <a:pt x="353" y="811"/>
                          <a:pt x="1670" y="172"/>
                          <a:pt x="3288" y="172"/>
                        </a:cubicBezTo>
                        <a:lnTo>
                          <a:pt x="18312" y="172"/>
                        </a:lnTo>
                        <a:cubicBezTo>
                          <a:pt x="19930" y="172"/>
                          <a:pt x="21247" y="811"/>
                          <a:pt x="21247" y="1597"/>
                        </a:cubicBezTo>
                        <a:lnTo>
                          <a:pt x="21247" y="20003"/>
                        </a:lnTo>
                        <a:cubicBezTo>
                          <a:pt x="21247" y="20789"/>
                          <a:pt x="19930" y="21428"/>
                          <a:pt x="18312" y="21428"/>
                        </a:cubicBezTo>
                        <a:close/>
                        <a:moveTo>
                          <a:pt x="3288" y="28"/>
                        </a:moveTo>
                        <a:cubicBezTo>
                          <a:pt x="1507" y="28"/>
                          <a:pt x="57" y="732"/>
                          <a:pt x="57" y="1597"/>
                        </a:cubicBezTo>
                        <a:lnTo>
                          <a:pt x="57" y="20003"/>
                        </a:lnTo>
                        <a:cubicBezTo>
                          <a:pt x="57" y="20868"/>
                          <a:pt x="1507" y="21572"/>
                          <a:pt x="3288" y="21572"/>
                        </a:cubicBezTo>
                        <a:lnTo>
                          <a:pt x="18312" y="21572"/>
                        </a:lnTo>
                        <a:cubicBezTo>
                          <a:pt x="20093" y="21572"/>
                          <a:pt x="21543" y="20868"/>
                          <a:pt x="21543" y="20003"/>
                        </a:cubicBezTo>
                        <a:lnTo>
                          <a:pt x="21543" y="1597"/>
                        </a:lnTo>
                        <a:cubicBezTo>
                          <a:pt x="21543" y="732"/>
                          <a:pt x="20093" y="28"/>
                          <a:pt x="18312" y="28"/>
                        </a:cubicBezTo>
                        <a:cubicBezTo>
                          <a:pt x="18312" y="28"/>
                          <a:pt x="3288" y="28"/>
                          <a:pt x="3288" y="28"/>
                        </a:cubicBezTo>
                        <a:close/>
                        <a:moveTo>
                          <a:pt x="18312" y="21600"/>
                        </a:moveTo>
                        <a:lnTo>
                          <a:pt x="3288" y="21600"/>
                        </a:lnTo>
                        <a:cubicBezTo>
                          <a:pt x="1475" y="21600"/>
                          <a:pt x="0" y="20883"/>
                          <a:pt x="0" y="20003"/>
                        </a:cubicBezTo>
                        <a:lnTo>
                          <a:pt x="0" y="1597"/>
                        </a:lnTo>
                        <a:cubicBezTo>
                          <a:pt x="0" y="717"/>
                          <a:pt x="1475" y="0"/>
                          <a:pt x="3288" y="0"/>
                        </a:cubicBezTo>
                        <a:lnTo>
                          <a:pt x="18312" y="0"/>
                        </a:lnTo>
                        <a:cubicBezTo>
                          <a:pt x="20125" y="0"/>
                          <a:pt x="21600" y="717"/>
                          <a:pt x="21600" y="1597"/>
                        </a:cubicBezTo>
                        <a:lnTo>
                          <a:pt x="21600" y="20003"/>
                        </a:lnTo>
                        <a:cubicBezTo>
                          <a:pt x="21600" y="20883"/>
                          <a:pt x="20125" y="21600"/>
                          <a:pt x="18312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6" name="Freeform 13">
                    <a:extLst>
                      <a:ext uri="{FF2B5EF4-FFF2-40B4-BE49-F238E27FC236}">
                        <a16:creationId xmlns:a16="http://schemas.microsoft.com/office/drawing/2014/main" id="{D8B8A12E-227D-4286-B772-1DE396F80D92}"/>
                      </a:ext>
                    </a:extLst>
                  </p:cNvPr>
                  <p:cNvSpPr/>
                  <p:nvPr/>
                </p:nvSpPr>
                <p:spPr>
                  <a:xfrm>
                    <a:off x="18832469" y="5104412"/>
                    <a:ext cx="6069982" cy="169787"/>
                  </a:xfrm>
                  <a:custGeom>
                    <a:avLst/>
                    <a:gdLst>
                      <a:gd name="connsiteX0" fmla="*/ 884246 w 7220398"/>
                      <a:gd name="connsiteY0" fmla="*/ 101599 h 201966"/>
                      <a:gd name="connsiteX1" fmla="*/ 932171 w 7220398"/>
                      <a:gd name="connsiteY1" fmla="*/ 121452 h 201966"/>
                      <a:gd name="connsiteX2" fmla="*/ 884273 w 7220398"/>
                      <a:gd name="connsiteY2" fmla="*/ 169391 h 201966"/>
                      <a:gd name="connsiteX3" fmla="*/ 836321 w 7220398"/>
                      <a:gd name="connsiteY3" fmla="*/ 121452 h 201966"/>
                      <a:gd name="connsiteX4" fmla="*/ 884246 w 7220398"/>
                      <a:gd name="connsiteY4" fmla="*/ 101599 h 201966"/>
                      <a:gd name="connsiteX5" fmla="*/ 628020 w 7220398"/>
                      <a:gd name="connsiteY5" fmla="*/ 50800 h 201966"/>
                      <a:gd name="connsiteX6" fmla="*/ 684541 w 7220398"/>
                      <a:gd name="connsiteY6" fmla="*/ 107306 h 201966"/>
                      <a:gd name="connsiteX7" fmla="*/ 628020 w 7220398"/>
                      <a:gd name="connsiteY7" fmla="*/ 163823 h 201966"/>
                      <a:gd name="connsiteX8" fmla="*/ 571500 w 7220398"/>
                      <a:gd name="connsiteY8" fmla="*/ 107306 h 201966"/>
                      <a:gd name="connsiteX9" fmla="*/ 628020 w 7220398"/>
                      <a:gd name="connsiteY9" fmla="*/ 50800 h 201966"/>
                      <a:gd name="connsiteX10" fmla="*/ 488318 w 7220398"/>
                      <a:gd name="connsiteY10" fmla="*/ 50800 h 201966"/>
                      <a:gd name="connsiteX11" fmla="*/ 544837 w 7220398"/>
                      <a:gd name="connsiteY11" fmla="*/ 107306 h 201966"/>
                      <a:gd name="connsiteX12" fmla="*/ 488318 w 7220398"/>
                      <a:gd name="connsiteY12" fmla="*/ 163823 h 201966"/>
                      <a:gd name="connsiteX13" fmla="*/ 431800 w 7220398"/>
                      <a:gd name="connsiteY13" fmla="*/ 107306 h 201966"/>
                      <a:gd name="connsiteX14" fmla="*/ 488318 w 7220398"/>
                      <a:gd name="connsiteY14" fmla="*/ 50800 h 201966"/>
                      <a:gd name="connsiteX15" fmla="*/ 348620 w 7220398"/>
                      <a:gd name="connsiteY15" fmla="*/ 50800 h 201966"/>
                      <a:gd name="connsiteX16" fmla="*/ 405141 w 7220398"/>
                      <a:gd name="connsiteY16" fmla="*/ 107306 h 201966"/>
                      <a:gd name="connsiteX17" fmla="*/ 348620 w 7220398"/>
                      <a:gd name="connsiteY17" fmla="*/ 163823 h 201966"/>
                      <a:gd name="connsiteX18" fmla="*/ 292100 w 7220398"/>
                      <a:gd name="connsiteY18" fmla="*/ 107306 h 201966"/>
                      <a:gd name="connsiteX19" fmla="*/ 348620 w 7220398"/>
                      <a:gd name="connsiteY19" fmla="*/ 50800 h 201966"/>
                      <a:gd name="connsiteX20" fmla="*/ 196222 w 7220398"/>
                      <a:gd name="connsiteY20" fmla="*/ 50800 h 201966"/>
                      <a:gd name="connsiteX21" fmla="*/ 252713 w 7220398"/>
                      <a:gd name="connsiteY21" fmla="*/ 107306 h 201966"/>
                      <a:gd name="connsiteX22" fmla="*/ 196222 w 7220398"/>
                      <a:gd name="connsiteY22" fmla="*/ 163823 h 201966"/>
                      <a:gd name="connsiteX23" fmla="*/ 139700 w 7220398"/>
                      <a:gd name="connsiteY23" fmla="*/ 107306 h 201966"/>
                      <a:gd name="connsiteX24" fmla="*/ 196222 w 7220398"/>
                      <a:gd name="connsiteY24" fmla="*/ 50800 h 201966"/>
                      <a:gd name="connsiteX25" fmla="*/ 56517 w 7220398"/>
                      <a:gd name="connsiteY25" fmla="*/ 50800 h 201966"/>
                      <a:gd name="connsiteX26" fmla="*/ 113013 w 7220398"/>
                      <a:gd name="connsiteY26" fmla="*/ 107306 h 201966"/>
                      <a:gd name="connsiteX27" fmla="*/ 56517 w 7220398"/>
                      <a:gd name="connsiteY27" fmla="*/ 163823 h 201966"/>
                      <a:gd name="connsiteX28" fmla="*/ 0 w 7220398"/>
                      <a:gd name="connsiteY28" fmla="*/ 107306 h 201966"/>
                      <a:gd name="connsiteX29" fmla="*/ 56517 w 7220398"/>
                      <a:gd name="connsiteY29" fmla="*/ 50800 h 201966"/>
                      <a:gd name="connsiteX30" fmla="*/ 884231 w 7220398"/>
                      <a:gd name="connsiteY30" fmla="*/ 50799 h 201966"/>
                      <a:gd name="connsiteX31" fmla="*/ 968363 w 7220398"/>
                      <a:gd name="connsiteY31" fmla="*/ 85665 h 201966"/>
                      <a:gd name="connsiteX32" fmla="*/ 949994 w 7220398"/>
                      <a:gd name="connsiteY32" fmla="*/ 104064 h 201966"/>
                      <a:gd name="connsiteX33" fmla="*/ 818500 w 7220398"/>
                      <a:gd name="connsiteY33" fmla="*/ 104064 h 201966"/>
                      <a:gd name="connsiteX34" fmla="*/ 800100 w 7220398"/>
                      <a:gd name="connsiteY34" fmla="*/ 85665 h 201966"/>
                      <a:gd name="connsiteX35" fmla="*/ 884231 w 7220398"/>
                      <a:gd name="connsiteY35" fmla="*/ 50799 h 201966"/>
                      <a:gd name="connsiteX36" fmla="*/ 6760660 w 7220398"/>
                      <a:gd name="connsiteY36" fmla="*/ 36283 h 201966"/>
                      <a:gd name="connsiteX37" fmla="*/ 7080614 w 7220398"/>
                      <a:gd name="connsiteY37" fmla="*/ 36283 h 201966"/>
                      <a:gd name="connsiteX38" fmla="*/ 7088316 w 7220398"/>
                      <a:gd name="connsiteY38" fmla="*/ 43991 h 201966"/>
                      <a:gd name="connsiteX39" fmla="*/ 7088316 w 7220398"/>
                      <a:gd name="connsiteY39" fmla="*/ 153938 h 201966"/>
                      <a:gd name="connsiteX40" fmla="*/ 7080614 w 7220398"/>
                      <a:gd name="connsiteY40" fmla="*/ 161645 h 201966"/>
                      <a:gd name="connsiteX41" fmla="*/ 6760660 w 7220398"/>
                      <a:gd name="connsiteY41" fmla="*/ 161645 h 201966"/>
                      <a:gd name="connsiteX42" fmla="*/ 6752944 w 7220398"/>
                      <a:gd name="connsiteY42" fmla="*/ 153938 h 201966"/>
                      <a:gd name="connsiteX43" fmla="*/ 6752944 w 7220398"/>
                      <a:gd name="connsiteY43" fmla="*/ 43991 h 201966"/>
                      <a:gd name="connsiteX44" fmla="*/ 6760660 w 7220398"/>
                      <a:gd name="connsiteY44" fmla="*/ 36283 h 201966"/>
                      <a:gd name="connsiteX45" fmla="*/ 6750030 w 7220398"/>
                      <a:gd name="connsiteY45" fmla="*/ 8275 h 201966"/>
                      <a:gd name="connsiteX46" fmla="*/ 6726576 w 7220398"/>
                      <a:gd name="connsiteY46" fmla="*/ 31726 h 201966"/>
                      <a:gd name="connsiteX47" fmla="*/ 6726576 w 7220398"/>
                      <a:gd name="connsiteY47" fmla="*/ 170241 h 201966"/>
                      <a:gd name="connsiteX48" fmla="*/ 6750030 w 7220398"/>
                      <a:gd name="connsiteY48" fmla="*/ 193691 h 201966"/>
                      <a:gd name="connsiteX49" fmla="*/ 7153150 w 7220398"/>
                      <a:gd name="connsiteY49" fmla="*/ 193691 h 201966"/>
                      <a:gd name="connsiteX50" fmla="*/ 7176604 w 7220398"/>
                      <a:gd name="connsiteY50" fmla="*/ 170241 h 201966"/>
                      <a:gd name="connsiteX51" fmla="*/ 7176604 w 7220398"/>
                      <a:gd name="connsiteY51" fmla="*/ 31726 h 201966"/>
                      <a:gd name="connsiteX52" fmla="*/ 7153150 w 7220398"/>
                      <a:gd name="connsiteY52" fmla="*/ 8275 h 201966"/>
                      <a:gd name="connsiteX53" fmla="*/ 6750030 w 7220398"/>
                      <a:gd name="connsiteY53" fmla="*/ 0 h 201966"/>
                      <a:gd name="connsiteX54" fmla="*/ 7153150 w 7220398"/>
                      <a:gd name="connsiteY54" fmla="*/ 0 h 201966"/>
                      <a:gd name="connsiteX55" fmla="*/ 7184856 w 7220398"/>
                      <a:gd name="connsiteY55" fmla="*/ 31726 h 201966"/>
                      <a:gd name="connsiteX56" fmla="*/ 7184856 w 7220398"/>
                      <a:gd name="connsiteY56" fmla="*/ 64134 h 201966"/>
                      <a:gd name="connsiteX57" fmla="*/ 7220398 w 7220398"/>
                      <a:gd name="connsiteY57" fmla="*/ 100983 h 201966"/>
                      <a:gd name="connsiteX58" fmla="*/ 7184856 w 7220398"/>
                      <a:gd name="connsiteY58" fmla="*/ 137833 h 201966"/>
                      <a:gd name="connsiteX59" fmla="*/ 7184856 w 7220398"/>
                      <a:gd name="connsiteY59" fmla="*/ 170241 h 201966"/>
                      <a:gd name="connsiteX60" fmla="*/ 7153150 w 7220398"/>
                      <a:gd name="connsiteY60" fmla="*/ 201966 h 201966"/>
                      <a:gd name="connsiteX61" fmla="*/ 6750030 w 7220398"/>
                      <a:gd name="connsiteY61" fmla="*/ 201966 h 201966"/>
                      <a:gd name="connsiteX62" fmla="*/ 6718300 w 7220398"/>
                      <a:gd name="connsiteY62" fmla="*/ 170241 h 201966"/>
                      <a:gd name="connsiteX63" fmla="*/ 6718300 w 7220398"/>
                      <a:gd name="connsiteY63" fmla="*/ 31726 h 201966"/>
                      <a:gd name="connsiteX64" fmla="*/ 6750030 w 7220398"/>
                      <a:gd name="connsiteY64" fmla="*/ 0 h 201966"/>
                      <a:gd name="connsiteX65" fmla="*/ 881329 w 7220398"/>
                      <a:gd name="connsiteY65" fmla="*/ 0 h 201966"/>
                      <a:gd name="connsiteX66" fmla="*/ 1000659 w 7220398"/>
                      <a:gd name="connsiteY66" fmla="*/ 49421 h 201966"/>
                      <a:gd name="connsiteX67" fmla="*/ 982307 w 7220398"/>
                      <a:gd name="connsiteY67" fmla="*/ 67782 h 201966"/>
                      <a:gd name="connsiteX68" fmla="*/ 780319 w 7220398"/>
                      <a:gd name="connsiteY68" fmla="*/ 67770 h 201966"/>
                      <a:gd name="connsiteX69" fmla="*/ 762000 w 7220398"/>
                      <a:gd name="connsiteY69" fmla="*/ 49421 h 201966"/>
                      <a:gd name="connsiteX70" fmla="*/ 881329 w 7220398"/>
                      <a:gd name="connsiteY70" fmla="*/ 0 h 201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220398" h="201966">
                        <a:moveTo>
                          <a:pt x="884246" y="101599"/>
                        </a:moveTo>
                        <a:cubicBezTo>
                          <a:pt x="901595" y="101599"/>
                          <a:pt x="918943" y="108217"/>
                          <a:pt x="932171" y="121452"/>
                        </a:cubicBezTo>
                        <a:lnTo>
                          <a:pt x="884273" y="169391"/>
                        </a:lnTo>
                        <a:lnTo>
                          <a:pt x="836321" y="121452"/>
                        </a:lnTo>
                        <a:cubicBezTo>
                          <a:pt x="849549" y="108217"/>
                          <a:pt x="866897" y="101599"/>
                          <a:pt x="884246" y="101599"/>
                        </a:cubicBezTo>
                        <a:close/>
                        <a:moveTo>
                          <a:pt x="628020" y="50800"/>
                        </a:moveTo>
                        <a:cubicBezTo>
                          <a:pt x="659217" y="50800"/>
                          <a:pt x="684541" y="76094"/>
                          <a:pt x="684541" y="107306"/>
                        </a:cubicBezTo>
                        <a:cubicBezTo>
                          <a:pt x="684541" y="138529"/>
                          <a:pt x="659217" y="163823"/>
                          <a:pt x="628020" y="163823"/>
                        </a:cubicBezTo>
                        <a:cubicBezTo>
                          <a:pt x="596798" y="163823"/>
                          <a:pt x="571500" y="138529"/>
                          <a:pt x="571500" y="107306"/>
                        </a:cubicBezTo>
                        <a:cubicBezTo>
                          <a:pt x="571500" y="76094"/>
                          <a:pt x="596798" y="50800"/>
                          <a:pt x="628020" y="50800"/>
                        </a:cubicBezTo>
                        <a:close/>
                        <a:moveTo>
                          <a:pt x="488318" y="50800"/>
                        </a:moveTo>
                        <a:cubicBezTo>
                          <a:pt x="519540" y="50800"/>
                          <a:pt x="544837" y="76094"/>
                          <a:pt x="544837" y="107306"/>
                        </a:cubicBezTo>
                        <a:cubicBezTo>
                          <a:pt x="544837" y="138529"/>
                          <a:pt x="519540" y="163823"/>
                          <a:pt x="488318" y="163823"/>
                        </a:cubicBezTo>
                        <a:cubicBezTo>
                          <a:pt x="457123" y="163823"/>
                          <a:pt x="431800" y="138529"/>
                          <a:pt x="431800" y="107306"/>
                        </a:cubicBezTo>
                        <a:cubicBezTo>
                          <a:pt x="431800" y="76094"/>
                          <a:pt x="457123" y="50800"/>
                          <a:pt x="488318" y="50800"/>
                        </a:cubicBezTo>
                        <a:close/>
                        <a:moveTo>
                          <a:pt x="348620" y="50800"/>
                        </a:moveTo>
                        <a:cubicBezTo>
                          <a:pt x="379817" y="50800"/>
                          <a:pt x="405141" y="76094"/>
                          <a:pt x="405141" y="107306"/>
                        </a:cubicBezTo>
                        <a:cubicBezTo>
                          <a:pt x="405141" y="138529"/>
                          <a:pt x="379817" y="163823"/>
                          <a:pt x="348620" y="163823"/>
                        </a:cubicBezTo>
                        <a:cubicBezTo>
                          <a:pt x="317398" y="163823"/>
                          <a:pt x="292100" y="138529"/>
                          <a:pt x="292100" y="107306"/>
                        </a:cubicBezTo>
                        <a:cubicBezTo>
                          <a:pt x="292100" y="76094"/>
                          <a:pt x="317398" y="50800"/>
                          <a:pt x="348620" y="50800"/>
                        </a:cubicBezTo>
                        <a:close/>
                        <a:moveTo>
                          <a:pt x="196222" y="50800"/>
                        </a:moveTo>
                        <a:cubicBezTo>
                          <a:pt x="227416" y="50800"/>
                          <a:pt x="252713" y="76094"/>
                          <a:pt x="252713" y="107306"/>
                        </a:cubicBezTo>
                        <a:cubicBezTo>
                          <a:pt x="252713" y="138529"/>
                          <a:pt x="227416" y="163823"/>
                          <a:pt x="196222" y="163823"/>
                        </a:cubicBezTo>
                        <a:cubicBezTo>
                          <a:pt x="164971" y="163823"/>
                          <a:pt x="139700" y="138529"/>
                          <a:pt x="139700" y="107306"/>
                        </a:cubicBezTo>
                        <a:cubicBezTo>
                          <a:pt x="139700" y="76094"/>
                          <a:pt x="164971" y="50800"/>
                          <a:pt x="196222" y="50800"/>
                        </a:cubicBezTo>
                        <a:close/>
                        <a:moveTo>
                          <a:pt x="56517" y="50800"/>
                        </a:moveTo>
                        <a:cubicBezTo>
                          <a:pt x="87742" y="50800"/>
                          <a:pt x="113013" y="76094"/>
                          <a:pt x="113013" y="107306"/>
                        </a:cubicBezTo>
                        <a:cubicBezTo>
                          <a:pt x="113013" y="138529"/>
                          <a:pt x="87742" y="163823"/>
                          <a:pt x="56517" y="163823"/>
                        </a:cubicBezTo>
                        <a:cubicBezTo>
                          <a:pt x="25297" y="163823"/>
                          <a:pt x="0" y="138529"/>
                          <a:pt x="0" y="107306"/>
                        </a:cubicBezTo>
                        <a:cubicBezTo>
                          <a:pt x="0" y="76094"/>
                          <a:pt x="25297" y="50800"/>
                          <a:pt x="56517" y="50800"/>
                        </a:cubicBezTo>
                        <a:close/>
                        <a:moveTo>
                          <a:pt x="884231" y="50799"/>
                        </a:moveTo>
                        <a:cubicBezTo>
                          <a:pt x="914686" y="50799"/>
                          <a:pt x="945141" y="62421"/>
                          <a:pt x="968363" y="85665"/>
                        </a:cubicBezTo>
                        <a:lnTo>
                          <a:pt x="949994" y="104064"/>
                        </a:lnTo>
                        <a:cubicBezTo>
                          <a:pt x="913678" y="67746"/>
                          <a:pt x="854785" y="67746"/>
                          <a:pt x="818500" y="104064"/>
                        </a:cubicBezTo>
                        <a:lnTo>
                          <a:pt x="800100" y="85665"/>
                        </a:lnTo>
                        <a:cubicBezTo>
                          <a:pt x="823322" y="62421"/>
                          <a:pt x="853777" y="50799"/>
                          <a:pt x="884231" y="50799"/>
                        </a:cubicBezTo>
                        <a:close/>
                        <a:moveTo>
                          <a:pt x="6760660" y="36283"/>
                        </a:moveTo>
                        <a:lnTo>
                          <a:pt x="7080614" y="36283"/>
                        </a:lnTo>
                        <a:cubicBezTo>
                          <a:pt x="7084854" y="36283"/>
                          <a:pt x="7088316" y="39748"/>
                          <a:pt x="7088316" y="43991"/>
                        </a:cubicBezTo>
                        <a:lnTo>
                          <a:pt x="7088316" y="153938"/>
                        </a:lnTo>
                        <a:cubicBezTo>
                          <a:pt x="7088316" y="158180"/>
                          <a:pt x="7084854" y="161645"/>
                          <a:pt x="7080614" y="161645"/>
                        </a:cubicBezTo>
                        <a:cubicBezTo>
                          <a:pt x="7080614" y="161645"/>
                          <a:pt x="6760660" y="161645"/>
                          <a:pt x="6760660" y="161645"/>
                        </a:cubicBezTo>
                        <a:cubicBezTo>
                          <a:pt x="6756406" y="161645"/>
                          <a:pt x="6752944" y="158180"/>
                          <a:pt x="6752944" y="153938"/>
                        </a:cubicBezTo>
                        <a:lnTo>
                          <a:pt x="6752944" y="43991"/>
                        </a:lnTo>
                        <a:cubicBezTo>
                          <a:pt x="6752944" y="39748"/>
                          <a:pt x="6756406" y="36283"/>
                          <a:pt x="6760660" y="36283"/>
                        </a:cubicBezTo>
                        <a:close/>
                        <a:moveTo>
                          <a:pt x="6750030" y="8275"/>
                        </a:moveTo>
                        <a:cubicBezTo>
                          <a:pt x="6737106" y="8275"/>
                          <a:pt x="6726576" y="18785"/>
                          <a:pt x="6726576" y="31726"/>
                        </a:cubicBezTo>
                        <a:lnTo>
                          <a:pt x="6726576" y="170241"/>
                        </a:lnTo>
                        <a:cubicBezTo>
                          <a:pt x="6726576" y="183172"/>
                          <a:pt x="6737106" y="193691"/>
                          <a:pt x="6750030" y="193691"/>
                        </a:cubicBezTo>
                        <a:lnTo>
                          <a:pt x="7153150" y="193691"/>
                        </a:lnTo>
                        <a:cubicBezTo>
                          <a:pt x="7166098" y="193691"/>
                          <a:pt x="7176604" y="183172"/>
                          <a:pt x="7176604" y="170241"/>
                        </a:cubicBezTo>
                        <a:cubicBezTo>
                          <a:pt x="7176604" y="170241"/>
                          <a:pt x="7176604" y="31726"/>
                          <a:pt x="7176604" y="31726"/>
                        </a:cubicBezTo>
                        <a:cubicBezTo>
                          <a:pt x="7176604" y="18785"/>
                          <a:pt x="7166098" y="8275"/>
                          <a:pt x="7153150" y="8275"/>
                        </a:cubicBezTo>
                        <a:close/>
                        <a:moveTo>
                          <a:pt x="6750030" y="0"/>
                        </a:moveTo>
                        <a:lnTo>
                          <a:pt x="7153150" y="0"/>
                        </a:lnTo>
                        <a:cubicBezTo>
                          <a:pt x="7170630" y="0"/>
                          <a:pt x="7184856" y="14222"/>
                          <a:pt x="7184856" y="31726"/>
                        </a:cubicBezTo>
                        <a:lnTo>
                          <a:pt x="7184856" y="64134"/>
                        </a:lnTo>
                        <a:cubicBezTo>
                          <a:pt x="7204614" y="65031"/>
                          <a:pt x="7220398" y="81030"/>
                          <a:pt x="7220398" y="100983"/>
                        </a:cubicBezTo>
                        <a:cubicBezTo>
                          <a:pt x="7220398" y="120927"/>
                          <a:pt x="7204614" y="136935"/>
                          <a:pt x="7184856" y="137833"/>
                        </a:cubicBezTo>
                        <a:lnTo>
                          <a:pt x="7184856" y="170241"/>
                        </a:lnTo>
                        <a:cubicBezTo>
                          <a:pt x="7184856" y="187744"/>
                          <a:pt x="7170630" y="201966"/>
                          <a:pt x="7153150" y="201966"/>
                        </a:cubicBezTo>
                        <a:lnTo>
                          <a:pt x="6750030" y="201966"/>
                        </a:lnTo>
                        <a:cubicBezTo>
                          <a:pt x="6732526" y="201966"/>
                          <a:pt x="6718300" y="187744"/>
                          <a:pt x="6718300" y="170241"/>
                        </a:cubicBezTo>
                        <a:lnTo>
                          <a:pt x="6718300" y="31726"/>
                        </a:lnTo>
                        <a:cubicBezTo>
                          <a:pt x="6718300" y="14222"/>
                          <a:pt x="6732526" y="0"/>
                          <a:pt x="6750030" y="0"/>
                        </a:cubicBezTo>
                        <a:close/>
                        <a:moveTo>
                          <a:pt x="881329" y="0"/>
                        </a:moveTo>
                        <a:cubicBezTo>
                          <a:pt x="924520" y="0"/>
                          <a:pt x="967711" y="16474"/>
                          <a:pt x="1000659" y="49421"/>
                        </a:cubicBezTo>
                        <a:lnTo>
                          <a:pt x="982307" y="67782"/>
                        </a:lnTo>
                        <a:cubicBezTo>
                          <a:pt x="926553" y="12002"/>
                          <a:pt x="836106" y="12002"/>
                          <a:pt x="780319" y="67770"/>
                        </a:cubicBezTo>
                        <a:cubicBezTo>
                          <a:pt x="780319" y="67770"/>
                          <a:pt x="762000" y="49421"/>
                          <a:pt x="762000" y="49421"/>
                        </a:cubicBezTo>
                        <a:cubicBezTo>
                          <a:pt x="794948" y="16474"/>
                          <a:pt x="838139" y="0"/>
                          <a:pt x="881329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wrap="square" lIns="0" tIns="0" rIns="0" bIns="0" anchor="ctr">
                    <a:noAutofit/>
                  </a:bodyPr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7" name="Shape 23">
                    <a:extLst>
                      <a:ext uri="{FF2B5EF4-FFF2-40B4-BE49-F238E27FC236}">
                        <a16:creationId xmlns:a16="http://schemas.microsoft.com/office/drawing/2014/main" id="{7F0A395E-823A-4F5B-9824-AC209FE2EBC1}"/>
                      </a:ext>
                    </a:extLst>
                  </p:cNvPr>
                  <p:cNvSpPr/>
                  <p:nvPr/>
                </p:nvSpPr>
                <p:spPr>
                  <a:xfrm>
                    <a:off x="18245261" y="6353566"/>
                    <a:ext cx="46382" cy="10899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ubicBezTo>
                          <a:pt x="0" y="0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8" name="Shape 24">
                    <a:extLst>
                      <a:ext uri="{FF2B5EF4-FFF2-40B4-BE49-F238E27FC236}">
                        <a16:creationId xmlns:a16="http://schemas.microsoft.com/office/drawing/2014/main" id="{E1CB7660-A4AC-49E2-B4CE-9DC77E21DB82}"/>
                      </a:ext>
                    </a:extLst>
                  </p:cNvPr>
                  <p:cNvSpPr/>
                  <p:nvPr/>
                </p:nvSpPr>
                <p:spPr>
                  <a:xfrm>
                    <a:off x="18223908" y="6353566"/>
                    <a:ext cx="23191" cy="10895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041"/>
                        </a:lnTo>
                        <a:lnTo>
                          <a:pt x="0" y="559"/>
                        </a:lnTo>
                        <a:cubicBezTo>
                          <a:pt x="0" y="559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99" name="Shape 25">
                    <a:extLst>
                      <a:ext uri="{FF2B5EF4-FFF2-40B4-BE49-F238E27FC236}">
                        <a16:creationId xmlns:a16="http://schemas.microsoft.com/office/drawing/2014/main" id="{E6690582-6D23-46A8-9384-B3F47406404C}"/>
                      </a:ext>
                    </a:extLst>
                  </p:cNvPr>
                  <p:cNvSpPr/>
                  <p:nvPr/>
                </p:nvSpPr>
                <p:spPr>
                  <a:xfrm>
                    <a:off x="18266614" y="5093736"/>
                    <a:ext cx="26590" cy="57825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ubicBezTo>
                          <a:pt x="0" y="0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0" name="Shape 26">
                    <a:extLst>
                      <a:ext uri="{FF2B5EF4-FFF2-40B4-BE49-F238E27FC236}">
                        <a16:creationId xmlns:a16="http://schemas.microsoft.com/office/drawing/2014/main" id="{DAB87CFD-8A8B-4905-B246-AADD5318E474}"/>
                      </a:ext>
                    </a:extLst>
                  </p:cNvPr>
                  <p:cNvSpPr/>
                  <p:nvPr/>
                </p:nvSpPr>
                <p:spPr>
                  <a:xfrm>
                    <a:off x="18255938" y="5093736"/>
                    <a:ext cx="13295" cy="57797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0997"/>
                        </a:lnTo>
                        <a:lnTo>
                          <a:pt x="0" y="604"/>
                        </a:lnTo>
                        <a:cubicBezTo>
                          <a:pt x="0" y="604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1" name="Shape 27">
                    <a:extLst>
                      <a:ext uri="{FF2B5EF4-FFF2-40B4-BE49-F238E27FC236}">
                        <a16:creationId xmlns:a16="http://schemas.microsoft.com/office/drawing/2014/main" id="{57247FCF-00A7-4C14-B1D9-1631B29645BB}"/>
                      </a:ext>
                    </a:extLst>
                  </p:cNvPr>
                  <p:cNvSpPr/>
                  <p:nvPr/>
                </p:nvSpPr>
                <p:spPr>
                  <a:xfrm>
                    <a:off x="18245261" y="7698808"/>
                    <a:ext cx="46382" cy="10899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ubicBezTo>
                          <a:pt x="0" y="0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2" name="Shape 28">
                    <a:extLst>
                      <a:ext uri="{FF2B5EF4-FFF2-40B4-BE49-F238E27FC236}">
                        <a16:creationId xmlns:a16="http://schemas.microsoft.com/office/drawing/2014/main" id="{FC940D67-1ED7-487A-9DEA-11E65EE181D9}"/>
                      </a:ext>
                    </a:extLst>
                  </p:cNvPr>
                  <p:cNvSpPr/>
                  <p:nvPr/>
                </p:nvSpPr>
                <p:spPr>
                  <a:xfrm>
                    <a:off x="18223908" y="7698808"/>
                    <a:ext cx="23191" cy="10895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0"/>
                        </a:moveTo>
                        <a:lnTo>
                          <a:pt x="21600" y="21600"/>
                        </a:lnTo>
                        <a:lnTo>
                          <a:pt x="0" y="21041"/>
                        </a:lnTo>
                        <a:lnTo>
                          <a:pt x="0" y="559"/>
                        </a:lnTo>
                        <a:cubicBezTo>
                          <a:pt x="0" y="559"/>
                          <a:pt x="21600" y="0"/>
                          <a:pt x="21600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3" name="Shape 29">
                    <a:extLst>
                      <a:ext uri="{FF2B5EF4-FFF2-40B4-BE49-F238E27FC236}">
                        <a16:creationId xmlns:a16="http://schemas.microsoft.com/office/drawing/2014/main" id="{C4E143BC-C423-4A9E-8711-43B96497083E}"/>
                      </a:ext>
                    </a:extLst>
                  </p:cNvPr>
                  <p:cNvSpPr/>
                  <p:nvPr/>
                </p:nvSpPr>
                <p:spPr>
                  <a:xfrm>
                    <a:off x="25419887" y="6353566"/>
                    <a:ext cx="46382" cy="10899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0" y="0"/>
                        </a:lnTo>
                        <a:lnTo>
                          <a:pt x="21600" y="0"/>
                        </a:lnTo>
                        <a:lnTo>
                          <a:pt x="21600" y="21600"/>
                        </a:lnTo>
                        <a:cubicBezTo>
                          <a:pt x="21600" y="21600"/>
                          <a:pt x="0" y="21600"/>
                          <a:pt x="0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4" name="Shape 30">
                    <a:extLst>
                      <a:ext uri="{FF2B5EF4-FFF2-40B4-BE49-F238E27FC236}">
                        <a16:creationId xmlns:a16="http://schemas.microsoft.com/office/drawing/2014/main" id="{0547E84B-07A4-4672-BDA8-45CBCEE29B81}"/>
                      </a:ext>
                    </a:extLst>
                  </p:cNvPr>
                  <p:cNvSpPr/>
                  <p:nvPr/>
                </p:nvSpPr>
                <p:spPr>
                  <a:xfrm>
                    <a:off x="25467142" y="6355146"/>
                    <a:ext cx="23191" cy="10895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0" y="0"/>
                        </a:lnTo>
                        <a:lnTo>
                          <a:pt x="21600" y="559"/>
                        </a:lnTo>
                        <a:lnTo>
                          <a:pt x="21600" y="21041"/>
                        </a:lnTo>
                        <a:cubicBezTo>
                          <a:pt x="21600" y="21041"/>
                          <a:pt x="0" y="21600"/>
                          <a:pt x="0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5" name="Shape 31">
                    <a:extLst>
                      <a:ext uri="{FF2B5EF4-FFF2-40B4-BE49-F238E27FC236}">
                        <a16:creationId xmlns:a16="http://schemas.microsoft.com/office/drawing/2014/main" id="{F7ABC24D-19CD-4B57-8CC2-334636EC8007}"/>
                      </a:ext>
                    </a:extLst>
                  </p:cNvPr>
                  <p:cNvSpPr/>
                  <p:nvPr/>
                </p:nvSpPr>
                <p:spPr>
                  <a:xfrm>
                    <a:off x="20594097" y="4036760"/>
                    <a:ext cx="241079" cy="2410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0"/>
                        </a:moveTo>
                        <a:cubicBezTo>
                          <a:pt x="21600" y="16765"/>
                          <a:pt x="16767" y="21600"/>
                          <a:pt x="10801" y="21600"/>
                        </a:cubicBezTo>
                        <a:cubicBezTo>
                          <a:pt x="4836" y="21600"/>
                          <a:pt x="0" y="16765"/>
                          <a:pt x="0" y="10800"/>
                        </a:cubicBezTo>
                        <a:cubicBezTo>
                          <a:pt x="0" y="4835"/>
                          <a:pt x="4836" y="0"/>
                          <a:pt x="10801" y="0"/>
                        </a:cubicBezTo>
                        <a:cubicBezTo>
                          <a:pt x="16767" y="0"/>
                          <a:pt x="21600" y="4835"/>
                          <a:pt x="21600" y="108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6" name="Shape 32">
                    <a:extLst>
                      <a:ext uri="{FF2B5EF4-FFF2-40B4-BE49-F238E27FC236}">
                        <a16:creationId xmlns:a16="http://schemas.microsoft.com/office/drawing/2014/main" id="{35B1DEB4-FEF8-4B8C-97CC-387CC0EBDFC9}"/>
                      </a:ext>
                    </a:extLst>
                  </p:cNvPr>
                  <p:cNvSpPr/>
                  <p:nvPr/>
                </p:nvSpPr>
                <p:spPr>
                  <a:xfrm>
                    <a:off x="20658156" y="4090143"/>
                    <a:ext cx="129247" cy="1292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1"/>
                        </a:moveTo>
                        <a:cubicBezTo>
                          <a:pt x="21600" y="16764"/>
                          <a:pt x="16767" y="21600"/>
                          <a:pt x="10802" y="21600"/>
                        </a:cubicBezTo>
                        <a:cubicBezTo>
                          <a:pt x="4837" y="21600"/>
                          <a:pt x="0" y="16764"/>
                          <a:pt x="0" y="10801"/>
                        </a:cubicBezTo>
                        <a:cubicBezTo>
                          <a:pt x="0" y="4836"/>
                          <a:pt x="4837" y="0"/>
                          <a:pt x="10802" y="0"/>
                        </a:cubicBezTo>
                        <a:cubicBezTo>
                          <a:pt x="16767" y="0"/>
                          <a:pt x="21600" y="4836"/>
                          <a:pt x="21600" y="10801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7" name="Shape 33">
                    <a:extLst>
                      <a:ext uri="{FF2B5EF4-FFF2-40B4-BE49-F238E27FC236}">
                        <a16:creationId xmlns:a16="http://schemas.microsoft.com/office/drawing/2014/main" id="{A1B2C77F-59C4-404D-AEC7-93B4B9B14EDF}"/>
                      </a:ext>
                    </a:extLst>
                  </p:cNvPr>
                  <p:cNvSpPr/>
                  <p:nvPr/>
                </p:nvSpPr>
                <p:spPr>
                  <a:xfrm>
                    <a:off x="20668833" y="4100819"/>
                    <a:ext cx="111876" cy="11187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0"/>
                        </a:moveTo>
                        <a:cubicBezTo>
                          <a:pt x="21600" y="16764"/>
                          <a:pt x="16764" y="21600"/>
                          <a:pt x="10800" y="21600"/>
                        </a:cubicBezTo>
                        <a:cubicBezTo>
                          <a:pt x="4836" y="21600"/>
                          <a:pt x="0" y="16764"/>
                          <a:pt x="0" y="10800"/>
                        </a:cubicBezTo>
                        <a:cubicBezTo>
                          <a:pt x="0" y="4836"/>
                          <a:pt x="4836" y="0"/>
                          <a:pt x="10800" y="0"/>
                        </a:cubicBezTo>
                        <a:cubicBezTo>
                          <a:pt x="16764" y="0"/>
                          <a:pt x="21600" y="4836"/>
                          <a:pt x="21600" y="108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8" name="Shape 34">
                    <a:extLst>
                      <a:ext uri="{FF2B5EF4-FFF2-40B4-BE49-F238E27FC236}">
                        <a16:creationId xmlns:a16="http://schemas.microsoft.com/office/drawing/2014/main" id="{17086633-8075-4B2F-9415-6B762CBF7767}"/>
                      </a:ext>
                    </a:extLst>
                  </p:cNvPr>
                  <p:cNvSpPr/>
                  <p:nvPr/>
                </p:nvSpPr>
                <p:spPr>
                  <a:xfrm>
                    <a:off x="21277395" y="4090143"/>
                    <a:ext cx="1159539" cy="13334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358" y="0"/>
                        </a:moveTo>
                        <a:lnTo>
                          <a:pt x="1242" y="0"/>
                        </a:lnTo>
                        <a:cubicBezTo>
                          <a:pt x="556" y="0"/>
                          <a:pt x="0" y="4835"/>
                          <a:pt x="0" y="10800"/>
                        </a:cubicBezTo>
                        <a:cubicBezTo>
                          <a:pt x="0" y="16765"/>
                          <a:pt x="556" y="21600"/>
                          <a:pt x="1242" y="21600"/>
                        </a:cubicBezTo>
                        <a:lnTo>
                          <a:pt x="20358" y="21600"/>
                        </a:lnTo>
                        <a:cubicBezTo>
                          <a:pt x="21044" y="21600"/>
                          <a:pt x="21600" y="16765"/>
                          <a:pt x="21600" y="10800"/>
                        </a:cubicBezTo>
                        <a:cubicBezTo>
                          <a:pt x="21600" y="4835"/>
                          <a:pt x="21044" y="0"/>
                          <a:pt x="20358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09" name="Shape 35">
                    <a:extLst>
                      <a:ext uri="{FF2B5EF4-FFF2-40B4-BE49-F238E27FC236}">
                        <a16:creationId xmlns:a16="http://schemas.microsoft.com/office/drawing/2014/main" id="{C921E4E6-59FC-4789-81C0-68171DC38AB8}"/>
                      </a:ext>
                    </a:extLst>
                  </p:cNvPr>
                  <p:cNvSpPr/>
                  <p:nvPr/>
                </p:nvSpPr>
                <p:spPr>
                  <a:xfrm>
                    <a:off x="21277395" y="4100819"/>
                    <a:ext cx="1159539" cy="11672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358" y="18895"/>
                        </a:moveTo>
                        <a:lnTo>
                          <a:pt x="1242" y="18895"/>
                        </a:lnTo>
                        <a:cubicBezTo>
                          <a:pt x="729" y="18895"/>
                          <a:pt x="311" y="15264"/>
                          <a:pt x="311" y="10800"/>
                        </a:cubicBezTo>
                        <a:cubicBezTo>
                          <a:pt x="311" y="6337"/>
                          <a:pt x="729" y="2705"/>
                          <a:pt x="1242" y="2705"/>
                        </a:cubicBezTo>
                        <a:lnTo>
                          <a:pt x="20358" y="2705"/>
                        </a:lnTo>
                        <a:cubicBezTo>
                          <a:pt x="20871" y="2705"/>
                          <a:pt x="21289" y="6337"/>
                          <a:pt x="21289" y="10800"/>
                        </a:cubicBezTo>
                        <a:cubicBezTo>
                          <a:pt x="21289" y="15264"/>
                          <a:pt x="20871" y="18895"/>
                          <a:pt x="20358" y="18895"/>
                        </a:cubicBezTo>
                        <a:close/>
                        <a:moveTo>
                          <a:pt x="20358" y="0"/>
                        </a:moveTo>
                        <a:lnTo>
                          <a:pt x="1242" y="0"/>
                        </a:lnTo>
                        <a:cubicBezTo>
                          <a:pt x="556" y="0"/>
                          <a:pt x="0" y="4834"/>
                          <a:pt x="0" y="10800"/>
                        </a:cubicBezTo>
                        <a:cubicBezTo>
                          <a:pt x="0" y="16766"/>
                          <a:pt x="556" y="21600"/>
                          <a:pt x="1242" y="21600"/>
                        </a:cubicBezTo>
                        <a:lnTo>
                          <a:pt x="20358" y="21600"/>
                        </a:lnTo>
                        <a:cubicBezTo>
                          <a:pt x="21044" y="21600"/>
                          <a:pt x="21600" y="16766"/>
                          <a:pt x="21600" y="10800"/>
                        </a:cubicBezTo>
                        <a:cubicBezTo>
                          <a:pt x="21600" y="4834"/>
                          <a:pt x="21044" y="0"/>
                          <a:pt x="20358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10" name="Shape 36">
                    <a:extLst>
                      <a:ext uri="{FF2B5EF4-FFF2-40B4-BE49-F238E27FC236}">
                        <a16:creationId xmlns:a16="http://schemas.microsoft.com/office/drawing/2014/main" id="{DA60FE52-102D-4ED4-A1B1-D0BF1F85B6A2}"/>
                      </a:ext>
                    </a:extLst>
                  </p:cNvPr>
                  <p:cNvSpPr/>
                  <p:nvPr/>
                </p:nvSpPr>
                <p:spPr>
                  <a:xfrm>
                    <a:off x="21277395" y="4090143"/>
                    <a:ext cx="1159539" cy="13334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0358" y="18895"/>
                        </a:moveTo>
                        <a:lnTo>
                          <a:pt x="1242" y="18895"/>
                        </a:lnTo>
                        <a:cubicBezTo>
                          <a:pt x="729" y="18895"/>
                          <a:pt x="311" y="15265"/>
                          <a:pt x="311" y="10800"/>
                        </a:cubicBezTo>
                        <a:cubicBezTo>
                          <a:pt x="311" y="6335"/>
                          <a:pt x="729" y="2705"/>
                          <a:pt x="1242" y="2705"/>
                        </a:cubicBezTo>
                        <a:lnTo>
                          <a:pt x="20358" y="2705"/>
                        </a:lnTo>
                        <a:cubicBezTo>
                          <a:pt x="20871" y="2705"/>
                          <a:pt x="21289" y="6335"/>
                          <a:pt x="21289" y="10800"/>
                        </a:cubicBezTo>
                        <a:cubicBezTo>
                          <a:pt x="21289" y="15265"/>
                          <a:pt x="20871" y="18895"/>
                          <a:pt x="20358" y="18895"/>
                        </a:cubicBezTo>
                        <a:close/>
                        <a:moveTo>
                          <a:pt x="20358" y="0"/>
                        </a:moveTo>
                        <a:lnTo>
                          <a:pt x="1242" y="0"/>
                        </a:lnTo>
                        <a:cubicBezTo>
                          <a:pt x="556" y="0"/>
                          <a:pt x="0" y="4835"/>
                          <a:pt x="0" y="10800"/>
                        </a:cubicBezTo>
                        <a:cubicBezTo>
                          <a:pt x="0" y="16765"/>
                          <a:pt x="556" y="21600"/>
                          <a:pt x="1242" y="21600"/>
                        </a:cubicBezTo>
                        <a:lnTo>
                          <a:pt x="20358" y="21600"/>
                        </a:lnTo>
                        <a:cubicBezTo>
                          <a:pt x="21044" y="21600"/>
                          <a:pt x="21600" y="16765"/>
                          <a:pt x="21600" y="10800"/>
                        </a:cubicBezTo>
                        <a:cubicBezTo>
                          <a:pt x="21600" y="4835"/>
                          <a:pt x="21044" y="0"/>
                          <a:pt x="20358" y="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11" name="Shape 37">
                    <a:extLst>
                      <a:ext uri="{FF2B5EF4-FFF2-40B4-BE49-F238E27FC236}">
                        <a16:creationId xmlns:a16="http://schemas.microsoft.com/office/drawing/2014/main" id="{4DA02AE4-7CFB-433A-986E-DAFE5BD00B39}"/>
                      </a:ext>
                    </a:extLst>
                  </p:cNvPr>
                  <p:cNvSpPr/>
                  <p:nvPr/>
                </p:nvSpPr>
                <p:spPr>
                  <a:xfrm>
                    <a:off x="18287967" y="16528293"/>
                    <a:ext cx="116882" cy="21243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0"/>
                        </a:lnTo>
                        <a:lnTo>
                          <a:pt x="21600" y="0"/>
                        </a:lnTo>
                        <a:cubicBezTo>
                          <a:pt x="21600" y="0"/>
                          <a:pt x="21600" y="21600"/>
                          <a:pt x="21600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312" name="Oval 311">
                    <a:extLst>
                      <a:ext uri="{FF2B5EF4-FFF2-40B4-BE49-F238E27FC236}">
                        <a16:creationId xmlns:a16="http://schemas.microsoft.com/office/drawing/2014/main" id="{4E45C12C-FCFF-4A2F-A539-6FE27E29DD17}"/>
                      </a:ext>
                    </a:extLst>
                  </p:cNvPr>
                  <p:cNvSpPr/>
                  <p:nvPr/>
                </p:nvSpPr>
                <p:spPr>
                  <a:xfrm>
                    <a:off x="21720541" y="3713462"/>
                    <a:ext cx="146946" cy="146946"/>
                  </a:xfrm>
                  <a:prstGeom prst="ellipse">
                    <a:avLst/>
                  </a:prstGeom>
                  <a:grpFill/>
                  <a:ln w="25400" cap="flat">
                    <a:noFill/>
                    <a:prstDash val="solid"/>
                    <a:miter lim="400000"/>
                  </a:ln>
                  <a:effectLst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38100" tIns="38100" rIns="38100" bIns="38100" numCol="1" spcCol="38100" rtlCol="0" anchor="ctr">
                    <a:spAutoFit/>
                  </a:bodyPr>
                  <a:lstStyle/>
                  <a:p>
                    <a:pPr marL="0" marR="0" indent="0" algn="ctr" defTabSz="4572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000" b="0" i="0" u="none" strike="noStrike" cap="none" spc="0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uFillTx/>
                      <a:latin typeface="+mn-lt"/>
                      <a:ea typeface="+mn-ea"/>
                      <a:cs typeface="+mn-cs"/>
                      <a:sym typeface="Gill Sans"/>
                    </a:endParaRPr>
                  </a:p>
                </p:txBody>
              </p:sp>
            </p:grpSp>
            <p:sp>
              <p:nvSpPr>
                <p:cNvPr id="288" name="Rectangle 287">
                  <a:extLst>
                    <a:ext uri="{FF2B5EF4-FFF2-40B4-BE49-F238E27FC236}">
                      <a16:creationId xmlns:a16="http://schemas.microsoft.com/office/drawing/2014/main" id="{6644E27A-1D93-47D2-B631-30C3FA0B2090}"/>
                    </a:ext>
                  </a:extLst>
                </p:cNvPr>
                <p:cNvSpPr/>
                <p:nvPr/>
              </p:nvSpPr>
              <p:spPr>
                <a:xfrm flipH="1">
                  <a:off x="4993386" y="5855525"/>
                  <a:ext cx="2114549" cy="3811757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281" name="Rectangle 280">
              <a:extLst>
                <a:ext uri="{FF2B5EF4-FFF2-40B4-BE49-F238E27FC236}">
                  <a16:creationId xmlns:a16="http://schemas.microsoft.com/office/drawing/2014/main" id="{D0655346-0BB7-4162-8F68-2EFDEAB11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8002" y="3595526"/>
              <a:ext cx="1005258" cy="651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171446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342891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514337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685783" algn="ctr" rtl="0" fontAlgn="base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857229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1028674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1200120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1371566" algn="l" defTabSz="171446" rtl="0" eaLnBrk="1" latinLnBrk="0" hangingPunct="1">
                <a:defRPr sz="21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r>
                <a:rPr lang="en-US" sz="3000" b="1" dirty="0">
                  <a:solidFill>
                    <a:schemeClr val="tx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  <a:sym typeface="Montserrat-Regular" charset="0"/>
                </a:rPr>
                <a:t>65%</a:t>
              </a:r>
            </a:p>
          </p:txBody>
        </p:sp>
      </p:grpSp>
      <p:sp>
        <p:nvSpPr>
          <p:cNvPr id="369" name="Rectangle 368">
            <a:extLst>
              <a:ext uri="{FF2B5EF4-FFF2-40B4-BE49-F238E27FC236}">
                <a16:creationId xmlns:a16="http://schemas.microsoft.com/office/drawing/2014/main" id="{A0C09EBE-7B5F-473E-BC8D-4F2F395D3391}"/>
              </a:ext>
            </a:extLst>
          </p:cNvPr>
          <p:cNvSpPr/>
          <p:nvPr/>
        </p:nvSpPr>
        <p:spPr>
          <a:xfrm>
            <a:off x="863681" y="5623927"/>
            <a:ext cx="10464638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92316B3-F77A-4BD3-B892-0CC656135A4A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" b="2112"/>
          <a:stretch>
            <a:fillRect/>
          </a:stretch>
        </p:blipFill>
        <p:spPr>
          <a:xfrm>
            <a:off x="-46038" y="-3175"/>
            <a:ext cx="12238038" cy="6134100"/>
          </a:xfr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A657C960-D7CA-4849-AB03-8C708902A7AD}"/>
              </a:ext>
            </a:extLst>
          </p:cNvPr>
          <p:cNvSpPr>
            <a:spLocks/>
          </p:cNvSpPr>
          <p:nvPr/>
        </p:nvSpPr>
        <p:spPr bwMode="auto">
          <a:xfrm>
            <a:off x="-46038" y="-3175"/>
            <a:ext cx="12238038" cy="6134100"/>
          </a:xfrm>
          <a:custGeom>
            <a:avLst/>
            <a:gdLst>
              <a:gd name="T0" fmla="*/ 7709 w 7709"/>
              <a:gd name="T1" fmla="*/ 0 h 3864"/>
              <a:gd name="T2" fmla="*/ 0 w 7709"/>
              <a:gd name="T3" fmla="*/ 0 h 3864"/>
              <a:gd name="T4" fmla="*/ 0 w 7709"/>
              <a:gd name="T5" fmla="*/ 3864 h 3864"/>
              <a:gd name="T6" fmla="*/ 7709 w 7709"/>
              <a:gd name="T7" fmla="*/ 1627 h 3864"/>
              <a:gd name="T8" fmla="*/ 7709 w 7709"/>
              <a:gd name="T9" fmla="*/ 0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09" h="3864">
                <a:moveTo>
                  <a:pt x="7709" y="0"/>
                </a:moveTo>
                <a:lnTo>
                  <a:pt x="0" y="0"/>
                </a:lnTo>
                <a:lnTo>
                  <a:pt x="0" y="3864"/>
                </a:lnTo>
                <a:lnTo>
                  <a:pt x="7709" y="1627"/>
                </a:lnTo>
                <a:lnTo>
                  <a:pt x="7709" y="0"/>
                </a:lnTo>
                <a:close/>
              </a:path>
            </a:pathLst>
          </a:custGeom>
          <a:solidFill>
            <a:schemeClr val="accent3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{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CE061A-F842-4548-8802-E6719EC89B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15181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CBAC4D2-3570-43DA-9A6B-2E60747F80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1518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B6CD3FC6-A48A-428B-98EC-521A735CA38C}"/>
              </a:ext>
            </a:extLst>
          </p:cNvPr>
          <p:cNvSpPr>
            <a:spLocks/>
          </p:cNvSpPr>
          <p:nvPr/>
        </p:nvSpPr>
        <p:spPr bwMode="auto">
          <a:xfrm>
            <a:off x="-46038" y="4165600"/>
            <a:ext cx="6773863" cy="1965325"/>
          </a:xfrm>
          <a:custGeom>
            <a:avLst/>
            <a:gdLst>
              <a:gd name="T0" fmla="*/ 4267 w 4267"/>
              <a:gd name="T1" fmla="*/ 0 h 1238"/>
              <a:gd name="T2" fmla="*/ 0 w 4267"/>
              <a:gd name="T3" fmla="*/ 228 h 1238"/>
              <a:gd name="T4" fmla="*/ 0 w 4267"/>
              <a:gd name="T5" fmla="*/ 1238 h 1238"/>
              <a:gd name="T6" fmla="*/ 4267 w 4267"/>
              <a:gd name="T7" fmla="*/ 0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67" h="1238">
                <a:moveTo>
                  <a:pt x="4267" y="0"/>
                </a:moveTo>
                <a:lnTo>
                  <a:pt x="0" y="228"/>
                </a:lnTo>
                <a:lnTo>
                  <a:pt x="0" y="1238"/>
                </a:lnTo>
                <a:lnTo>
                  <a:pt x="4267" y="0"/>
                </a:lnTo>
                <a:close/>
              </a:path>
            </a:pathLst>
          </a:cu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A2863044-CE85-4AE1-8DB0-5C87A5DE842E}"/>
              </a:ext>
            </a:extLst>
          </p:cNvPr>
          <p:cNvSpPr>
            <a:spLocks/>
          </p:cNvSpPr>
          <p:nvPr/>
        </p:nvSpPr>
        <p:spPr bwMode="auto">
          <a:xfrm>
            <a:off x="-46038" y="4165600"/>
            <a:ext cx="6773863" cy="1965325"/>
          </a:xfrm>
          <a:custGeom>
            <a:avLst/>
            <a:gdLst>
              <a:gd name="T0" fmla="*/ 4267 w 4267"/>
              <a:gd name="T1" fmla="*/ 0 h 1238"/>
              <a:gd name="T2" fmla="*/ 0 w 4267"/>
              <a:gd name="T3" fmla="*/ 228 h 1238"/>
              <a:gd name="T4" fmla="*/ 0 w 4267"/>
              <a:gd name="T5" fmla="*/ 1238 h 1238"/>
              <a:gd name="T6" fmla="*/ 4267 w 4267"/>
              <a:gd name="T7" fmla="*/ 0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67" h="1238">
                <a:moveTo>
                  <a:pt x="4267" y="0"/>
                </a:moveTo>
                <a:lnTo>
                  <a:pt x="0" y="228"/>
                </a:lnTo>
                <a:lnTo>
                  <a:pt x="0" y="1238"/>
                </a:lnTo>
                <a:lnTo>
                  <a:pt x="42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itle 5">
            <a:extLst>
              <a:ext uri="{FF2B5EF4-FFF2-40B4-BE49-F238E27FC236}">
                <a16:creationId xmlns:a16="http://schemas.microsoft.com/office/drawing/2014/main" id="{9ADF3EF0-1936-4A86-BCDB-48A37FF36791}"/>
              </a:ext>
            </a:extLst>
          </p:cNvPr>
          <p:cNvSpPr txBox="1">
            <a:spLocks/>
          </p:cNvSpPr>
          <p:nvPr/>
        </p:nvSpPr>
        <p:spPr>
          <a:xfrm>
            <a:off x="9112160" y="4338409"/>
            <a:ext cx="2218621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r">
              <a:lnSpc>
                <a:spcPts val="3000"/>
              </a:lnSpc>
            </a:pPr>
            <a:r>
              <a:rPr lang="en-US" b="1" dirty="0"/>
              <a:t>Project </a:t>
            </a:r>
          </a:p>
          <a:p>
            <a:pPr algn="r">
              <a:lnSpc>
                <a:spcPts val="3000"/>
              </a:lnSpc>
            </a:pPr>
            <a:r>
              <a:rPr lang="en-US" b="1" dirty="0"/>
              <a:t>Location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FEB360-C793-43F8-8145-3445B11BBC5E}"/>
              </a:ext>
            </a:extLst>
          </p:cNvPr>
          <p:cNvSpPr/>
          <p:nvPr/>
        </p:nvSpPr>
        <p:spPr>
          <a:xfrm>
            <a:off x="4802132" y="5248053"/>
            <a:ext cx="652864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10665</TotalTime>
  <Words>286</Words>
  <Application>Microsoft Office PowerPoint</Application>
  <PresentationFormat>Widescreen</PresentationFormat>
  <Paragraphs>81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Gill Sans</vt:lpstr>
      <vt:lpstr>Lato</vt:lpstr>
      <vt:lpstr>Montserrat</vt:lpstr>
      <vt:lpstr>Montserrat-Regular</vt:lpstr>
      <vt:lpstr>Open Sans Condensed</vt:lpstr>
      <vt:lpstr>Roboto</vt:lpstr>
      <vt:lpstr>Office Theme</vt:lpstr>
      <vt:lpstr>PowerPoint Presentation</vt:lpstr>
      <vt:lpstr>PowerPoint Presentation</vt:lpstr>
      <vt:lpstr>About us</vt:lpstr>
      <vt:lpstr>Company Service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1619</cp:revision>
  <dcterms:created xsi:type="dcterms:W3CDTF">2017-07-18T09:08:44Z</dcterms:created>
  <dcterms:modified xsi:type="dcterms:W3CDTF">2017-09-21T04:22:16Z</dcterms:modified>
</cp:coreProperties>
</file>