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257" r:id="rId3"/>
    <p:sldId id="259" r:id="rId4"/>
    <p:sldId id="258" r:id="rId5"/>
    <p:sldId id="260" r:id="rId6"/>
    <p:sldId id="262" r:id="rId7"/>
    <p:sldId id="261" r:id="rId8"/>
    <p:sldId id="265" r:id="rId9"/>
    <p:sldId id="266" r:id="rId10"/>
    <p:sldId id="267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132" autoAdjust="0"/>
    <p:restoredTop sz="94280" autoAdjust="0"/>
  </p:normalViewPr>
  <p:slideViewPr>
    <p:cSldViewPr snapToGrid="0">
      <p:cViewPr>
        <p:scale>
          <a:sx n="50" d="100"/>
          <a:sy n="50" d="100"/>
        </p:scale>
        <p:origin x="1410" y="5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5" d="100"/>
          <a:sy n="55" d="100"/>
        </p:scale>
        <p:origin x="2880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70A5EB-ECD4-4B29-9C76-251B805226F9}" type="datetimeFigureOut">
              <a:rPr lang="en-US" smtClean="0"/>
              <a:t>9/12/2017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2370D9-3CC0-43F8-8E07-8EAC09B989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89865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40019B-648C-422C-9A09-38EB6005BFDA}" type="datetimeFigureOut">
              <a:rPr lang="en-US" smtClean="0"/>
              <a:t>9/12/2017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A59BFB-7562-41C6-8342-54AB716F99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81946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11842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3860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22525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6411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90880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198068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566459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25664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12050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>
          <a:xfrm>
            <a:off x="11304542" y="481237"/>
            <a:ext cx="438150" cy="311150"/>
          </a:xfrm>
        </p:spPr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9069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D0297422-C3AC-4D7B-BC17-CB91CDBCD408}"/>
              </a:ext>
            </a:extLst>
          </p:cNvPr>
          <p:cNvSpPr>
            <a:spLocks noGrp="1"/>
          </p:cNvSpPr>
          <p:nvPr>
            <p:ph type="pic" sz="quarter" idx="69" hasCustomPrompt="1"/>
          </p:nvPr>
        </p:nvSpPr>
        <p:spPr>
          <a:xfrm>
            <a:off x="2543227" y="2176418"/>
            <a:ext cx="2030934" cy="2030934"/>
          </a:xfrm>
          <a:custGeom>
            <a:avLst/>
            <a:gdLst>
              <a:gd name="connsiteX0" fmla="*/ 1015467 w 2030934"/>
              <a:gd name="connsiteY0" fmla="*/ 0 h 2030934"/>
              <a:gd name="connsiteX1" fmla="*/ 2030934 w 2030934"/>
              <a:gd name="connsiteY1" fmla="*/ 1015467 h 2030934"/>
              <a:gd name="connsiteX2" fmla="*/ 1015467 w 2030934"/>
              <a:gd name="connsiteY2" fmla="*/ 2030934 h 2030934"/>
              <a:gd name="connsiteX3" fmla="*/ 0 w 2030934"/>
              <a:gd name="connsiteY3" fmla="*/ 1015467 h 2030934"/>
              <a:gd name="connsiteX4" fmla="*/ 1015467 w 2030934"/>
              <a:gd name="connsiteY4" fmla="*/ 0 h 203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30934" h="2030934">
                <a:moveTo>
                  <a:pt x="1015467" y="0"/>
                </a:moveTo>
                <a:cubicBezTo>
                  <a:pt x="1576294" y="0"/>
                  <a:pt x="2030934" y="454640"/>
                  <a:pt x="2030934" y="1015467"/>
                </a:cubicBezTo>
                <a:cubicBezTo>
                  <a:pt x="2030934" y="1576294"/>
                  <a:pt x="1576294" y="2030934"/>
                  <a:pt x="1015467" y="2030934"/>
                </a:cubicBezTo>
                <a:cubicBezTo>
                  <a:pt x="454640" y="2030934"/>
                  <a:pt x="0" y="1576294"/>
                  <a:pt x="0" y="1015467"/>
                </a:cubicBezTo>
                <a:cubicBezTo>
                  <a:pt x="0" y="454640"/>
                  <a:pt x="454640" y="0"/>
                  <a:pt x="101546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8527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9B25E6B3-8B97-4820-94F2-994B8735BB1E}"/>
              </a:ext>
            </a:extLst>
          </p:cNvPr>
          <p:cNvSpPr>
            <a:spLocks noGrp="1"/>
          </p:cNvSpPr>
          <p:nvPr>
            <p:ph type="pic" sz="quarter" idx="69" hasCustomPrompt="1"/>
          </p:nvPr>
        </p:nvSpPr>
        <p:spPr>
          <a:xfrm>
            <a:off x="5019675" y="984583"/>
            <a:ext cx="2152650" cy="1855733"/>
          </a:xfrm>
          <a:custGeom>
            <a:avLst/>
            <a:gdLst>
              <a:gd name="connsiteX0" fmla="*/ 463933 w 2152650"/>
              <a:gd name="connsiteY0" fmla="*/ 0 h 1855733"/>
              <a:gd name="connsiteX1" fmla="*/ 1688717 w 2152650"/>
              <a:gd name="connsiteY1" fmla="*/ 0 h 1855733"/>
              <a:gd name="connsiteX2" fmla="*/ 2152650 w 2152650"/>
              <a:gd name="connsiteY2" fmla="*/ 927867 h 1855733"/>
              <a:gd name="connsiteX3" fmla="*/ 1688717 w 2152650"/>
              <a:gd name="connsiteY3" fmla="*/ 1855733 h 1855733"/>
              <a:gd name="connsiteX4" fmla="*/ 463933 w 2152650"/>
              <a:gd name="connsiteY4" fmla="*/ 1855733 h 1855733"/>
              <a:gd name="connsiteX5" fmla="*/ 0 w 2152650"/>
              <a:gd name="connsiteY5" fmla="*/ 927867 h 1855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152650" h="1855733">
                <a:moveTo>
                  <a:pt x="463933" y="0"/>
                </a:moveTo>
                <a:lnTo>
                  <a:pt x="1688717" y="0"/>
                </a:lnTo>
                <a:lnTo>
                  <a:pt x="2152650" y="927867"/>
                </a:lnTo>
                <a:lnTo>
                  <a:pt x="1688717" y="1855733"/>
                </a:lnTo>
                <a:lnTo>
                  <a:pt x="463933" y="1855733"/>
                </a:lnTo>
                <a:lnTo>
                  <a:pt x="0" y="92786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13992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99F5E5AC-E067-4B3C-82C2-3FF0F6FB7441}"/>
              </a:ext>
            </a:extLst>
          </p:cNvPr>
          <p:cNvSpPr>
            <a:spLocks noGrp="1"/>
          </p:cNvSpPr>
          <p:nvPr>
            <p:ph type="pic" sz="quarter" idx="68" hasCustomPrompt="1"/>
          </p:nvPr>
        </p:nvSpPr>
        <p:spPr>
          <a:xfrm>
            <a:off x="1270488" y="1717524"/>
            <a:ext cx="2010636" cy="1370392"/>
          </a:xfrm>
          <a:custGeom>
            <a:avLst/>
            <a:gdLst>
              <a:gd name="connsiteX0" fmla="*/ 0 w 2010636"/>
              <a:gd name="connsiteY0" fmla="*/ 0 h 1370392"/>
              <a:gd name="connsiteX1" fmla="*/ 2010636 w 2010636"/>
              <a:gd name="connsiteY1" fmla="*/ 0 h 1370392"/>
              <a:gd name="connsiteX2" fmla="*/ 2010636 w 2010636"/>
              <a:gd name="connsiteY2" fmla="*/ 1370392 h 1370392"/>
              <a:gd name="connsiteX3" fmla="*/ 0 w 2010636"/>
              <a:gd name="connsiteY3" fmla="*/ 1370392 h 13703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10636" h="1370392">
                <a:moveTo>
                  <a:pt x="0" y="0"/>
                </a:moveTo>
                <a:lnTo>
                  <a:pt x="2010636" y="0"/>
                </a:lnTo>
                <a:lnTo>
                  <a:pt x="2010636" y="1370392"/>
                </a:lnTo>
                <a:lnTo>
                  <a:pt x="0" y="137039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B3B6B079-3A9B-4742-B2B3-F1C7BC991E8F}"/>
              </a:ext>
            </a:extLst>
          </p:cNvPr>
          <p:cNvSpPr>
            <a:spLocks noGrp="1"/>
          </p:cNvSpPr>
          <p:nvPr>
            <p:ph type="pic" sz="quarter" idx="69" hasCustomPrompt="1"/>
          </p:nvPr>
        </p:nvSpPr>
        <p:spPr>
          <a:xfrm>
            <a:off x="6586420" y="1773287"/>
            <a:ext cx="2010636" cy="1370392"/>
          </a:xfrm>
          <a:custGeom>
            <a:avLst/>
            <a:gdLst>
              <a:gd name="connsiteX0" fmla="*/ 0 w 2010636"/>
              <a:gd name="connsiteY0" fmla="*/ 0 h 1370392"/>
              <a:gd name="connsiteX1" fmla="*/ 2010636 w 2010636"/>
              <a:gd name="connsiteY1" fmla="*/ 0 h 1370392"/>
              <a:gd name="connsiteX2" fmla="*/ 2010636 w 2010636"/>
              <a:gd name="connsiteY2" fmla="*/ 1370392 h 1370392"/>
              <a:gd name="connsiteX3" fmla="*/ 0 w 2010636"/>
              <a:gd name="connsiteY3" fmla="*/ 1370392 h 13703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10636" h="1370392">
                <a:moveTo>
                  <a:pt x="0" y="0"/>
                </a:moveTo>
                <a:lnTo>
                  <a:pt x="2010636" y="0"/>
                </a:lnTo>
                <a:lnTo>
                  <a:pt x="2010636" y="1370392"/>
                </a:lnTo>
                <a:lnTo>
                  <a:pt x="0" y="137039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5E3FE9D3-37F7-43B1-8F56-87D5EA87509F}"/>
              </a:ext>
            </a:extLst>
          </p:cNvPr>
          <p:cNvSpPr>
            <a:spLocks noGrp="1"/>
          </p:cNvSpPr>
          <p:nvPr>
            <p:ph type="pic" sz="quarter" idx="70" hasCustomPrompt="1"/>
          </p:nvPr>
        </p:nvSpPr>
        <p:spPr>
          <a:xfrm>
            <a:off x="6603792" y="4317638"/>
            <a:ext cx="2010636" cy="1370392"/>
          </a:xfrm>
          <a:custGeom>
            <a:avLst/>
            <a:gdLst>
              <a:gd name="connsiteX0" fmla="*/ 0 w 2010636"/>
              <a:gd name="connsiteY0" fmla="*/ 0 h 1370392"/>
              <a:gd name="connsiteX1" fmla="*/ 2010636 w 2010636"/>
              <a:gd name="connsiteY1" fmla="*/ 0 h 1370392"/>
              <a:gd name="connsiteX2" fmla="*/ 2010636 w 2010636"/>
              <a:gd name="connsiteY2" fmla="*/ 1370392 h 1370392"/>
              <a:gd name="connsiteX3" fmla="*/ 0 w 2010636"/>
              <a:gd name="connsiteY3" fmla="*/ 1370392 h 13703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10636" h="1370392">
                <a:moveTo>
                  <a:pt x="0" y="0"/>
                </a:moveTo>
                <a:lnTo>
                  <a:pt x="2010636" y="0"/>
                </a:lnTo>
                <a:lnTo>
                  <a:pt x="2010636" y="1370392"/>
                </a:lnTo>
                <a:lnTo>
                  <a:pt x="0" y="137039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36CD61FE-748B-481D-A7FE-5F7366DA4C03}"/>
              </a:ext>
            </a:extLst>
          </p:cNvPr>
          <p:cNvSpPr>
            <a:spLocks noGrp="1"/>
          </p:cNvSpPr>
          <p:nvPr>
            <p:ph type="pic" sz="quarter" idx="71" hasCustomPrompt="1"/>
          </p:nvPr>
        </p:nvSpPr>
        <p:spPr>
          <a:xfrm>
            <a:off x="1287860" y="4261875"/>
            <a:ext cx="2010636" cy="1370392"/>
          </a:xfrm>
          <a:custGeom>
            <a:avLst/>
            <a:gdLst>
              <a:gd name="connsiteX0" fmla="*/ 0 w 2010636"/>
              <a:gd name="connsiteY0" fmla="*/ 0 h 1370392"/>
              <a:gd name="connsiteX1" fmla="*/ 2010636 w 2010636"/>
              <a:gd name="connsiteY1" fmla="*/ 0 h 1370392"/>
              <a:gd name="connsiteX2" fmla="*/ 2010636 w 2010636"/>
              <a:gd name="connsiteY2" fmla="*/ 1370392 h 1370392"/>
              <a:gd name="connsiteX3" fmla="*/ 0 w 2010636"/>
              <a:gd name="connsiteY3" fmla="*/ 1370392 h 13703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10636" h="1370392">
                <a:moveTo>
                  <a:pt x="0" y="0"/>
                </a:moveTo>
                <a:lnTo>
                  <a:pt x="2010636" y="0"/>
                </a:lnTo>
                <a:lnTo>
                  <a:pt x="2010636" y="1370392"/>
                </a:lnTo>
                <a:lnTo>
                  <a:pt x="0" y="137039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63750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DE4D96B7-80F7-4C2C-8656-2E37A6FF32EC}"/>
              </a:ext>
            </a:extLst>
          </p:cNvPr>
          <p:cNvSpPr>
            <a:spLocks noGrp="1"/>
          </p:cNvSpPr>
          <p:nvPr>
            <p:ph type="pic" sz="quarter" idx="71" hasCustomPrompt="1"/>
          </p:nvPr>
        </p:nvSpPr>
        <p:spPr>
          <a:xfrm>
            <a:off x="9196282" y="2436154"/>
            <a:ext cx="2995718" cy="4421846"/>
          </a:xfrm>
          <a:custGeom>
            <a:avLst/>
            <a:gdLst>
              <a:gd name="connsiteX0" fmla="*/ 0 w 2995718"/>
              <a:gd name="connsiteY0" fmla="*/ 0 h 4421846"/>
              <a:gd name="connsiteX1" fmla="*/ 2995718 w 2995718"/>
              <a:gd name="connsiteY1" fmla="*/ 0 h 4421846"/>
              <a:gd name="connsiteX2" fmla="*/ 2995718 w 2995718"/>
              <a:gd name="connsiteY2" fmla="*/ 4421846 h 4421846"/>
              <a:gd name="connsiteX3" fmla="*/ 0 w 2995718"/>
              <a:gd name="connsiteY3" fmla="*/ 4421846 h 44218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95718" h="4421846">
                <a:moveTo>
                  <a:pt x="0" y="0"/>
                </a:moveTo>
                <a:lnTo>
                  <a:pt x="2995718" y="0"/>
                </a:lnTo>
                <a:lnTo>
                  <a:pt x="2995718" y="4421846"/>
                </a:lnTo>
                <a:lnTo>
                  <a:pt x="0" y="442184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10F9757C-1AEB-4BE0-AED5-B654D4089B37}"/>
              </a:ext>
            </a:extLst>
          </p:cNvPr>
          <p:cNvSpPr>
            <a:spLocks noGrp="1"/>
          </p:cNvSpPr>
          <p:nvPr>
            <p:ph type="pic" sz="quarter" idx="68" hasCustomPrompt="1"/>
          </p:nvPr>
        </p:nvSpPr>
        <p:spPr>
          <a:xfrm>
            <a:off x="9196282" y="0"/>
            <a:ext cx="2995718" cy="2305050"/>
          </a:xfrm>
          <a:custGeom>
            <a:avLst/>
            <a:gdLst>
              <a:gd name="connsiteX0" fmla="*/ 0 w 2995718"/>
              <a:gd name="connsiteY0" fmla="*/ 0 h 2305050"/>
              <a:gd name="connsiteX1" fmla="*/ 2995718 w 2995718"/>
              <a:gd name="connsiteY1" fmla="*/ 0 h 2305050"/>
              <a:gd name="connsiteX2" fmla="*/ 2995718 w 2995718"/>
              <a:gd name="connsiteY2" fmla="*/ 2305050 h 2305050"/>
              <a:gd name="connsiteX3" fmla="*/ 0 w 2995718"/>
              <a:gd name="connsiteY3" fmla="*/ 2305050 h 2305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95718" h="2305050">
                <a:moveTo>
                  <a:pt x="0" y="0"/>
                </a:moveTo>
                <a:lnTo>
                  <a:pt x="2995718" y="0"/>
                </a:lnTo>
                <a:lnTo>
                  <a:pt x="2995718" y="2305050"/>
                </a:lnTo>
                <a:lnTo>
                  <a:pt x="0" y="23050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AFC3C1EF-89E2-41CD-B73A-9F948CB2B6E7}"/>
              </a:ext>
            </a:extLst>
          </p:cNvPr>
          <p:cNvSpPr>
            <a:spLocks noGrp="1"/>
          </p:cNvSpPr>
          <p:nvPr>
            <p:ph type="pic" sz="quarter" idx="69" hasCustomPrompt="1"/>
          </p:nvPr>
        </p:nvSpPr>
        <p:spPr>
          <a:xfrm>
            <a:off x="6052457" y="0"/>
            <a:ext cx="2995718" cy="4421846"/>
          </a:xfrm>
          <a:custGeom>
            <a:avLst/>
            <a:gdLst>
              <a:gd name="connsiteX0" fmla="*/ 0 w 2995718"/>
              <a:gd name="connsiteY0" fmla="*/ 0 h 4421846"/>
              <a:gd name="connsiteX1" fmla="*/ 2995718 w 2995718"/>
              <a:gd name="connsiteY1" fmla="*/ 0 h 4421846"/>
              <a:gd name="connsiteX2" fmla="*/ 2995718 w 2995718"/>
              <a:gd name="connsiteY2" fmla="*/ 4421846 h 4421846"/>
              <a:gd name="connsiteX3" fmla="*/ 0 w 2995718"/>
              <a:gd name="connsiteY3" fmla="*/ 4421846 h 44218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95718" h="4421846">
                <a:moveTo>
                  <a:pt x="0" y="0"/>
                </a:moveTo>
                <a:lnTo>
                  <a:pt x="2995718" y="0"/>
                </a:lnTo>
                <a:lnTo>
                  <a:pt x="2995718" y="4421846"/>
                </a:lnTo>
                <a:lnTo>
                  <a:pt x="0" y="442184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EFAD2355-4F1E-412B-87FD-0DC1745A218D}"/>
              </a:ext>
            </a:extLst>
          </p:cNvPr>
          <p:cNvSpPr>
            <a:spLocks noGrp="1"/>
          </p:cNvSpPr>
          <p:nvPr>
            <p:ph type="pic" sz="quarter" idx="70" hasCustomPrompt="1"/>
          </p:nvPr>
        </p:nvSpPr>
        <p:spPr>
          <a:xfrm>
            <a:off x="6052457" y="4552950"/>
            <a:ext cx="2995718" cy="2305050"/>
          </a:xfrm>
          <a:custGeom>
            <a:avLst/>
            <a:gdLst>
              <a:gd name="connsiteX0" fmla="*/ 0 w 2995718"/>
              <a:gd name="connsiteY0" fmla="*/ 0 h 2305050"/>
              <a:gd name="connsiteX1" fmla="*/ 2995718 w 2995718"/>
              <a:gd name="connsiteY1" fmla="*/ 0 h 2305050"/>
              <a:gd name="connsiteX2" fmla="*/ 2995718 w 2995718"/>
              <a:gd name="connsiteY2" fmla="*/ 2305050 h 2305050"/>
              <a:gd name="connsiteX3" fmla="*/ 0 w 2995718"/>
              <a:gd name="connsiteY3" fmla="*/ 2305050 h 2305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95718" h="2305050">
                <a:moveTo>
                  <a:pt x="0" y="0"/>
                </a:moveTo>
                <a:lnTo>
                  <a:pt x="2995718" y="0"/>
                </a:lnTo>
                <a:lnTo>
                  <a:pt x="2995718" y="2305050"/>
                </a:lnTo>
                <a:lnTo>
                  <a:pt x="0" y="23050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813312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647E558D-C8F1-47BB-A03D-E5B315F8547B}"/>
              </a:ext>
            </a:extLst>
          </p:cNvPr>
          <p:cNvSpPr>
            <a:spLocks noGrp="1"/>
          </p:cNvSpPr>
          <p:nvPr>
            <p:ph type="pic" sz="quarter" idx="70" hasCustomPrompt="1"/>
          </p:nvPr>
        </p:nvSpPr>
        <p:spPr>
          <a:xfrm>
            <a:off x="5660572" y="2859319"/>
            <a:ext cx="870858" cy="870858"/>
          </a:xfrm>
          <a:custGeom>
            <a:avLst/>
            <a:gdLst>
              <a:gd name="connsiteX0" fmla="*/ 435429 w 870858"/>
              <a:gd name="connsiteY0" fmla="*/ 0 h 870858"/>
              <a:gd name="connsiteX1" fmla="*/ 870858 w 870858"/>
              <a:gd name="connsiteY1" fmla="*/ 435429 h 870858"/>
              <a:gd name="connsiteX2" fmla="*/ 435429 w 870858"/>
              <a:gd name="connsiteY2" fmla="*/ 870858 h 870858"/>
              <a:gd name="connsiteX3" fmla="*/ 0 w 870858"/>
              <a:gd name="connsiteY3" fmla="*/ 435429 h 870858"/>
              <a:gd name="connsiteX4" fmla="*/ 435429 w 870858"/>
              <a:gd name="connsiteY4" fmla="*/ 0 h 8708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70858" h="870858">
                <a:moveTo>
                  <a:pt x="435429" y="0"/>
                </a:moveTo>
                <a:cubicBezTo>
                  <a:pt x="675910" y="0"/>
                  <a:pt x="870858" y="194948"/>
                  <a:pt x="870858" y="435429"/>
                </a:cubicBezTo>
                <a:cubicBezTo>
                  <a:pt x="870858" y="675910"/>
                  <a:pt x="675910" y="870858"/>
                  <a:pt x="435429" y="870858"/>
                </a:cubicBezTo>
                <a:cubicBezTo>
                  <a:pt x="194948" y="870858"/>
                  <a:pt x="0" y="675910"/>
                  <a:pt x="0" y="435429"/>
                </a:cubicBezTo>
                <a:cubicBezTo>
                  <a:pt x="0" y="194948"/>
                  <a:pt x="194948" y="0"/>
                  <a:pt x="435429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F6256684-7CEE-4E95-8F10-71214050185D}"/>
              </a:ext>
            </a:extLst>
          </p:cNvPr>
          <p:cNvSpPr>
            <a:spLocks noGrp="1"/>
          </p:cNvSpPr>
          <p:nvPr>
            <p:ph type="pic" sz="quarter" idx="71" hasCustomPrompt="1"/>
          </p:nvPr>
        </p:nvSpPr>
        <p:spPr>
          <a:xfrm>
            <a:off x="9626814" y="2859319"/>
            <a:ext cx="870858" cy="870858"/>
          </a:xfrm>
          <a:custGeom>
            <a:avLst/>
            <a:gdLst>
              <a:gd name="connsiteX0" fmla="*/ 435429 w 870858"/>
              <a:gd name="connsiteY0" fmla="*/ 0 h 870858"/>
              <a:gd name="connsiteX1" fmla="*/ 870858 w 870858"/>
              <a:gd name="connsiteY1" fmla="*/ 435429 h 870858"/>
              <a:gd name="connsiteX2" fmla="*/ 435429 w 870858"/>
              <a:gd name="connsiteY2" fmla="*/ 870858 h 870858"/>
              <a:gd name="connsiteX3" fmla="*/ 0 w 870858"/>
              <a:gd name="connsiteY3" fmla="*/ 435429 h 870858"/>
              <a:gd name="connsiteX4" fmla="*/ 435429 w 870858"/>
              <a:gd name="connsiteY4" fmla="*/ 0 h 8708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70858" h="870858">
                <a:moveTo>
                  <a:pt x="435429" y="0"/>
                </a:moveTo>
                <a:cubicBezTo>
                  <a:pt x="675910" y="0"/>
                  <a:pt x="870858" y="194948"/>
                  <a:pt x="870858" y="435429"/>
                </a:cubicBezTo>
                <a:cubicBezTo>
                  <a:pt x="870858" y="675910"/>
                  <a:pt x="675910" y="870858"/>
                  <a:pt x="435429" y="870858"/>
                </a:cubicBezTo>
                <a:cubicBezTo>
                  <a:pt x="194948" y="870858"/>
                  <a:pt x="0" y="675910"/>
                  <a:pt x="0" y="435429"/>
                </a:cubicBezTo>
                <a:cubicBezTo>
                  <a:pt x="0" y="194948"/>
                  <a:pt x="194948" y="0"/>
                  <a:pt x="435429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6626D8CB-357E-4204-83C2-505EC26599B3}"/>
              </a:ext>
            </a:extLst>
          </p:cNvPr>
          <p:cNvSpPr>
            <a:spLocks noGrp="1"/>
          </p:cNvSpPr>
          <p:nvPr>
            <p:ph type="pic" sz="quarter" idx="69" hasCustomPrompt="1"/>
          </p:nvPr>
        </p:nvSpPr>
        <p:spPr>
          <a:xfrm>
            <a:off x="1694330" y="2859319"/>
            <a:ext cx="870858" cy="870858"/>
          </a:xfrm>
          <a:custGeom>
            <a:avLst/>
            <a:gdLst>
              <a:gd name="connsiteX0" fmla="*/ 435429 w 870858"/>
              <a:gd name="connsiteY0" fmla="*/ 0 h 870858"/>
              <a:gd name="connsiteX1" fmla="*/ 870858 w 870858"/>
              <a:gd name="connsiteY1" fmla="*/ 435429 h 870858"/>
              <a:gd name="connsiteX2" fmla="*/ 435429 w 870858"/>
              <a:gd name="connsiteY2" fmla="*/ 870858 h 870858"/>
              <a:gd name="connsiteX3" fmla="*/ 0 w 870858"/>
              <a:gd name="connsiteY3" fmla="*/ 435429 h 870858"/>
              <a:gd name="connsiteX4" fmla="*/ 435429 w 870858"/>
              <a:gd name="connsiteY4" fmla="*/ 0 h 8708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70858" h="870858">
                <a:moveTo>
                  <a:pt x="435429" y="0"/>
                </a:moveTo>
                <a:cubicBezTo>
                  <a:pt x="675910" y="0"/>
                  <a:pt x="870858" y="194948"/>
                  <a:pt x="870858" y="435429"/>
                </a:cubicBezTo>
                <a:cubicBezTo>
                  <a:pt x="870858" y="675910"/>
                  <a:pt x="675910" y="870858"/>
                  <a:pt x="435429" y="870858"/>
                </a:cubicBezTo>
                <a:cubicBezTo>
                  <a:pt x="194948" y="870858"/>
                  <a:pt x="0" y="675910"/>
                  <a:pt x="0" y="435429"/>
                </a:cubicBezTo>
                <a:cubicBezTo>
                  <a:pt x="0" y="194948"/>
                  <a:pt x="194948" y="0"/>
                  <a:pt x="435429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303490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006C8CBB-2B9A-43E7-8353-E6334A2D0049}"/>
              </a:ext>
            </a:extLst>
          </p:cNvPr>
          <p:cNvSpPr>
            <a:spLocks noGrp="1"/>
          </p:cNvSpPr>
          <p:nvPr>
            <p:ph type="pic" sz="quarter" idx="71" hasCustomPrompt="1"/>
          </p:nvPr>
        </p:nvSpPr>
        <p:spPr>
          <a:xfrm>
            <a:off x="4934712" y="2463570"/>
            <a:ext cx="2322576" cy="2322576"/>
          </a:xfrm>
          <a:custGeom>
            <a:avLst/>
            <a:gdLst>
              <a:gd name="connsiteX0" fmla="*/ 1161288 w 2322576"/>
              <a:gd name="connsiteY0" fmla="*/ 0 h 2322576"/>
              <a:gd name="connsiteX1" fmla="*/ 2322576 w 2322576"/>
              <a:gd name="connsiteY1" fmla="*/ 1161288 h 2322576"/>
              <a:gd name="connsiteX2" fmla="*/ 1161288 w 2322576"/>
              <a:gd name="connsiteY2" fmla="*/ 2322576 h 2322576"/>
              <a:gd name="connsiteX3" fmla="*/ 0 w 2322576"/>
              <a:gd name="connsiteY3" fmla="*/ 1161288 h 2322576"/>
              <a:gd name="connsiteX4" fmla="*/ 1161288 w 2322576"/>
              <a:gd name="connsiteY4" fmla="*/ 0 h 23225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22576" h="2322576">
                <a:moveTo>
                  <a:pt x="1161288" y="0"/>
                </a:moveTo>
                <a:cubicBezTo>
                  <a:pt x="1802650" y="0"/>
                  <a:pt x="2322576" y="519926"/>
                  <a:pt x="2322576" y="1161288"/>
                </a:cubicBezTo>
                <a:cubicBezTo>
                  <a:pt x="2322576" y="1802650"/>
                  <a:pt x="1802650" y="2322576"/>
                  <a:pt x="1161288" y="2322576"/>
                </a:cubicBezTo>
                <a:cubicBezTo>
                  <a:pt x="519926" y="2322576"/>
                  <a:pt x="0" y="1802650"/>
                  <a:pt x="0" y="1161288"/>
                </a:cubicBezTo>
                <a:cubicBezTo>
                  <a:pt x="0" y="519926"/>
                  <a:pt x="519926" y="0"/>
                  <a:pt x="1161288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887865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23CC767A-EB0F-492E-A6AF-60D2DCBA6AB5}"/>
              </a:ext>
            </a:extLst>
          </p:cNvPr>
          <p:cNvSpPr>
            <a:spLocks noGrp="1"/>
          </p:cNvSpPr>
          <p:nvPr>
            <p:ph type="pic" sz="quarter" idx="69" hasCustomPrompt="1"/>
          </p:nvPr>
        </p:nvSpPr>
        <p:spPr>
          <a:xfrm>
            <a:off x="0" y="0"/>
            <a:ext cx="12192000" cy="2991984"/>
          </a:xfrm>
          <a:custGeom>
            <a:avLst/>
            <a:gdLst>
              <a:gd name="connsiteX0" fmla="*/ 0 w 12192000"/>
              <a:gd name="connsiteY0" fmla="*/ 0 h 2991984"/>
              <a:gd name="connsiteX1" fmla="*/ 12192000 w 12192000"/>
              <a:gd name="connsiteY1" fmla="*/ 0 h 2991984"/>
              <a:gd name="connsiteX2" fmla="*/ 12192000 w 12192000"/>
              <a:gd name="connsiteY2" fmla="*/ 2991984 h 2991984"/>
              <a:gd name="connsiteX3" fmla="*/ 0 w 12192000"/>
              <a:gd name="connsiteY3" fmla="*/ 2991984 h 2991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991984">
                <a:moveTo>
                  <a:pt x="0" y="0"/>
                </a:moveTo>
                <a:lnTo>
                  <a:pt x="12192000" y="0"/>
                </a:lnTo>
                <a:lnTo>
                  <a:pt x="12192000" y="2991984"/>
                </a:lnTo>
                <a:lnTo>
                  <a:pt x="0" y="299198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510084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75F84890-04DC-4AB8-9221-F4B2D3E549DC}"/>
              </a:ext>
            </a:extLst>
          </p:cNvPr>
          <p:cNvSpPr>
            <a:spLocks noGrp="1"/>
          </p:cNvSpPr>
          <p:nvPr>
            <p:ph type="pic" sz="quarter" idx="70" hasCustomPrompt="1"/>
          </p:nvPr>
        </p:nvSpPr>
        <p:spPr>
          <a:xfrm>
            <a:off x="6386288" y="1963732"/>
            <a:ext cx="5268061" cy="2924984"/>
          </a:xfrm>
          <a:custGeom>
            <a:avLst/>
            <a:gdLst>
              <a:gd name="connsiteX0" fmla="*/ 0 w 5268061"/>
              <a:gd name="connsiteY0" fmla="*/ 0 h 2924984"/>
              <a:gd name="connsiteX1" fmla="*/ 5268061 w 5268061"/>
              <a:gd name="connsiteY1" fmla="*/ 0 h 2924984"/>
              <a:gd name="connsiteX2" fmla="*/ 5268061 w 5268061"/>
              <a:gd name="connsiteY2" fmla="*/ 2924984 h 2924984"/>
              <a:gd name="connsiteX3" fmla="*/ 0 w 5268061"/>
              <a:gd name="connsiteY3" fmla="*/ 2924984 h 2924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68061" h="2924984">
                <a:moveTo>
                  <a:pt x="0" y="0"/>
                </a:moveTo>
                <a:lnTo>
                  <a:pt x="5268061" y="0"/>
                </a:lnTo>
                <a:lnTo>
                  <a:pt x="5268061" y="2924984"/>
                </a:lnTo>
                <a:lnTo>
                  <a:pt x="0" y="292498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A7B2A85C-2593-4C69-A196-147E0ADA6F2C}"/>
              </a:ext>
            </a:extLst>
          </p:cNvPr>
          <p:cNvSpPr>
            <a:spLocks noGrp="1"/>
          </p:cNvSpPr>
          <p:nvPr>
            <p:ph type="pic" sz="quarter" idx="69" hasCustomPrompt="1"/>
          </p:nvPr>
        </p:nvSpPr>
        <p:spPr>
          <a:xfrm>
            <a:off x="537653" y="1963732"/>
            <a:ext cx="5268061" cy="2924984"/>
          </a:xfrm>
          <a:custGeom>
            <a:avLst/>
            <a:gdLst>
              <a:gd name="connsiteX0" fmla="*/ 0 w 5268061"/>
              <a:gd name="connsiteY0" fmla="*/ 0 h 2924984"/>
              <a:gd name="connsiteX1" fmla="*/ 5268061 w 5268061"/>
              <a:gd name="connsiteY1" fmla="*/ 0 h 2924984"/>
              <a:gd name="connsiteX2" fmla="*/ 5268061 w 5268061"/>
              <a:gd name="connsiteY2" fmla="*/ 2924984 h 2924984"/>
              <a:gd name="connsiteX3" fmla="*/ 0 w 5268061"/>
              <a:gd name="connsiteY3" fmla="*/ 2924984 h 2924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68061" h="2924984">
                <a:moveTo>
                  <a:pt x="0" y="0"/>
                </a:moveTo>
                <a:lnTo>
                  <a:pt x="5268061" y="0"/>
                </a:lnTo>
                <a:lnTo>
                  <a:pt x="5268061" y="2924984"/>
                </a:lnTo>
                <a:lnTo>
                  <a:pt x="0" y="292498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060793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F40F2F76-4F7F-4C22-BFBC-EB00F7AF44B0}"/>
              </a:ext>
            </a:extLst>
          </p:cNvPr>
          <p:cNvSpPr>
            <a:spLocks noGrp="1"/>
          </p:cNvSpPr>
          <p:nvPr>
            <p:ph type="pic" sz="quarter" idx="70" hasCustomPrompt="1"/>
          </p:nvPr>
        </p:nvSpPr>
        <p:spPr>
          <a:xfrm>
            <a:off x="7019101" y="1407319"/>
            <a:ext cx="1871837" cy="4043362"/>
          </a:xfrm>
          <a:custGeom>
            <a:avLst/>
            <a:gdLst>
              <a:gd name="connsiteX0" fmla="*/ 311979 w 1871837"/>
              <a:gd name="connsiteY0" fmla="*/ 0 h 4043362"/>
              <a:gd name="connsiteX1" fmla="*/ 1559858 w 1871837"/>
              <a:gd name="connsiteY1" fmla="*/ 0 h 4043362"/>
              <a:gd name="connsiteX2" fmla="*/ 1871837 w 1871837"/>
              <a:gd name="connsiteY2" fmla="*/ 311979 h 4043362"/>
              <a:gd name="connsiteX3" fmla="*/ 1871837 w 1871837"/>
              <a:gd name="connsiteY3" fmla="*/ 3731383 h 4043362"/>
              <a:gd name="connsiteX4" fmla="*/ 1559858 w 1871837"/>
              <a:gd name="connsiteY4" fmla="*/ 4043362 h 4043362"/>
              <a:gd name="connsiteX5" fmla="*/ 311979 w 1871837"/>
              <a:gd name="connsiteY5" fmla="*/ 4043362 h 4043362"/>
              <a:gd name="connsiteX6" fmla="*/ 0 w 1871837"/>
              <a:gd name="connsiteY6" fmla="*/ 3731383 h 4043362"/>
              <a:gd name="connsiteX7" fmla="*/ 0 w 1871837"/>
              <a:gd name="connsiteY7" fmla="*/ 311979 h 4043362"/>
              <a:gd name="connsiteX8" fmla="*/ 311979 w 1871837"/>
              <a:gd name="connsiteY8" fmla="*/ 0 h 40433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71837" h="4043362">
                <a:moveTo>
                  <a:pt x="311979" y="0"/>
                </a:moveTo>
                <a:lnTo>
                  <a:pt x="1559858" y="0"/>
                </a:lnTo>
                <a:cubicBezTo>
                  <a:pt x="1732159" y="0"/>
                  <a:pt x="1871837" y="139678"/>
                  <a:pt x="1871837" y="311979"/>
                </a:cubicBezTo>
                <a:lnTo>
                  <a:pt x="1871837" y="3731383"/>
                </a:lnTo>
                <a:cubicBezTo>
                  <a:pt x="1871837" y="3903684"/>
                  <a:pt x="1732159" y="4043362"/>
                  <a:pt x="1559858" y="4043362"/>
                </a:cubicBezTo>
                <a:lnTo>
                  <a:pt x="311979" y="4043362"/>
                </a:lnTo>
                <a:cubicBezTo>
                  <a:pt x="139678" y="4043362"/>
                  <a:pt x="0" y="3903684"/>
                  <a:pt x="0" y="3731383"/>
                </a:cubicBezTo>
                <a:lnTo>
                  <a:pt x="0" y="311979"/>
                </a:lnTo>
                <a:cubicBezTo>
                  <a:pt x="0" y="139678"/>
                  <a:pt x="139678" y="0"/>
                  <a:pt x="311979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961DA58F-C4D1-4C60-A584-C563D00E389C}"/>
              </a:ext>
            </a:extLst>
          </p:cNvPr>
          <p:cNvSpPr>
            <a:spLocks noGrp="1"/>
          </p:cNvSpPr>
          <p:nvPr>
            <p:ph type="pic" sz="quarter" idx="71" hasCustomPrompt="1"/>
          </p:nvPr>
        </p:nvSpPr>
        <p:spPr>
          <a:xfrm>
            <a:off x="9195702" y="1407319"/>
            <a:ext cx="1871837" cy="4043362"/>
          </a:xfrm>
          <a:custGeom>
            <a:avLst/>
            <a:gdLst>
              <a:gd name="connsiteX0" fmla="*/ 311979 w 1871837"/>
              <a:gd name="connsiteY0" fmla="*/ 0 h 4043362"/>
              <a:gd name="connsiteX1" fmla="*/ 1559858 w 1871837"/>
              <a:gd name="connsiteY1" fmla="*/ 0 h 4043362"/>
              <a:gd name="connsiteX2" fmla="*/ 1871837 w 1871837"/>
              <a:gd name="connsiteY2" fmla="*/ 311979 h 4043362"/>
              <a:gd name="connsiteX3" fmla="*/ 1871837 w 1871837"/>
              <a:gd name="connsiteY3" fmla="*/ 3731383 h 4043362"/>
              <a:gd name="connsiteX4" fmla="*/ 1559858 w 1871837"/>
              <a:gd name="connsiteY4" fmla="*/ 4043362 h 4043362"/>
              <a:gd name="connsiteX5" fmla="*/ 311979 w 1871837"/>
              <a:gd name="connsiteY5" fmla="*/ 4043362 h 4043362"/>
              <a:gd name="connsiteX6" fmla="*/ 0 w 1871837"/>
              <a:gd name="connsiteY6" fmla="*/ 3731383 h 4043362"/>
              <a:gd name="connsiteX7" fmla="*/ 0 w 1871837"/>
              <a:gd name="connsiteY7" fmla="*/ 311979 h 4043362"/>
              <a:gd name="connsiteX8" fmla="*/ 311979 w 1871837"/>
              <a:gd name="connsiteY8" fmla="*/ 0 h 40433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71837" h="4043362">
                <a:moveTo>
                  <a:pt x="311979" y="0"/>
                </a:moveTo>
                <a:lnTo>
                  <a:pt x="1559858" y="0"/>
                </a:lnTo>
                <a:cubicBezTo>
                  <a:pt x="1732159" y="0"/>
                  <a:pt x="1871837" y="139678"/>
                  <a:pt x="1871837" y="311979"/>
                </a:cubicBezTo>
                <a:lnTo>
                  <a:pt x="1871837" y="3731383"/>
                </a:lnTo>
                <a:cubicBezTo>
                  <a:pt x="1871837" y="3903684"/>
                  <a:pt x="1732159" y="4043362"/>
                  <a:pt x="1559858" y="4043362"/>
                </a:cubicBezTo>
                <a:lnTo>
                  <a:pt x="311979" y="4043362"/>
                </a:lnTo>
                <a:cubicBezTo>
                  <a:pt x="139678" y="4043362"/>
                  <a:pt x="0" y="3903684"/>
                  <a:pt x="0" y="3731383"/>
                </a:cubicBezTo>
                <a:lnTo>
                  <a:pt x="0" y="311979"/>
                </a:lnTo>
                <a:cubicBezTo>
                  <a:pt x="0" y="139678"/>
                  <a:pt x="139678" y="0"/>
                  <a:pt x="311979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535504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3ED4C463-50E7-4B7F-875B-27F33ED9A2A6}"/>
              </a:ext>
            </a:extLst>
          </p:cNvPr>
          <p:cNvSpPr>
            <a:spLocks noGrp="1"/>
          </p:cNvSpPr>
          <p:nvPr>
            <p:ph type="pic" sz="quarter" idx="70" hasCustomPrompt="1"/>
          </p:nvPr>
        </p:nvSpPr>
        <p:spPr>
          <a:xfrm>
            <a:off x="6586420" y="1773287"/>
            <a:ext cx="2010636" cy="1370392"/>
          </a:xfrm>
          <a:custGeom>
            <a:avLst/>
            <a:gdLst>
              <a:gd name="connsiteX0" fmla="*/ 0 w 2010636"/>
              <a:gd name="connsiteY0" fmla="*/ 0 h 1370392"/>
              <a:gd name="connsiteX1" fmla="*/ 2010636 w 2010636"/>
              <a:gd name="connsiteY1" fmla="*/ 0 h 1370392"/>
              <a:gd name="connsiteX2" fmla="*/ 2010636 w 2010636"/>
              <a:gd name="connsiteY2" fmla="*/ 1370392 h 1370392"/>
              <a:gd name="connsiteX3" fmla="*/ 0 w 2010636"/>
              <a:gd name="connsiteY3" fmla="*/ 1370392 h 13703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10636" h="1370392">
                <a:moveTo>
                  <a:pt x="0" y="0"/>
                </a:moveTo>
                <a:lnTo>
                  <a:pt x="2010636" y="0"/>
                </a:lnTo>
                <a:lnTo>
                  <a:pt x="2010636" y="1370392"/>
                </a:lnTo>
                <a:lnTo>
                  <a:pt x="0" y="137039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C6337D3D-4F4D-40F1-BF01-2603AAFF552F}"/>
              </a:ext>
            </a:extLst>
          </p:cNvPr>
          <p:cNvSpPr>
            <a:spLocks noGrp="1"/>
          </p:cNvSpPr>
          <p:nvPr>
            <p:ph type="pic" sz="quarter" idx="69" hasCustomPrompt="1"/>
          </p:nvPr>
        </p:nvSpPr>
        <p:spPr>
          <a:xfrm>
            <a:off x="1270488" y="1717524"/>
            <a:ext cx="2010636" cy="1370392"/>
          </a:xfrm>
          <a:custGeom>
            <a:avLst/>
            <a:gdLst>
              <a:gd name="connsiteX0" fmla="*/ 0 w 2010636"/>
              <a:gd name="connsiteY0" fmla="*/ 0 h 1370392"/>
              <a:gd name="connsiteX1" fmla="*/ 2010636 w 2010636"/>
              <a:gd name="connsiteY1" fmla="*/ 0 h 1370392"/>
              <a:gd name="connsiteX2" fmla="*/ 2010636 w 2010636"/>
              <a:gd name="connsiteY2" fmla="*/ 1370392 h 1370392"/>
              <a:gd name="connsiteX3" fmla="*/ 0 w 2010636"/>
              <a:gd name="connsiteY3" fmla="*/ 1370392 h 13703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10636" h="1370392">
                <a:moveTo>
                  <a:pt x="0" y="0"/>
                </a:moveTo>
                <a:lnTo>
                  <a:pt x="2010636" y="0"/>
                </a:lnTo>
                <a:lnTo>
                  <a:pt x="2010636" y="1370392"/>
                </a:lnTo>
                <a:lnTo>
                  <a:pt x="0" y="137039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435DC403-EC3B-4FD5-A82D-AEDDFD2E9867}"/>
              </a:ext>
            </a:extLst>
          </p:cNvPr>
          <p:cNvSpPr>
            <a:spLocks noGrp="1"/>
          </p:cNvSpPr>
          <p:nvPr>
            <p:ph type="pic" sz="quarter" idx="71" hasCustomPrompt="1"/>
          </p:nvPr>
        </p:nvSpPr>
        <p:spPr>
          <a:xfrm>
            <a:off x="1270488" y="4431695"/>
            <a:ext cx="2010636" cy="1548191"/>
          </a:xfrm>
          <a:custGeom>
            <a:avLst/>
            <a:gdLst>
              <a:gd name="connsiteX0" fmla="*/ 0 w 2010636"/>
              <a:gd name="connsiteY0" fmla="*/ 0 h 1548191"/>
              <a:gd name="connsiteX1" fmla="*/ 2010636 w 2010636"/>
              <a:gd name="connsiteY1" fmla="*/ 0 h 1548191"/>
              <a:gd name="connsiteX2" fmla="*/ 2010636 w 2010636"/>
              <a:gd name="connsiteY2" fmla="*/ 1548191 h 1548191"/>
              <a:gd name="connsiteX3" fmla="*/ 0 w 2010636"/>
              <a:gd name="connsiteY3" fmla="*/ 1548191 h 1548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10636" h="1548191">
                <a:moveTo>
                  <a:pt x="0" y="0"/>
                </a:moveTo>
                <a:lnTo>
                  <a:pt x="2010636" y="0"/>
                </a:lnTo>
                <a:lnTo>
                  <a:pt x="2010636" y="1548191"/>
                </a:lnTo>
                <a:lnTo>
                  <a:pt x="0" y="154819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5B4B2D38-31FB-43AD-8FE1-844169B5FC49}"/>
              </a:ext>
            </a:extLst>
          </p:cNvPr>
          <p:cNvSpPr>
            <a:spLocks noGrp="1"/>
          </p:cNvSpPr>
          <p:nvPr>
            <p:ph type="pic" sz="quarter" idx="72" hasCustomPrompt="1"/>
          </p:nvPr>
        </p:nvSpPr>
        <p:spPr>
          <a:xfrm>
            <a:off x="3811493" y="4431695"/>
            <a:ext cx="2010636" cy="1548191"/>
          </a:xfrm>
          <a:custGeom>
            <a:avLst/>
            <a:gdLst>
              <a:gd name="connsiteX0" fmla="*/ 0 w 2010636"/>
              <a:gd name="connsiteY0" fmla="*/ 0 h 1548191"/>
              <a:gd name="connsiteX1" fmla="*/ 2010636 w 2010636"/>
              <a:gd name="connsiteY1" fmla="*/ 0 h 1548191"/>
              <a:gd name="connsiteX2" fmla="*/ 2010636 w 2010636"/>
              <a:gd name="connsiteY2" fmla="*/ 1548191 h 1548191"/>
              <a:gd name="connsiteX3" fmla="*/ 0 w 2010636"/>
              <a:gd name="connsiteY3" fmla="*/ 1548191 h 1548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10636" h="1548191">
                <a:moveTo>
                  <a:pt x="0" y="0"/>
                </a:moveTo>
                <a:lnTo>
                  <a:pt x="2010636" y="0"/>
                </a:lnTo>
                <a:lnTo>
                  <a:pt x="2010636" y="1548191"/>
                </a:lnTo>
                <a:lnTo>
                  <a:pt x="0" y="154819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DA3DDCE5-2095-4C01-8521-C1229D4E0973}"/>
              </a:ext>
            </a:extLst>
          </p:cNvPr>
          <p:cNvSpPr>
            <a:spLocks noGrp="1"/>
          </p:cNvSpPr>
          <p:nvPr>
            <p:ph type="pic" sz="quarter" idx="73" hasCustomPrompt="1"/>
          </p:nvPr>
        </p:nvSpPr>
        <p:spPr>
          <a:xfrm>
            <a:off x="6352498" y="4431695"/>
            <a:ext cx="2010636" cy="1548191"/>
          </a:xfrm>
          <a:custGeom>
            <a:avLst/>
            <a:gdLst>
              <a:gd name="connsiteX0" fmla="*/ 0 w 2010636"/>
              <a:gd name="connsiteY0" fmla="*/ 0 h 1548191"/>
              <a:gd name="connsiteX1" fmla="*/ 2010636 w 2010636"/>
              <a:gd name="connsiteY1" fmla="*/ 0 h 1548191"/>
              <a:gd name="connsiteX2" fmla="*/ 2010636 w 2010636"/>
              <a:gd name="connsiteY2" fmla="*/ 1548191 h 1548191"/>
              <a:gd name="connsiteX3" fmla="*/ 0 w 2010636"/>
              <a:gd name="connsiteY3" fmla="*/ 1548191 h 1548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10636" h="1548191">
                <a:moveTo>
                  <a:pt x="0" y="0"/>
                </a:moveTo>
                <a:lnTo>
                  <a:pt x="2010636" y="0"/>
                </a:lnTo>
                <a:lnTo>
                  <a:pt x="2010636" y="1548191"/>
                </a:lnTo>
                <a:lnTo>
                  <a:pt x="0" y="154819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97304575-53BA-4C27-8936-AB847701DB96}"/>
              </a:ext>
            </a:extLst>
          </p:cNvPr>
          <p:cNvSpPr>
            <a:spLocks noGrp="1"/>
          </p:cNvSpPr>
          <p:nvPr>
            <p:ph type="pic" sz="quarter" idx="74" hasCustomPrompt="1"/>
          </p:nvPr>
        </p:nvSpPr>
        <p:spPr>
          <a:xfrm>
            <a:off x="8893504" y="4431695"/>
            <a:ext cx="2010636" cy="1548191"/>
          </a:xfrm>
          <a:custGeom>
            <a:avLst/>
            <a:gdLst>
              <a:gd name="connsiteX0" fmla="*/ 0 w 2010636"/>
              <a:gd name="connsiteY0" fmla="*/ 0 h 1548191"/>
              <a:gd name="connsiteX1" fmla="*/ 2010636 w 2010636"/>
              <a:gd name="connsiteY1" fmla="*/ 0 h 1548191"/>
              <a:gd name="connsiteX2" fmla="*/ 2010636 w 2010636"/>
              <a:gd name="connsiteY2" fmla="*/ 1548191 h 1548191"/>
              <a:gd name="connsiteX3" fmla="*/ 0 w 2010636"/>
              <a:gd name="connsiteY3" fmla="*/ 1548191 h 1548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10636" h="1548191">
                <a:moveTo>
                  <a:pt x="0" y="0"/>
                </a:moveTo>
                <a:lnTo>
                  <a:pt x="2010636" y="0"/>
                </a:lnTo>
                <a:lnTo>
                  <a:pt x="2010636" y="1548191"/>
                </a:lnTo>
                <a:lnTo>
                  <a:pt x="0" y="154819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83391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74006296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2BD8BC90-6649-4125-86CF-297DF4522DFC}"/>
              </a:ext>
            </a:extLst>
          </p:cNvPr>
          <p:cNvSpPr>
            <a:spLocks noGrp="1"/>
          </p:cNvSpPr>
          <p:nvPr>
            <p:ph type="pic" sz="quarter" idx="72" hasCustomPrompt="1"/>
          </p:nvPr>
        </p:nvSpPr>
        <p:spPr>
          <a:xfrm>
            <a:off x="9196282" y="2436154"/>
            <a:ext cx="2995718" cy="4421846"/>
          </a:xfrm>
          <a:custGeom>
            <a:avLst/>
            <a:gdLst>
              <a:gd name="connsiteX0" fmla="*/ 0 w 2995718"/>
              <a:gd name="connsiteY0" fmla="*/ 0 h 4421846"/>
              <a:gd name="connsiteX1" fmla="*/ 2995718 w 2995718"/>
              <a:gd name="connsiteY1" fmla="*/ 0 h 4421846"/>
              <a:gd name="connsiteX2" fmla="*/ 2995718 w 2995718"/>
              <a:gd name="connsiteY2" fmla="*/ 4421846 h 4421846"/>
              <a:gd name="connsiteX3" fmla="*/ 0 w 2995718"/>
              <a:gd name="connsiteY3" fmla="*/ 4421846 h 44218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95718" h="4421846">
                <a:moveTo>
                  <a:pt x="0" y="0"/>
                </a:moveTo>
                <a:lnTo>
                  <a:pt x="2995718" y="0"/>
                </a:lnTo>
                <a:lnTo>
                  <a:pt x="2995718" y="4421846"/>
                </a:lnTo>
                <a:lnTo>
                  <a:pt x="0" y="442184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2DD4E064-F2BA-41C7-8795-3B499913B401}"/>
              </a:ext>
            </a:extLst>
          </p:cNvPr>
          <p:cNvSpPr>
            <a:spLocks noGrp="1"/>
          </p:cNvSpPr>
          <p:nvPr>
            <p:ph type="pic" sz="quarter" idx="71" hasCustomPrompt="1"/>
          </p:nvPr>
        </p:nvSpPr>
        <p:spPr>
          <a:xfrm>
            <a:off x="6376043" y="4306207"/>
            <a:ext cx="2674574" cy="2554514"/>
          </a:xfrm>
          <a:custGeom>
            <a:avLst/>
            <a:gdLst>
              <a:gd name="connsiteX0" fmla="*/ 0 w 2674574"/>
              <a:gd name="connsiteY0" fmla="*/ 0 h 2554514"/>
              <a:gd name="connsiteX1" fmla="*/ 2674574 w 2674574"/>
              <a:gd name="connsiteY1" fmla="*/ 0 h 2554514"/>
              <a:gd name="connsiteX2" fmla="*/ 2674574 w 2674574"/>
              <a:gd name="connsiteY2" fmla="*/ 2554514 h 2554514"/>
              <a:gd name="connsiteX3" fmla="*/ 0 w 2674574"/>
              <a:gd name="connsiteY3" fmla="*/ 2554514 h 25545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74574" h="2554514">
                <a:moveTo>
                  <a:pt x="0" y="0"/>
                </a:moveTo>
                <a:lnTo>
                  <a:pt x="2674574" y="0"/>
                </a:lnTo>
                <a:lnTo>
                  <a:pt x="2674574" y="2554514"/>
                </a:lnTo>
                <a:lnTo>
                  <a:pt x="0" y="255451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422BDA60-9D15-4D3F-A26F-324C9D2CF7EF}"/>
              </a:ext>
            </a:extLst>
          </p:cNvPr>
          <p:cNvSpPr>
            <a:spLocks noGrp="1"/>
          </p:cNvSpPr>
          <p:nvPr>
            <p:ph type="pic" sz="quarter" idx="69" hasCustomPrompt="1"/>
          </p:nvPr>
        </p:nvSpPr>
        <p:spPr>
          <a:xfrm>
            <a:off x="9196282" y="0"/>
            <a:ext cx="2995718" cy="2305050"/>
          </a:xfrm>
          <a:custGeom>
            <a:avLst/>
            <a:gdLst>
              <a:gd name="connsiteX0" fmla="*/ 0 w 2995718"/>
              <a:gd name="connsiteY0" fmla="*/ 0 h 2305050"/>
              <a:gd name="connsiteX1" fmla="*/ 2995718 w 2995718"/>
              <a:gd name="connsiteY1" fmla="*/ 0 h 2305050"/>
              <a:gd name="connsiteX2" fmla="*/ 2995718 w 2995718"/>
              <a:gd name="connsiteY2" fmla="*/ 2305050 h 2305050"/>
              <a:gd name="connsiteX3" fmla="*/ 0 w 2995718"/>
              <a:gd name="connsiteY3" fmla="*/ 2305050 h 2305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95718" h="2305050">
                <a:moveTo>
                  <a:pt x="0" y="0"/>
                </a:moveTo>
                <a:lnTo>
                  <a:pt x="2995718" y="0"/>
                </a:lnTo>
                <a:lnTo>
                  <a:pt x="2995718" y="2305050"/>
                </a:lnTo>
                <a:lnTo>
                  <a:pt x="0" y="23050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030382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0E1E0038-21CB-43DC-8C6B-7E150279937B}"/>
              </a:ext>
            </a:extLst>
          </p:cNvPr>
          <p:cNvSpPr>
            <a:spLocks noGrp="1"/>
          </p:cNvSpPr>
          <p:nvPr>
            <p:ph type="pic" sz="quarter" idx="71" hasCustomPrompt="1"/>
          </p:nvPr>
        </p:nvSpPr>
        <p:spPr>
          <a:xfrm>
            <a:off x="2160613" y="4020173"/>
            <a:ext cx="7738130" cy="1959428"/>
          </a:xfrm>
          <a:custGeom>
            <a:avLst/>
            <a:gdLst>
              <a:gd name="connsiteX0" fmla="*/ 0 w 7738130"/>
              <a:gd name="connsiteY0" fmla="*/ 0 h 1959428"/>
              <a:gd name="connsiteX1" fmla="*/ 7738130 w 7738130"/>
              <a:gd name="connsiteY1" fmla="*/ 0 h 1959428"/>
              <a:gd name="connsiteX2" fmla="*/ 7738130 w 7738130"/>
              <a:gd name="connsiteY2" fmla="*/ 1959428 h 1959428"/>
              <a:gd name="connsiteX3" fmla="*/ 0 w 7738130"/>
              <a:gd name="connsiteY3" fmla="*/ 1959428 h 1959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738130" h="1959428">
                <a:moveTo>
                  <a:pt x="0" y="0"/>
                </a:moveTo>
                <a:lnTo>
                  <a:pt x="7738130" y="0"/>
                </a:lnTo>
                <a:lnTo>
                  <a:pt x="7738130" y="1959428"/>
                </a:lnTo>
                <a:lnTo>
                  <a:pt x="0" y="195942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61516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2032233"/>
            <a:ext cx="12192000" cy="2467196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158672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4355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Picture Placeholder 36">
            <a:extLst>
              <a:ext uri="{FF2B5EF4-FFF2-40B4-BE49-F238E27FC236}">
                <a16:creationId xmlns:a16="http://schemas.microsoft.com/office/drawing/2014/main" id="{87E68C09-97B2-4278-B072-A76A53908850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2146300"/>
              <a:gd name="connsiteX1" fmla="*/ 12192000 w 12192000"/>
              <a:gd name="connsiteY1" fmla="*/ 0 h 2146300"/>
              <a:gd name="connsiteX2" fmla="*/ 12192000 w 12192000"/>
              <a:gd name="connsiteY2" fmla="*/ 2146300 h 2146300"/>
              <a:gd name="connsiteX3" fmla="*/ 0 w 12192000"/>
              <a:gd name="connsiteY3" fmla="*/ 2146300 h 2146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146300">
                <a:moveTo>
                  <a:pt x="0" y="0"/>
                </a:moveTo>
                <a:lnTo>
                  <a:pt x="12192000" y="0"/>
                </a:lnTo>
                <a:lnTo>
                  <a:pt x="12192000" y="2146300"/>
                </a:lnTo>
                <a:lnTo>
                  <a:pt x="0" y="2146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>
          <a:xfrm>
            <a:off x="11304542" y="481237"/>
            <a:ext cx="438150" cy="311150"/>
          </a:xfrm>
        </p:spPr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00134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68FF5079-F006-4B86-B729-27791B935533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0" y="3489"/>
            <a:ext cx="12192000" cy="6856099"/>
          </a:xfrm>
          <a:custGeom>
            <a:avLst/>
            <a:gdLst>
              <a:gd name="connsiteX0" fmla="*/ 0 w 2978150"/>
              <a:gd name="connsiteY0" fmla="*/ 0 h 2487613"/>
              <a:gd name="connsiteX1" fmla="*/ 2978150 w 2978150"/>
              <a:gd name="connsiteY1" fmla="*/ 0 h 2487613"/>
              <a:gd name="connsiteX2" fmla="*/ 2978150 w 2978150"/>
              <a:gd name="connsiteY2" fmla="*/ 2487613 h 2487613"/>
              <a:gd name="connsiteX3" fmla="*/ 0 w 2978150"/>
              <a:gd name="connsiteY3" fmla="*/ 2487613 h 2487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78150" h="2487613">
                <a:moveTo>
                  <a:pt x="0" y="0"/>
                </a:moveTo>
                <a:lnTo>
                  <a:pt x="2978150" y="0"/>
                </a:lnTo>
                <a:lnTo>
                  <a:pt x="2978150" y="2487613"/>
                </a:lnTo>
                <a:lnTo>
                  <a:pt x="0" y="248761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1800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69A6AEB8-28D3-4539-AFC2-DB861AB59428}"/>
              </a:ext>
            </a:extLst>
          </p:cNvPr>
          <p:cNvSpPr>
            <a:spLocks noGrp="1"/>
          </p:cNvSpPr>
          <p:nvPr>
            <p:ph type="pic" sz="quarter" idx="62" hasCustomPrompt="1"/>
          </p:nvPr>
        </p:nvSpPr>
        <p:spPr>
          <a:xfrm>
            <a:off x="6254410" y="1821240"/>
            <a:ext cx="2694215" cy="2286933"/>
          </a:xfrm>
          <a:custGeom>
            <a:avLst/>
            <a:gdLst>
              <a:gd name="connsiteX0" fmla="*/ 0 w 2694215"/>
              <a:gd name="connsiteY0" fmla="*/ 0 h 2286933"/>
              <a:gd name="connsiteX1" fmla="*/ 2694215 w 2694215"/>
              <a:gd name="connsiteY1" fmla="*/ 0 h 2286933"/>
              <a:gd name="connsiteX2" fmla="*/ 2694215 w 2694215"/>
              <a:gd name="connsiteY2" fmla="*/ 2286933 h 2286933"/>
              <a:gd name="connsiteX3" fmla="*/ 0 w 2694215"/>
              <a:gd name="connsiteY3" fmla="*/ 2286933 h 22869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94215" h="2286933">
                <a:moveTo>
                  <a:pt x="0" y="0"/>
                </a:moveTo>
                <a:lnTo>
                  <a:pt x="2694215" y="0"/>
                </a:lnTo>
                <a:lnTo>
                  <a:pt x="2694215" y="2286933"/>
                </a:lnTo>
                <a:lnTo>
                  <a:pt x="0" y="228693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11EF2C7-D79A-4417-9AE2-4FCAA299EC78}"/>
              </a:ext>
            </a:extLst>
          </p:cNvPr>
          <p:cNvSpPr>
            <a:spLocks noGrp="1"/>
          </p:cNvSpPr>
          <p:nvPr>
            <p:ph type="pic" sz="quarter" idx="63" hasCustomPrompt="1"/>
          </p:nvPr>
        </p:nvSpPr>
        <p:spPr>
          <a:xfrm>
            <a:off x="8948621" y="4108173"/>
            <a:ext cx="2694215" cy="2205216"/>
          </a:xfrm>
          <a:custGeom>
            <a:avLst/>
            <a:gdLst>
              <a:gd name="connsiteX0" fmla="*/ 0 w 2694215"/>
              <a:gd name="connsiteY0" fmla="*/ 0 h 2205216"/>
              <a:gd name="connsiteX1" fmla="*/ 2694215 w 2694215"/>
              <a:gd name="connsiteY1" fmla="*/ 0 h 2205216"/>
              <a:gd name="connsiteX2" fmla="*/ 2694215 w 2694215"/>
              <a:gd name="connsiteY2" fmla="*/ 2205216 h 2205216"/>
              <a:gd name="connsiteX3" fmla="*/ 0 w 2694215"/>
              <a:gd name="connsiteY3" fmla="*/ 2205216 h 22052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94215" h="2205216">
                <a:moveTo>
                  <a:pt x="0" y="0"/>
                </a:moveTo>
                <a:lnTo>
                  <a:pt x="2694215" y="0"/>
                </a:lnTo>
                <a:lnTo>
                  <a:pt x="2694215" y="2205216"/>
                </a:lnTo>
                <a:lnTo>
                  <a:pt x="0" y="220521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51842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0D363A3E-875E-401B-88AC-D70C2E6DD089}"/>
              </a:ext>
            </a:extLst>
          </p:cNvPr>
          <p:cNvSpPr>
            <a:spLocks noGrp="1"/>
          </p:cNvSpPr>
          <p:nvPr>
            <p:ph type="pic" sz="quarter" idx="68" hasCustomPrompt="1"/>
          </p:nvPr>
        </p:nvSpPr>
        <p:spPr>
          <a:xfrm>
            <a:off x="1563580" y="2243592"/>
            <a:ext cx="2043954" cy="1762028"/>
          </a:xfrm>
          <a:custGeom>
            <a:avLst/>
            <a:gdLst>
              <a:gd name="connsiteX0" fmla="*/ 592432 w 2043954"/>
              <a:gd name="connsiteY0" fmla="*/ 230187 h 1762028"/>
              <a:gd name="connsiteX1" fmla="*/ 267019 w 2043954"/>
              <a:gd name="connsiteY1" fmla="*/ 881013 h 1762028"/>
              <a:gd name="connsiteX2" fmla="*/ 592432 w 2043954"/>
              <a:gd name="connsiteY2" fmla="*/ 1531839 h 1762028"/>
              <a:gd name="connsiteX3" fmla="*/ 1451522 w 2043954"/>
              <a:gd name="connsiteY3" fmla="*/ 1531839 h 1762028"/>
              <a:gd name="connsiteX4" fmla="*/ 1776935 w 2043954"/>
              <a:gd name="connsiteY4" fmla="*/ 881013 h 1762028"/>
              <a:gd name="connsiteX5" fmla="*/ 1451522 w 2043954"/>
              <a:gd name="connsiteY5" fmla="*/ 230187 h 1762028"/>
              <a:gd name="connsiteX6" fmla="*/ 440507 w 2043954"/>
              <a:gd name="connsiteY6" fmla="*/ 0 h 1762028"/>
              <a:gd name="connsiteX7" fmla="*/ 1603447 w 2043954"/>
              <a:gd name="connsiteY7" fmla="*/ 0 h 1762028"/>
              <a:gd name="connsiteX8" fmla="*/ 2043954 w 2043954"/>
              <a:gd name="connsiteY8" fmla="*/ 881014 h 1762028"/>
              <a:gd name="connsiteX9" fmla="*/ 1603447 w 2043954"/>
              <a:gd name="connsiteY9" fmla="*/ 1762028 h 1762028"/>
              <a:gd name="connsiteX10" fmla="*/ 440507 w 2043954"/>
              <a:gd name="connsiteY10" fmla="*/ 1762028 h 1762028"/>
              <a:gd name="connsiteX11" fmla="*/ 0 w 2043954"/>
              <a:gd name="connsiteY11" fmla="*/ 881014 h 17620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043954" h="1762028">
                <a:moveTo>
                  <a:pt x="592432" y="230187"/>
                </a:moveTo>
                <a:lnTo>
                  <a:pt x="267019" y="881013"/>
                </a:lnTo>
                <a:lnTo>
                  <a:pt x="592432" y="1531839"/>
                </a:lnTo>
                <a:lnTo>
                  <a:pt x="1451522" y="1531839"/>
                </a:lnTo>
                <a:lnTo>
                  <a:pt x="1776935" y="881013"/>
                </a:lnTo>
                <a:lnTo>
                  <a:pt x="1451522" y="230187"/>
                </a:lnTo>
                <a:close/>
                <a:moveTo>
                  <a:pt x="440507" y="0"/>
                </a:moveTo>
                <a:lnTo>
                  <a:pt x="1603447" y="0"/>
                </a:lnTo>
                <a:lnTo>
                  <a:pt x="2043954" y="881014"/>
                </a:lnTo>
                <a:lnTo>
                  <a:pt x="1603447" y="1762028"/>
                </a:lnTo>
                <a:lnTo>
                  <a:pt x="440507" y="1762028"/>
                </a:lnTo>
                <a:lnTo>
                  <a:pt x="0" y="88101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2ADF5AD8-86C4-4661-9CC0-3FF00155CD53}"/>
              </a:ext>
            </a:extLst>
          </p:cNvPr>
          <p:cNvSpPr>
            <a:spLocks noGrp="1"/>
          </p:cNvSpPr>
          <p:nvPr>
            <p:ph type="pic" sz="quarter" idx="70" hasCustomPrompt="1"/>
          </p:nvPr>
        </p:nvSpPr>
        <p:spPr>
          <a:xfrm>
            <a:off x="8584465" y="2243592"/>
            <a:ext cx="2043954" cy="1762028"/>
          </a:xfrm>
          <a:custGeom>
            <a:avLst/>
            <a:gdLst>
              <a:gd name="connsiteX0" fmla="*/ 592432 w 2043954"/>
              <a:gd name="connsiteY0" fmla="*/ 230187 h 1762028"/>
              <a:gd name="connsiteX1" fmla="*/ 267019 w 2043954"/>
              <a:gd name="connsiteY1" fmla="*/ 881013 h 1762028"/>
              <a:gd name="connsiteX2" fmla="*/ 592432 w 2043954"/>
              <a:gd name="connsiteY2" fmla="*/ 1531839 h 1762028"/>
              <a:gd name="connsiteX3" fmla="*/ 1451522 w 2043954"/>
              <a:gd name="connsiteY3" fmla="*/ 1531839 h 1762028"/>
              <a:gd name="connsiteX4" fmla="*/ 1776935 w 2043954"/>
              <a:gd name="connsiteY4" fmla="*/ 881013 h 1762028"/>
              <a:gd name="connsiteX5" fmla="*/ 1451522 w 2043954"/>
              <a:gd name="connsiteY5" fmla="*/ 230187 h 1762028"/>
              <a:gd name="connsiteX6" fmla="*/ 440507 w 2043954"/>
              <a:gd name="connsiteY6" fmla="*/ 0 h 1762028"/>
              <a:gd name="connsiteX7" fmla="*/ 1603447 w 2043954"/>
              <a:gd name="connsiteY7" fmla="*/ 0 h 1762028"/>
              <a:gd name="connsiteX8" fmla="*/ 2043954 w 2043954"/>
              <a:gd name="connsiteY8" fmla="*/ 881014 h 1762028"/>
              <a:gd name="connsiteX9" fmla="*/ 1603447 w 2043954"/>
              <a:gd name="connsiteY9" fmla="*/ 1762028 h 1762028"/>
              <a:gd name="connsiteX10" fmla="*/ 440507 w 2043954"/>
              <a:gd name="connsiteY10" fmla="*/ 1762028 h 1762028"/>
              <a:gd name="connsiteX11" fmla="*/ 0 w 2043954"/>
              <a:gd name="connsiteY11" fmla="*/ 881014 h 17620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043954" h="1762028">
                <a:moveTo>
                  <a:pt x="592432" y="230187"/>
                </a:moveTo>
                <a:lnTo>
                  <a:pt x="267019" y="881013"/>
                </a:lnTo>
                <a:lnTo>
                  <a:pt x="592432" y="1531839"/>
                </a:lnTo>
                <a:lnTo>
                  <a:pt x="1451522" y="1531839"/>
                </a:lnTo>
                <a:lnTo>
                  <a:pt x="1776935" y="881013"/>
                </a:lnTo>
                <a:lnTo>
                  <a:pt x="1451522" y="230187"/>
                </a:lnTo>
                <a:close/>
                <a:moveTo>
                  <a:pt x="440507" y="0"/>
                </a:moveTo>
                <a:lnTo>
                  <a:pt x="1603447" y="0"/>
                </a:lnTo>
                <a:lnTo>
                  <a:pt x="2043954" y="881014"/>
                </a:lnTo>
                <a:lnTo>
                  <a:pt x="1603447" y="1762028"/>
                </a:lnTo>
                <a:lnTo>
                  <a:pt x="440507" y="1762028"/>
                </a:lnTo>
                <a:lnTo>
                  <a:pt x="0" y="88101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55FA7496-CCAB-4BD1-887C-68310F6C381F}"/>
              </a:ext>
            </a:extLst>
          </p:cNvPr>
          <p:cNvSpPr>
            <a:spLocks noGrp="1"/>
          </p:cNvSpPr>
          <p:nvPr>
            <p:ph type="pic" sz="quarter" idx="71" hasCustomPrompt="1"/>
          </p:nvPr>
        </p:nvSpPr>
        <p:spPr>
          <a:xfrm>
            <a:off x="4915995" y="2243592"/>
            <a:ext cx="2360011" cy="2034491"/>
          </a:xfrm>
          <a:custGeom>
            <a:avLst/>
            <a:gdLst>
              <a:gd name="connsiteX0" fmla="*/ 684040 w 2360011"/>
              <a:gd name="connsiteY0" fmla="*/ 265781 h 2034491"/>
              <a:gd name="connsiteX1" fmla="*/ 308308 w 2360011"/>
              <a:gd name="connsiteY1" fmla="*/ 1017245 h 2034491"/>
              <a:gd name="connsiteX2" fmla="*/ 684040 w 2360011"/>
              <a:gd name="connsiteY2" fmla="*/ 1768708 h 2034491"/>
              <a:gd name="connsiteX3" fmla="*/ 1675971 w 2360011"/>
              <a:gd name="connsiteY3" fmla="*/ 1768708 h 2034491"/>
              <a:gd name="connsiteX4" fmla="*/ 2051703 w 2360011"/>
              <a:gd name="connsiteY4" fmla="*/ 1017245 h 2034491"/>
              <a:gd name="connsiteX5" fmla="*/ 1675971 w 2360011"/>
              <a:gd name="connsiteY5" fmla="*/ 265781 h 2034491"/>
              <a:gd name="connsiteX6" fmla="*/ 508623 w 2360011"/>
              <a:gd name="connsiteY6" fmla="*/ 0 h 2034491"/>
              <a:gd name="connsiteX7" fmla="*/ 1851389 w 2360011"/>
              <a:gd name="connsiteY7" fmla="*/ 0 h 2034491"/>
              <a:gd name="connsiteX8" fmla="*/ 2360011 w 2360011"/>
              <a:gd name="connsiteY8" fmla="*/ 1017246 h 2034491"/>
              <a:gd name="connsiteX9" fmla="*/ 1851389 w 2360011"/>
              <a:gd name="connsiteY9" fmla="*/ 2034491 h 2034491"/>
              <a:gd name="connsiteX10" fmla="*/ 508623 w 2360011"/>
              <a:gd name="connsiteY10" fmla="*/ 2034491 h 2034491"/>
              <a:gd name="connsiteX11" fmla="*/ 0 w 2360011"/>
              <a:gd name="connsiteY11" fmla="*/ 1017246 h 2034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360011" h="2034491">
                <a:moveTo>
                  <a:pt x="684040" y="265781"/>
                </a:moveTo>
                <a:lnTo>
                  <a:pt x="308308" y="1017245"/>
                </a:lnTo>
                <a:lnTo>
                  <a:pt x="684040" y="1768708"/>
                </a:lnTo>
                <a:lnTo>
                  <a:pt x="1675971" y="1768708"/>
                </a:lnTo>
                <a:lnTo>
                  <a:pt x="2051703" y="1017245"/>
                </a:lnTo>
                <a:lnTo>
                  <a:pt x="1675971" y="265781"/>
                </a:lnTo>
                <a:close/>
                <a:moveTo>
                  <a:pt x="508623" y="0"/>
                </a:moveTo>
                <a:lnTo>
                  <a:pt x="1851389" y="0"/>
                </a:lnTo>
                <a:lnTo>
                  <a:pt x="2360011" y="1017246"/>
                </a:lnTo>
                <a:lnTo>
                  <a:pt x="1851389" y="2034491"/>
                </a:lnTo>
                <a:lnTo>
                  <a:pt x="508623" y="2034491"/>
                </a:lnTo>
                <a:lnTo>
                  <a:pt x="0" y="101724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8921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2A76375B-103B-4EC9-94E0-974D2B747709}"/>
              </a:ext>
            </a:extLst>
          </p:cNvPr>
          <p:cNvSpPr>
            <a:spLocks noGrp="1"/>
          </p:cNvSpPr>
          <p:nvPr>
            <p:ph type="pic" sz="quarter" idx="69" hasCustomPrompt="1"/>
          </p:nvPr>
        </p:nvSpPr>
        <p:spPr>
          <a:xfrm>
            <a:off x="4301218" y="2033589"/>
            <a:ext cx="3589564" cy="2409371"/>
          </a:xfrm>
          <a:custGeom>
            <a:avLst/>
            <a:gdLst>
              <a:gd name="connsiteX0" fmla="*/ 0 w 3589564"/>
              <a:gd name="connsiteY0" fmla="*/ 0 h 2409371"/>
              <a:gd name="connsiteX1" fmla="*/ 3589564 w 3589564"/>
              <a:gd name="connsiteY1" fmla="*/ 0 h 2409371"/>
              <a:gd name="connsiteX2" fmla="*/ 3589564 w 3589564"/>
              <a:gd name="connsiteY2" fmla="*/ 2409371 h 2409371"/>
              <a:gd name="connsiteX3" fmla="*/ 0 w 3589564"/>
              <a:gd name="connsiteY3" fmla="*/ 2409371 h 24093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89564" h="2409371">
                <a:moveTo>
                  <a:pt x="0" y="0"/>
                </a:moveTo>
                <a:lnTo>
                  <a:pt x="3589564" y="0"/>
                </a:lnTo>
                <a:lnTo>
                  <a:pt x="3589564" y="2409371"/>
                </a:lnTo>
                <a:lnTo>
                  <a:pt x="0" y="240937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87808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FA865142-15A6-4FC3-B4B8-C54F379B242E}"/>
              </a:ext>
            </a:extLst>
          </p:cNvPr>
          <p:cNvSpPr/>
          <p:nvPr userDrawn="1"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481237"/>
            <a:ext cx="10515600" cy="6799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11304542" y="481237"/>
            <a:ext cx="438150" cy="311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90648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53" r:id="rId3"/>
    <p:sldLayoutId id="2147483650" r:id="rId4"/>
    <p:sldLayoutId id="2147483713" r:id="rId5"/>
    <p:sldLayoutId id="2147483723" r:id="rId6"/>
    <p:sldLayoutId id="2147483807" r:id="rId7"/>
    <p:sldLayoutId id="2147483833" r:id="rId8"/>
    <p:sldLayoutId id="2147483836" r:id="rId9"/>
    <p:sldLayoutId id="2147483837" r:id="rId10"/>
    <p:sldLayoutId id="2147483838" r:id="rId11"/>
    <p:sldLayoutId id="2147483839" r:id="rId12"/>
    <p:sldLayoutId id="2147483840" r:id="rId13"/>
    <p:sldLayoutId id="2147483841" r:id="rId14"/>
    <p:sldLayoutId id="2147483842" r:id="rId15"/>
    <p:sldLayoutId id="2147483843" r:id="rId16"/>
    <p:sldLayoutId id="2147483844" r:id="rId17"/>
    <p:sldLayoutId id="2147483845" r:id="rId18"/>
    <p:sldLayoutId id="2147483846" r:id="rId19"/>
    <p:sldLayoutId id="2147483847" r:id="rId20"/>
    <p:sldLayoutId id="2147483848" r:id="rId21"/>
  </p:sldLayoutIdLst>
  <p:hf hd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5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Roboto" panose="02000000000000000000" pitchFamily="2" charset="0"/>
        </a:defRPr>
      </a:lvl1pPr>
    </p:titleStyle>
    <p:bodyStyle>
      <a:lvl1pPr marL="0" indent="0" algn="ctr" defTabSz="914400" rtl="0" eaLnBrk="1" latinLnBrk="0" hangingPunct="1">
        <a:lnSpc>
          <a:spcPct val="90000"/>
        </a:lnSpc>
        <a:spcBef>
          <a:spcPts val="1000"/>
        </a:spcBef>
        <a:buFontTx/>
        <a:buNone/>
        <a:defRPr sz="12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Roboto" panose="02000000000000000000" pitchFamily="2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4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0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lide Number Placeholder 8"/>
          <p:cNvSpPr>
            <a:spLocks noGrp="1"/>
          </p:cNvSpPr>
          <p:nvPr>
            <p:ph type="sldNum" sz="quarter" idx="13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01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391A035-5831-40F5-93EF-806A7E4E0AE1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62" name="Group 1061">
            <a:extLst>
              <a:ext uri="{FF2B5EF4-FFF2-40B4-BE49-F238E27FC236}">
                <a16:creationId xmlns:a16="http://schemas.microsoft.com/office/drawing/2014/main" id="{956069D8-610B-4081-896F-3BC90CF9029D}"/>
              </a:ext>
            </a:extLst>
          </p:cNvPr>
          <p:cNvGrpSpPr/>
          <p:nvPr/>
        </p:nvGrpSpPr>
        <p:grpSpPr>
          <a:xfrm>
            <a:off x="6732328" y="-939400"/>
            <a:ext cx="6614044" cy="6597250"/>
            <a:chOff x="6367105" y="1028700"/>
            <a:chExt cx="5767745" cy="5753100"/>
          </a:xfrm>
        </p:grpSpPr>
        <p:sp>
          <p:nvSpPr>
            <p:cNvPr id="1057" name="Freeform 48">
              <a:extLst>
                <a:ext uri="{FF2B5EF4-FFF2-40B4-BE49-F238E27FC236}">
                  <a16:creationId xmlns:a16="http://schemas.microsoft.com/office/drawing/2014/main" id="{49AF6B8A-E07C-4DAC-8B89-8FDB95A3FC85}"/>
                </a:ext>
              </a:extLst>
            </p:cNvPr>
            <p:cNvSpPr>
              <a:spLocks/>
            </p:cNvSpPr>
            <p:nvPr/>
          </p:nvSpPr>
          <p:spPr bwMode="auto">
            <a:xfrm>
              <a:off x="7115367" y="1028700"/>
              <a:ext cx="5019483" cy="5753100"/>
            </a:xfrm>
            <a:custGeom>
              <a:avLst/>
              <a:gdLst>
                <a:gd name="T0" fmla="*/ 1141 w 2680"/>
                <a:gd name="T1" fmla="*/ 0 h 3079"/>
                <a:gd name="T2" fmla="*/ 0 w 2680"/>
                <a:gd name="T3" fmla="*/ 506 h 3079"/>
                <a:gd name="T4" fmla="*/ 896 w 2680"/>
                <a:gd name="T5" fmla="*/ 222 h 3079"/>
                <a:gd name="T6" fmla="*/ 2419 w 2680"/>
                <a:gd name="T7" fmla="*/ 1698 h 3079"/>
                <a:gd name="T8" fmla="*/ 2334 w 2680"/>
                <a:gd name="T9" fmla="*/ 2177 h 3079"/>
                <a:gd name="T10" fmla="*/ 2319 w 2680"/>
                <a:gd name="T11" fmla="*/ 2215 h 3079"/>
                <a:gd name="T12" fmla="*/ 1662 w 2680"/>
                <a:gd name="T13" fmla="*/ 2688 h 3079"/>
                <a:gd name="T14" fmla="*/ 1507 w 2680"/>
                <a:gd name="T15" fmla="*/ 2670 h 3079"/>
                <a:gd name="T16" fmla="*/ 824 w 2680"/>
                <a:gd name="T17" fmla="*/ 3035 h 3079"/>
                <a:gd name="T18" fmla="*/ 764 w 2680"/>
                <a:gd name="T19" fmla="*/ 3033 h 3079"/>
                <a:gd name="T20" fmla="*/ 1141 w 2680"/>
                <a:gd name="T21" fmla="*/ 3079 h 3079"/>
                <a:gd name="T22" fmla="*/ 2680 w 2680"/>
                <a:gd name="T23" fmla="*/ 1540 h 3079"/>
                <a:gd name="T24" fmla="*/ 1141 w 2680"/>
                <a:gd name="T25" fmla="*/ 0 h 30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680" h="3079">
                  <a:moveTo>
                    <a:pt x="1141" y="0"/>
                  </a:moveTo>
                  <a:cubicBezTo>
                    <a:pt x="688" y="0"/>
                    <a:pt x="281" y="195"/>
                    <a:pt x="0" y="506"/>
                  </a:cubicBezTo>
                  <a:cubicBezTo>
                    <a:pt x="251" y="328"/>
                    <a:pt x="561" y="222"/>
                    <a:pt x="896" y="222"/>
                  </a:cubicBezTo>
                  <a:cubicBezTo>
                    <a:pt x="1737" y="222"/>
                    <a:pt x="2419" y="883"/>
                    <a:pt x="2419" y="1698"/>
                  </a:cubicBezTo>
                  <a:cubicBezTo>
                    <a:pt x="2419" y="1867"/>
                    <a:pt x="2387" y="2027"/>
                    <a:pt x="2334" y="2177"/>
                  </a:cubicBezTo>
                  <a:cubicBezTo>
                    <a:pt x="2319" y="2215"/>
                    <a:pt x="2319" y="2215"/>
                    <a:pt x="2319" y="2215"/>
                  </a:cubicBezTo>
                  <a:cubicBezTo>
                    <a:pt x="2227" y="2490"/>
                    <a:pt x="1968" y="2688"/>
                    <a:pt x="1662" y="2688"/>
                  </a:cubicBezTo>
                  <a:cubicBezTo>
                    <a:pt x="1609" y="2688"/>
                    <a:pt x="1557" y="2682"/>
                    <a:pt x="1507" y="2670"/>
                  </a:cubicBezTo>
                  <a:cubicBezTo>
                    <a:pt x="1351" y="2892"/>
                    <a:pt x="1103" y="3035"/>
                    <a:pt x="824" y="3035"/>
                  </a:cubicBezTo>
                  <a:cubicBezTo>
                    <a:pt x="804" y="3035"/>
                    <a:pt x="784" y="3034"/>
                    <a:pt x="764" y="3033"/>
                  </a:cubicBezTo>
                  <a:cubicBezTo>
                    <a:pt x="884" y="3063"/>
                    <a:pt x="1011" y="3079"/>
                    <a:pt x="1141" y="3079"/>
                  </a:cubicBezTo>
                  <a:cubicBezTo>
                    <a:pt x="1991" y="3079"/>
                    <a:pt x="2680" y="2390"/>
                    <a:pt x="2680" y="1540"/>
                  </a:cubicBezTo>
                  <a:cubicBezTo>
                    <a:pt x="2680" y="689"/>
                    <a:pt x="1991" y="0"/>
                    <a:pt x="1141" y="0"/>
                  </a:cubicBezTo>
                  <a:close/>
                </a:path>
              </a:pathLst>
            </a:custGeom>
            <a:solidFill>
              <a:srgbClr val="000000">
                <a:alpha val="15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8" name="Freeform 49">
              <a:extLst>
                <a:ext uri="{FF2B5EF4-FFF2-40B4-BE49-F238E27FC236}">
                  <a16:creationId xmlns:a16="http://schemas.microsoft.com/office/drawing/2014/main" id="{89E9D29D-A09A-4F6B-A8B5-6C6C10E7C720}"/>
                </a:ext>
              </a:extLst>
            </p:cNvPr>
            <p:cNvSpPr>
              <a:spLocks/>
            </p:cNvSpPr>
            <p:nvPr/>
          </p:nvSpPr>
          <p:spPr bwMode="auto">
            <a:xfrm>
              <a:off x="6367105" y="1649145"/>
              <a:ext cx="3299278" cy="4592095"/>
            </a:xfrm>
            <a:custGeom>
              <a:avLst/>
              <a:gdLst>
                <a:gd name="T0" fmla="*/ 1752 w 1761"/>
                <a:gd name="T1" fmla="*/ 702 h 2458"/>
                <a:gd name="T2" fmla="*/ 1751 w 1761"/>
                <a:gd name="T3" fmla="*/ 698 h 2458"/>
                <a:gd name="T4" fmla="*/ 1735 w 1761"/>
                <a:gd name="T5" fmla="*/ 626 h 2458"/>
                <a:gd name="T6" fmla="*/ 1733 w 1761"/>
                <a:gd name="T7" fmla="*/ 619 h 2458"/>
                <a:gd name="T8" fmla="*/ 1711 w 1761"/>
                <a:gd name="T9" fmla="*/ 553 h 2458"/>
                <a:gd name="T10" fmla="*/ 1707 w 1761"/>
                <a:gd name="T11" fmla="*/ 542 h 2458"/>
                <a:gd name="T12" fmla="*/ 1681 w 1761"/>
                <a:gd name="T13" fmla="*/ 482 h 2458"/>
                <a:gd name="T14" fmla="*/ 1675 w 1761"/>
                <a:gd name="T15" fmla="*/ 469 h 2458"/>
                <a:gd name="T16" fmla="*/ 1645 w 1761"/>
                <a:gd name="T17" fmla="*/ 414 h 2458"/>
                <a:gd name="T18" fmla="*/ 1635 w 1761"/>
                <a:gd name="T19" fmla="*/ 399 h 2458"/>
                <a:gd name="T20" fmla="*/ 1602 w 1761"/>
                <a:gd name="T21" fmla="*/ 350 h 2458"/>
                <a:gd name="T22" fmla="*/ 1590 w 1761"/>
                <a:gd name="T23" fmla="*/ 333 h 2458"/>
                <a:gd name="T24" fmla="*/ 1554 w 1761"/>
                <a:gd name="T25" fmla="*/ 290 h 2458"/>
                <a:gd name="T26" fmla="*/ 1538 w 1761"/>
                <a:gd name="T27" fmla="*/ 272 h 2458"/>
                <a:gd name="T28" fmla="*/ 1501 w 1761"/>
                <a:gd name="T29" fmla="*/ 234 h 2458"/>
                <a:gd name="T30" fmla="*/ 1480 w 1761"/>
                <a:gd name="T31" fmla="*/ 215 h 2458"/>
                <a:gd name="T32" fmla="*/ 1442 w 1761"/>
                <a:gd name="T33" fmla="*/ 183 h 2458"/>
                <a:gd name="T34" fmla="*/ 1417 w 1761"/>
                <a:gd name="T35" fmla="*/ 164 h 2458"/>
                <a:gd name="T36" fmla="*/ 1379 w 1761"/>
                <a:gd name="T37" fmla="*/ 138 h 2458"/>
                <a:gd name="T38" fmla="*/ 1349 w 1761"/>
                <a:gd name="T39" fmla="*/ 120 h 2458"/>
                <a:gd name="T40" fmla="*/ 1311 w 1761"/>
                <a:gd name="T41" fmla="*/ 98 h 2458"/>
                <a:gd name="T42" fmla="*/ 1277 w 1761"/>
                <a:gd name="T43" fmla="*/ 81 h 2458"/>
                <a:gd name="T44" fmla="*/ 1239 w 1761"/>
                <a:gd name="T45" fmla="*/ 64 h 2458"/>
                <a:gd name="T46" fmla="*/ 1200 w 1761"/>
                <a:gd name="T47" fmla="*/ 50 h 2458"/>
                <a:gd name="T48" fmla="*/ 1164 w 1761"/>
                <a:gd name="T49" fmla="*/ 37 h 2458"/>
                <a:gd name="T50" fmla="*/ 1119 w 1761"/>
                <a:gd name="T51" fmla="*/ 25 h 2458"/>
                <a:gd name="T52" fmla="*/ 1085 w 1761"/>
                <a:gd name="T53" fmla="*/ 17 h 2458"/>
                <a:gd name="T54" fmla="*/ 1031 w 1761"/>
                <a:gd name="T55" fmla="*/ 9 h 2458"/>
                <a:gd name="T56" fmla="*/ 1003 w 1761"/>
                <a:gd name="T57" fmla="*/ 5 h 2458"/>
                <a:gd name="T58" fmla="*/ 918 w 1761"/>
                <a:gd name="T59" fmla="*/ 0 h 2458"/>
                <a:gd name="T60" fmla="*/ 383 w 1761"/>
                <a:gd name="T61" fmla="*/ 191 h 2458"/>
                <a:gd name="T62" fmla="*/ 0 w 1761"/>
                <a:gd name="T63" fmla="*/ 1208 h 2458"/>
                <a:gd name="T64" fmla="*/ 641 w 1761"/>
                <a:gd name="T65" fmla="*/ 2458 h 2458"/>
                <a:gd name="T66" fmla="*/ 367 w 1761"/>
                <a:gd name="T67" fmla="*/ 1783 h 2458"/>
                <a:gd name="T68" fmla="*/ 1223 w 1761"/>
                <a:gd name="T69" fmla="*/ 863 h 2458"/>
                <a:gd name="T70" fmla="*/ 1435 w 1761"/>
                <a:gd name="T71" fmla="*/ 891 h 2458"/>
                <a:gd name="T72" fmla="*/ 1761 w 1761"/>
                <a:gd name="T73" fmla="*/ 780 h 2458"/>
                <a:gd name="T74" fmla="*/ 1752 w 1761"/>
                <a:gd name="T75" fmla="*/ 702 h 24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761" h="2458">
                  <a:moveTo>
                    <a:pt x="1752" y="702"/>
                  </a:moveTo>
                  <a:cubicBezTo>
                    <a:pt x="1751" y="701"/>
                    <a:pt x="1751" y="699"/>
                    <a:pt x="1751" y="698"/>
                  </a:cubicBezTo>
                  <a:cubicBezTo>
                    <a:pt x="1747" y="674"/>
                    <a:pt x="1741" y="650"/>
                    <a:pt x="1735" y="626"/>
                  </a:cubicBezTo>
                  <a:cubicBezTo>
                    <a:pt x="1734" y="624"/>
                    <a:pt x="1733" y="621"/>
                    <a:pt x="1733" y="619"/>
                  </a:cubicBezTo>
                  <a:cubicBezTo>
                    <a:pt x="1726" y="596"/>
                    <a:pt x="1719" y="574"/>
                    <a:pt x="1711" y="553"/>
                  </a:cubicBezTo>
                  <a:cubicBezTo>
                    <a:pt x="1710" y="549"/>
                    <a:pt x="1709" y="545"/>
                    <a:pt x="1707" y="542"/>
                  </a:cubicBezTo>
                  <a:cubicBezTo>
                    <a:pt x="1699" y="521"/>
                    <a:pt x="1690" y="501"/>
                    <a:pt x="1681" y="482"/>
                  </a:cubicBezTo>
                  <a:cubicBezTo>
                    <a:pt x="1679" y="477"/>
                    <a:pt x="1677" y="473"/>
                    <a:pt x="1675" y="469"/>
                  </a:cubicBezTo>
                  <a:cubicBezTo>
                    <a:pt x="1665" y="450"/>
                    <a:pt x="1655" y="432"/>
                    <a:pt x="1645" y="414"/>
                  </a:cubicBezTo>
                  <a:cubicBezTo>
                    <a:pt x="1642" y="409"/>
                    <a:pt x="1638" y="404"/>
                    <a:pt x="1635" y="399"/>
                  </a:cubicBezTo>
                  <a:cubicBezTo>
                    <a:pt x="1625" y="382"/>
                    <a:pt x="1614" y="366"/>
                    <a:pt x="1602" y="350"/>
                  </a:cubicBezTo>
                  <a:cubicBezTo>
                    <a:pt x="1598" y="344"/>
                    <a:pt x="1594" y="339"/>
                    <a:pt x="1590" y="333"/>
                  </a:cubicBezTo>
                  <a:cubicBezTo>
                    <a:pt x="1578" y="318"/>
                    <a:pt x="1567" y="304"/>
                    <a:pt x="1554" y="290"/>
                  </a:cubicBezTo>
                  <a:cubicBezTo>
                    <a:pt x="1549" y="284"/>
                    <a:pt x="1543" y="278"/>
                    <a:pt x="1538" y="272"/>
                  </a:cubicBezTo>
                  <a:cubicBezTo>
                    <a:pt x="1526" y="259"/>
                    <a:pt x="1514" y="246"/>
                    <a:pt x="1501" y="234"/>
                  </a:cubicBezTo>
                  <a:cubicBezTo>
                    <a:pt x="1494" y="228"/>
                    <a:pt x="1487" y="221"/>
                    <a:pt x="1480" y="215"/>
                  </a:cubicBezTo>
                  <a:cubicBezTo>
                    <a:pt x="1468" y="204"/>
                    <a:pt x="1455" y="193"/>
                    <a:pt x="1442" y="183"/>
                  </a:cubicBezTo>
                  <a:cubicBezTo>
                    <a:pt x="1434" y="177"/>
                    <a:pt x="1426" y="171"/>
                    <a:pt x="1417" y="164"/>
                  </a:cubicBezTo>
                  <a:cubicBezTo>
                    <a:pt x="1405" y="155"/>
                    <a:pt x="1392" y="146"/>
                    <a:pt x="1379" y="138"/>
                  </a:cubicBezTo>
                  <a:cubicBezTo>
                    <a:pt x="1369" y="131"/>
                    <a:pt x="1359" y="125"/>
                    <a:pt x="1349" y="120"/>
                  </a:cubicBezTo>
                  <a:cubicBezTo>
                    <a:pt x="1337" y="112"/>
                    <a:pt x="1324" y="104"/>
                    <a:pt x="1311" y="98"/>
                  </a:cubicBezTo>
                  <a:cubicBezTo>
                    <a:pt x="1300" y="92"/>
                    <a:pt x="1288" y="86"/>
                    <a:pt x="1277" y="81"/>
                  </a:cubicBezTo>
                  <a:cubicBezTo>
                    <a:pt x="1264" y="75"/>
                    <a:pt x="1252" y="69"/>
                    <a:pt x="1239" y="64"/>
                  </a:cubicBezTo>
                  <a:cubicBezTo>
                    <a:pt x="1226" y="59"/>
                    <a:pt x="1213" y="54"/>
                    <a:pt x="1200" y="50"/>
                  </a:cubicBezTo>
                  <a:cubicBezTo>
                    <a:pt x="1188" y="45"/>
                    <a:pt x="1176" y="41"/>
                    <a:pt x="1164" y="37"/>
                  </a:cubicBezTo>
                  <a:cubicBezTo>
                    <a:pt x="1149" y="32"/>
                    <a:pt x="1134" y="29"/>
                    <a:pt x="1119" y="25"/>
                  </a:cubicBezTo>
                  <a:cubicBezTo>
                    <a:pt x="1107" y="23"/>
                    <a:pt x="1096" y="19"/>
                    <a:pt x="1085" y="17"/>
                  </a:cubicBezTo>
                  <a:cubicBezTo>
                    <a:pt x="1067" y="13"/>
                    <a:pt x="1049" y="11"/>
                    <a:pt x="1031" y="9"/>
                  </a:cubicBezTo>
                  <a:cubicBezTo>
                    <a:pt x="1021" y="8"/>
                    <a:pt x="1012" y="6"/>
                    <a:pt x="1003" y="5"/>
                  </a:cubicBezTo>
                  <a:cubicBezTo>
                    <a:pt x="975" y="2"/>
                    <a:pt x="947" y="0"/>
                    <a:pt x="918" y="0"/>
                  </a:cubicBezTo>
                  <a:cubicBezTo>
                    <a:pt x="715" y="0"/>
                    <a:pt x="529" y="72"/>
                    <a:pt x="383" y="191"/>
                  </a:cubicBezTo>
                  <a:cubicBezTo>
                    <a:pt x="145" y="462"/>
                    <a:pt x="0" y="818"/>
                    <a:pt x="0" y="1208"/>
                  </a:cubicBezTo>
                  <a:cubicBezTo>
                    <a:pt x="0" y="1723"/>
                    <a:pt x="253" y="2178"/>
                    <a:pt x="641" y="2458"/>
                  </a:cubicBezTo>
                  <a:cubicBezTo>
                    <a:pt x="472" y="2290"/>
                    <a:pt x="367" y="2050"/>
                    <a:pt x="367" y="1783"/>
                  </a:cubicBezTo>
                  <a:cubicBezTo>
                    <a:pt x="367" y="1275"/>
                    <a:pt x="750" y="863"/>
                    <a:pt x="1223" y="863"/>
                  </a:cubicBezTo>
                  <a:cubicBezTo>
                    <a:pt x="1297" y="863"/>
                    <a:pt x="1368" y="873"/>
                    <a:pt x="1435" y="891"/>
                  </a:cubicBezTo>
                  <a:cubicBezTo>
                    <a:pt x="1533" y="834"/>
                    <a:pt x="1644" y="795"/>
                    <a:pt x="1761" y="780"/>
                  </a:cubicBezTo>
                  <a:cubicBezTo>
                    <a:pt x="1759" y="753"/>
                    <a:pt x="1756" y="727"/>
                    <a:pt x="1752" y="702"/>
                  </a:cubicBezTo>
                  <a:close/>
                </a:path>
              </a:pathLst>
            </a:custGeom>
            <a:solidFill>
              <a:srgbClr val="000000">
                <a:alpha val="15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9" name="Freeform 50">
              <a:extLst>
                <a:ext uri="{FF2B5EF4-FFF2-40B4-BE49-F238E27FC236}">
                  <a16:creationId xmlns:a16="http://schemas.microsoft.com/office/drawing/2014/main" id="{F7395FFA-B167-4199-B141-47BCF82EF771}"/>
                </a:ext>
              </a:extLst>
            </p:cNvPr>
            <p:cNvSpPr>
              <a:spLocks/>
            </p:cNvSpPr>
            <p:nvPr/>
          </p:nvSpPr>
          <p:spPr bwMode="auto">
            <a:xfrm>
              <a:off x="7002196" y="2863408"/>
              <a:ext cx="2664187" cy="2116970"/>
            </a:xfrm>
            <a:custGeom>
              <a:avLst/>
              <a:gdLst>
                <a:gd name="T0" fmla="*/ 1422 w 1422"/>
                <a:gd name="T1" fmla="*/ 128 h 1133"/>
                <a:gd name="T2" fmla="*/ 1014 w 1422"/>
                <a:gd name="T3" fmla="*/ 0 h 1133"/>
                <a:gd name="T4" fmla="*/ 28 w 1422"/>
                <a:gd name="T5" fmla="*/ 1133 h 1133"/>
                <a:gd name="T6" fmla="*/ 884 w 1422"/>
                <a:gd name="T7" fmla="*/ 213 h 1133"/>
                <a:gd name="T8" fmla="*/ 1096 w 1422"/>
                <a:gd name="T9" fmla="*/ 241 h 1133"/>
                <a:gd name="T10" fmla="*/ 1422 w 1422"/>
                <a:gd name="T11" fmla="*/ 130 h 1133"/>
                <a:gd name="T12" fmla="*/ 1422 w 1422"/>
                <a:gd name="T13" fmla="*/ 128 h 1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22" h="1133">
                  <a:moveTo>
                    <a:pt x="1422" y="128"/>
                  </a:moveTo>
                  <a:cubicBezTo>
                    <a:pt x="1302" y="41"/>
                    <a:pt x="1160" y="0"/>
                    <a:pt x="1014" y="0"/>
                  </a:cubicBezTo>
                  <a:cubicBezTo>
                    <a:pt x="532" y="0"/>
                    <a:pt x="0" y="444"/>
                    <a:pt x="28" y="1133"/>
                  </a:cubicBezTo>
                  <a:cubicBezTo>
                    <a:pt x="28" y="625"/>
                    <a:pt x="411" y="213"/>
                    <a:pt x="884" y="213"/>
                  </a:cubicBezTo>
                  <a:cubicBezTo>
                    <a:pt x="958" y="213"/>
                    <a:pt x="1029" y="223"/>
                    <a:pt x="1096" y="241"/>
                  </a:cubicBezTo>
                  <a:cubicBezTo>
                    <a:pt x="1194" y="184"/>
                    <a:pt x="1305" y="145"/>
                    <a:pt x="1422" y="130"/>
                  </a:cubicBezTo>
                  <a:cubicBezTo>
                    <a:pt x="1422" y="129"/>
                    <a:pt x="1422" y="128"/>
                    <a:pt x="1422" y="128"/>
                  </a:cubicBezTo>
                  <a:close/>
                </a:path>
              </a:pathLst>
            </a:custGeom>
            <a:solidFill>
              <a:srgbClr val="000000">
                <a:alpha val="15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0" name="Freeform 51">
              <a:extLst>
                <a:ext uri="{FF2B5EF4-FFF2-40B4-BE49-F238E27FC236}">
                  <a16:creationId xmlns:a16="http://schemas.microsoft.com/office/drawing/2014/main" id="{CE1E33DE-F89C-46FD-A983-4632AB3DB207}"/>
                </a:ext>
              </a:extLst>
            </p:cNvPr>
            <p:cNvSpPr>
              <a:spLocks/>
            </p:cNvSpPr>
            <p:nvPr/>
          </p:nvSpPr>
          <p:spPr bwMode="auto">
            <a:xfrm>
              <a:off x="7084744" y="1442774"/>
              <a:ext cx="4561471" cy="4890335"/>
            </a:xfrm>
            <a:custGeom>
              <a:avLst/>
              <a:gdLst>
                <a:gd name="T0" fmla="*/ 912 w 2435"/>
                <a:gd name="T1" fmla="*/ 0 h 2617"/>
                <a:gd name="T2" fmla="*/ 16 w 2435"/>
                <a:gd name="T3" fmla="*/ 284 h 2617"/>
                <a:gd name="T4" fmla="*/ 0 w 2435"/>
                <a:gd name="T5" fmla="*/ 301 h 2617"/>
                <a:gd name="T6" fmla="*/ 535 w 2435"/>
                <a:gd name="T7" fmla="*/ 110 h 2617"/>
                <a:gd name="T8" fmla="*/ 1378 w 2435"/>
                <a:gd name="T9" fmla="*/ 890 h 2617"/>
                <a:gd name="T10" fmla="*/ 622 w 2435"/>
                <a:gd name="T11" fmla="*/ 1749 h 2617"/>
                <a:gd name="T12" fmla="*/ 1489 w 2435"/>
                <a:gd name="T13" fmla="*/ 2617 h 2617"/>
                <a:gd name="T14" fmla="*/ 2258 w 2435"/>
                <a:gd name="T15" fmla="*/ 2152 h 2617"/>
                <a:gd name="T16" fmla="*/ 2335 w 2435"/>
                <a:gd name="T17" fmla="*/ 1993 h 2617"/>
                <a:gd name="T18" fmla="*/ 2350 w 2435"/>
                <a:gd name="T19" fmla="*/ 1955 h 2617"/>
                <a:gd name="T20" fmla="*/ 2435 w 2435"/>
                <a:gd name="T21" fmla="*/ 1476 h 2617"/>
                <a:gd name="T22" fmla="*/ 912 w 2435"/>
                <a:gd name="T23" fmla="*/ 0 h 26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35" h="2617">
                  <a:moveTo>
                    <a:pt x="912" y="0"/>
                  </a:moveTo>
                  <a:cubicBezTo>
                    <a:pt x="577" y="0"/>
                    <a:pt x="267" y="106"/>
                    <a:pt x="16" y="284"/>
                  </a:cubicBezTo>
                  <a:cubicBezTo>
                    <a:pt x="10" y="289"/>
                    <a:pt x="5" y="295"/>
                    <a:pt x="0" y="301"/>
                  </a:cubicBezTo>
                  <a:cubicBezTo>
                    <a:pt x="146" y="182"/>
                    <a:pt x="332" y="110"/>
                    <a:pt x="535" y="110"/>
                  </a:cubicBezTo>
                  <a:cubicBezTo>
                    <a:pt x="980" y="110"/>
                    <a:pt x="1344" y="454"/>
                    <a:pt x="1378" y="890"/>
                  </a:cubicBezTo>
                  <a:cubicBezTo>
                    <a:pt x="952" y="944"/>
                    <a:pt x="622" y="1308"/>
                    <a:pt x="622" y="1749"/>
                  </a:cubicBezTo>
                  <a:cubicBezTo>
                    <a:pt x="622" y="2229"/>
                    <a:pt x="1010" y="2617"/>
                    <a:pt x="1489" y="2617"/>
                  </a:cubicBezTo>
                  <a:cubicBezTo>
                    <a:pt x="1823" y="2617"/>
                    <a:pt x="2112" y="2428"/>
                    <a:pt x="2258" y="2152"/>
                  </a:cubicBezTo>
                  <a:cubicBezTo>
                    <a:pt x="2290" y="2103"/>
                    <a:pt x="2316" y="2050"/>
                    <a:pt x="2335" y="1993"/>
                  </a:cubicBezTo>
                  <a:cubicBezTo>
                    <a:pt x="2350" y="1955"/>
                    <a:pt x="2350" y="1955"/>
                    <a:pt x="2350" y="1955"/>
                  </a:cubicBezTo>
                  <a:cubicBezTo>
                    <a:pt x="2403" y="1805"/>
                    <a:pt x="2435" y="1645"/>
                    <a:pt x="2435" y="1476"/>
                  </a:cubicBezTo>
                  <a:cubicBezTo>
                    <a:pt x="2435" y="661"/>
                    <a:pt x="1753" y="0"/>
                    <a:pt x="912" y="0"/>
                  </a:cubicBezTo>
                  <a:close/>
                </a:path>
              </a:pathLst>
            </a:custGeom>
            <a:solidFill>
              <a:srgbClr val="000000">
                <a:alpha val="15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pic>
        <p:nvPicPr>
          <p:cNvPr id="2" name="Picture 1">
            <a:extLst>
              <a:ext uri="{FF2B5EF4-FFF2-40B4-BE49-F238E27FC236}">
                <a16:creationId xmlns:a16="http://schemas.microsoft.com/office/drawing/2014/main" id="{EB54F3DF-4438-4F0F-934E-B1726EAB7D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6562" y="2039215"/>
            <a:ext cx="4558876" cy="2779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14879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96764E2B-A79E-4B6E-BB69-3F1063C019B5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1BDB9B01-C165-48C6-B4D1-2BD1E898F620}"/>
              </a:ext>
            </a:extLst>
          </p:cNvPr>
          <p:cNvGrpSpPr/>
          <p:nvPr/>
        </p:nvGrpSpPr>
        <p:grpSpPr>
          <a:xfrm>
            <a:off x="6732328" y="-939400"/>
            <a:ext cx="6614044" cy="6597250"/>
            <a:chOff x="6367105" y="1028700"/>
            <a:chExt cx="5767745" cy="5753100"/>
          </a:xfrm>
        </p:grpSpPr>
        <p:sp>
          <p:nvSpPr>
            <p:cNvPr id="14" name="Freeform 48">
              <a:extLst>
                <a:ext uri="{FF2B5EF4-FFF2-40B4-BE49-F238E27FC236}">
                  <a16:creationId xmlns:a16="http://schemas.microsoft.com/office/drawing/2014/main" id="{67374267-0792-47BA-A154-F126FB811FA5}"/>
                </a:ext>
              </a:extLst>
            </p:cNvPr>
            <p:cNvSpPr>
              <a:spLocks/>
            </p:cNvSpPr>
            <p:nvPr/>
          </p:nvSpPr>
          <p:spPr bwMode="auto">
            <a:xfrm>
              <a:off x="7115367" y="1028700"/>
              <a:ext cx="5019483" cy="5753100"/>
            </a:xfrm>
            <a:custGeom>
              <a:avLst/>
              <a:gdLst>
                <a:gd name="T0" fmla="*/ 1141 w 2680"/>
                <a:gd name="T1" fmla="*/ 0 h 3079"/>
                <a:gd name="T2" fmla="*/ 0 w 2680"/>
                <a:gd name="T3" fmla="*/ 506 h 3079"/>
                <a:gd name="T4" fmla="*/ 896 w 2680"/>
                <a:gd name="T5" fmla="*/ 222 h 3079"/>
                <a:gd name="T6" fmla="*/ 2419 w 2680"/>
                <a:gd name="T7" fmla="*/ 1698 h 3079"/>
                <a:gd name="T8" fmla="*/ 2334 w 2680"/>
                <a:gd name="T9" fmla="*/ 2177 h 3079"/>
                <a:gd name="T10" fmla="*/ 2319 w 2680"/>
                <a:gd name="T11" fmla="*/ 2215 h 3079"/>
                <a:gd name="T12" fmla="*/ 1662 w 2680"/>
                <a:gd name="T13" fmla="*/ 2688 h 3079"/>
                <a:gd name="T14" fmla="*/ 1507 w 2680"/>
                <a:gd name="T15" fmla="*/ 2670 h 3079"/>
                <a:gd name="T16" fmla="*/ 824 w 2680"/>
                <a:gd name="T17" fmla="*/ 3035 h 3079"/>
                <a:gd name="T18" fmla="*/ 764 w 2680"/>
                <a:gd name="T19" fmla="*/ 3033 h 3079"/>
                <a:gd name="T20" fmla="*/ 1141 w 2680"/>
                <a:gd name="T21" fmla="*/ 3079 h 3079"/>
                <a:gd name="T22" fmla="*/ 2680 w 2680"/>
                <a:gd name="T23" fmla="*/ 1540 h 3079"/>
                <a:gd name="T24" fmla="*/ 1141 w 2680"/>
                <a:gd name="T25" fmla="*/ 0 h 30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680" h="3079">
                  <a:moveTo>
                    <a:pt x="1141" y="0"/>
                  </a:moveTo>
                  <a:cubicBezTo>
                    <a:pt x="688" y="0"/>
                    <a:pt x="281" y="195"/>
                    <a:pt x="0" y="506"/>
                  </a:cubicBezTo>
                  <a:cubicBezTo>
                    <a:pt x="251" y="328"/>
                    <a:pt x="561" y="222"/>
                    <a:pt x="896" y="222"/>
                  </a:cubicBezTo>
                  <a:cubicBezTo>
                    <a:pt x="1737" y="222"/>
                    <a:pt x="2419" y="883"/>
                    <a:pt x="2419" y="1698"/>
                  </a:cubicBezTo>
                  <a:cubicBezTo>
                    <a:pt x="2419" y="1867"/>
                    <a:pt x="2387" y="2027"/>
                    <a:pt x="2334" y="2177"/>
                  </a:cubicBezTo>
                  <a:cubicBezTo>
                    <a:pt x="2319" y="2215"/>
                    <a:pt x="2319" y="2215"/>
                    <a:pt x="2319" y="2215"/>
                  </a:cubicBezTo>
                  <a:cubicBezTo>
                    <a:pt x="2227" y="2490"/>
                    <a:pt x="1968" y="2688"/>
                    <a:pt x="1662" y="2688"/>
                  </a:cubicBezTo>
                  <a:cubicBezTo>
                    <a:pt x="1609" y="2688"/>
                    <a:pt x="1557" y="2682"/>
                    <a:pt x="1507" y="2670"/>
                  </a:cubicBezTo>
                  <a:cubicBezTo>
                    <a:pt x="1351" y="2892"/>
                    <a:pt x="1103" y="3035"/>
                    <a:pt x="824" y="3035"/>
                  </a:cubicBezTo>
                  <a:cubicBezTo>
                    <a:pt x="804" y="3035"/>
                    <a:pt x="784" y="3034"/>
                    <a:pt x="764" y="3033"/>
                  </a:cubicBezTo>
                  <a:cubicBezTo>
                    <a:pt x="884" y="3063"/>
                    <a:pt x="1011" y="3079"/>
                    <a:pt x="1141" y="3079"/>
                  </a:cubicBezTo>
                  <a:cubicBezTo>
                    <a:pt x="1991" y="3079"/>
                    <a:pt x="2680" y="2390"/>
                    <a:pt x="2680" y="1540"/>
                  </a:cubicBezTo>
                  <a:cubicBezTo>
                    <a:pt x="2680" y="689"/>
                    <a:pt x="1991" y="0"/>
                    <a:pt x="1141" y="0"/>
                  </a:cubicBezTo>
                  <a:close/>
                </a:path>
              </a:pathLst>
            </a:custGeom>
            <a:solidFill>
              <a:srgbClr val="000000">
                <a:alpha val="15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49">
              <a:extLst>
                <a:ext uri="{FF2B5EF4-FFF2-40B4-BE49-F238E27FC236}">
                  <a16:creationId xmlns:a16="http://schemas.microsoft.com/office/drawing/2014/main" id="{DF3287AF-2D15-4C68-A924-EF35980A7C3A}"/>
                </a:ext>
              </a:extLst>
            </p:cNvPr>
            <p:cNvSpPr>
              <a:spLocks/>
            </p:cNvSpPr>
            <p:nvPr/>
          </p:nvSpPr>
          <p:spPr bwMode="auto">
            <a:xfrm>
              <a:off x="6367105" y="1649145"/>
              <a:ext cx="3299278" cy="4592095"/>
            </a:xfrm>
            <a:custGeom>
              <a:avLst/>
              <a:gdLst>
                <a:gd name="T0" fmla="*/ 1752 w 1761"/>
                <a:gd name="T1" fmla="*/ 702 h 2458"/>
                <a:gd name="T2" fmla="*/ 1751 w 1761"/>
                <a:gd name="T3" fmla="*/ 698 h 2458"/>
                <a:gd name="T4" fmla="*/ 1735 w 1761"/>
                <a:gd name="T5" fmla="*/ 626 h 2458"/>
                <a:gd name="T6" fmla="*/ 1733 w 1761"/>
                <a:gd name="T7" fmla="*/ 619 h 2458"/>
                <a:gd name="T8" fmla="*/ 1711 w 1761"/>
                <a:gd name="T9" fmla="*/ 553 h 2458"/>
                <a:gd name="T10" fmla="*/ 1707 w 1761"/>
                <a:gd name="T11" fmla="*/ 542 h 2458"/>
                <a:gd name="T12" fmla="*/ 1681 w 1761"/>
                <a:gd name="T13" fmla="*/ 482 h 2458"/>
                <a:gd name="T14" fmla="*/ 1675 w 1761"/>
                <a:gd name="T15" fmla="*/ 469 h 2458"/>
                <a:gd name="T16" fmla="*/ 1645 w 1761"/>
                <a:gd name="T17" fmla="*/ 414 h 2458"/>
                <a:gd name="T18" fmla="*/ 1635 w 1761"/>
                <a:gd name="T19" fmla="*/ 399 h 2458"/>
                <a:gd name="T20" fmla="*/ 1602 w 1761"/>
                <a:gd name="T21" fmla="*/ 350 h 2458"/>
                <a:gd name="T22" fmla="*/ 1590 w 1761"/>
                <a:gd name="T23" fmla="*/ 333 h 2458"/>
                <a:gd name="T24" fmla="*/ 1554 w 1761"/>
                <a:gd name="T25" fmla="*/ 290 h 2458"/>
                <a:gd name="T26" fmla="*/ 1538 w 1761"/>
                <a:gd name="T27" fmla="*/ 272 h 2458"/>
                <a:gd name="T28" fmla="*/ 1501 w 1761"/>
                <a:gd name="T29" fmla="*/ 234 h 2458"/>
                <a:gd name="T30" fmla="*/ 1480 w 1761"/>
                <a:gd name="T31" fmla="*/ 215 h 2458"/>
                <a:gd name="T32" fmla="*/ 1442 w 1761"/>
                <a:gd name="T33" fmla="*/ 183 h 2458"/>
                <a:gd name="T34" fmla="*/ 1417 w 1761"/>
                <a:gd name="T35" fmla="*/ 164 h 2458"/>
                <a:gd name="T36" fmla="*/ 1379 w 1761"/>
                <a:gd name="T37" fmla="*/ 138 h 2458"/>
                <a:gd name="T38" fmla="*/ 1349 w 1761"/>
                <a:gd name="T39" fmla="*/ 120 h 2458"/>
                <a:gd name="T40" fmla="*/ 1311 w 1761"/>
                <a:gd name="T41" fmla="*/ 98 h 2458"/>
                <a:gd name="T42" fmla="*/ 1277 w 1761"/>
                <a:gd name="T43" fmla="*/ 81 h 2458"/>
                <a:gd name="T44" fmla="*/ 1239 w 1761"/>
                <a:gd name="T45" fmla="*/ 64 h 2458"/>
                <a:gd name="T46" fmla="*/ 1200 w 1761"/>
                <a:gd name="T47" fmla="*/ 50 h 2458"/>
                <a:gd name="T48" fmla="*/ 1164 w 1761"/>
                <a:gd name="T49" fmla="*/ 37 h 2458"/>
                <a:gd name="T50" fmla="*/ 1119 w 1761"/>
                <a:gd name="T51" fmla="*/ 25 h 2458"/>
                <a:gd name="T52" fmla="*/ 1085 w 1761"/>
                <a:gd name="T53" fmla="*/ 17 h 2458"/>
                <a:gd name="T54" fmla="*/ 1031 w 1761"/>
                <a:gd name="T55" fmla="*/ 9 h 2458"/>
                <a:gd name="T56" fmla="*/ 1003 w 1761"/>
                <a:gd name="T57" fmla="*/ 5 h 2458"/>
                <a:gd name="T58" fmla="*/ 918 w 1761"/>
                <a:gd name="T59" fmla="*/ 0 h 2458"/>
                <a:gd name="T60" fmla="*/ 383 w 1761"/>
                <a:gd name="T61" fmla="*/ 191 h 2458"/>
                <a:gd name="T62" fmla="*/ 0 w 1761"/>
                <a:gd name="T63" fmla="*/ 1208 h 2458"/>
                <a:gd name="T64" fmla="*/ 641 w 1761"/>
                <a:gd name="T65" fmla="*/ 2458 h 2458"/>
                <a:gd name="T66" fmla="*/ 367 w 1761"/>
                <a:gd name="T67" fmla="*/ 1783 h 2458"/>
                <a:gd name="T68" fmla="*/ 1223 w 1761"/>
                <a:gd name="T69" fmla="*/ 863 h 2458"/>
                <a:gd name="T70" fmla="*/ 1435 w 1761"/>
                <a:gd name="T71" fmla="*/ 891 h 2458"/>
                <a:gd name="T72" fmla="*/ 1761 w 1761"/>
                <a:gd name="T73" fmla="*/ 780 h 2458"/>
                <a:gd name="T74" fmla="*/ 1752 w 1761"/>
                <a:gd name="T75" fmla="*/ 702 h 24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761" h="2458">
                  <a:moveTo>
                    <a:pt x="1752" y="702"/>
                  </a:moveTo>
                  <a:cubicBezTo>
                    <a:pt x="1751" y="701"/>
                    <a:pt x="1751" y="699"/>
                    <a:pt x="1751" y="698"/>
                  </a:cubicBezTo>
                  <a:cubicBezTo>
                    <a:pt x="1747" y="674"/>
                    <a:pt x="1741" y="650"/>
                    <a:pt x="1735" y="626"/>
                  </a:cubicBezTo>
                  <a:cubicBezTo>
                    <a:pt x="1734" y="624"/>
                    <a:pt x="1733" y="621"/>
                    <a:pt x="1733" y="619"/>
                  </a:cubicBezTo>
                  <a:cubicBezTo>
                    <a:pt x="1726" y="596"/>
                    <a:pt x="1719" y="574"/>
                    <a:pt x="1711" y="553"/>
                  </a:cubicBezTo>
                  <a:cubicBezTo>
                    <a:pt x="1710" y="549"/>
                    <a:pt x="1709" y="545"/>
                    <a:pt x="1707" y="542"/>
                  </a:cubicBezTo>
                  <a:cubicBezTo>
                    <a:pt x="1699" y="521"/>
                    <a:pt x="1690" y="501"/>
                    <a:pt x="1681" y="482"/>
                  </a:cubicBezTo>
                  <a:cubicBezTo>
                    <a:pt x="1679" y="477"/>
                    <a:pt x="1677" y="473"/>
                    <a:pt x="1675" y="469"/>
                  </a:cubicBezTo>
                  <a:cubicBezTo>
                    <a:pt x="1665" y="450"/>
                    <a:pt x="1655" y="432"/>
                    <a:pt x="1645" y="414"/>
                  </a:cubicBezTo>
                  <a:cubicBezTo>
                    <a:pt x="1642" y="409"/>
                    <a:pt x="1638" y="404"/>
                    <a:pt x="1635" y="399"/>
                  </a:cubicBezTo>
                  <a:cubicBezTo>
                    <a:pt x="1625" y="382"/>
                    <a:pt x="1614" y="366"/>
                    <a:pt x="1602" y="350"/>
                  </a:cubicBezTo>
                  <a:cubicBezTo>
                    <a:pt x="1598" y="344"/>
                    <a:pt x="1594" y="339"/>
                    <a:pt x="1590" y="333"/>
                  </a:cubicBezTo>
                  <a:cubicBezTo>
                    <a:pt x="1578" y="318"/>
                    <a:pt x="1567" y="304"/>
                    <a:pt x="1554" y="290"/>
                  </a:cubicBezTo>
                  <a:cubicBezTo>
                    <a:pt x="1549" y="284"/>
                    <a:pt x="1543" y="278"/>
                    <a:pt x="1538" y="272"/>
                  </a:cubicBezTo>
                  <a:cubicBezTo>
                    <a:pt x="1526" y="259"/>
                    <a:pt x="1514" y="246"/>
                    <a:pt x="1501" y="234"/>
                  </a:cubicBezTo>
                  <a:cubicBezTo>
                    <a:pt x="1494" y="228"/>
                    <a:pt x="1487" y="221"/>
                    <a:pt x="1480" y="215"/>
                  </a:cubicBezTo>
                  <a:cubicBezTo>
                    <a:pt x="1468" y="204"/>
                    <a:pt x="1455" y="193"/>
                    <a:pt x="1442" y="183"/>
                  </a:cubicBezTo>
                  <a:cubicBezTo>
                    <a:pt x="1434" y="177"/>
                    <a:pt x="1426" y="171"/>
                    <a:pt x="1417" y="164"/>
                  </a:cubicBezTo>
                  <a:cubicBezTo>
                    <a:pt x="1405" y="155"/>
                    <a:pt x="1392" y="146"/>
                    <a:pt x="1379" y="138"/>
                  </a:cubicBezTo>
                  <a:cubicBezTo>
                    <a:pt x="1369" y="131"/>
                    <a:pt x="1359" y="125"/>
                    <a:pt x="1349" y="120"/>
                  </a:cubicBezTo>
                  <a:cubicBezTo>
                    <a:pt x="1337" y="112"/>
                    <a:pt x="1324" y="104"/>
                    <a:pt x="1311" y="98"/>
                  </a:cubicBezTo>
                  <a:cubicBezTo>
                    <a:pt x="1300" y="92"/>
                    <a:pt x="1288" y="86"/>
                    <a:pt x="1277" y="81"/>
                  </a:cubicBezTo>
                  <a:cubicBezTo>
                    <a:pt x="1264" y="75"/>
                    <a:pt x="1252" y="69"/>
                    <a:pt x="1239" y="64"/>
                  </a:cubicBezTo>
                  <a:cubicBezTo>
                    <a:pt x="1226" y="59"/>
                    <a:pt x="1213" y="54"/>
                    <a:pt x="1200" y="50"/>
                  </a:cubicBezTo>
                  <a:cubicBezTo>
                    <a:pt x="1188" y="45"/>
                    <a:pt x="1176" y="41"/>
                    <a:pt x="1164" y="37"/>
                  </a:cubicBezTo>
                  <a:cubicBezTo>
                    <a:pt x="1149" y="32"/>
                    <a:pt x="1134" y="29"/>
                    <a:pt x="1119" y="25"/>
                  </a:cubicBezTo>
                  <a:cubicBezTo>
                    <a:pt x="1107" y="23"/>
                    <a:pt x="1096" y="19"/>
                    <a:pt x="1085" y="17"/>
                  </a:cubicBezTo>
                  <a:cubicBezTo>
                    <a:pt x="1067" y="13"/>
                    <a:pt x="1049" y="11"/>
                    <a:pt x="1031" y="9"/>
                  </a:cubicBezTo>
                  <a:cubicBezTo>
                    <a:pt x="1021" y="8"/>
                    <a:pt x="1012" y="6"/>
                    <a:pt x="1003" y="5"/>
                  </a:cubicBezTo>
                  <a:cubicBezTo>
                    <a:pt x="975" y="2"/>
                    <a:pt x="947" y="0"/>
                    <a:pt x="918" y="0"/>
                  </a:cubicBezTo>
                  <a:cubicBezTo>
                    <a:pt x="715" y="0"/>
                    <a:pt x="529" y="72"/>
                    <a:pt x="383" y="191"/>
                  </a:cubicBezTo>
                  <a:cubicBezTo>
                    <a:pt x="145" y="462"/>
                    <a:pt x="0" y="818"/>
                    <a:pt x="0" y="1208"/>
                  </a:cubicBezTo>
                  <a:cubicBezTo>
                    <a:pt x="0" y="1723"/>
                    <a:pt x="253" y="2178"/>
                    <a:pt x="641" y="2458"/>
                  </a:cubicBezTo>
                  <a:cubicBezTo>
                    <a:pt x="472" y="2290"/>
                    <a:pt x="367" y="2050"/>
                    <a:pt x="367" y="1783"/>
                  </a:cubicBezTo>
                  <a:cubicBezTo>
                    <a:pt x="367" y="1275"/>
                    <a:pt x="750" y="863"/>
                    <a:pt x="1223" y="863"/>
                  </a:cubicBezTo>
                  <a:cubicBezTo>
                    <a:pt x="1297" y="863"/>
                    <a:pt x="1368" y="873"/>
                    <a:pt x="1435" y="891"/>
                  </a:cubicBezTo>
                  <a:cubicBezTo>
                    <a:pt x="1533" y="834"/>
                    <a:pt x="1644" y="795"/>
                    <a:pt x="1761" y="780"/>
                  </a:cubicBezTo>
                  <a:cubicBezTo>
                    <a:pt x="1759" y="753"/>
                    <a:pt x="1756" y="727"/>
                    <a:pt x="1752" y="702"/>
                  </a:cubicBezTo>
                  <a:close/>
                </a:path>
              </a:pathLst>
            </a:custGeom>
            <a:solidFill>
              <a:srgbClr val="000000">
                <a:alpha val="15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50">
              <a:extLst>
                <a:ext uri="{FF2B5EF4-FFF2-40B4-BE49-F238E27FC236}">
                  <a16:creationId xmlns:a16="http://schemas.microsoft.com/office/drawing/2014/main" id="{26340934-C095-4E62-8F8A-AE2BDCFAB568}"/>
                </a:ext>
              </a:extLst>
            </p:cNvPr>
            <p:cNvSpPr>
              <a:spLocks/>
            </p:cNvSpPr>
            <p:nvPr/>
          </p:nvSpPr>
          <p:spPr bwMode="auto">
            <a:xfrm>
              <a:off x="7002196" y="2863408"/>
              <a:ext cx="2664187" cy="2116970"/>
            </a:xfrm>
            <a:custGeom>
              <a:avLst/>
              <a:gdLst>
                <a:gd name="T0" fmla="*/ 1422 w 1422"/>
                <a:gd name="T1" fmla="*/ 128 h 1133"/>
                <a:gd name="T2" fmla="*/ 1014 w 1422"/>
                <a:gd name="T3" fmla="*/ 0 h 1133"/>
                <a:gd name="T4" fmla="*/ 28 w 1422"/>
                <a:gd name="T5" fmla="*/ 1133 h 1133"/>
                <a:gd name="T6" fmla="*/ 884 w 1422"/>
                <a:gd name="T7" fmla="*/ 213 h 1133"/>
                <a:gd name="T8" fmla="*/ 1096 w 1422"/>
                <a:gd name="T9" fmla="*/ 241 h 1133"/>
                <a:gd name="T10" fmla="*/ 1422 w 1422"/>
                <a:gd name="T11" fmla="*/ 130 h 1133"/>
                <a:gd name="T12" fmla="*/ 1422 w 1422"/>
                <a:gd name="T13" fmla="*/ 128 h 1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22" h="1133">
                  <a:moveTo>
                    <a:pt x="1422" y="128"/>
                  </a:moveTo>
                  <a:cubicBezTo>
                    <a:pt x="1302" y="41"/>
                    <a:pt x="1160" y="0"/>
                    <a:pt x="1014" y="0"/>
                  </a:cubicBezTo>
                  <a:cubicBezTo>
                    <a:pt x="532" y="0"/>
                    <a:pt x="0" y="444"/>
                    <a:pt x="28" y="1133"/>
                  </a:cubicBezTo>
                  <a:cubicBezTo>
                    <a:pt x="28" y="625"/>
                    <a:pt x="411" y="213"/>
                    <a:pt x="884" y="213"/>
                  </a:cubicBezTo>
                  <a:cubicBezTo>
                    <a:pt x="958" y="213"/>
                    <a:pt x="1029" y="223"/>
                    <a:pt x="1096" y="241"/>
                  </a:cubicBezTo>
                  <a:cubicBezTo>
                    <a:pt x="1194" y="184"/>
                    <a:pt x="1305" y="145"/>
                    <a:pt x="1422" y="130"/>
                  </a:cubicBezTo>
                  <a:cubicBezTo>
                    <a:pt x="1422" y="129"/>
                    <a:pt x="1422" y="128"/>
                    <a:pt x="1422" y="128"/>
                  </a:cubicBezTo>
                  <a:close/>
                </a:path>
              </a:pathLst>
            </a:custGeom>
            <a:solidFill>
              <a:srgbClr val="000000">
                <a:alpha val="15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51">
              <a:extLst>
                <a:ext uri="{FF2B5EF4-FFF2-40B4-BE49-F238E27FC236}">
                  <a16:creationId xmlns:a16="http://schemas.microsoft.com/office/drawing/2014/main" id="{D0D37873-ADA1-48BC-BAFE-DA478BEAD892}"/>
                </a:ext>
              </a:extLst>
            </p:cNvPr>
            <p:cNvSpPr>
              <a:spLocks/>
            </p:cNvSpPr>
            <p:nvPr/>
          </p:nvSpPr>
          <p:spPr bwMode="auto">
            <a:xfrm>
              <a:off x="7084744" y="1442774"/>
              <a:ext cx="4561471" cy="4890335"/>
            </a:xfrm>
            <a:custGeom>
              <a:avLst/>
              <a:gdLst>
                <a:gd name="T0" fmla="*/ 912 w 2435"/>
                <a:gd name="T1" fmla="*/ 0 h 2617"/>
                <a:gd name="T2" fmla="*/ 16 w 2435"/>
                <a:gd name="T3" fmla="*/ 284 h 2617"/>
                <a:gd name="T4" fmla="*/ 0 w 2435"/>
                <a:gd name="T5" fmla="*/ 301 h 2617"/>
                <a:gd name="T6" fmla="*/ 535 w 2435"/>
                <a:gd name="T7" fmla="*/ 110 h 2617"/>
                <a:gd name="T8" fmla="*/ 1378 w 2435"/>
                <a:gd name="T9" fmla="*/ 890 h 2617"/>
                <a:gd name="T10" fmla="*/ 622 w 2435"/>
                <a:gd name="T11" fmla="*/ 1749 h 2617"/>
                <a:gd name="T12" fmla="*/ 1489 w 2435"/>
                <a:gd name="T13" fmla="*/ 2617 h 2617"/>
                <a:gd name="T14" fmla="*/ 2258 w 2435"/>
                <a:gd name="T15" fmla="*/ 2152 h 2617"/>
                <a:gd name="T16" fmla="*/ 2335 w 2435"/>
                <a:gd name="T17" fmla="*/ 1993 h 2617"/>
                <a:gd name="T18" fmla="*/ 2350 w 2435"/>
                <a:gd name="T19" fmla="*/ 1955 h 2617"/>
                <a:gd name="T20" fmla="*/ 2435 w 2435"/>
                <a:gd name="T21" fmla="*/ 1476 h 2617"/>
                <a:gd name="T22" fmla="*/ 912 w 2435"/>
                <a:gd name="T23" fmla="*/ 0 h 26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35" h="2617">
                  <a:moveTo>
                    <a:pt x="912" y="0"/>
                  </a:moveTo>
                  <a:cubicBezTo>
                    <a:pt x="577" y="0"/>
                    <a:pt x="267" y="106"/>
                    <a:pt x="16" y="284"/>
                  </a:cubicBezTo>
                  <a:cubicBezTo>
                    <a:pt x="10" y="289"/>
                    <a:pt x="5" y="295"/>
                    <a:pt x="0" y="301"/>
                  </a:cubicBezTo>
                  <a:cubicBezTo>
                    <a:pt x="146" y="182"/>
                    <a:pt x="332" y="110"/>
                    <a:pt x="535" y="110"/>
                  </a:cubicBezTo>
                  <a:cubicBezTo>
                    <a:pt x="980" y="110"/>
                    <a:pt x="1344" y="454"/>
                    <a:pt x="1378" y="890"/>
                  </a:cubicBezTo>
                  <a:cubicBezTo>
                    <a:pt x="952" y="944"/>
                    <a:pt x="622" y="1308"/>
                    <a:pt x="622" y="1749"/>
                  </a:cubicBezTo>
                  <a:cubicBezTo>
                    <a:pt x="622" y="2229"/>
                    <a:pt x="1010" y="2617"/>
                    <a:pt x="1489" y="2617"/>
                  </a:cubicBezTo>
                  <a:cubicBezTo>
                    <a:pt x="1823" y="2617"/>
                    <a:pt x="2112" y="2428"/>
                    <a:pt x="2258" y="2152"/>
                  </a:cubicBezTo>
                  <a:cubicBezTo>
                    <a:pt x="2290" y="2103"/>
                    <a:pt x="2316" y="2050"/>
                    <a:pt x="2335" y="1993"/>
                  </a:cubicBezTo>
                  <a:cubicBezTo>
                    <a:pt x="2350" y="1955"/>
                    <a:pt x="2350" y="1955"/>
                    <a:pt x="2350" y="1955"/>
                  </a:cubicBezTo>
                  <a:cubicBezTo>
                    <a:pt x="2403" y="1805"/>
                    <a:pt x="2435" y="1645"/>
                    <a:pt x="2435" y="1476"/>
                  </a:cubicBezTo>
                  <a:cubicBezTo>
                    <a:pt x="2435" y="661"/>
                    <a:pt x="1753" y="0"/>
                    <a:pt x="912" y="0"/>
                  </a:cubicBezTo>
                  <a:close/>
                </a:path>
              </a:pathLst>
            </a:custGeom>
            <a:solidFill>
              <a:srgbClr val="000000">
                <a:alpha val="15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9" name="Rectangle 8">
            <a:extLst>
              <a:ext uri="{FF2B5EF4-FFF2-40B4-BE49-F238E27FC236}">
                <a16:creationId xmlns:a16="http://schemas.microsoft.com/office/drawing/2014/main" id="{0FEA1C60-F445-4AE1-A529-346E77A53D75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EB3808D-89F9-4912-BFE7-7B6DB8A87498}"/>
              </a:ext>
            </a:extLst>
          </p:cNvPr>
          <p:cNvSpPr txBox="1"/>
          <p:nvPr/>
        </p:nvSpPr>
        <p:spPr>
          <a:xfrm>
            <a:off x="4857750" y="2998113"/>
            <a:ext cx="24765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THE </a:t>
            </a:r>
            <a:r>
              <a:rPr lang="en-US" sz="20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END</a:t>
            </a:r>
          </a:p>
        </p:txBody>
      </p:sp>
    </p:spTree>
    <p:extLst>
      <p:ext uri="{BB962C8B-B14F-4D97-AF65-F5344CB8AC3E}">
        <p14:creationId xmlns:p14="http://schemas.microsoft.com/office/powerpoint/2010/main" val="8150162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4946FA9A-1D4F-45B1-A671-AB5AD9812D83}"/>
              </a:ext>
            </a:extLst>
          </p:cNvPr>
          <p:cNvPicPr>
            <a:picLocks noGrp="1" noChangeAspect="1"/>
          </p:cNvPicPr>
          <p:nvPr>
            <p:ph type="pic" sz="quarter" idx="2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866" b="10866"/>
          <a:stretch>
            <a:fillRect/>
          </a:stretch>
        </p:blipFill>
        <p:spPr/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1E274311-3E5F-4F98-A621-31DBF0C2E8D5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27BA2C5-0FA3-4D9C-8062-2EBFD9BE06F9}"/>
              </a:ext>
            </a:extLst>
          </p:cNvPr>
          <p:cNvSpPr/>
          <p:nvPr/>
        </p:nvSpPr>
        <p:spPr>
          <a:xfrm>
            <a:off x="0" y="3562350"/>
            <a:ext cx="12192000" cy="2109360"/>
          </a:xfrm>
          <a:prstGeom prst="rect">
            <a:avLst/>
          </a:prstGeom>
          <a:solidFill>
            <a:schemeClr val="accent4">
              <a:alpha val="9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A34E9AB-3362-4F85-87F5-E1525CC7739E}"/>
              </a:ext>
            </a:extLst>
          </p:cNvPr>
          <p:cNvSpPr txBox="1"/>
          <p:nvPr/>
        </p:nvSpPr>
        <p:spPr>
          <a:xfrm>
            <a:off x="8333356" y="3010664"/>
            <a:ext cx="2760093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500"/>
              </a:lnSpc>
            </a:pPr>
            <a:r>
              <a:rPr lang="en-US" sz="4000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WELCOME </a:t>
            </a:r>
          </a:p>
          <a:p>
            <a:pPr>
              <a:lnSpc>
                <a:spcPts val="4500"/>
              </a:lnSpc>
            </a:pPr>
            <a:r>
              <a:rPr lang="en-US" sz="40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MESSAGE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9CC4724E-73AB-44E2-8888-01B4CF5347F7}"/>
              </a:ext>
            </a:extLst>
          </p:cNvPr>
          <p:cNvSpPr/>
          <p:nvPr/>
        </p:nvSpPr>
        <p:spPr>
          <a:xfrm>
            <a:off x="1365593" y="4127666"/>
            <a:ext cx="4730407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This letterhead design is meant to project an image of professionalism and reliability. By using simple alignments we have strength and the </a:t>
            </a:r>
            <a:r>
              <a:rPr lang="en-US" sz="1200" b="1" dirty="0" err="1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spaciousn</a:t>
            </a:r>
            <a:r>
              <a:rPr lang="en-US" sz="12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 contributes to the aesthetics meant to project an image of professionalism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BF8E740-83B7-4FFE-9556-5E91E8F588D6}"/>
              </a:ext>
            </a:extLst>
          </p:cNvPr>
          <p:cNvSpPr/>
          <p:nvPr/>
        </p:nvSpPr>
        <p:spPr>
          <a:xfrm>
            <a:off x="8420129" y="4259193"/>
            <a:ext cx="1009591" cy="9373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57752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Rectangle 50">
            <a:extLst>
              <a:ext uri="{FF2B5EF4-FFF2-40B4-BE49-F238E27FC236}">
                <a16:creationId xmlns:a16="http://schemas.microsoft.com/office/drawing/2014/main" id="{BA80589B-7FC7-4213-B6A5-8FE93CC791F6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6" name="Picture Placeholder 25">
            <a:extLst>
              <a:ext uri="{FF2B5EF4-FFF2-40B4-BE49-F238E27FC236}">
                <a16:creationId xmlns:a16="http://schemas.microsoft.com/office/drawing/2014/main" id="{4967D47C-187B-483D-A8C6-84595A36D6E9}"/>
              </a:ext>
            </a:extLst>
          </p:cNvPr>
          <p:cNvPicPr>
            <a:picLocks noGrp="1" noChangeAspect="1"/>
          </p:cNvPicPr>
          <p:nvPr>
            <p:ph type="pic" sz="quarter" idx="7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462" b="9462"/>
          <a:stretch>
            <a:fillRect/>
          </a:stretch>
        </p:blipFill>
        <p:spPr/>
      </p:pic>
      <p:pic>
        <p:nvPicPr>
          <p:cNvPr id="24" name="Picture Placeholder 23">
            <a:extLst>
              <a:ext uri="{FF2B5EF4-FFF2-40B4-BE49-F238E27FC236}">
                <a16:creationId xmlns:a16="http://schemas.microsoft.com/office/drawing/2014/main" id="{4D8D2855-A9AA-40AB-A2AC-664554A32D92}"/>
              </a:ext>
            </a:extLst>
          </p:cNvPr>
          <p:cNvPicPr>
            <a:picLocks noGrp="1" noChangeAspect="1"/>
          </p:cNvPicPr>
          <p:nvPr>
            <p:ph type="pic" sz="quarter" idx="69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363" b="8363"/>
          <a:stretch>
            <a:fillRect/>
          </a:stretch>
        </p:blipFill>
        <p:spPr/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488F8322-BE8D-48AA-92F0-96F3C9E11B81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  <a:p>
            <a:endParaRPr lang="en-US" dirty="0"/>
          </a:p>
        </p:txBody>
      </p:sp>
      <p:sp>
        <p:nvSpPr>
          <p:cNvPr id="13" name="Title 12">
            <a:extLst>
              <a:ext uri="{FF2B5EF4-FFF2-40B4-BE49-F238E27FC236}">
                <a16:creationId xmlns:a16="http://schemas.microsoft.com/office/drawing/2014/main" id="{05D62FA9-B6F1-43C3-9283-A4B39F6E64DF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4000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About us</a:t>
            </a:r>
            <a:endParaRPr lang="en-US" sz="4000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7FE2318E-1D63-4A9A-B630-AAA58A6C6BC7}"/>
              </a:ext>
            </a:extLst>
          </p:cNvPr>
          <p:cNvSpPr/>
          <p:nvPr/>
        </p:nvSpPr>
        <p:spPr>
          <a:xfrm>
            <a:off x="4321629" y="2438909"/>
            <a:ext cx="3806372" cy="1974630"/>
          </a:xfrm>
          <a:prstGeom prst="rect">
            <a:avLst/>
          </a:prstGeom>
          <a:solidFill>
            <a:schemeClr val="accent5">
              <a:alpha val="8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0399E299-9BFF-4E7D-840B-8EC4D0AA7FDA}"/>
              </a:ext>
            </a:extLst>
          </p:cNvPr>
          <p:cNvSpPr/>
          <p:nvPr/>
        </p:nvSpPr>
        <p:spPr>
          <a:xfrm>
            <a:off x="537652" y="5235705"/>
            <a:ext cx="4730407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This letterhead design is meant to project an image of professionalism and reliability. By using simple alignments we have project an image of professionalism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23753DB3-5378-464E-BAE3-72737B2E079F}"/>
              </a:ext>
            </a:extLst>
          </p:cNvPr>
          <p:cNvSpPr/>
          <p:nvPr/>
        </p:nvSpPr>
        <p:spPr>
          <a:xfrm>
            <a:off x="6386287" y="5235705"/>
            <a:ext cx="4730407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This letterhead design is meant to project an image of professionalism and reliability. By using simple alignments we have project an image of professionalism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CF0BC331-38EC-4599-873E-975FA6D48220}"/>
              </a:ext>
            </a:extLst>
          </p:cNvPr>
          <p:cNvSpPr/>
          <p:nvPr/>
        </p:nvSpPr>
        <p:spPr>
          <a:xfrm>
            <a:off x="4789634" y="2826060"/>
            <a:ext cx="287036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2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This letterhead design is meant to project an image of professionalism and reliability. By using simple alignments we have project an image of professionalism</a:t>
            </a:r>
          </a:p>
        </p:txBody>
      </p:sp>
    </p:spTree>
    <p:extLst>
      <p:ext uri="{BB962C8B-B14F-4D97-AF65-F5344CB8AC3E}">
        <p14:creationId xmlns:p14="http://schemas.microsoft.com/office/powerpoint/2010/main" val="30638355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Placeholder 15">
            <a:extLst>
              <a:ext uri="{FF2B5EF4-FFF2-40B4-BE49-F238E27FC236}">
                <a16:creationId xmlns:a16="http://schemas.microsoft.com/office/drawing/2014/main" id="{DD6A9794-B197-4D56-8AC8-A124A3E1756C}"/>
              </a:ext>
            </a:extLst>
          </p:cNvPr>
          <p:cNvPicPr>
            <a:picLocks noGrp="1" noChangeAspect="1"/>
          </p:cNvPicPr>
          <p:nvPr>
            <p:ph type="pic" sz="quarter" idx="70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373" t="22870" r="21502"/>
          <a:stretch/>
        </p:blipFill>
        <p:spPr>
          <a:xfrm>
            <a:off x="7019101" y="1407319"/>
            <a:ext cx="1871837" cy="4043362"/>
          </a:xfrm>
        </p:spPr>
      </p:pic>
      <p:pic>
        <p:nvPicPr>
          <p:cNvPr id="19" name="Picture Placeholder 18">
            <a:extLst>
              <a:ext uri="{FF2B5EF4-FFF2-40B4-BE49-F238E27FC236}">
                <a16:creationId xmlns:a16="http://schemas.microsoft.com/office/drawing/2014/main" id="{71A99347-3A56-4291-A7BA-C100FCC5F2B7}"/>
              </a:ext>
            </a:extLst>
          </p:cNvPr>
          <p:cNvPicPr>
            <a:picLocks noGrp="1" noChangeAspect="1"/>
          </p:cNvPicPr>
          <p:nvPr>
            <p:ph type="pic" sz="quarter" idx="7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564" r="34564"/>
          <a:stretch>
            <a:fillRect/>
          </a:stretch>
        </p:blipFill>
        <p:spPr/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B7C73BD4-F66D-4E1F-88D6-907A70DAF34D}"/>
              </a:ext>
            </a:extLst>
          </p:cNvPr>
          <p:cNvSpPr/>
          <p:nvPr/>
        </p:nvSpPr>
        <p:spPr>
          <a:xfrm>
            <a:off x="1255092" y="2087636"/>
            <a:ext cx="991551" cy="99893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162066A3-7924-4DD8-B0A9-2109FAAC304E}"/>
              </a:ext>
            </a:extLst>
          </p:cNvPr>
          <p:cNvSpPr/>
          <p:nvPr/>
        </p:nvSpPr>
        <p:spPr>
          <a:xfrm>
            <a:off x="1124462" y="2310745"/>
            <a:ext cx="3591647" cy="11182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sz="1000" b="1" dirty="0">
                <a:solidFill>
                  <a:srgbClr val="000000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000" dirty="0">
                <a:solidFill>
                  <a:srgbClr val="000000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industry's centuries, but also the leap into electronic typesetting, remaining essentially.</a:t>
            </a:r>
            <a:endParaRPr lang="en-US" sz="1000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A0645DC3-FC87-4ED0-861D-353F6BF856D4}"/>
              </a:ext>
            </a:extLst>
          </p:cNvPr>
          <p:cNvSpPr/>
          <p:nvPr/>
        </p:nvSpPr>
        <p:spPr>
          <a:xfrm>
            <a:off x="1124462" y="1407319"/>
            <a:ext cx="2755883" cy="6309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500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Our Services</a:t>
            </a:r>
            <a:endParaRPr lang="en-US" sz="3500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51953469-8111-4530-AEB0-CC18AD08B558}"/>
              </a:ext>
            </a:extLst>
          </p:cNvPr>
          <p:cNvGrpSpPr/>
          <p:nvPr/>
        </p:nvGrpSpPr>
        <p:grpSpPr>
          <a:xfrm>
            <a:off x="3868501" y="3745933"/>
            <a:ext cx="2490787" cy="1704748"/>
            <a:chOff x="2733583" y="4598307"/>
            <a:chExt cx="2490787" cy="1704748"/>
          </a:xfrm>
        </p:grpSpPr>
        <p:sp>
          <p:nvSpPr>
            <p:cNvPr id="33" name="Freeform 9">
              <a:extLst>
                <a:ext uri="{FF2B5EF4-FFF2-40B4-BE49-F238E27FC236}">
                  <a16:creationId xmlns:a16="http://schemas.microsoft.com/office/drawing/2014/main" id="{58E626E2-1372-475B-BDBB-1C5720D7CBD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33583" y="4833257"/>
              <a:ext cx="2490787" cy="1469798"/>
            </a:xfrm>
            <a:custGeom>
              <a:avLst/>
              <a:gdLst>
                <a:gd name="T0" fmla="*/ 1569 w 1569"/>
                <a:gd name="T1" fmla="*/ 884 h 884"/>
                <a:gd name="T2" fmla="*/ 0 w 1569"/>
                <a:gd name="T3" fmla="*/ 884 h 884"/>
                <a:gd name="T4" fmla="*/ 0 w 1569"/>
                <a:gd name="T5" fmla="*/ 0 h 884"/>
                <a:gd name="T6" fmla="*/ 1569 w 1569"/>
                <a:gd name="T7" fmla="*/ 0 h 884"/>
                <a:gd name="T8" fmla="*/ 1569 w 1569"/>
                <a:gd name="T9" fmla="*/ 884 h 884"/>
                <a:gd name="T10" fmla="*/ 8 w 1569"/>
                <a:gd name="T11" fmla="*/ 873 h 884"/>
                <a:gd name="T12" fmla="*/ 1558 w 1569"/>
                <a:gd name="T13" fmla="*/ 873 h 884"/>
                <a:gd name="T14" fmla="*/ 1558 w 1569"/>
                <a:gd name="T15" fmla="*/ 9 h 884"/>
                <a:gd name="T16" fmla="*/ 8 w 1569"/>
                <a:gd name="T17" fmla="*/ 9 h 884"/>
                <a:gd name="T18" fmla="*/ 8 w 1569"/>
                <a:gd name="T19" fmla="*/ 873 h 8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69" h="884">
                  <a:moveTo>
                    <a:pt x="1569" y="884"/>
                  </a:moveTo>
                  <a:lnTo>
                    <a:pt x="0" y="884"/>
                  </a:lnTo>
                  <a:lnTo>
                    <a:pt x="0" y="0"/>
                  </a:lnTo>
                  <a:lnTo>
                    <a:pt x="1569" y="0"/>
                  </a:lnTo>
                  <a:lnTo>
                    <a:pt x="1569" y="884"/>
                  </a:lnTo>
                  <a:close/>
                  <a:moveTo>
                    <a:pt x="8" y="873"/>
                  </a:moveTo>
                  <a:lnTo>
                    <a:pt x="1558" y="873"/>
                  </a:lnTo>
                  <a:lnTo>
                    <a:pt x="1558" y="9"/>
                  </a:lnTo>
                  <a:lnTo>
                    <a:pt x="8" y="9"/>
                  </a:lnTo>
                  <a:lnTo>
                    <a:pt x="8" y="873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Rectangle 10">
              <a:extLst>
                <a:ext uri="{FF2B5EF4-FFF2-40B4-BE49-F238E27FC236}">
                  <a16:creationId xmlns:a16="http://schemas.microsoft.com/office/drawing/2014/main" id="{B03D790F-EA37-4EA7-8429-30A72FAEFA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19420" y="4598307"/>
              <a:ext cx="504825" cy="50165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AutoShape 9">
              <a:extLst>
                <a:ext uri="{FF2B5EF4-FFF2-40B4-BE49-F238E27FC236}">
                  <a16:creationId xmlns:a16="http://schemas.microsoft.com/office/drawing/2014/main" id="{889C4EC6-6CD7-4E0E-B8D6-0F79693FB4D2}"/>
                </a:ext>
              </a:extLst>
            </p:cNvPr>
            <p:cNvSpPr>
              <a:spLocks/>
            </p:cNvSpPr>
            <p:nvPr/>
          </p:nvSpPr>
          <p:spPr bwMode="auto">
            <a:xfrm>
              <a:off x="3762884" y="4625276"/>
              <a:ext cx="432184" cy="450359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6886" y="15360"/>
                  </a:moveTo>
                  <a:cubicBezTo>
                    <a:pt x="16640" y="15125"/>
                    <a:pt x="16246" y="15125"/>
                    <a:pt x="16000" y="15360"/>
                  </a:cubicBezTo>
                  <a:cubicBezTo>
                    <a:pt x="15755" y="15595"/>
                    <a:pt x="15755" y="15973"/>
                    <a:pt x="16000" y="16209"/>
                  </a:cubicBezTo>
                  <a:lnTo>
                    <a:pt x="17552" y="17698"/>
                  </a:lnTo>
                  <a:cubicBezTo>
                    <a:pt x="17673" y="17813"/>
                    <a:pt x="17835" y="17871"/>
                    <a:pt x="17992" y="17871"/>
                  </a:cubicBezTo>
                  <a:cubicBezTo>
                    <a:pt x="18149" y="17871"/>
                    <a:pt x="18312" y="17813"/>
                    <a:pt x="18431" y="17698"/>
                  </a:cubicBezTo>
                  <a:cubicBezTo>
                    <a:pt x="18677" y="17462"/>
                    <a:pt x="18677" y="17085"/>
                    <a:pt x="18431" y="16849"/>
                  </a:cubicBezTo>
                  <a:cubicBezTo>
                    <a:pt x="18431" y="16849"/>
                    <a:pt x="16886" y="15360"/>
                    <a:pt x="16886" y="15360"/>
                  </a:cubicBezTo>
                  <a:close/>
                  <a:moveTo>
                    <a:pt x="4715" y="5368"/>
                  </a:moveTo>
                  <a:cubicBezTo>
                    <a:pt x="4835" y="5484"/>
                    <a:pt x="4997" y="5542"/>
                    <a:pt x="5154" y="5542"/>
                  </a:cubicBezTo>
                  <a:cubicBezTo>
                    <a:pt x="5312" y="5542"/>
                    <a:pt x="5474" y="5484"/>
                    <a:pt x="5594" y="5368"/>
                  </a:cubicBezTo>
                  <a:cubicBezTo>
                    <a:pt x="5840" y="5133"/>
                    <a:pt x="5840" y="4756"/>
                    <a:pt x="5594" y="4520"/>
                  </a:cubicBezTo>
                  <a:lnTo>
                    <a:pt x="4043" y="3031"/>
                  </a:lnTo>
                  <a:cubicBezTo>
                    <a:pt x="3798" y="2796"/>
                    <a:pt x="3404" y="2796"/>
                    <a:pt x="3158" y="3031"/>
                  </a:cubicBezTo>
                  <a:cubicBezTo>
                    <a:pt x="2913" y="3266"/>
                    <a:pt x="2913" y="3644"/>
                    <a:pt x="3158" y="3880"/>
                  </a:cubicBezTo>
                  <a:cubicBezTo>
                    <a:pt x="3158" y="3880"/>
                    <a:pt x="4715" y="5368"/>
                    <a:pt x="4715" y="5368"/>
                  </a:cubicBezTo>
                  <a:close/>
                  <a:moveTo>
                    <a:pt x="16445" y="5546"/>
                  </a:moveTo>
                  <a:cubicBezTo>
                    <a:pt x="16603" y="5546"/>
                    <a:pt x="16765" y="5489"/>
                    <a:pt x="16886" y="5373"/>
                  </a:cubicBezTo>
                  <a:lnTo>
                    <a:pt x="18436" y="3885"/>
                  </a:lnTo>
                  <a:cubicBezTo>
                    <a:pt x="18681" y="3649"/>
                    <a:pt x="18681" y="3271"/>
                    <a:pt x="18436" y="3035"/>
                  </a:cubicBezTo>
                  <a:cubicBezTo>
                    <a:pt x="18191" y="2800"/>
                    <a:pt x="17798" y="2800"/>
                    <a:pt x="17552" y="3035"/>
                  </a:cubicBezTo>
                  <a:lnTo>
                    <a:pt x="16000" y="4524"/>
                  </a:lnTo>
                  <a:cubicBezTo>
                    <a:pt x="15755" y="4760"/>
                    <a:pt x="15755" y="5138"/>
                    <a:pt x="16000" y="5373"/>
                  </a:cubicBezTo>
                  <a:cubicBezTo>
                    <a:pt x="16125" y="5489"/>
                    <a:pt x="16283" y="5546"/>
                    <a:pt x="16445" y="5546"/>
                  </a:cubicBezTo>
                  <a:cubicBezTo>
                    <a:pt x="16445" y="5546"/>
                    <a:pt x="16445" y="5546"/>
                    <a:pt x="16445" y="5546"/>
                  </a:cubicBezTo>
                  <a:close/>
                  <a:moveTo>
                    <a:pt x="4715" y="15360"/>
                  </a:moveTo>
                  <a:lnTo>
                    <a:pt x="3164" y="16849"/>
                  </a:lnTo>
                  <a:cubicBezTo>
                    <a:pt x="2918" y="17085"/>
                    <a:pt x="2918" y="17462"/>
                    <a:pt x="3164" y="17698"/>
                  </a:cubicBezTo>
                  <a:cubicBezTo>
                    <a:pt x="3283" y="17813"/>
                    <a:pt x="3446" y="17871"/>
                    <a:pt x="3603" y="17871"/>
                  </a:cubicBezTo>
                  <a:cubicBezTo>
                    <a:pt x="3760" y="17871"/>
                    <a:pt x="3923" y="17813"/>
                    <a:pt x="4043" y="17698"/>
                  </a:cubicBezTo>
                  <a:lnTo>
                    <a:pt x="5594" y="16209"/>
                  </a:lnTo>
                  <a:cubicBezTo>
                    <a:pt x="5840" y="15973"/>
                    <a:pt x="5840" y="15595"/>
                    <a:pt x="5594" y="15360"/>
                  </a:cubicBezTo>
                  <a:cubicBezTo>
                    <a:pt x="5354" y="15125"/>
                    <a:pt x="4955" y="15125"/>
                    <a:pt x="4715" y="15360"/>
                  </a:cubicBezTo>
                  <a:cubicBezTo>
                    <a:pt x="4715" y="15360"/>
                    <a:pt x="4715" y="15360"/>
                    <a:pt x="4715" y="15360"/>
                  </a:cubicBezTo>
                  <a:close/>
                  <a:moveTo>
                    <a:pt x="20974" y="9764"/>
                  </a:moveTo>
                  <a:lnTo>
                    <a:pt x="18784" y="9764"/>
                  </a:lnTo>
                  <a:cubicBezTo>
                    <a:pt x="18441" y="9764"/>
                    <a:pt x="18158" y="10031"/>
                    <a:pt x="18158" y="10365"/>
                  </a:cubicBezTo>
                  <a:cubicBezTo>
                    <a:pt x="18158" y="10694"/>
                    <a:pt x="18436" y="10964"/>
                    <a:pt x="18784" y="10964"/>
                  </a:cubicBezTo>
                  <a:lnTo>
                    <a:pt x="20974" y="10964"/>
                  </a:lnTo>
                  <a:cubicBezTo>
                    <a:pt x="21317" y="10964"/>
                    <a:pt x="21600" y="10698"/>
                    <a:pt x="21600" y="10365"/>
                  </a:cubicBezTo>
                  <a:cubicBezTo>
                    <a:pt x="21600" y="10036"/>
                    <a:pt x="21321" y="9764"/>
                    <a:pt x="20974" y="9764"/>
                  </a:cubicBezTo>
                  <a:cubicBezTo>
                    <a:pt x="20974" y="9764"/>
                    <a:pt x="20974" y="9764"/>
                    <a:pt x="20974" y="9764"/>
                  </a:cubicBezTo>
                  <a:close/>
                  <a:moveTo>
                    <a:pt x="3441" y="10365"/>
                  </a:moveTo>
                  <a:cubicBezTo>
                    <a:pt x="3441" y="10036"/>
                    <a:pt x="3164" y="9764"/>
                    <a:pt x="2816" y="9764"/>
                  </a:cubicBezTo>
                  <a:lnTo>
                    <a:pt x="625" y="9764"/>
                  </a:lnTo>
                  <a:cubicBezTo>
                    <a:pt x="283" y="9764"/>
                    <a:pt x="0" y="10031"/>
                    <a:pt x="0" y="10365"/>
                  </a:cubicBezTo>
                  <a:cubicBezTo>
                    <a:pt x="0" y="10694"/>
                    <a:pt x="278" y="10964"/>
                    <a:pt x="625" y="10964"/>
                  </a:cubicBezTo>
                  <a:lnTo>
                    <a:pt x="2816" y="10964"/>
                  </a:lnTo>
                  <a:cubicBezTo>
                    <a:pt x="3164" y="10964"/>
                    <a:pt x="3441" y="10698"/>
                    <a:pt x="3441" y="10365"/>
                  </a:cubicBezTo>
                  <a:cubicBezTo>
                    <a:pt x="3441" y="10365"/>
                    <a:pt x="3441" y="10365"/>
                    <a:pt x="3441" y="10365"/>
                  </a:cubicBezTo>
                  <a:close/>
                  <a:moveTo>
                    <a:pt x="10800" y="3302"/>
                  </a:moveTo>
                  <a:cubicBezTo>
                    <a:pt x="11143" y="3302"/>
                    <a:pt x="11425" y="3035"/>
                    <a:pt x="11425" y="2702"/>
                  </a:cubicBezTo>
                  <a:lnTo>
                    <a:pt x="11425" y="600"/>
                  </a:lnTo>
                  <a:cubicBezTo>
                    <a:pt x="11425" y="271"/>
                    <a:pt x="11147" y="0"/>
                    <a:pt x="10800" y="0"/>
                  </a:cubicBezTo>
                  <a:cubicBezTo>
                    <a:pt x="10453" y="0"/>
                    <a:pt x="10175" y="267"/>
                    <a:pt x="10175" y="600"/>
                  </a:cubicBezTo>
                  <a:lnTo>
                    <a:pt x="10175" y="2702"/>
                  </a:lnTo>
                  <a:cubicBezTo>
                    <a:pt x="10175" y="3035"/>
                    <a:pt x="10457" y="3302"/>
                    <a:pt x="10800" y="3302"/>
                  </a:cubicBezTo>
                  <a:cubicBezTo>
                    <a:pt x="10800" y="3302"/>
                    <a:pt x="10800" y="3302"/>
                    <a:pt x="10800" y="3302"/>
                  </a:cubicBezTo>
                  <a:close/>
                  <a:moveTo>
                    <a:pt x="11425" y="7146"/>
                  </a:moveTo>
                  <a:cubicBezTo>
                    <a:pt x="11425" y="6817"/>
                    <a:pt x="11147" y="6547"/>
                    <a:pt x="10800" y="6547"/>
                  </a:cubicBezTo>
                  <a:cubicBezTo>
                    <a:pt x="8595" y="6547"/>
                    <a:pt x="6799" y="8266"/>
                    <a:pt x="6799" y="10386"/>
                  </a:cubicBezTo>
                  <a:cubicBezTo>
                    <a:pt x="6799" y="10715"/>
                    <a:pt x="7077" y="10987"/>
                    <a:pt x="7424" y="10987"/>
                  </a:cubicBezTo>
                  <a:cubicBezTo>
                    <a:pt x="7766" y="10987"/>
                    <a:pt x="8049" y="10720"/>
                    <a:pt x="8049" y="10386"/>
                  </a:cubicBezTo>
                  <a:cubicBezTo>
                    <a:pt x="8049" y="8929"/>
                    <a:pt x="9286" y="7747"/>
                    <a:pt x="10800" y="7747"/>
                  </a:cubicBezTo>
                  <a:cubicBezTo>
                    <a:pt x="11147" y="7747"/>
                    <a:pt x="11425" y="7480"/>
                    <a:pt x="11425" y="7146"/>
                  </a:cubicBezTo>
                  <a:cubicBezTo>
                    <a:pt x="11425" y="7146"/>
                    <a:pt x="11425" y="7146"/>
                    <a:pt x="11425" y="7146"/>
                  </a:cubicBezTo>
                  <a:close/>
                  <a:moveTo>
                    <a:pt x="16343" y="10369"/>
                  </a:moveTo>
                  <a:cubicBezTo>
                    <a:pt x="16343" y="11804"/>
                    <a:pt x="15751" y="13106"/>
                    <a:pt x="14788" y="14062"/>
                  </a:cubicBezTo>
                  <a:cubicBezTo>
                    <a:pt x="14056" y="14791"/>
                    <a:pt x="13583" y="15719"/>
                    <a:pt x="13426" y="16711"/>
                  </a:cubicBezTo>
                  <a:cubicBezTo>
                    <a:pt x="13356" y="17138"/>
                    <a:pt x="12972" y="17453"/>
                    <a:pt x="12517" y="17453"/>
                  </a:cubicBezTo>
                  <a:lnTo>
                    <a:pt x="9077" y="17453"/>
                  </a:lnTo>
                  <a:cubicBezTo>
                    <a:pt x="8628" y="17453"/>
                    <a:pt x="8239" y="17142"/>
                    <a:pt x="8174" y="16716"/>
                  </a:cubicBezTo>
                  <a:cubicBezTo>
                    <a:pt x="8012" y="15724"/>
                    <a:pt x="7535" y="14782"/>
                    <a:pt x="6803" y="14058"/>
                  </a:cubicBezTo>
                  <a:cubicBezTo>
                    <a:pt x="5858" y="13115"/>
                    <a:pt x="5270" y="11836"/>
                    <a:pt x="5256" y="10426"/>
                  </a:cubicBezTo>
                  <a:cubicBezTo>
                    <a:pt x="5224" y="7467"/>
                    <a:pt x="7679" y="5071"/>
                    <a:pt x="10763" y="5049"/>
                  </a:cubicBezTo>
                  <a:cubicBezTo>
                    <a:pt x="13843" y="5026"/>
                    <a:pt x="16343" y="7418"/>
                    <a:pt x="16343" y="10369"/>
                  </a:cubicBezTo>
                  <a:cubicBezTo>
                    <a:pt x="16343" y="10369"/>
                    <a:pt x="16343" y="10369"/>
                    <a:pt x="16343" y="10369"/>
                  </a:cubicBezTo>
                  <a:close/>
                  <a:moveTo>
                    <a:pt x="13366" y="18875"/>
                  </a:moveTo>
                  <a:lnTo>
                    <a:pt x="13366" y="19507"/>
                  </a:lnTo>
                  <a:cubicBezTo>
                    <a:pt x="13366" y="20009"/>
                    <a:pt x="12981" y="20427"/>
                    <a:pt x="12481" y="20498"/>
                  </a:cubicBezTo>
                  <a:lnTo>
                    <a:pt x="12319" y="21071"/>
                  </a:lnTo>
                  <a:cubicBezTo>
                    <a:pt x="12231" y="21382"/>
                    <a:pt x="11938" y="21600"/>
                    <a:pt x="11601" y="21600"/>
                  </a:cubicBezTo>
                  <a:lnTo>
                    <a:pt x="9994" y="21600"/>
                  </a:lnTo>
                  <a:cubicBezTo>
                    <a:pt x="9656" y="21600"/>
                    <a:pt x="9364" y="21382"/>
                    <a:pt x="9276" y="21071"/>
                  </a:cubicBezTo>
                  <a:lnTo>
                    <a:pt x="9119" y="20498"/>
                  </a:lnTo>
                  <a:cubicBezTo>
                    <a:pt x="8614" y="20422"/>
                    <a:pt x="8230" y="20009"/>
                    <a:pt x="8230" y="19502"/>
                  </a:cubicBezTo>
                  <a:lnTo>
                    <a:pt x="8230" y="18871"/>
                  </a:lnTo>
                  <a:cubicBezTo>
                    <a:pt x="8230" y="18534"/>
                    <a:pt x="8512" y="18263"/>
                    <a:pt x="8864" y="18263"/>
                  </a:cubicBezTo>
                  <a:lnTo>
                    <a:pt x="12731" y="18263"/>
                  </a:lnTo>
                  <a:cubicBezTo>
                    <a:pt x="13083" y="18267"/>
                    <a:pt x="13366" y="18538"/>
                    <a:pt x="13366" y="18875"/>
                  </a:cubicBezTo>
                  <a:cubicBezTo>
                    <a:pt x="13366" y="18875"/>
                    <a:pt x="13366" y="18875"/>
                    <a:pt x="13366" y="18875"/>
                  </a:cubicBezTo>
                  <a:close/>
                  <a:moveTo>
                    <a:pt x="13366" y="18875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 dirty="0"/>
            </a:p>
          </p:txBody>
        </p:sp>
        <p:sp>
          <p:nvSpPr>
            <p:cNvPr id="55" name="Rectangle 9">
              <a:extLst>
                <a:ext uri="{FF2B5EF4-FFF2-40B4-BE49-F238E27FC236}">
                  <a16:creationId xmlns:a16="http://schemas.microsoft.com/office/drawing/2014/main" id="{FFDEE610-9497-4A67-87F5-ED591F2A8EBC}"/>
                </a:ext>
              </a:extLst>
            </p:cNvPr>
            <p:cNvSpPr>
              <a:spLocks/>
            </p:cNvSpPr>
            <p:nvPr/>
          </p:nvSpPr>
          <p:spPr bwMode="auto">
            <a:xfrm>
              <a:off x="3074119" y="5237092"/>
              <a:ext cx="1809713" cy="8880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700"/>
                </a:lnSpc>
              </a:pPr>
              <a:r>
                <a:rPr lang="en-US" sz="10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for to design is meant to an projects and professionalism to</a:t>
              </a:r>
            </a:p>
          </p:txBody>
        </p:sp>
      </p:grpSp>
      <p:sp>
        <p:nvSpPr>
          <p:cNvPr id="31" name="Freeform 5">
            <a:extLst>
              <a:ext uri="{FF2B5EF4-FFF2-40B4-BE49-F238E27FC236}">
                <a16:creationId xmlns:a16="http://schemas.microsoft.com/office/drawing/2014/main" id="{219E9CCA-4C64-467A-8372-254D514181F2}"/>
              </a:ext>
            </a:extLst>
          </p:cNvPr>
          <p:cNvSpPr>
            <a:spLocks noEditPoints="1"/>
          </p:cNvSpPr>
          <p:nvPr/>
        </p:nvSpPr>
        <p:spPr bwMode="auto">
          <a:xfrm>
            <a:off x="1124462" y="3980883"/>
            <a:ext cx="2490787" cy="1469798"/>
          </a:xfrm>
          <a:custGeom>
            <a:avLst/>
            <a:gdLst>
              <a:gd name="T0" fmla="*/ 1569 w 1569"/>
              <a:gd name="T1" fmla="*/ 884 h 884"/>
              <a:gd name="T2" fmla="*/ 0 w 1569"/>
              <a:gd name="T3" fmla="*/ 884 h 884"/>
              <a:gd name="T4" fmla="*/ 0 w 1569"/>
              <a:gd name="T5" fmla="*/ 0 h 884"/>
              <a:gd name="T6" fmla="*/ 1569 w 1569"/>
              <a:gd name="T7" fmla="*/ 0 h 884"/>
              <a:gd name="T8" fmla="*/ 1569 w 1569"/>
              <a:gd name="T9" fmla="*/ 884 h 884"/>
              <a:gd name="T10" fmla="*/ 9 w 1569"/>
              <a:gd name="T11" fmla="*/ 873 h 884"/>
              <a:gd name="T12" fmla="*/ 1558 w 1569"/>
              <a:gd name="T13" fmla="*/ 873 h 884"/>
              <a:gd name="T14" fmla="*/ 1558 w 1569"/>
              <a:gd name="T15" fmla="*/ 9 h 884"/>
              <a:gd name="T16" fmla="*/ 9 w 1569"/>
              <a:gd name="T17" fmla="*/ 9 h 884"/>
              <a:gd name="T18" fmla="*/ 9 w 1569"/>
              <a:gd name="T19" fmla="*/ 873 h 8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569" h="884">
                <a:moveTo>
                  <a:pt x="1569" y="884"/>
                </a:moveTo>
                <a:lnTo>
                  <a:pt x="0" y="884"/>
                </a:lnTo>
                <a:lnTo>
                  <a:pt x="0" y="0"/>
                </a:lnTo>
                <a:lnTo>
                  <a:pt x="1569" y="0"/>
                </a:lnTo>
                <a:lnTo>
                  <a:pt x="1569" y="884"/>
                </a:lnTo>
                <a:close/>
                <a:moveTo>
                  <a:pt x="9" y="873"/>
                </a:moveTo>
                <a:lnTo>
                  <a:pt x="1558" y="873"/>
                </a:lnTo>
                <a:lnTo>
                  <a:pt x="1558" y="9"/>
                </a:lnTo>
                <a:lnTo>
                  <a:pt x="9" y="9"/>
                </a:lnTo>
                <a:lnTo>
                  <a:pt x="9" y="87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" name="Rectangle 6">
            <a:extLst>
              <a:ext uri="{FF2B5EF4-FFF2-40B4-BE49-F238E27FC236}">
                <a16:creationId xmlns:a16="http://schemas.microsoft.com/office/drawing/2014/main" id="{E9B277AF-57AA-4995-B1AC-A4D10CF45F4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94424" y="3745933"/>
            <a:ext cx="503237" cy="50165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" name="Rectangle 9">
            <a:extLst>
              <a:ext uri="{FF2B5EF4-FFF2-40B4-BE49-F238E27FC236}">
                <a16:creationId xmlns:a16="http://schemas.microsoft.com/office/drawing/2014/main" id="{9BEEF15B-BBCD-4F06-AFD3-53162C82B7A7}"/>
              </a:ext>
            </a:extLst>
          </p:cNvPr>
          <p:cNvSpPr>
            <a:spLocks/>
          </p:cNvSpPr>
          <p:nvPr/>
        </p:nvSpPr>
        <p:spPr bwMode="auto">
          <a:xfrm>
            <a:off x="1441185" y="4384718"/>
            <a:ext cx="1809713" cy="8880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ts val="1700"/>
              </a:lnSpc>
            </a:pPr>
            <a:r>
              <a:rPr lang="en-US" sz="10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This letterhead for to design is meant to an projects and professionalism to</a:t>
            </a:r>
          </a:p>
        </p:txBody>
      </p:sp>
      <p:sp>
        <p:nvSpPr>
          <p:cNvPr id="56" name="AutoShape 62">
            <a:extLst>
              <a:ext uri="{FF2B5EF4-FFF2-40B4-BE49-F238E27FC236}">
                <a16:creationId xmlns:a16="http://schemas.microsoft.com/office/drawing/2014/main" id="{53711676-350A-4859-901C-FAD30FAF439D}"/>
              </a:ext>
            </a:extLst>
          </p:cNvPr>
          <p:cNvSpPr>
            <a:spLocks/>
          </p:cNvSpPr>
          <p:nvPr/>
        </p:nvSpPr>
        <p:spPr bwMode="auto">
          <a:xfrm>
            <a:off x="2152976" y="3821552"/>
            <a:ext cx="386132" cy="350412"/>
          </a:xfrm>
          <a:custGeom>
            <a:avLst/>
            <a:gdLst/>
            <a:ahLst/>
            <a:cxnLst/>
            <a:rect l="0" t="0" r="r" b="b"/>
            <a:pathLst>
              <a:path w="21403" h="21404">
                <a:moveTo>
                  <a:pt x="16052" y="10081"/>
                </a:moveTo>
                <a:lnTo>
                  <a:pt x="16052" y="18729"/>
                </a:lnTo>
                <a:lnTo>
                  <a:pt x="2676" y="18729"/>
                </a:lnTo>
                <a:lnTo>
                  <a:pt x="2676" y="5351"/>
                </a:lnTo>
                <a:lnTo>
                  <a:pt x="11323" y="5351"/>
                </a:lnTo>
                <a:lnTo>
                  <a:pt x="13998" y="2675"/>
                </a:lnTo>
                <a:lnTo>
                  <a:pt x="0" y="2675"/>
                </a:lnTo>
                <a:lnTo>
                  <a:pt x="0" y="21404"/>
                </a:lnTo>
                <a:lnTo>
                  <a:pt x="18728" y="21404"/>
                </a:lnTo>
                <a:lnTo>
                  <a:pt x="18728" y="7406"/>
                </a:lnTo>
                <a:cubicBezTo>
                  <a:pt x="18728" y="7406"/>
                  <a:pt x="16052" y="10081"/>
                  <a:pt x="16052" y="10081"/>
                </a:cubicBezTo>
                <a:close/>
                <a:moveTo>
                  <a:pt x="6627" y="11939"/>
                </a:moveTo>
                <a:lnTo>
                  <a:pt x="5682" y="15723"/>
                </a:lnTo>
                <a:lnTo>
                  <a:pt x="9465" y="14777"/>
                </a:lnTo>
                <a:lnTo>
                  <a:pt x="18924" y="5318"/>
                </a:lnTo>
                <a:lnTo>
                  <a:pt x="16085" y="2479"/>
                </a:lnTo>
                <a:cubicBezTo>
                  <a:pt x="16085" y="2479"/>
                  <a:pt x="6627" y="11939"/>
                  <a:pt x="6627" y="11939"/>
                </a:cubicBezTo>
                <a:close/>
                <a:moveTo>
                  <a:pt x="20816" y="587"/>
                </a:moveTo>
                <a:cubicBezTo>
                  <a:pt x="21600" y="1371"/>
                  <a:pt x="21598" y="2642"/>
                  <a:pt x="20816" y="3426"/>
                </a:cubicBezTo>
                <a:lnTo>
                  <a:pt x="19870" y="4372"/>
                </a:lnTo>
                <a:lnTo>
                  <a:pt x="17031" y="1533"/>
                </a:lnTo>
                <a:lnTo>
                  <a:pt x="17977" y="587"/>
                </a:lnTo>
                <a:cubicBezTo>
                  <a:pt x="18761" y="-195"/>
                  <a:pt x="20032" y="-196"/>
                  <a:pt x="20816" y="587"/>
                </a:cubicBezTo>
                <a:cubicBezTo>
                  <a:pt x="20816" y="587"/>
                  <a:pt x="20816" y="587"/>
                  <a:pt x="20816" y="587"/>
                </a:cubicBezTo>
                <a:close/>
                <a:moveTo>
                  <a:pt x="20816" y="587"/>
                </a:move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0" tIns="0" rIns="0" bIns="0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29361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Placeholder 23">
            <a:extLst>
              <a:ext uri="{FF2B5EF4-FFF2-40B4-BE49-F238E27FC236}">
                <a16:creationId xmlns:a16="http://schemas.microsoft.com/office/drawing/2014/main" id="{1FC9467F-A3B5-47F8-BC64-CE6445C6B3B6}"/>
              </a:ext>
            </a:extLst>
          </p:cNvPr>
          <p:cNvPicPr>
            <a:picLocks noGrp="1" noChangeAspect="1"/>
          </p:cNvPicPr>
          <p:nvPr>
            <p:ph type="pic" sz="quarter" idx="70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2" r="972"/>
          <a:stretch>
            <a:fillRect/>
          </a:stretch>
        </p:blipFill>
        <p:spPr/>
      </p:pic>
      <p:pic>
        <p:nvPicPr>
          <p:cNvPr id="21" name="Picture Placeholder 20">
            <a:extLst>
              <a:ext uri="{FF2B5EF4-FFF2-40B4-BE49-F238E27FC236}">
                <a16:creationId xmlns:a16="http://schemas.microsoft.com/office/drawing/2014/main" id="{5B7677ED-7DD5-41E6-B491-27A0BDF770B7}"/>
              </a:ext>
            </a:extLst>
          </p:cNvPr>
          <p:cNvPicPr>
            <a:picLocks noGrp="1" noChangeAspect="1"/>
          </p:cNvPicPr>
          <p:nvPr>
            <p:ph type="pic" sz="quarter" idx="69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9" r="969"/>
          <a:stretch>
            <a:fillRect/>
          </a:stretch>
        </p:blipFill>
        <p:spPr/>
      </p:pic>
      <p:pic>
        <p:nvPicPr>
          <p:cNvPr id="26" name="Picture Placeholder 25">
            <a:extLst>
              <a:ext uri="{FF2B5EF4-FFF2-40B4-BE49-F238E27FC236}">
                <a16:creationId xmlns:a16="http://schemas.microsoft.com/office/drawing/2014/main" id="{B9B827A0-E68A-427B-BD88-3C019CCFBBA7}"/>
              </a:ext>
            </a:extLst>
          </p:cNvPr>
          <p:cNvPicPr>
            <a:picLocks noGrp="1" noChangeAspect="1"/>
          </p:cNvPicPr>
          <p:nvPr>
            <p:ph type="pic" sz="quarter" idx="7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523" b="11523"/>
          <a:stretch>
            <a:fillRect/>
          </a:stretch>
        </p:blipFill>
        <p:spPr/>
      </p:pic>
      <p:pic>
        <p:nvPicPr>
          <p:cNvPr id="28" name="Picture Placeholder 27">
            <a:extLst>
              <a:ext uri="{FF2B5EF4-FFF2-40B4-BE49-F238E27FC236}">
                <a16:creationId xmlns:a16="http://schemas.microsoft.com/office/drawing/2014/main" id="{7F11751A-8351-46DE-A3F5-747715E4A315}"/>
              </a:ext>
            </a:extLst>
          </p:cNvPr>
          <p:cNvPicPr>
            <a:picLocks noGrp="1" noChangeAspect="1"/>
          </p:cNvPicPr>
          <p:nvPr>
            <p:ph type="pic" sz="quarter" idx="72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86" r="6386"/>
          <a:stretch>
            <a:fillRect/>
          </a:stretch>
        </p:blipFill>
        <p:spPr/>
      </p:pic>
      <p:pic>
        <p:nvPicPr>
          <p:cNvPr id="225" name="Picture Placeholder 224">
            <a:extLst>
              <a:ext uri="{FF2B5EF4-FFF2-40B4-BE49-F238E27FC236}">
                <a16:creationId xmlns:a16="http://schemas.microsoft.com/office/drawing/2014/main" id="{3F8F51B1-A4D9-4D72-9723-697FF5ADCDFA}"/>
              </a:ext>
            </a:extLst>
          </p:cNvPr>
          <p:cNvPicPr>
            <a:picLocks noGrp="1" noChangeAspect="1"/>
          </p:cNvPicPr>
          <p:nvPr>
            <p:ph type="pic" sz="quarter" idx="73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41" b="3241"/>
          <a:stretch>
            <a:fillRect/>
          </a:stretch>
        </p:blipFill>
        <p:spPr/>
      </p:pic>
      <p:pic>
        <p:nvPicPr>
          <p:cNvPr id="227" name="Picture Placeholder 226">
            <a:extLst>
              <a:ext uri="{FF2B5EF4-FFF2-40B4-BE49-F238E27FC236}">
                <a16:creationId xmlns:a16="http://schemas.microsoft.com/office/drawing/2014/main" id="{4D04E9DD-03B8-4D90-A7B0-9B28A548B3CF}"/>
              </a:ext>
            </a:extLst>
          </p:cNvPr>
          <p:cNvPicPr>
            <a:picLocks noGrp="1" noChangeAspect="1"/>
          </p:cNvPicPr>
          <p:nvPr>
            <p:ph type="pic" sz="quarter" idx="74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51" r="6351"/>
          <a:stretch>
            <a:fillRect/>
          </a:stretch>
        </p:blipFill>
        <p:spPr/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A6A9C4D-FA0B-471D-9138-B2C89F973458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>
            <a:normAutofit/>
          </a:bodyPr>
          <a:lstStyle/>
          <a:p>
            <a:r>
              <a:rPr lang="en-US" b="1" dirty="0"/>
              <a:t>Our</a:t>
            </a:r>
            <a:r>
              <a:rPr lang="en-US" dirty="0"/>
              <a:t> Team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DF346634-2670-4B72-8406-427936BEBF6B}"/>
              </a:ext>
            </a:extLst>
          </p:cNvPr>
          <p:cNvSpPr/>
          <p:nvPr/>
        </p:nvSpPr>
        <p:spPr>
          <a:xfrm>
            <a:off x="5689600" y="1145949"/>
            <a:ext cx="812800" cy="457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7">
            <a:extLst>
              <a:ext uri="{FF2B5EF4-FFF2-40B4-BE49-F238E27FC236}">
                <a16:creationId xmlns:a16="http://schemas.microsoft.com/office/drawing/2014/main" id="{7659E048-9A39-45EE-B38C-D084EDA67ED5}"/>
              </a:ext>
            </a:extLst>
          </p:cNvPr>
          <p:cNvSpPr>
            <a:spLocks/>
          </p:cNvSpPr>
          <p:nvPr/>
        </p:nvSpPr>
        <p:spPr bwMode="auto">
          <a:xfrm>
            <a:off x="1287860" y="3590254"/>
            <a:ext cx="836275" cy="1838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/>
            <a:r>
              <a:rPr lang="en-US" sz="10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POST TITLE</a:t>
            </a:r>
          </a:p>
        </p:txBody>
      </p:sp>
      <p:sp>
        <p:nvSpPr>
          <p:cNvPr id="29" name="Rectangle 6">
            <a:extLst>
              <a:ext uri="{FF2B5EF4-FFF2-40B4-BE49-F238E27FC236}">
                <a16:creationId xmlns:a16="http://schemas.microsoft.com/office/drawing/2014/main" id="{B58F21DF-9C78-46B7-8FEA-E7154CF8C77A}"/>
              </a:ext>
            </a:extLst>
          </p:cNvPr>
          <p:cNvSpPr>
            <a:spLocks/>
          </p:cNvSpPr>
          <p:nvPr/>
        </p:nvSpPr>
        <p:spPr bwMode="auto">
          <a:xfrm>
            <a:off x="1270488" y="3264283"/>
            <a:ext cx="1836057" cy="3424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>
              <a:lnSpc>
                <a:spcPts val="1600"/>
              </a:lnSpc>
            </a:pPr>
            <a:r>
              <a:rPr lang="en-US" sz="1800" b="1" dirty="0">
                <a:solidFill>
                  <a:schemeClr val="accent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JOHN MICHAEL</a:t>
            </a:r>
          </a:p>
        </p:txBody>
      </p:sp>
      <p:sp>
        <p:nvSpPr>
          <p:cNvPr id="36" name="Rectangle 8">
            <a:extLst>
              <a:ext uri="{FF2B5EF4-FFF2-40B4-BE49-F238E27FC236}">
                <a16:creationId xmlns:a16="http://schemas.microsoft.com/office/drawing/2014/main" id="{AE468DE3-516B-4D1F-B9AA-4923DAADE406}"/>
              </a:ext>
            </a:extLst>
          </p:cNvPr>
          <p:cNvSpPr>
            <a:spLocks/>
          </p:cNvSpPr>
          <p:nvPr/>
        </p:nvSpPr>
        <p:spPr bwMode="auto">
          <a:xfrm>
            <a:off x="3677230" y="1717523"/>
            <a:ext cx="1519238" cy="166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>
              <a:lnSpc>
                <a:spcPct val="65000"/>
              </a:lnSpc>
            </a:pPr>
            <a:r>
              <a:rPr lang="en-US" sz="1500" b="1" dirty="0">
                <a:solidFill>
                  <a:schemeClr val="tx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Bold" charset="0"/>
              </a:rPr>
              <a:t>Working Skills:</a:t>
            </a:r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594D16E1-C735-4350-AF8D-E51BC17D66E1}"/>
              </a:ext>
            </a:extLst>
          </p:cNvPr>
          <p:cNvGrpSpPr/>
          <p:nvPr/>
        </p:nvGrpSpPr>
        <p:grpSpPr>
          <a:xfrm>
            <a:off x="3677230" y="2091701"/>
            <a:ext cx="1910978" cy="1244455"/>
            <a:chOff x="8268755" y="1463675"/>
            <a:chExt cx="1910978" cy="1244455"/>
          </a:xfrm>
        </p:grpSpPr>
        <p:sp>
          <p:nvSpPr>
            <p:cNvPr id="45" name="Rectangle 9">
              <a:extLst>
                <a:ext uri="{FF2B5EF4-FFF2-40B4-BE49-F238E27FC236}">
                  <a16:creationId xmlns:a16="http://schemas.microsoft.com/office/drawing/2014/main" id="{0AFEB22D-A80D-47DF-A0D7-59E95DA7E8C1}"/>
                </a:ext>
              </a:extLst>
            </p:cNvPr>
            <p:cNvSpPr>
              <a:spLocks/>
            </p:cNvSpPr>
            <p:nvPr/>
          </p:nvSpPr>
          <p:spPr bwMode="auto">
            <a:xfrm>
              <a:off x="9865408" y="1463675"/>
              <a:ext cx="314325" cy="12444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l">
                <a:lnSpc>
                  <a:spcPts val="1800"/>
                </a:lnSpc>
              </a:pPr>
              <a:r>
                <a:rPr lang="en-US" sz="1000" b="1" dirty="0">
                  <a:solidFill>
                    <a:schemeClr val="tx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Ai</a:t>
              </a:r>
            </a:p>
            <a:p>
              <a:pPr algn="l">
                <a:lnSpc>
                  <a:spcPts val="1800"/>
                </a:lnSpc>
              </a:pPr>
              <a:r>
                <a:rPr lang="en-US" sz="1000" b="1" dirty="0">
                  <a:solidFill>
                    <a:schemeClr val="tx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PSD</a:t>
              </a:r>
            </a:p>
            <a:p>
              <a:pPr algn="l">
                <a:lnSpc>
                  <a:spcPts val="1800"/>
                </a:lnSpc>
              </a:pPr>
              <a:r>
                <a:rPr lang="en-US" sz="1000" b="1" dirty="0">
                  <a:solidFill>
                    <a:schemeClr val="tx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HTML</a:t>
              </a:r>
            </a:p>
            <a:p>
              <a:pPr algn="l">
                <a:lnSpc>
                  <a:spcPts val="1800"/>
                </a:lnSpc>
              </a:pPr>
              <a:r>
                <a:rPr lang="en-US" sz="1000" b="1" dirty="0">
                  <a:solidFill>
                    <a:schemeClr val="tx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PHP</a:t>
              </a:r>
            </a:p>
            <a:p>
              <a:pPr algn="l">
                <a:lnSpc>
                  <a:spcPts val="1800"/>
                </a:lnSpc>
              </a:pPr>
              <a:r>
                <a:rPr lang="en-US" sz="1000" b="1" dirty="0">
                  <a:solidFill>
                    <a:schemeClr val="tx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WP</a:t>
              </a:r>
            </a:p>
          </p:txBody>
        </p:sp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7368F787-E5CE-43EB-A068-E96D562536CA}"/>
                </a:ext>
              </a:extLst>
            </p:cNvPr>
            <p:cNvGrpSpPr/>
            <p:nvPr/>
          </p:nvGrpSpPr>
          <p:grpSpPr>
            <a:xfrm>
              <a:off x="8268755" y="1508687"/>
              <a:ext cx="1506093" cy="1154430"/>
              <a:chOff x="8268755" y="1515736"/>
              <a:chExt cx="1506093" cy="1154430"/>
            </a:xfrm>
          </p:grpSpPr>
          <p:grpSp>
            <p:nvGrpSpPr>
              <p:cNvPr id="47" name="Group 46">
                <a:extLst>
                  <a:ext uri="{FF2B5EF4-FFF2-40B4-BE49-F238E27FC236}">
                    <a16:creationId xmlns:a16="http://schemas.microsoft.com/office/drawing/2014/main" id="{F57D1191-ACD2-4280-932B-A5E3D09004B2}"/>
                  </a:ext>
                </a:extLst>
              </p:cNvPr>
              <p:cNvGrpSpPr/>
              <p:nvPr/>
            </p:nvGrpSpPr>
            <p:grpSpPr>
              <a:xfrm>
                <a:off x="8268755" y="1515736"/>
                <a:ext cx="1506093" cy="1154430"/>
                <a:chOff x="8268755" y="1515736"/>
                <a:chExt cx="1506093" cy="1154430"/>
              </a:xfrm>
            </p:grpSpPr>
            <p:sp>
              <p:nvSpPr>
                <p:cNvPr id="54" name="Line 11">
                  <a:extLst>
                    <a:ext uri="{FF2B5EF4-FFF2-40B4-BE49-F238E27FC236}">
                      <a16:creationId xmlns:a16="http://schemas.microsoft.com/office/drawing/2014/main" id="{E6B142D3-B613-4EFD-8E9D-99C75027671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8268755" y="1515736"/>
                  <a:ext cx="1506093" cy="0"/>
                </a:xfrm>
                <a:prstGeom prst="line">
                  <a:avLst/>
                </a:prstGeom>
                <a:noFill/>
                <a:ln w="76200" cap="flat">
                  <a:solidFill>
                    <a:schemeClr val="tx1">
                      <a:alpha val="10000"/>
                    </a:schemeClr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55" name="Line 12">
                  <a:extLst>
                    <a:ext uri="{FF2B5EF4-FFF2-40B4-BE49-F238E27FC236}">
                      <a16:creationId xmlns:a16="http://schemas.microsoft.com/office/drawing/2014/main" id="{2CC11C38-F70A-42CB-80FC-FFDF116A5E22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8268755" y="1804344"/>
                  <a:ext cx="1506093" cy="0"/>
                </a:xfrm>
                <a:prstGeom prst="line">
                  <a:avLst/>
                </a:prstGeom>
                <a:noFill/>
                <a:ln w="76200" cap="flat">
                  <a:solidFill>
                    <a:schemeClr val="tx1">
                      <a:alpha val="10000"/>
                    </a:schemeClr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56" name="Line 13">
                  <a:extLst>
                    <a:ext uri="{FF2B5EF4-FFF2-40B4-BE49-F238E27FC236}">
                      <a16:creationId xmlns:a16="http://schemas.microsoft.com/office/drawing/2014/main" id="{E9F3B21C-398B-4F18-99A5-6966A40C8AC2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8268755" y="2092952"/>
                  <a:ext cx="1506093" cy="0"/>
                </a:xfrm>
                <a:prstGeom prst="line">
                  <a:avLst/>
                </a:prstGeom>
                <a:noFill/>
                <a:ln w="76200" cap="flat">
                  <a:solidFill>
                    <a:schemeClr val="tx1">
                      <a:alpha val="10000"/>
                    </a:schemeClr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57" name="Line 14">
                  <a:extLst>
                    <a:ext uri="{FF2B5EF4-FFF2-40B4-BE49-F238E27FC236}">
                      <a16:creationId xmlns:a16="http://schemas.microsoft.com/office/drawing/2014/main" id="{96DA6223-C353-40AD-B32D-9A57A8D6C35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8268755" y="2381560"/>
                  <a:ext cx="1506093" cy="0"/>
                </a:xfrm>
                <a:prstGeom prst="line">
                  <a:avLst/>
                </a:prstGeom>
                <a:noFill/>
                <a:ln w="76200" cap="flat">
                  <a:solidFill>
                    <a:schemeClr val="tx1">
                      <a:alpha val="10000"/>
                    </a:schemeClr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58" name="Line 15">
                  <a:extLst>
                    <a:ext uri="{FF2B5EF4-FFF2-40B4-BE49-F238E27FC236}">
                      <a16:creationId xmlns:a16="http://schemas.microsoft.com/office/drawing/2014/main" id="{A30D45AA-B593-43ED-8EA9-33774D35CFC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8268755" y="2670166"/>
                  <a:ext cx="1506093" cy="0"/>
                </a:xfrm>
                <a:prstGeom prst="line">
                  <a:avLst/>
                </a:prstGeom>
                <a:noFill/>
                <a:ln w="76200" cap="flat">
                  <a:solidFill>
                    <a:schemeClr val="tx1">
                      <a:alpha val="10000"/>
                    </a:schemeClr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sp>
            <p:nvSpPr>
              <p:cNvPr id="49" name="Line 17">
                <a:extLst>
                  <a:ext uri="{FF2B5EF4-FFF2-40B4-BE49-F238E27FC236}">
                    <a16:creationId xmlns:a16="http://schemas.microsoft.com/office/drawing/2014/main" id="{B959FAA4-AEBC-46C4-8635-A5482854B46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268755" y="1515736"/>
                <a:ext cx="669231" cy="0"/>
              </a:xfrm>
              <a:prstGeom prst="line">
                <a:avLst/>
              </a:prstGeom>
              <a:noFill/>
              <a:ln w="76200" cap="flat">
                <a:solidFill>
                  <a:schemeClr val="accent1"/>
                </a:solidFill>
                <a:prstDash val="solid"/>
                <a:miter lim="800000"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 dirty="0"/>
              </a:p>
            </p:txBody>
          </p:sp>
          <p:sp>
            <p:nvSpPr>
              <p:cNvPr id="50" name="Line 18">
                <a:extLst>
                  <a:ext uri="{FF2B5EF4-FFF2-40B4-BE49-F238E27FC236}">
                    <a16:creationId xmlns:a16="http://schemas.microsoft.com/office/drawing/2014/main" id="{B49DBF6C-1632-4C7B-A122-5ED75CA30F3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268755" y="1804344"/>
                <a:ext cx="1159836" cy="0"/>
              </a:xfrm>
              <a:prstGeom prst="line">
                <a:avLst/>
              </a:prstGeom>
              <a:noFill/>
              <a:ln w="76200" cap="flat">
                <a:solidFill>
                  <a:schemeClr val="accent3"/>
                </a:solidFill>
                <a:prstDash val="solid"/>
                <a:miter lim="800000"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51" name="Line 19">
                <a:extLst>
                  <a:ext uri="{FF2B5EF4-FFF2-40B4-BE49-F238E27FC236}">
                    <a16:creationId xmlns:a16="http://schemas.microsoft.com/office/drawing/2014/main" id="{4C609E10-5F5A-4391-8C38-54015DA621F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268755" y="2092952"/>
                <a:ext cx="1432941" cy="0"/>
              </a:xfrm>
              <a:prstGeom prst="line">
                <a:avLst/>
              </a:prstGeom>
              <a:noFill/>
              <a:ln w="76200" cap="flat">
                <a:solidFill>
                  <a:schemeClr val="accent2"/>
                </a:solidFill>
                <a:prstDash val="solid"/>
                <a:miter lim="800000"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52" name="Line 20">
                <a:extLst>
                  <a:ext uri="{FF2B5EF4-FFF2-40B4-BE49-F238E27FC236}">
                    <a16:creationId xmlns:a16="http://schemas.microsoft.com/office/drawing/2014/main" id="{3E81CFE9-C8B0-49C4-AB51-1CADC6A2DF9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268755" y="2381560"/>
                <a:ext cx="1293682" cy="0"/>
              </a:xfrm>
              <a:prstGeom prst="line">
                <a:avLst/>
              </a:prstGeom>
              <a:noFill/>
              <a:ln w="76200" cap="flat">
                <a:solidFill>
                  <a:schemeClr val="accent4"/>
                </a:solidFill>
                <a:prstDash val="solid"/>
                <a:miter lim="800000"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53" name="Line 21">
                <a:extLst>
                  <a:ext uri="{FF2B5EF4-FFF2-40B4-BE49-F238E27FC236}">
                    <a16:creationId xmlns:a16="http://schemas.microsoft.com/office/drawing/2014/main" id="{ACDB2A92-07A5-4E1C-9F82-94222A5EF58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268755" y="2670166"/>
                <a:ext cx="1338461" cy="0"/>
              </a:xfrm>
              <a:prstGeom prst="line">
                <a:avLst/>
              </a:prstGeom>
              <a:noFill/>
              <a:ln w="76200" cap="flat">
                <a:solidFill>
                  <a:schemeClr val="accent5"/>
                </a:solidFill>
                <a:prstDash val="solid"/>
                <a:miter lim="800000"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</p:grpSp>
      </p:grpSp>
      <p:sp>
        <p:nvSpPr>
          <p:cNvPr id="31" name="Rectangle 6">
            <a:extLst>
              <a:ext uri="{FF2B5EF4-FFF2-40B4-BE49-F238E27FC236}">
                <a16:creationId xmlns:a16="http://schemas.microsoft.com/office/drawing/2014/main" id="{9515C12F-DB5C-40F6-B224-FD4E5D62628D}"/>
              </a:ext>
            </a:extLst>
          </p:cNvPr>
          <p:cNvSpPr>
            <a:spLocks/>
          </p:cNvSpPr>
          <p:nvPr/>
        </p:nvSpPr>
        <p:spPr bwMode="auto">
          <a:xfrm>
            <a:off x="6586420" y="3320046"/>
            <a:ext cx="1836057" cy="3424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>
              <a:lnSpc>
                <a:spcPts val="1600"/>
              </a:lnSpc>
            </a:pPr>
            <a:r>
              <a:rPr lang="en-US" sz="1800" b="1" dirty="0">
                <a:solidFill>
                  <a:schemeClr val="accent3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ROSEY JUCKEE</a:t>
            </a:r>
          </a:p>
        </p:txBody>
      </p:sp>
      <p:sp>
        <p:nvSpPr>
          <p:cNvPr id="104" name="Rectangle 7">
            <a:extLst>
              <a:ext uri="{FF2B5EF4-FFF2-40B4-BE49-F238E27FC236}">
                <a16:creationId xmlns:a16="http://schemas.microsoft.com/office/drawing/2014/main" id="{5750679C-4350-472A-9339-B41D78D66A80}"/>
              </a:ext>
            </a:extLst>
          </p:cNvPr>
          <p:cNvSpPr>
            <a:spLocks/>
          </p:cNvSpPr>
          <p:nvPr/>
        </p:nvSpPr>
        <p:spPr bwMode="auto">
          <a:xfrm>
            <a:off x="6603792" y="3646017"/>
            <a:ext cx="836275" cy="1838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/>
            <a:r>
              <a:rPr lang="en-US" sz="10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POST TITLE</a:t>
            </a:r>
          </a:p>
        </p:txBody>
      </p:sp>
      <p:sp>
        <p:nvSpPr>
          <p:cNvPr id="107" name="Rectangle 8">
            <a:extLst>
              <a:ext uri="{FF2B5EF4-FFF2-40B4-BE49-F238E27FC236}">
                <a16:creationId xmlns:a16="http://schemas.microsoft.com/office/drawing/2014/main" id="{9AE7AE0D-3FA5-4A7F-8768-513067030A8B}"/>
              </a:ext>
            </a:extLst>
          </p:cNvPr>
          <p:cNvSpPr>
            <a:spLocks/>
          </p:cNvSpPr>
          <p:nvPr/>
        </p:nvSpPr>
        <p:spPr bwMode="auto">
          <a:xfrm>
            <a:off x="8993162" y="1773286"/>
            <a:ext cx="1519238" cy="166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>
              <a:lnSpc>
                <a:spcPct val="65000"/>
              </a:lnSpc>
            </a:pPr>
            <a:r>
              <a:rPr lang="en-US" sz="1500" b="1" dirty="0">
                <a:solidFill>
                  <a:schemeClr val="tx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Bold" charset="0"/>
              </a:rPr>
              <a:t>Working Skills:</a:t>
            </a:r>
          </a:p>
        </p:txBody>
      </p:sp>
      <p:grpSp>
        <p:nvGrpSpPr>
          <p:cNvPr id="108" name="Group 107">
            <a:extLst>
              <a:ext uri="{FF2B5EF4-FFF2-40B4-BE49-F238E27FC236}">
                <a16:creationId xmlns:a16="http://schemas.microsoft.com/office/drawing/2014/main" id="{B2546A7B-941F-47E0-8A30-90B43601633F}"/>
              </a:ext>
            </a:extLst>
          </p:cNvPr>
          <p:cNvGrpSpPr/>
          <p:nvPr/>
        </p:nvGrpSpPr>
        <p:grpSpPr>
          <a:xfrm>
            <a:off x="8993162" y="2147464"/>
            <a:ext cx="1910978" cy="1244455"/>
            <a:chOff x="8268755" y="1463675"/>
            <a:chExt cx="1910978" cy="1244455"/>
          </a:xfrm>
        </p:grpSpPr>
        <p:sp>
          <p:nvSpPr>
            <p:cNvPr id="114" name="Rectangle 9">
              <a:extLst>
                <a:ext uri="{FF2B5EF4-FFF2-40B4-BE49-F238E27FC236}">
                  <a16:creationId xmlns:a16="http://schemas.microsoft.com/office/drawing/2014/main" id="{6185D6DD-E2F0-423C-9222-DB2E26001785}"/>
                </a:ext>
              </a:extLst>
            </p:cNvPr>
            <p:cNvSpPr>
              <a:spLocks/>
            </p:cNvSpPr>
            <p:nvPr/>
          </p:nvSpPr>
          <p:spPr bwMode="auto">
            <a:xfrm>
              <a:off x="9865408" y="1463675"/>
              <a:ext cx="314325" cy="12444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l">
                <a:lnSpc>
                  <a:spcPts val="1800"/>
                </a:lnSpc>
              </a:pPr>
              <a:r>
                <a:rPr lang="en-US" sz="1000" b="1" dirty="0">
                  <a:solidFill>
                    <a:schemeClr val="tx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Ai</a:t>
              </a:r>
            </a:p>
            <a:p>
              <a:pPr algn="l">
                <a:lnSpc>
                  <a:spcPts val="1800"/>
                </a:lnSpc>
              </a:pPr>
              <a:r>
                <a:rPr lang="en-US" sz="1000" b="1" dirty="0">
                  <a:solidFill>
                    <a:schemeClr val="tx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PSD</a:t>
              </a:r>
            </a:p>
            <a:p>
              <a:pPr algn="l">
                <a:lnSpc>
                  <a:spcPts val="1800"/>
                </a:lnSpc>
              </a:pPr>
              <a:r>
                <a:rPr lang="en-US" sz="1000" b="1" dirty="0">
                  <a:solidFill>
                    <a:schemeClr val="tx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HTML</a:t>
              </a:r>
            </a:p>
            <a:p>
              <a:pPr algn="l">
                <a:lnSpc>
                  <a:spcPts val="1800"/>
                </a:lnSpc>
              </a:pPr>
              <a:r>
                <a:rPr lang="en-US" sz="1000" b="1" dirty="0">
                  <a:solidFill>
                    <a:schemeClr val="tx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PHP</a:t>
              </a:r>
            </a:p>
            <a:p>
              <a:pPr algn="l">
                <a:lnSpc>
                  <a:spcPts val="1800"/>
                </a:lnSpc>
              </a:pPr>
              <a:r>
                <a:rPr lang="en-US" sz="1000" b="1" dirty="0">
                  <a:solidFill>
                    <a:schemeClr val="tx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WP</a:t>
              </a:r>
            </a:p>
          </p:txBody>
        </p:sp>
        <p:grpSp>
          <p:nvGrpSpPr>
            <p:cNvPr id="115" name="Group 114">
              <a:extLst>
                <a:ext uri="{FF2B5EF4-FFF2-40B4-BE49-F238E27FC236}">
                  <a16:creationId xmlns:a16="http://schemas.microsoft.com/office/drawing/2014/main" id="{0263DBB9-AA09-4D07-97D2-4D295CCA2405}"/>
                </a:ext>
              </a:extLst>
            </p:cNvPr>
            <p:cNvGrpSpPr/>
            <p:nvPr/>
          </p:nvGrpSpPr>
          <p:grpSpPr>
            <a:xfrm>
              <a:off x="8268755" y="1508687"/>
              <a:ext cx="1506093" cy="1154430"/>
              <a:chOff x="8268755" y="1515736"/>
              <a:chExt cx="1506093" cy="1154430"/>
            </a:xfrm>
          </p:grpSpPr>
          <p:grpSp>
            <p:nvGrpSpPr>
              <p:cNvPr id="116" name="Group 115">
                <a:extLst>
                  <a:ext uri="{FF2B5EF4-FFF2-40B4-BE49-F238E27FC236}">
                    <a16:creationId xmlns:a16="http://schemas.microsoft.com/office/drawing/2014/main" id="{FB8C8BD5-1C7C-4202-8784-1863C314EE0B}"/>
                  </a:ext>
                </a:extLst>
              </p:cNvPr>
              <p:cNvGrpSpPr/>
              <p:nvPr/>
            </p:nvGrpSpPr>
            <p:grpSpPr>
              <a:xfrm>
                <a:off x="8268755" y="1515736"/>
                <a:ext cx="1506093" cy="1154430"/>
                <a:chOff x="8268755" y="1515736"/>
                <a:chExt cx="1506093" cy="1154430"/>
              </a:xfrm>
            </p:grpSpPr>
            <p:sp>
              <p:nvSpPr>
                <p:cNvPr id="122" name="Line 11">
                  <a:extLst>
                    <a:ext uri="{FF2B5EF4-FFF2-40B4-BE49-F238E27FC236}">
                      <a16:creationId xmlns:a16="http://schemas.microsoft.com/office/drawing/2014/main" id="{4C03F131-B304-4AA7-9C2C-5DE111A8D36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8268755" y="1515736"/>
                  <a:ext cx="1506093" cy="0"/>
                </a:xfrm>
                <a:prstGeom prst="line">
                  <a:avLst/>
                </a:prstGeom>
                <a:noFill/>
                <a:ln w="76200" cap="flat">
                  <a:solidFill>
                    <a:schemeClr val="tx1">
                      <a:alpha val="10000"/>
                    </a:schemeClr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123" name="Line 12">
                  <a:extLst>
                    <a:ext uri="{FF2B5EF4-FFF2-40B4-BE49-F238E27FC236}">
                      <a16:creationId xmlns:a16="http://schemas.microsoft.com/office/drawing/2014/main" id="{B492BDBF-8491-49DD-9BE5-0CBB24E79BA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8268755" y="1804344"/>
                  <a:ext cx="1506093" cy="0"/>
                </a:xfrm>
                <a:prstGeom prst="line">
                  <a:avLst/>
                </a:prstGeom>
                <a:noFill/>
                <a:ln w="76200" cap="flat">
                  <a:solidFill>
                    <a:schemeClr val="tx1">
                      <a:alpha val="10000"/>
                    </a:schemeClr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124" name="Line 13">
                  <a:extLst>
                    <a:ext uri="{FF2B5EF4-FFF2-40B4-BE49-F238E27FC236}">
                      <a16:creationId xmlns:a16="http://schemas.microsoft.com/office/drawing/2014/main" id="{4F3608F1-1B12-4AD9-94EB-E4E77F1484F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8268755" y="2092952"/>
                  <a:ext cx="1506093" cy="0"/>
                </a:xfrm>
                <a:prstGeom prst="line">
                  <a:avLst/>
                </a:prstGeom>
                <a:noFill/>
                <a:ln w="76200" cap="flat">
                  <a:solidFill>
                    <a:schemeClr val="tx1">
                      <a:alpha val="10000"/>
                    </a:schemeClr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125" name="Line 14">
                  <a:extLst>
                    <a:ext uri="{FF2B5EF4-FFF2-40B4-BE49-F238E27FC236}">
                      <a16:creationId xmlns:a16="http://schemas.microsoft.com/office/drawing/2014/main" id="{ADA97F6E-2C69-4CD9-8831-761D3DD632DC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8268755" y="2381560"/>
                  <a:ext cx="1506093" cy="0"/>
                </a:xfrm>
                <a:prstGeom prst="line">
                  <a:avLst/>
                </a:prstGeom>
                <a:noFill/>
                <a:ln w="76200" cap="flat">
                  <a:solidFill>
                    <a:schemeClr val="tx1">
                      <a:alpha val="10000"/>
                    </a:schemeClr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126" name="Line 15">
                  <a:extLst>
                    <a:ext uri="{FF2B5EF4-FFF2-40B4-BE49-F238E27FC236}">
                      <a16:creationId xmlns:a16="http://schemas.microsoft.com/office/drawing/2014/main" id="{DA7B6D89-3473-4D3D-A65F-894F575E0AB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8268755" y="2670166"/>
                  <a:ext cx="1506093" cy="0"/>
                </a:xfrm>
                <a:prstGeom prst="line">
                  <a:avLst/>
                </a:prstGeom>
                <a:noFill/>
                <a:ln w="76200" cap="flat">
                  <a:solidFill>
                    <a:schemeClr val="tx1">
                      <a:alpha val="10000"/>
                    </a:schemeClr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sp>
            <p:nvSpPr>
              <p:cNvPr id="117" name="Line 17">
                <a:extLst>
                  <a:ext uri="{FF2B5EF4-FFF2-40B4-BE49-F238E27FC236}">
                    <a16:creationId xmlns:a16="http://schemas.microsoft.com/office/drawing/2014/main" id="{3F054A29-BD5F-4138-8941-FC4B4CF5FAA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268755" y="1515736"/>
                <a:ext cx="669231" cy="0"/>
              </a:xfrm>
              <a:prstGeom prst="line">
                <a:avLst/>
              </a:prstGeom>
              <a:noFill/>
              <a:ln w="76200" cap="flat">
                <a:solidFill>
                  <a:schemeClr val="accent1"/>
                </a:solidFill>
                <a:prstDash val="solid"/>
                <a:miter lim="800000"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 dirty="0"/>
              </a:p>
            </p:txBody>
          </p:sp>
          <p:sp>
            <p:nvSpPr>
              <p:cNvPr id="118" name="Line 18">
                <a:extLst>
                  <a:ext uri="{FF2B5EF4-FFF2-40B4-BE49-F238E27FC236}">
                    <a16:creationId xmlns:a16="http://schemas.microsoft.com/office/drawing/2014/main" id="{3674A330-FB02-45A7-BA04-6C75716B0D2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268755" y="1804344"/>
                <a:ext cx="1159836" cy="0"/>
              </a:xfrm>
              <a:prstGeom prst="line">
                <a:avLst/>
              </a:prstGeom>
              <a:noFill/>
              <a:ln w="76200" cap="flat">
                <a:solidFill>
                  <a:schemeClr val="accent3"/>
                </a:solidFill>
                <a:prstDash val="solid"/>
                <a:miter lim="800000"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119" name="Line 19">
                <a:extLst>
                  <a:ext uri="{FF2B5EF4-FFF2-40B4-BE49-F238E27FC236}">
                    <a16:creationId xmlns:a16="http://schemas.microsoft.com/office/drawing/2014/main" id="{DF9D28F8-7AFC-4C33-9B4D-84F58BFBD04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268755" y="2092952"/>
                <a:ext cx="1432941" cy="0"/>
              </a:xfrm>
              <a:prstGeom prst="line">
                <a:avLst/>
              </a:prstGeom>
              <a:noFill/>
              <a:ln w="76200" cap="flat">
                <a:solidFill>
                  <a:schemeClr val="accent2"/>
                </a:solidFill>
                <a:prstDash val="solid"/>
                <a:miter lim="800000"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120" name="Line 20">
                <a:extLst>
                  <a:ext uri="{FF2B5EF4-FFF2-40B4-BE49-F238E27FC236}">
                    <a16:creationId xmlns:a16="http://schemas.microsoft.com/office/drawing/2014/main" id="{AA9893AE-7098-4D72-8A9B-5B5C144D77B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268755" y="2381560"/>
                <a:ext cx="1293682" cy="0"/>
              </a:xfrm>
              <a:prstGeom prst="line">
                <a:avLst/>
              </a:prstGeom>
              <a:noFill/>
              <a:ln w="76200" cap="flat">
                <a:solidFill>
                  <a:schemeClr val="accent4"/>
                </a:solidFill>
                <a:prstDash val="solid"/>
                <a:miter lim="800000"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121" name="Line 21">
                <a:extLst>
                  <a:ext uri="{FF2B5EF4-FFF2-40B4-BE49-F238E27FC236}">
                    <a16:creationId xmlns:a16="http://schemas.microsoft.com/office/drawing/2014/main" id="{CBC4F68F-CDB3-4818-856A-196B59CA6FD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268755" y="2670166"/>
                <a:ext cx="1338461" cy="0"/>
              </a:xfrm>
              <a:prstGeom prst="line">
                <a:avLst/>
              </a:prstGeom>
              <a:noFill/>
              <a:ln w="76200" cap="flat">
                <a:solidFill>
                  <a:schemeClr val="accent5"/>
                </a:solidFill>
                <a:prstDash val="solid"/>
                <a:miter lim="800000"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449193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Picture Placeholder 48">
            <a:extLst>
              <a:ext uri="{FF2B5EF4-FFF2-40B4-BE49-F238E27FC236}">
                <a16:creationId xmlns:a16="http://schemas.microsoft.com/office/drawing/2014/main" id="{38879D4D-08BF-42E9-8A30-84D3481699FD}"/>
              </a:ext>
            </a:extLst>
          </p:cNvPr>
          <p:cNvPicPr>
            <a:picLocks noGrp="1" noChangeAspect="1"/>
          </p:cNvPicPr>
          <p:nvPr>
            <p:ph type="pic" sz="quarter" idx="7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26" r="15026"/>
          <a:stretch>
            <a:fillRect/>
          </a:stretch>
        </p:blipFill>
        <p:spPr/>
      </p:pic>
      <p:pic>
        <p:nvPicPr>
          <p:cNvPr id="16" name="Picture Placeholder 15">
            <a:extLst>
              <a:ext uri="{FF2B5EF4-FFF2-40B4-BE49-F238E27FC236}">
                <a16:creationId xmlns:a16="http://schemas.microsoft.com/office/drawing/2014/main" id="{30B56EEC-6AD5-40FA-8859-2350D1FD44C6}"/>
              </a:ext>
            </a:extLst>
          </p:cNvPr>
          <p:cNvPicPr>
            <a:picLocks noGrp="1" noChangeAspect="1"/>
          </p:cNvPicPr>
          <p:nvPr>
            <p:ph type="pic" sz="quarter" idx="69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436" r="13436"/>
          <a:stretch>
            <a:fillRect/>
          </a:stretch>
        </p:blipFill>
        <p:spPr/>
      </p:pic>
      <p:pic>
        <p:nvPicPr>
          <p:cNvPr id="46" name="Picture Placeholder 45">
            <a:extLst>
              <a:ext uri="{FF2B5EF4-FFF2-40B4-BE49-F238E27FC236}">
                <a16:creationId xmlns:a16="http://schemas.microsoft.com/office/drawing/2014/main" id="{C5A77C00-AA61-4FB0-9AD2-D000A758179F}"/>
              </a:ext>
            </a:extLst>
          </p:cNvPr>
          <p:cNvPicPr>
            <a:picLocks noGrp="1" noChangeAspect="1"/>
          </p:cNvPicPr>
          <p:nvPr>
            <p:ph type="pic" sz="quarter" idx="72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415" r="27415"/>
          <a:stretch>
            <a:fillRect/>
          </a:stretch>
        </p:blipFill>
        <p:spPr/>
      </p:pic>
      <p:sp>
        <p:nvSpPr>
          <p:cNvPr id="27" name="Rectangle 26">
            <a:extLst>
              <a:ext uri="{FF2B5EF4-FFF2-40B4-BE49-F238E27FC236}">
                <a16:creationId xmlns:a16="http://schemas.microsoft.com/office/drawing/2014/main" id="{F97AEFE9-312E-4CCA-B462-484DBABB1C73}"/>
              </a:ext>
            </a:extLst>
          </p:cNvPr>
          <p:cNvSpPr/>
          <p:nvPr/>
        </p:nvSpPr>
        <p:spPr>
          <a:xfrm>
            <a:off x="908981" y="832755"/>
            <a:ext cx="2606098" cy="11592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4000"/>
              </a:lnSpc>
            </a:pPr>
            <a:r>
              <a:rPr lang="en-US" sz="5000" b="1" dirty="0"/>
              <a:t>Our Port </a:t>
            </a:r>
          </a:p>
          <a:p>
            <a:pPr>
              <a:lnSpc>
                <a:spcPts val="4000"/>
              </a:lnSpc>
            </a:pPr>
            <a:r>
              <a:rPr lang="en-US" sz="5000" b="1" dirty="0"/>
              <a:t>folio</a:t>
            </a:r>
            <a:endParaRPr lang="en-US" sz="5000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FBE005AA-8AD5-4D75-8BAA-5C7DB3F80141}"/>
              </a:ext>
            </a:extLst>
          </p:cNvPr>
          <p:cNvSpPr/>
          <p:nvPr/>
        </p:nvSpPr>
        <p:spPr>
          <a:xfrm>
            <a:off x="908981" y="2036685"/>
            <a:ext cx="6362676" cy="11182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sz="1000" b="1" dirty="0">
                <a:solidFill>
                  <a:srgbClr val="000000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000" dirty="0">
                <a:solidFill>
                  <a:srgbClr val="000000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industry's standard dummy text ever since the 1500s, when an unknown printer took a galley of type and scrambled it to make a type specimen book. It has survived not only five centuries, but also the leap into electronic typesetting, remaining essentially.</a:t>
            </a:r>
            <a:endParaRPr lang="en-US" sz="1000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B5A3423B-E703-49DC-85BE-6625DCEABC5E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2" name="Slide Number Placeholder 17">
            <a:extLst>
              <a:ext uri="{FF2B5EF4-FFF2-40B4-BE49-F238E27FC236}">
                <a16:creationId xmlns:a16="http://schemas.microsoft.com/office/drawing/2014/main" id="{CC55EE88-68A8-4D84-9C87-E7A10E8ADD68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6</a:t>
            </a:fld>
            <a:endParaRPr lang="en-US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F69020B7-0AEB-4327-B719-E0CFB5999B94}"/>
              </a:ext>
            </a:extLst>
          </p:cNvPr>
          <p:cNvGrpSpPr/>
          <p:nvPr/>
        </p:nvGrpSpPr>
        <p:grpSpPr>
          <a:xfrm>
            <a:off x="3729220" y="4306207"/>
            <a:ext cx="2490787" cy="1704748"/>
            <a:chOff x="2733583" y="4598307"/>
            <a:chExt cx="2490787" cy="1704748"/>
          </a:xfrm>
        </p:grpSpPr>
        <p:sp>
          <p:nvSpPr>
            <p:cNvPr id="22" name="Freeform 9">
              <a:extLst>
                <a:ext uri="{FF2B5EF4-FFF2-40B4-BE49-F238E27FC236}">
                  <a16:creationId xmlns:a16="http://schemas.microsoft.com/office/drawing/2014/main" id="{FB40101B-662C-4452-B0C2-861C5A36523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33583" y="4833257"/>
              <a:ext cx="2490787" cy="1469798"/>
            </a:xfrm>
            <a:custGeom>
              <a:avLst/>
              <a:gdLst>
                <a:gd name="T0" fmla="*/ 1569 w 1569"/>
                <a:gd name="T1" fmla="*/ 884 h 884"/>
                <a:gd name="T2" fmla="*/ 0 w 1569"/>
                <a:gd name="T3" fmla="*/ 884 h 884"/>
                <a:gd name="T4" fmla="*/ 0 w 1569"/>
                <a:gd name="T5" fmla="*/ 0 h 884"/>
                <a:gd name="T6" fmla="*/ 1569 w 1569"/>
                <a:gd name="T7" fmla="*/ 0 h 884"/>
                <a:gd name="T8" fmla="*/ 1569 w 1569"/>
                <a:gd name="T9" fmla="*/ 884 h 884"/>
                <a:gd name="T10" fmla="*/ 8 w 1569"/>
                <a:gd name="T11" fmla="*/ 873 h 884"/>
                <a:gd name="T12" fmla="*/ 1558 w 1569"/>
                <a:gd name="T13" fmla="*/ 873 h 884"/>
                <a:gd name="T14" fmla="*/ 1558 w 1569"/>
                <a:gd name="T15" fmla="*/ 9 h 884"/>
                <a:gd name="T16" fmla="*/ 8 w 1569"/>
                <a:gd name="T17" fmla="*/ 9 h 884"/>
                <a:gd name="T18" fmla="*/ 8 w 1569"/>
                <a:gd name="T19" fmla="*/ 873 h 8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69" h="884">
                  <a:moveTo>
                    <a:pt x="1569" y="884"/>
                  </a:moveTo>
                  <a:lnTo>
                    <a:pt x="0" y="884"/>
                  </a:lnTo>
                  <a:lnTo>
                    <a:pt x="0" y="0"/>
                  </a:lnTo>
                  <a:lnTo>
                    <a:pt x="1569" y="0"/>
                  </a:lnTo>
                  <a:lnTo>
                    <a:pt x="1569" y="884"/>
                  </a:lnTo>
                  <a:close/>
                  <a:moveTo>
                    <a:pt x="8" y="873"/>
                  </a:moveTo>
                  <a:lnTo>
                    <a:pt x="1558" y="873"/>
                  </a:lnTo>
                  <a:lnTo>
                    <a:pt x="1558" y="9"/>
                  </a:lnTo>
                  <a:lnTo>
                    <a:pt x="8" y="9"/>
                  </a:lnTo>
                  <a:lnTo>
                    <a:pt x="8" y="873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Rectangle 10">
              <a:extLst>
                <a:ext uri="{FF2B5EF4-FFF2-40B4-BE49-F238E27FC236}">
                  <a16:creationId xmlns:a16="http://schemas.microsoft.com/office/drawing/2014/main" id="{23F142F6-6528-43F3-9485-DF59252612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19420" y="4598307"/>
              <a:ext cx="504825" cy="50165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AutoShape 9">
              <a:extLst>
                <a:ext uri="{FF2B5EF4-FFF2-40B4-BE49-F238E27FC236}">
                  <a16:creationId xmlns:a16="http://schemas.microsoft.com/office/drawing/2014/main" id="{6BAE6024-16F0-4E2F-AE54-2C1AA29A3446}"/>
                </a:ext>
              </a:extLst>
            </p:cNvPr>
            <p:cNvSpPr>
              <a:spLocks/>
            </p:cNvSpPr>
            <p:nvPr/>
          </p:nvSpPr>
          <p:spPr bwMode="auto">
            <a:xfrm>
              <a:off x="3762884" y="4625276"/>
              <a:ext cx="432184" cy="450359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6886" y="15360"/>
                  </a:moveTo>
                  <a:cubicBezTo>
                    <a:pt x="16640" y="15125"/>
                    <a:pt x="16246" y="15125"/>
                    <a:pt x="16000" y="15360"/>
                  </a:cubicBezTo>
                  <a:cubicBezTo>
                    <a:pt x="15755" y="15595"/>
                    <a:pt x="15755" y="15973"/>
                    <a:pt x="16000" y="16209"/>
                  </a:cubicBezTo>
                  <a:lnTo>
                    <a:pt x="17552" y="17698"/>
                  </a:lnTo>
                  <a:cubicBezTo>
                    <a:pt x="17673" y="17813"/>
                    <a:pt x="17835" y="17871"/>
                    <a:pt x="17992" y="17871"/>
                  </a:cubicBezTo>
                  <a:cubicBezTo>
                    <a:pt x="18149" y="17871"/>
                    <a:pt x="18312" y="17813"/>
                    <a:pt x="18431" y="17698"/>
                  </a:cubicBezTo>
                  <a:cubicBezTo>
                    <a:pt x="18677" y="17462"/>
                    <a:pt x="18677" y="17085"/>
                    <a:pt x="18431" y="16849"/>
                  </a:cubicBezTo>
                  <a:cubicBezTo>
                    <a:pt x="18431" y="16849"/>
                    <a:pt x="16886" y="15360"/>
                    <a:pt x="16886" y="15360"/>
                  </a:cubicBezTo>
                  <a:close/>
                  <a:moveTo>
                    <a:pt x="4715" y="5368"/>
                  </a:moveTo>
                  <a:cubicBezTo>
                    <a:pt x="4835" y="5484"/>
                    <a:pt x="4997" y="5542"/>
                    <a:pt x="5154" y="5542"/>
                  </a:cubicBezTo>
                  <a:cubicBezTo>
                    <a:pt x="5312" y="5542"/>
                    <a:pt x="5474" y="5484"/>
                    <a:pt x="5594" y="5368"/>
                  </a:cubicBezTo>
                  <a:cubicBezTo>
                    <a:pt x="5840" y="5133"/>
                    <a:pt x="5840" y="4756"/>
                    <a:pt x="5594" y="4520"/>
                  </a:cubicBezTo>
                  <a:lnTo>
                    <a:pt x="4043" y="3031"/>
                  </a:lnTo>
                  <a:cubicBezTo>
                    <a:pt x="3798" y="2796"/>
                    <a:pt x="3404" y="2796"/>
                    <a:pt x="3158" y="3031"/>
                  </a:cubicBezTo>
                  <a:cubicBezTo>
                    <a:pt x="2913" y="3266"/>
                    <a:pt x="2913" y="3644"/>
                    <a:pt x="3158" y="3880"/>
                  </a:cubicBezTo>
                  <a:cubicBezTo>
                    <a:pt x="3158" y="3880"/>
                    <a:pt x="4715" y="5368"/>
                    <a:pt x="4715" y="5368"/>
                  </a:cubicBezTo>
                  <a:close/>
                  <a:moveTo>
                    <a:pt x="16445" y="5546"/>
                  </a:moveTo>
                  <a:cubicBezTo>
                    <a:pt x="16603" y="5546"/>
                    <a:pt x="16765" y="5489"/>
                    <a:pt x="16886" y="5373"/>
                  </a:cubicBezTo>
                  <a:lnTo>
                    <a:pt x="18436" y="3885"/>
                  </a:lnTo>
                  <a:cubicBezTo>
                    <a:pt x="18681" y="3649"/>
                    <a:pt x="18681" y="3271"/>
                    <a:pt x="18436" y="3035"/>
                  </a:cubicBezTo>
                  <a:cubicBezTo>
                    <a:pt x="18191" y="2800"/>
                    <a:pt x="17798" y="2800"/>
                    <a:pt x="17552" y="3035"/>
                  </a:cubicBezTo>
                  <a:lnTo>
                    <a:pt x="16000" y="4524"/>
                  </a:lnTo>
                  <a:cubicBezTo>
                    <a:pt x="15755" y="4760"/>
                    <a:pt x="15755" y="5138"/>
                    <a:pt x="16000" y="5373"/>
                  </a:cubicBezTo>
                  <a:cubicBezTo>
                    <a:pt x="16125" y="5489"/>
                    <a:pt x="16283" y="5546"/>
                    <a:pt x="16445" y="5546"/>
                  </a:cubicBezTo>
                  <a:cubicBezTo>
                    <a:pt x="16445" y="5546"/>
                    <a:pt x="16445" y="5546"/>
                    <a:pt x="16445" y="5546"/>
                  </a:cubicBezTo>
                  <a:close/>
                  <a:moveTo>
                    <a:pt x="4715" y="15360"/>
                  </a:moveTo>
                  <a:lnTo>
                    <a:pt x="3164" y="16849"/>
                  </a:lnTo>
                  <a:cubicBezTo>
                    <a:pt x="2918" y="17085"/>
                    <a:pt x="2918" y="17462"/>
                    <a:pt x="3164" y="17698"/>
                  </a:cubicBezTo>
                  <a:cubicBezTo>
                    <a:pt x="3283" y="17813"/>
                    <a:pt x="3446" y="17871"/>
                    <a:pt x="3603" y="17871"/>
                  </a:cubicBezTo>
                  <a:cubicBezTo>
                    <a:pt x="3760" y="17871"/>
                    <a:pt x="3923" y="17813"/>
                    <a:pt x="4043" y="17698"/>
                  </a:cubicBezTo>
                  <a:lnTo>
                    <a:pt x="5594" y="16209"/>
                  </a:lnTo>
                  <a:cubicBezTo>
                    <a:pt x="5840" y="15973"/>
                    <a:pt x="5840" y="15595"/>
                    <a:pt x="5594" y="15360"/>
                  </a:cubicBezTo>
                  <a:cubicBezTo>
                    <a:pt x="5354" y="15125"/>
                    <a:pt x="4955" y="15125"/>
                    <a:pt x="4715" y="15360"/>
                  </a:cubicBezTo>
                  <a:cubicBezTo>
                    <a:pt x="4715" y="15360"/>
                    <a:pt x="4715" y="15360"/>
                    <a:pt x="4715" y="15360"/>
                  </a:cubicBezTo>
                  <a:close/>
                  <a:moveTo>
                    <a:pt x="20974" y="9764"/>
                  </a:moveTo>
                  <a:lnTo>
                    <a:pt x="18784" y="9764"/>
                  </a:lnTo>
                  <a:cubicBezTo>
                    <a:pt x="18441" y="9764"/>
                    <a:pt x="18158" y="10031"/>
                    <a:pt x="18158" y="10365"/>
                  </a:cubicBezTo>
                  <a:cubicBezTo>
                    <a:pt x="18158" y="10694"/>
                    <a:pt x="18436" y="10964"/>
                    <a:pt x="18784" y="10964"/>
                  </a:cubicBezTo>
                  <a:lnTo>
                    <a:pt x="20974" y="10964"/>
                  </a:lnTo>
                  <a:cubicBezTo>
                    <a:pt x="21317" y="10964"/>
                    <a:pt x="21600" y="10698"/>
                    <a:pt x="21600" y="10365"/>
                  </a:cubicBezTo>
                  <a:cubicBezTo>
                    <a:pt x="21600" y="10036"/>
                    <a:pt x="21321" y="9764"/>
                    <a:pt x="20974" y="9764"/>
                  </a:cubicBezTo>
                  <a:cubicBezTo>
                    <a:pt x="20974" y="9764"/>
                    <a:pt x="20974" y="9764"/>
                    <a:pt x="20974" y="9764"/>
                  </a:cubicBezTo>
                  <a:close/>
                  <a:moveTo>
                    <a:pt x="3441" y="10365"/>
                  </a:moveTo>
                  <a:cubicBezTo>
                    <a:pt x="3441" y="10036"/>
                    <a:pt x="3164" y="9764"/>
                    <a:pt x="2816" y="9764"/>
                  </a:cubicBezTo>
                  <a:lnTo>
                    <a:pt x="625" y="9764"/>
                  </a:lnTo>
                  <a:cubicBezTo>
                    <a:pt x="283" y="9764"/>
                    <a:pt x="0" y="10031"/>
                    <a:pt x="0" y="10365"/>
                  </a:cubicBezTo>
                  <a:cubicBezTo>
                    <a:pt x="0" y="10694"/>
                    <a:pt x="278" y="10964"/>
                    <a:pt x="625" y="10964"/>
                  </a:cubicBezTo>
                  <a:lnTo>
                    <a:pt x="2816" y="10964"/>
                  </a:lnTo>
                  <a:cubicBezTo>
                    <a:pt x="3164" y="10964"/>
                    <a:pt x="3441" y="10698"/>
                    <a:pt x="3441" y="10365"/>
                  </a:cubicBezTo>
                  <a:cubicBezTo>
                    <a:pt x="3441" y="10365"/>
                    <a:pt x="3441" y="10365"/>
                    <a:pt x="3441" y="10365"/>
                  </a:cubicBezTo>
                  <a:close/>
                  <a:moveTo>
                    <a:pt x="10800" y="3302"/>
                  </a:moveTo>
                  <a:cubicBezTo>
                    <a:pt x="11143" y="3302"/>
                    <a:pt x="11425" y="3035"/>
                    <a:pt x="11425" y="2702"/>
                  </a:cubicBezTo>
                  <a:lnTo>
                    <a:pt x="11425" y="600"/>
                  </a:lnTo>
                  <a:cubicBezTo>
                    <a:pt x="11425" y="271"/>
                    <a:pt x="11147" y="0"/>
                    <a:pt x="10800" y="0"/>
                  </a:cubicBezTo>
                  <a:cubicBezTo>
                    <a:pt x="10453" y="0"/>
                    <a:pt x="10175" y="267"/>
                    <a:pt x="10175" y="600"/>
                  </a:cubicBezTo>
                  <a:lnTo>
                    <a:pt x="10175" y="2702"/>
                  </a:lnTo>
                  <a:cubicBezTo>
                    <a:pt x="10175" y="3035"/>
                    <a:pt x="10457" y="3302"/>
                    <a:pt x="10800" y="3302"/>
                  </a:cubicBezTo>
                  <a:cubicBezTo>
                    <a:pt x="10800" y="3302"/>
                    <a:pt x="10800" y="3302"/>
                    <a:pt x="10800" y="3302"/>
                  </a:cubicBezTo>
                  <a:close/>
                  <a:moveTo>
                    <a:pt x="11425" y="7146"/>
                  </a:moveTo>
                  <a:cubicBezTo>
                    <a:pt x="11425" y="6817"/>
                    <a:pt x="11147" y="6547"/>
                    <a:pt x="10800" y="6547"/>
                  </a:cubicBezTo>
                  <a:cubicBezTo>
                    <a:pt x="8595" y="6547"/>
                    <a:pt x="6799" y="8266"/>
                    <a:pt x="6799" y="10386"/>
                  </a:cubicBezTo>
                  <a:cubicBezTo>
                    <a:pt x="6799" y="10715"/>
                    <a:pt x="7077" y="10987"/>
                    <a:pt x="7424" y="10987"/>
                  </a:cubicBezTo>
                  <a:cubicBezTo>
                    <a:pt x="7766" y="10987"/>
                    <a:pt x="8049" y="10720"/>
                    <a:pt x="8049" y="10386"/>
                  </a:cubicBezTo>
                  <a:cubicBezTo>
                    <a:pt x="8049" y="8929"/>
                    <a:pt x="9286" y="7747"/>
                    <a:pt x="10800" y="7747"/>
                  </a:cubicBezTo>
                  <a:cubicBezTo>
                    <a:pt x="11147" y="7747"/>
                    <a:pt x="11425" y="7480"/>
                    <a:pt x="11425" y="7146"/>
                  </a:cubicBezTo>
                  <a:cubicBezTo>
                    <a:pt x="11425" y="7146"/>
                    <a:pt x="11425" y="7146"/>
                    <a:pt x="11425" y="7146"/>
                  </a:cubicBezTo>
                  <a:close/>
                  <a:moveTo>
                    <a:pt x="16343" y="10369"/>
                  </a:moveTo>
                  <a:cubicBezTo>
                    <a:pt x="16343" y="11804"/>
                    <a:pt x="15751" y="13106"/>
                    <a:pt x="14788" y="14062"/>
                  </a:cubicBezTo>
                  <a:cubicBezTo>
                    <a:pt x="14056" y="14791"/>
                    <a:pt x="13583" y="15719"/>
                    <a:pt x="13426" y="16711"/>
                  </a:cubicBezTo>
                  <a:cubicBezTo>
                    <a:pt x="13356" y="17138"/>
                    <a:pt x="12972" y="17453"/>
                    <a:pt x="12517" y="17453"/>
                  </a:cubicBezTo>
                  <a:lnTo>
                    <a:pt x="9077" y="17453"/>
                  </a:lnTo>
                  <a:cubicBezTo>
                    <a:pt x="8628" y="17453"/>
                    <a:pt x="8239" y="17142"/>
                    <a:pt x="8174" y="16716"/>
                  </a:cubicBezTo>
                  <a:cubicBezTo>
                    <a:pt x="8012" y="15724"/>
                    <a:pt x="7535" y="14782"/>
                    <a:pt x="6803" y="14058"/>
                  </a:cubicBezTo>
                  <a:cubicBezTo>
                    <a:pt x="5858" y="13115"/>
                    <a:pt x="5270" y="11836"/>
                    <a:pt x="5256" y="10426"/>
                  </a:cubicBezTo>
                  <a:cubicBezTo>
                    <a:pt x="5224" y="7467"/>
                    <a:pt x="7679" y="5071"/>
                    <a:pt x="10763" y="5049"/>
                  </a:cubicBezTo>
                  <a:cubicBezTo>
                    <a:pt x="13843" y="5026"/>
                    <a:pt x="16343" y="7418"/>
                    <a:pt x="16343" y="10369"/>
                  </a:cubicBezTo>
                  <a:cubicBezTo>
                    <a:pt x="16343" y="10369"/>
                    <a:pt x="16343" y="10369"/>
                    <a:pt x="16343" y="10369"/>
                  </a:cubicBezTo>
                  <a:close/>
                  <a:moveTo>
                    <a:pt x="13366" y="18875"/>
                  </a:moveTo>
                  <a:lnTo>
                    <a:pt x="13366" y="19507"/>
                  </a:lnTo>
                  <a:cubicBezTo>
                    <a:pt x="13366" y="20009"/>
                    <a:pt x="12981" y="20427"/>
                    <a:pt x="12481" y="20498"/>
                  </a:cubicBezTo>
                  <a:lnTo>
                    <a:pt x="12319" y="21071"/>
                  </a:lnTo>
                  <a:cubicBezTo>
                    <a:pt x="12231" y="21382"/>
                    <a:pt x="11938" y="21600"/>
                    <a:pt x="11601" y="21600"/>
                  </a:cubicBezTo>
                  <a:lnTo>
                    <a:pt x="9994" y="21600"/>
                  </a:lnTo>
                  <a:cubicBezTo>
                    <a:pt x="9656" y="21600"/>
                    <a:pt x="9364" y="21382"/>
                    <a:pt x="9276" y="21071"/>
                  </a:cubicBezTo>
                  <a:lnTo>
                    <a:pt x="9119" y="20498"/>
                  </a:lnTo>
                  <a:cubicBezTo>
                    <a:pt x="8614" y="20422"/>
                    <a:pt x="8230" y="20009"/>
                    <a:pt x="8230" y="19502"/>
                  </a:cubicBezTo>
                  <a:lnTo>
                    <a:pt x="8230" y="18871"/>
                  </a:lnTo>
                  <a:cubicBezTo>
                    <a:pt x="8230" y="18534"/>
                    <a:pt x="8512" y="18263"/>
                    <a:pt x="8864" y="18263"/>
                  </a:cubicBezTo>
                  <a:lnTo>
                    <a:pt x="12731" y="18263"/>
                  </a:lnTo>
                  <a:cubicBezTo>
                    <a:pt x="13083" y="18267"/>
                    <a:pt x="13366" y="18538"/>
                    <a:pt x="13366" y="18875"/>
                  </a:cubicBezTo>
                  <a:cubicBezTo>
                    <a:pt x="13366" y="18875"/>
                    <a:pt x="13366" y="18875"/>
                    <a:pt x="13366" y="18875"/>
                  </a:cubicBezTo>
                  <a:close/>
                  <a:moveTo>
                    <a:pt x="13366" y="18875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 dirty="0"/>
            </a:p>
          </p:txBody>
        </p:sp>
        <p:sp>
          <p:nvSpPr>
            <p:cNvPr id="25" name="Rectangle 9">
              <a:extLst>
                <a:ext uri="{FF2B5EF4-FFF2-40B4-BE49-F238E27FC236}">
                  <a16:creationId xmlns:a16="http://schemas.microsoft.com/office/drawing/2014/main" id="{D971407F-1123-4EC2-A345-67BCE6433B30}"/>
                </a:ext>
              </a:extLst>
            </p:cNvPr>
            <p:cNvSpPr>
              <a:spLocks/>
            </p:cNvSpPr>
            <p:nvPr/>
          </p:nvSpPr>
          <p:spPr bwMode="auto">
            <a:xfrm>
              <a:off x="3074119" y="5237092"/>
              <a:ext cx="1809713" cy="8880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700"/>
                </a:lnSpc>
              </a:pPr>
              <a:r>
                <a:rPr lang="en-US" sz="10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for to design is meant to an projects and professionalism to</a:t>
              </a: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08A807CC-BB5F-448D-B572-ACC22442F129}"/>
              </a:ext>
            </a:extLst>
          </p:cNvPr>
          <p:cNvGrpSpPr/>
          <p:nvPr/>
        </p:nvGrpSpPr>
        <p:grpSpPr>
          <a:xfrm>
            <a:off x="908981" y="4306207"/>
            <a:ext cx="2490787" cy="1704748"/>
            <a:chOff x="908981" y="4306207"/>
            <a:chExt cx="2490787" cy="1704748"/>
          </a:xfrm>
        </p:grpSpPr>
        <p:sp>
          <p:nvSpPr>
            <p:cNvPr id="26" name="Freeform 5">
              <a:extLst>
                <a:ext uri="{FF2B5EF4-FFF2-40B4-BE49-F238E27FC236}">
                  <a16:creationId xmlns:a16="http://schemas.microsoft.com/office/drawing/2014/main" id="{4A561439-C577-45C5-83B5-CACB49CE99E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08981" y="4541157"/>
              <a:ext cx="2490787" cy="1469798"/>
            </a:xfrm>
            <a:custGeom>
              <a:avLst/>
              <a:gdLst>
                <a:gd name="T0" fmla="*/ 1569 w 1569"/>
                <a:gd name="T1" fmla="*/ 884 h 884"/>
                <a:gd name="T2" fmla="*/ 0 w 1569"/>
                <a:gd name="T3" fmla="*/ 884 h 884"/>
                <a:gd name="T4" fmla="*/ 0 w 1569"/>
                <a:gd name="T5" fmla="*/ 0 h 884"/>
                <a:gd name="T6" fmla="*/ 1569 w 1569"/>
                <a:gd name="T7" fmla="*/ 0 h 884"/>
                <a:gd name="T8" fmla="*/ 1569 w 1569"/>
                <a:gd name="T9" fmla="*/ 884 h 884"/>
                <a:gd name="T10" fmla="*/ 9 w 1569"/>
                <a:gd name="T11" fmla="*/ 873 h 884"/>
                <a:gd name="T12" fmla="*/ 1558 w 1569"/>
                <a:gd name="T13" fmla="*/ 873 h 884"/>
                <a:gd name="T14" fmla="*/ 1558 w 1569"/>
                <a:gd name="T15" fmla="*/ 9 h 884"/>
                <a:gd name="T16" fmla="*/ 9 w 1569"/>
                <a:gd name="T17" fmla="*/ 9 h 884"/>
                <a:gd name="T18" fmla="*/ 9 w 1569"/>
                <a:gd name="T19" fmla="*/ 873 h 8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69" h="884">
                  <a:moveTo>
                    <a:pt x="1569" y="884"/>
                  </a:moveTo>
                  <a:lnTo>
                    <a:pt x="0" y="884"/>
                  </a:lnTo>
                  <a:lnTo>
                    <a:pt x="0" y="0"/>
                  </a:lnTo>
                  <a:lnTo>
                    <a:pt x="1569" y="0"/>
                  </a:lnTo>
                  <a:lnTo>
                    <a:pt x="1569" y="884"/>
                  </a:lnTo>
                  <a:close/>
                  <a:moveTo>
                    <a:pt x="9" y="873"/>
                  </a:moveTo>
                  <a:lnTo>
                    <a:pt x="1558" y="873"/>
                  </a:lnTo>
                  <a:lnTo>
                    <a:pt x="1558" y="9"/>
                  </a:lnTo>
                  <a:lnTo>
                    <a:pt x="9" y="9"/>
                  </a:lnTo>
                  <a:lnTo>
                    <a:pt x="9" y="873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Rectangle 6">
              <a:extLst>
                <a:ext uri="{FF2B5EF4-FFF2-40B4-BE49-F238E27FC236}">
                  <a16:creationId xmlns:a16="http://schemas.microsoft.com/office/drawing/2014/main" id="{3AB4527A-83DE-4A9C-AEEA-6861DAB8D2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8943" y="4306207"/>
              <a:ext cx="503237" cy="50165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Rectangle 9">
              <a:extLst>
                <a:ext uri="{FF2B5EF4-FFF2-40B4-BE49-F238E27FC236}">
                  <a16:creationId xmlns:a16="http://schemas.microsoft.com/office/drawing/2014/main" id="{B88547FC-4F1C-4103-8D44-6F9720DDA686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5704" y="4944992"/>
              <a:ext cx="1809713" cy="8880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700"/>
                </a:lnSpc>
              </a:pPr>
              <a:r>
                <a:rPr lang="en-US" sz="10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for to design is meant to an projects and professionalism to</a:t>
              </a:r>
            </a:p>
          </p:txBody>
        </p:sp>
        <p:sp>
          <p:nvSpPr>
            <p:cNvPr id="31" name="AutoShape 62">
              <a:extLst>
                <a:ext uri="{FF2B5EF4-FFF2-40B4-BE49-F238E27FC236}">
                  <a16:creationId xmlns:a16="http://schemas.microsoft.com/office/drawing/2014/main" id="{6018CBDD-042D-41E0-9AE2-C6C5B18D0275}"/>
                </a:ext>
              </a:extLst>
            </p:cNvPr>
            <p:cNvSpPr>
              <a:spLocks/>
            </p:cNvSpPr>
            <p:nvPr/>
          </p:nvSpPr>
          <p:spPr bwMode="auto">
            <a:xfrm>
              <a:off x="1937495" y="4381826"/>
              <a:ext cx="386132" cy="350412"/>
            </a:xfrm>
            <a:custGeom>
              <a:avLst/>
              <a:gdLst/>
              <a:ahLst/>
              <a:cxnLst/>
              <a:rect l="0" t="0" r="r" b="b"/>
              <a:pathLst>
                <a:path w="21403" h="21404">
                  <a:moveTo>
                    <a:pt x="16052" y="10081"/>
                  </a:moveTo>
                  <a:lnTo>
                    <a:pt x="16052" y="18729"/>
                  </a:lnTo>
                  <a:lnTo>
                    <a:pt x="2676" y="18729"/>
                  </a:lnTo>
                  <a:lnTo>
                    <a:pt x="2676" y="5351"/>
                  </a:lnTo>
                  <a:lnTo>
                    <a:pt x="11323" y="5351"/>
                  </a:lnTo>
                  <a:lnTo>
                    <a:pt x="13998" y="2675"/>
                  </a:lnTo>
                  <a:lnTo>
                    <a:pt x="0" y="2675"/>
                  </a:lnTo>
                  <a:lnTo>
                    <a:pt x="0" y="21404"/>
                  </a:lnTo>
                  <a:lnTo>
                    <a:pt x="18728" y="21404"/>
                  </a:lnTo>
                  <a:lnTo>
                    <a:pt x="18728" y="7406"/>
                  </a:lnTo>
                  <a:cubicBezTo>
                    <a:pt x="18728" y="7406"/>
                    <a:pt x="16052" y="10081"/>
                    <a:pt x="16052" y="10081"/>
                  </a:cubicBezTo>
                  <a:close/>
                  <a:moveTo>
                    <a:pt x="6627" y="11939"/>
                  </a:moveTo>
                  <a:lnTo>
                    <a:pt x="5682" y="15723"/>
                  </a:lnTo>
                  <a:lnTo>
                    <a:pt x="9465" y="14777"/>
                  </a:lnTo>
                  <a:lnTo>
                    <a:pt x="18924" y="5318"/>
                  </a:lnTo>
                  <a:lnTo>
                    <a:pt x="16085" y="2479"/>
                  </a:lnTo>
                  <a:cubicBezTo>
                    <a:pt x="16085" y="2479"/>
                    <a:pt x="6627" y="11939"/>
                    <a:pt x="6627" y="11939"/>
                  </a:cubicBezTo>
                  <a:close/>
                  <a:moveTo>
                    <a:pt x="20816" y="587"/>
                  </a:moveTo>
                  <a:cubicBezTo>
                    <a:pt x="21600" y="1371"/>
                    <a:pt x="21598" y="2642"/>
                    <a:pt x="20816" y="3426"/>
                  </a:cubicBezTo>
                  <a:lnTo>
                    <a:pt x="19870" y="4372"/>
                  </a:lnTo>
                  <a:lnTo>
                    <a:pt x="17031" y="1533"/>
                  </a:lnTo>
                  <a:lnTo>
                    <a:pt x="17977" y="587"/>
                  </a:lnTo>
                  <a:cubicBezTo>
                    <a:pt x="18761" y="-195"/>
                    <a:pt x="20032" y="-196"/>
                    <a:pt x="20816" y="587"/>
                  </a:cubicBezTo>
                  <a:cubicBezTo>
                    <a:pt x="20816" y="587"/>
                    <a:pt x="20816" y="587"/>
                    <a:pt x="20816" y="587"/>
                  </a:cubicBezTo>
                  <a:close/>
                  <a:moveTo>
                    <a:pt x="20816" y="587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1380979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Placeholder 13">
            <a:extLst>
              <a:ext uri="{FF2B5EF4-FFF2-40B4-BE49-F238E27FC236}">
                <a16:creationId xmlns:a16="http://schemas.microsoft.com/office/drawing/2014/main" id="{B2081282-3DE9-4AAB-B388-8A24B6EBF718}"/>
              </a:ext>
            </a:extLst>
          </p:cNvPr>
          <p:cNvPicPr>
            <a:picLocks noGrp="1" noChangeAspect="1"/>
          </p:cNvPicPr>
          <p:nvPr>
            <p:ph type="pic" sz="quarter" idx="2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93" b="7893"/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67" name="Rectangle 66">
            <a:extLst>
              <a:ext uri="{FF2B5EF4-FFF2-40B4-BE49-F238E27FC236}">
                <a16:creationId xmlns:a16="http://schemas.microsoft.com/office/drawing/2014/main" id="{52B2AC19-013A-4BE2-AAF2-A294D23D70FD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FACE4A3E-9ECC-4D4B-A46E-C7E1963A66C4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E3A83A9-D2FA-4D23-A753-B7EFA348081B}"/>
              </a:ext>
            </a:extLst>
          </p:cNvPr>
          <p:cNvSpPr/>
          <p:nvPr/>
        </p:nvSpPr>
        <p:spPr>
          <a:xfrm>
            <a:off x="6788420" y="2022535"/>
            <a:ext cx="3410666" cy="1814286"/>
          </a:xfrm>
          <a:prstGeom prst="rect">
            <a:avLst/>
          </a:prstGeom>
          <a:solidFill>
            <a:schemeClr val="accent5">
              <a:lumMod val="5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lide Number Placeholder 17">
            <a:extLst>
              <a:ext uri="{FF2B5EF4-FFF2-40B4-BE49-F238E27FC236}">
                <a16:creationId xmlns:a16="http://schemas.microsoft.com/office/drawing/2014/main" id="{DF515156-5CE1-4AE4-A761-5EA7EBBB0B4D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39" name="Title 38"/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>
            <a:normAutofit/>
          </a:bodyPr>
          <a:lstStyle/>
          <a:p>
            <a:r>
              <a:rPr lang="en-US" sz="4000" b="1" dirty="0">
                <a:solidFill>
                  <a:schemeClr val="bg1"/>
                </a:solidFill>
              </a:rPr>
              <a:t>Our Timeline</a:t>
            </a:r>
          </a:p>
        </p:txBody>
      </p:sp>
      <p:sp>
        <p:nvSpPr>
          <p:cNvPr id="10" name="Subtitle 9">
            <a:extLst>
              <a:ext uri="{FF2B5EF4-FFF2-40B4-BE49-F238E27FC236}">
                <a16:creationId xmlns:a16="http://schemas.microsoft.com/office/drawing/2014/main" id="{9CF6E1F8-09EA-4F38-9EB6-BBAEC885C6B9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Lorem ipsum dolor sit </a:t>
            </a:r>
            <a:r>
              <a:rPr lang="en-US" dirty="0" err="1">
                <a:solidFill>
                  <a:schemeClr val="bg1"/>
                </a:solidFill>
              </a:rPr>
              <a:t>amet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agam</a:t>
            </a:r>
            <a:r>
              <a:rPr lang="en-US" dirty="0">
                <a:solidFill>
                  <a:schemeClr val="bg1"/>
                </a:solidFill>
              </a:rPr>
              <a:t> facer </a:t>
            </a:r>
            <a:r>
              <a:rPr lang="en-US" dirty="0" err="1">
                <a:solidFill>
                  <a:schemeClr val="bg1"/>
                </a:solidFill>
              </a:rPr>
              <a:t>modo</a:t>
            </a:r>
            <a:r>
              <a:rPr lang="en-US" dirty="0">
                <a:solidFill>
                  <a:schemeClr val="bg1"/>
                </a:solidFill>
              </a:rPr>
              <a:t> data lorem ipsum dolor sit </a:t>
            </a:r>
            <a:r>
              <a:rPr lang="en-US" dirty="0" err="1">
                <a:solidFill>
                  <a:schemeClr val="bg1"/>
                </a:solidFill>
              </a:rPr>
              <a:t>amet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agam</a:t>
            </a:r>
            <a:r>
              <a:rPr lang="en-US" dirty="0">
                <a:solidFill>
                  <a:schemeClr val="bg1"/>
                </a:solidFill>
              </a:rPr>
              <a:t> facer </a:t>
            </a:r>
            <a:r>
              <a:rPr lang="en-US" dirty="0" err="1">
                <a:solidFill>
                  <a:schemeClr val="bg1"/>
                </a:solidFill>
              </a:rPr>
              <a:t>modo</a:t>
            </a:r>
            <a:r>
              <a:rPr lang="en-US" dirty="0">
                <a:solidFill>
                  <a:schemeClr val="bg1"/>
                </a:solidFill>
              </a:rPr>
              <a:t> data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5D4AAD1E-0AA1-4812-88E8-B4CAC79A76BA}"/>
              </a:ext>
            </a:extLst>
          </p:cNvPr>
          <p:cNvCxnSpPr>
            <a:cxnSpLocks/>
          </p:cNvCxnSpPr>
          <p:nvPr/>
        </p:nvCxnSpPr>
        <p:spPr>
          <a:xfrm flipH="1">
            <a:off x="6063143" y="1672817"/>
            <a:ext cx="32857" cy="5233301"/>
          </a:xfrm>
          <a:prstGeom prst="line">
            <a:avLst/>
          </a:prstGeom>
          <a:ln w="285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Freeform 9">
            <a:extLst>
              <a:ext uri="{FF2B5EF4-FFF2-40B4-BE49-F238E27FC236}">
                <a16:creationId xmlns:a16="http://schemas.microsoft.com/office/drawing/2014/main" id="{4F838E40-7B8C-48D9-8241-C43495C5CD16}"/>
              </a:ext>
            </a:extLst>
          </p:cNvPr>
          <p:cNvSpPr>
            <a:spLocks/>
          </p:cNvSpPr>
          <p:nvPr/>
        </p:nvSpPr>
        <p:spPr bwMode="auto">
          <a:xfrm>
            <a:off x="5607844" y="2348397"/>
            <a:ext cx="976312" cy="966788"/>
          </a:xfrm>
          <a:custGeom>
            <a:avLst/>
            <a:gdLst>
              <a:gd name="T0" fmla="*/ 336 w 336"/>
              <a:gd name="T1" fmla="*/ 242 h 336"/>
              <a:gd name="T2" fmla="*/ 242 w 336"/>
              <a:gd name="T3" fmla="*/ 336 h 336"/>
              <a:gd name="T4" fmla="*/ 94 w 336"/>
              <a:gd name="T5" fmla="*/ 336 h 336"/>
              <a:gd name="T6" fmla="*/ 0 w 336"/>
              <a:gd name="T7" fmla="*/ 242 h 336"/>
              <a:gd name="T8" fmla="*/ 0 w 336"/>
              <a:gd name="T9" fmla="*/ 94 h 336"/>
              <a:gd name="T10" fmla="*/ 94 w 336"/>
              <a:gd name="T11" fmla="*/ 0 h 336"/>
              <a:gd name="T12" fmla="*/ 242 w 336"/>
              <a:gd name="T13" fmla="*/ 0 h 336"/>
              <a:gd name="T14" fmla="*/ 336 w 336"/>
              <a:gd name="T15" fmla="*/ 94 h 336"/>
              <a:gd name="T16" fmla="*/ 336 w 336"/>
              <a:gd name="T17" fmla="*/ 242 h 3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36" h="336">
                <a:moveTo>
                  <a:pt x="336" y="242"/>
                </a:moveTo>
                <a:cubicBezTo>
                  <a:pt x="336" y="294"/>
                  <a:pt x="294" y="336"/>
                  <a:pt x="242" y="336"/>
                </a:cubicBezTo>
                <a:cubicBezTo>
                  <a:pt x="94" y="336"/>
                  <a:pt x="94" y="336"/>
                  <a:pt x="94" y="336"/>
                </a:cubicBezTo>
                <a:cubicBezTo>
                  <a:pt x="42" y="336"/>
                  <a:pt x="0" y="294"/>
                  <a:pt x="0" y="242"/>
                </a:cubicBezTo>
                <a:cubicBezTo>
                  <a:pt x="0" y="94"/>
                  <a:pt x="0" y="94"/>
                  <a:pt x="0" y="94"/>
                </a:cubicBezTo>
                <a:cubicBezTo>
                  <a:pt x="0" y="42"/>
                  <a:pt x="42" y="0"/>
                  <a:pt x="94" y="0"/>
                </a:cubicBezTo>
                <a:cubicBezTo>
                  <a:pt x="242" y="0"/>
                  <a:pt x="242" y="0"/>
                  <a:pt x="242" y="0"/>
                </a:cubicBezTo>
                <a:cubicBezTo>
                  <a:pt x="294" y="0"/>
                  <a:pt x="336" y="42"/>
                  <a:pt x="336" y="94"/>
                </a:cubicBezTo>
                <a:lnTo>
                  <a:pt x="336" y="24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" name="Freeform 10">
            <a:extLst>
              <a:ext uri="{FF2B5EF4-FFF2-40B4-BE49-F238E27FC236}">
                <a16:creationId xmlns:a16="http://schemas.microsoft.com/office/drawing/2014/main" id="{96EDC28A-CD85-4DE4-B294-9C972CD35BE6}"/>
              </a:ext>
            </a:extLst>
          </p:cNvPr>
          <p:cNvSpPr>
            <a:spLocks/>
          </p:cNvSpPr>
          <p:nvPr/>
        </p:nvSpPr>
        <p:spPr bwMode="auto">
          <a:xfrm>
            <a:off x="5607844" y="5021572"/>
            <a:ext cx="976312" cy="966788"/>
          </a:xfrm>
          <a:custGeom>
            <a:avLst/>
            <a:gdLst>
              <a:gd name="T0" fmla="*/ 336 w 336"/>
              <a:gd name="T1" fmla="*/ 242 h 336"/>
              <a:gd name="T2" fmla="*/ 242 w 336"/>
              <a:gd name="T3" fmla="*/ 336 h 336"/>
              <a:gd name="T4" fmla="*/ 94 w 336"/>
              <a:gd name="T5" fmla="*/ 336 h 336"/>
              <a:gd name="T6" fmla="*/ 0 w 336"/>
              <a:gd name="T7" fmla="*/ 242 h 336"/>
              <a:gd name="T8" fmla="*/ 0 w 336"/>
              <a:gd name="T9" fmla="*/ 93 h 336"/>
              <a:gd name="T10" fmla="*/ 94 w 336"/>
              <a:gd name="T11" fmla="*/ 0 h 336"/>
              <a:gd name="T12" fmla="*/ 242 w 336"/>
              <a:gd name="T13" fmla="*/ 0 h 336"/>
              <a:gd name="T14" fmla="*/ 336 w 336"/>
              <a:gd name="T15" fmla="*/ 93 h 336"/>
              <a:gd name="T16" fmla="*/ 336 w 336"/>
              <a:gd name="T17" fmla="*/ 242 h 3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36" h="336">
                <a:moveTo>
                  <a:pt x="336" y="242"/>
                </a:moveTo>
                <a:cubicBezTo>
                  <a:pt x="336" y="294"/>
                  <a:pt x="294" y="336"/>
                  <a:pt x="242" y="336"/>
                </a:cubicBezTo>
                <a:cubicBezTo>
                  <a:pt x="94" y="336"/>
                  <a:pt x="94" y="336"/>
                  <a:pt x="94" y="336"/>
                </a:cubicBezTo>
                <a:cubicBezTo>
                  <a:pt x="42" y="336"/>
                  <a:pt x="0" y="294"/>
                  <a:pt x="0" y="242"/>
                </a:cubicBezTo>
                <a:cubicBezTo>
                  <a:pt x="0" y="93"/>
                  <a:pt x="0" y="93"/>
                  <a:pt x="0" y="93"/>
                </a:cubicBezTo>
                <a:cubicBezTo>
                  <a:pt x="0" y="42"/>
                  <a:pt x="42" y="0"/>
                  <a:pt x="94" y="0"/>
                </a:cubicBezTo>
                <a:cubicBezTo>
                  <a:pt x="242" y="0"/>
                  <a:pt x="242" y="0"/>
                  <a:pt x="242" y="0"/>
                </a:cubicBezTo>
                <a:cubicBezTo>
                  <a:pt x="294" y="0"/>
                  <a:pt x="336" y="42"/>
                  <a:pt x="336" y="93"/>
                </a:cubicBezTo>
                <a:lnTo>
                  <a:pt x="336" y="24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3677A621-D573-4060-AA3F-55D2D80F6F64}"/>
              </a:ext>
            </a:extLst>
          </p:cNvPr>
          <p:cNvSpPr/>
          <p:nvPr/>
        </p:nvSpPr>
        <p:spPr>
          <a:xfrm>
            <a:off x="6008370" y="1653751"/>
            <a:ext cx="175260" cy="17526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AutoShape 62">
            <a:extLst>
              <a:ext uri="{FF2B5EF4-FFF2-40B4-BE49-F238E27FC236}">
                <a16:creationId xmlns:a16="http://schemas.microsoft.com/office/drawing/2014/main" id="{16EA6C3C-026A-4F7D-924B-09ABA9767825}"/>
              </a:ext>
            </a:extLst>
          </p:cNvPr>
          <p:cNvSpPr>
            <a:spLocks/>
          </p:cNvSpPr>
          <p:nvPr/>
        </p:nvSpPr>
        <p:spPr bwMode="auto">
          <a:xfrm>
            <a:off x="5899533" y="5308499"/>
            <a:ext cx="392935" cy="392935"/>
          </a:xfrm>
          <a:custGeom>
            <a:avLst/>
            <a:gdLst/>
            <a:ahLst/>
            <a:cxnLst/>
            <a:rect l="0" t="0" r="r" b="b"/>
            <a:pathLst>
              <a:path w="21403" h="21404">
                <a:moveTo>
                  <a:pt x="16052" y="10081"/>
                </a:moveTo>
                <a:lnTo>
                  <a:pt x="16052" y="18729"/>
                </a:lnTo>
                <a:lnTo>
                  <a:pt x="2676" y="18729"/>
                </a:lnTo>
                <a:lnTo>
                  <a:pt x="2676" y="5351"/>
                </a:lnTo>
                <a:lnTo>
                  <a:pt x="11323" y="5351"/>
                </a:lnTo>
                <a:lnTo>
                  <a:pt x="13998" y="2675"/>
                </a:lnTo>
                <a:lnTo>
                  <a:pt x="0" y="2675"/>
                </a:lnTo>
                <a:lnTo>
                  <a:pt x="0" y="21404"/>
                </a:lnTo>
                <a:lnTo>
                  <a:pt x="18728" y="21404"/>
                </a:lnTo>
                <a:lnTo>
                  <a:pt x="18728" y="7406"/>
                </a:lnTo>
                <a:cubicBezTo>
                  <a:pt x="18728" y="7406"/>
                  <a:pt x="16052" y="10081"/>
                  <a:pt x="16052" y="10081"/>
                </a:cubicBezTo>
                <a:close/>
                <a:moveTo>
                  <a:pt x="6627" y="11939"/>
                </a:moveTo>
                <a:lnTo>
                  <a:pt x="5682" y="15723"/>
                </a:lnTo>
                <a:lnTo>
                  <a:pt x="9465" y="14777"/>
                </a:lnTo>
                <a:lnTo>
                  <a:pt x="18924" y="5318"/>
                </a:lnTo>
                <a:lnTo>
                  <a:pt x="16085" y="2479"/>
                </a:lnTo>
                <a:cubicBezTo>
                  <a:pt x="16085" y="2479"/>
                  <a:pt x="6627" y="11939"/>
                  <a:pt x="6627" y="11939"/>
                </a:cubicBezTo>
                <a:close/>
                <a:moveTo>
                  <a:pt x="20816" y="587"/>
                </a:moveTo>
                <a:cubicBezTo>
                  <a:pt x="21600" y="1371"/>
                  <a:pt x="21598" y="2642"/>
                  <a:pt x="20816" y="3426"/>
                </a:cubicBezTo>
                <a:lnTo>
                  <a:pt x="19870" y="4372"/>
                </a:lnTo>
                <a:lnTo>
                  <a:pt x="17031" y="1533"/>
                </a:lnTo>
                <a:lnTo>
                  <a:pt x="17977" y="587"/>
                </a:lnTo>
                <a:cubicBezTo>
                  <a:pt x="18761" y="-195"/>
                  <a:pt x="20032" y="-196"/>
                  <a:pt x="20816" y="587"/>
                </a:cubicBezTo>
                <a:cubicBezTo>
                  <a:pt x="20816" y="587"/>
                  <a:pt x="20816" y="587"/>
                  <a:pt x="20816" y="587"/>
                </a:cubicBezTo>
                <a:close/>
                <a:moveTo>
                  <a:pt x="20816" y="587"/>
                </a:move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0" tIns="0" rIns="0" bIns="0"/>
          <a:lstStyle/>
          <a:p>
            <a:endParaRPr lang="en-US" dirty="0"/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9CA5C5DB-04AB-4CA5-9D2A-B864E2AB2566}"/>
              </a:ext>
            </a:extLst>
          </p:cNvPr>
          <p:cNvSpPr/>
          <p:nvPr/>
        </p:nvSpPr>
        <p:spPr>
          <a:xfrm>
            <a:off x="1956161" y="4678422"/>
            <a:ext cx="3410666" cy="1814286"/>
          </a:xfrm>
          <a:prstGeom prst="rect">
            <a:avLst/>
          </a:prstGeom>
          <a:solidFill>
            <a:schemeClr val="accent5">
              <a:lumMod val="5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AutoShape 9">
            <a:extLst>
              <a:ext uri="{FF2B5EF4-FFF2-40B4-BE49-F238E27FC236}">
                <a16:creationId xmlns:a16="http://schemas.microsoft.com/office/drawing/2014/main" id="{3BE0D0FA-BFE1-42DE-9560-9EF46195A572}"/>
              </a:ext>
            </a:extLst>
          </p:cNvPr>
          <p:cNvSpPr>
            <a:spLocks/>
          </p:cNvSpPr>
          <p:nvPr/>
        </p:nvSpPr>
        <p:spPr bwMode="auto">
          <a:xfrm>
            <a:off x="5860546" y="2586435"/>
            <a:ext cx="470909" cy="490713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6886" y="15360"/>
                </a:moveTo>
                <a:cubicBezTo>
                  <a:pt x="16640" y="15125"/>
                  <a:pt x="16246" y="15125"/>
                  <a:pt x="16000" y="15360"/>
                </a:cubicBezTo>
                <a:cubicBezTo>
                  <a:pt x="15755" y="15595"/>
                  <a:pt x="15755" y="15973"/>
                  <a:pt x="16000" y="16209"/>
                </a:cubicBezTo>
                <a:lnTo>
                  <a:pt x="17552" y="17698"/>
                </a:lnTo>
                <a:cubicBezTo>
                  <a:pt x="17673" y="17813"/>
                  <a:pt x="17835" y="17871"/>
                  <a:pt x="17992" y="17871"/>
                </a:cubicBezTo>
                <a:cubicBezTo>
                  <a:pt x="18149" y="17871"/>
                  <a:pt x="18312" y="17813"/>
                  <a:pt x="18431" y="17698"/>
                </a:cubicBezTo>
                <a:cubicBezTo>
                  <a:pt x="18677" y="17462"/>
                  <a:pt x="18677" y="17085"/>
                  <a:pt x="18431" y="16849"/>
                </a:cubicBezTo>
                <a:cubicBezTo>
                  <a:pt x="18431" y="16849"/>
                  <a:pt x="16886" y="15360"/>
                  <a:pt x="16886" y="15360"/>
                </a:cubicBezTo>
                <a:close/>
                <a:moveTo>
                  <a:pt x="4715" y="5368"/>
                </a:moveTo>
                <a:cubicBezTo>
                  <a:pt x="4835" y="5484"/>
                  <a:pt x="4997" y="5542"/>
                  <a:pt x="5154" y="5542"/>
                </a:cubicBezTo>
                <a:cubicBezTo>
                  <a:pt x="5312" y="5542"/>
                  <a:pt x="5474" y="5484"/>
                  <a:pt x="5594" y="5368"/>
                </a:cubicBezTo>
                <a:cubicBezTo>
                  <a:pt x="5840" y="5133"/>
                  <a:pt x="5840" y="4756"/>
                  <a:pt x="5594" y="4520"/>
                </a:cubicBezTo>
                <a:lnTo>
                  <a:pt x="4043" y="3031"/>
                </a:lnTo>
                <a:cubicBezTo>
                  <a:pt x="3798" y="2796"/>
                  <a:pt x="3404" y="2796"/>
                  <a:pt x="3158" y="3031"/>
                </a:cubicBezTo>
                <a:cubicBezTo>
                  <a:pt x="2913" y="3266"/>
                  <a:pt x="2913" y="3644"/>
                  <a:pt x="3158" y="3880"/>
                </a:cubicBezTo>
                <a:cubicBezTo>
                  <a:pt x="3158" y="3880"/>
                  <a:pt x="4715" y="5368"/>
                  <a:pt x="4715" y="5368"/>
                </a:cubicBezTo>
                <a:close/>
                <a:moveTo>
                  <a:pt x="16445" y="5546"/>
                </a:moveTo>
                <a:cubicBezTo>
                  <a:pt x="16603" y="5546"/>
                  <a:pt x="16765" y="5489"/>
                  <a:pt x="16886" y="5373"/>
                </a:cubicBezTo>
                <a:lnTo>
                  <a:pt x="18436" y="3885"/>
                </a:lnTo>
                <a:cubicBezTo>
                  <a:pt x="18681" y="3649"/>
                  <a:pt x="18681" y="3271"/>
                  <a:pt x="18436" y="3035"/>
                </a:cubicBezTo>
                <a:cubicBezTo>
                  <a:pt x="18191" y="2800"/>
                  <a:pt x="17798" y="2800"/>
                  <a:pt x="17552" y="3035"/>
                </a:cubicBezTo>
                <a:lnTo>
                  <a:pt x="16000" y="4524"/>
                </a:lnTo>
                <a:cubicBezTo>
                  <a:pt x="15755" y="4760"/>
                  <a:pt x="15755" y="5138"/>
                  <a:pt x="16000" y="5373"/>
                </a:cubicBezTo>
                <a:cubicBezTo>
                  <a:pt x="16125" y="5489"/>
                  <a:pt x="16283" y="5546"/>
                  <a:pt x="16445" y="5546"/>
                </a:cubicBezTo>
                <a:cubicBezTo>
                  <a:pt x="16445" y="5546"/>
                  <a:pt x="16445" y="5546"/>
                  <a:pt x="16445" y="5546"/>
                </a:cubicBezTo>
                <a:close/>
                <a:moveTo>
                  <a:pt x="4715" y="15360"/>
                </a:moveTo>
                <a:lnTo>
                  <a:pt x="3164" y="16849"/>
                </a:lnTo>
                <a:cubicBezTo>
                  <a:pt x="2918" y="17085"/>
                  <a:pt x="2918" y="17462"/>
                  <a:pt x="3164" y="17698"/>
                </a:cubicBezTo>
                <a:cubicBezTo>
                  <a:pt x="3283" y="17813"/>
                  <a:pt x="3446" y="17871"/>
                  <a:pt x="3603" y="17871"/>
                </a:cubicBezTo>
                <a:cubicBezTo>
                  <a:pt x="3760" y="17871"/>
                  <a:pt x="3923" y="17813"/>
                  <a:pt x="4043" y="17698"/>
                </a:cubicBezTo>
                <a:lnTo>
                  <a:pt x="5594" y="16209"/>
                </a:lnTo>
                <a:cubicBezTo>
                  <a:pt x="5840" y="15973"/>
                  <a:pt x="5840" y="15595"/>
                  <a:pt x="5594" y="15360"/>
                </a:cubicBezTo>
                <a:cubicBezTo>
                  <a:pt x="5354" y="15125"/>
                  <a:pt x="4955" y="15125"/>
                  <a:pt x="4715" y="15360"/>
                </a:cubicBezTo>
                <a:cubicBezTo>
                  <a:pt x="4715" y="15360"/>
                  <a:pt x="4715" y="15360"/>
                  <a:pt x="4715" y="15360"/>
                </a:cubicBezTo>
                <a:close/>
                <a:moveTo>
                  <a:pt x="20974" y="9764"/>
                </a:moveTo>
                <a:lnTo>
                  <a:pt x="18784" y="9764"/>
                </a:lnTo>
                <a:cubicBezTo>
                  <a:pt x="18441" y="9764"/>
                  <a:pt x="18158" y="10031"/>
                  <a:pt x="18158" y="10365"/>
                </a:cubicBezTo>
                <a:cubicBezTo>
                  <a:pt x="18158" y="10694"/>
                  <a:pt x="18436" y="10964"/>
                  <a:pt x="18784" y="10964"/>
                </a:cubicBezTo>
                <a:lnTo>
                  <a:pt x="20974" y="10964"/>
                </a:lnTo>
                <a:cubicBezTo>
                  <a:pt x="21317" y="10964"/>
                  <a:pt x="21600" y="10698"/>
                  <a:pt x="21600" y="10365"/>
                </a:cubicBezTo>
                <a:cubicBezTo>
                  <a:pt x="21600" y="10036"/>
                  <a:pt x="21321" y="9764"/>
                  <a:pt x="20974" y="9764"/>
                </a:cubicBezTo>
                <a:cubicBezTo>
                  <a:pt x="20974" y="9764"/>
                  <a:pt x="20974" y="9764"/>
                  <a:pt x="20974" y="9764"/>
                </a:cubicBezTo>
                <a:close/>
                <a:moveTo>
                  <a:pt x="3441" y="10365"/>
                </a:moveTo>
                <a:cubicBezTo>
                  <a:pt x="3441" y="10036"/>
                  <a:pt x="3164" y="9764"/>
                  <a:pt x="2816" y="9764"/>
                </a:cubicBezTo>
                <a:lnTo>
                  <a:pt x="625" y="9764"/>
                </a:lnTo>
                <a:cubicBezTo>
                  <a:pt x="283" y="9764"/>
                  <a:pt x="0" y="10031"/>
                  <a:pt x="0" y="10365"/>
                </a:cubicBezTo>
                <a:cubicBezTo>
                  <a:pt x="0" y="10694"/>
                  <a:pt x="278" y="10964"/>
                  <a:pt x="625" y="10964"/>
                </a:cubicBezTo>
                <a:lnTo>
                  <a:pt x="2816" y="10964"/>
                </a:lnTo>
                <a:cubicBezTo>
                  <a:pt x="3164" y="10964"/>
                  <a:pt x="3441" y="10698"/>
                  <a:pt x="3441" y="10365"/>
                </a:cubicBezTo>
                <a:cubicBezTo>
                  <a:pt x="3441" y="10365"/>
                  <a:pt x="3441" y="10365"/>
                  <a:pt x="3441" y="10365"/>
                </a:cubicBezTo>
                <a:close/>
                <a:moveTo>
                  <a:pt x="10800" y="3302"/>
                </a:moveTo>
                <a:cubicBezTo>
                  <a:pt x="11143" y="3302"/>
                  <a:pt x="11425" y="3035"/>
                  <a:pt x="11425" y="2702"/>
                </a:cubicBezTo>
                <a:lnTo>
                  <a:pt x="11425" y="600"/>
                </a:lnTo>
                <a:cubicBezTo>
                  <a:pt x="11425" y="271"/>
                  <a:pt x="11147" y="0"/>
                  <a:pt x="10800" y="0"/>
                </a:cubicBezTo>
                <a:cubicBezTo>
                  <a:pt x="10453" y="0"/>
                  <a:pt x="10175" y="267"/>
                  <a:pt x="10175" y="600"/>
                </a:cubicBezTo>
                <a:lnTo>
                  <a:pt x="10175" y="2702"/>
                </a:lnTo>
                <a:cubicBezTo>
                  <a:pt x="10175" y="3035"/>
                  <a:pt x="10457" y="3302"/>
                  <a:pt x="10800" y="3302"/>
                </a:cubicBezTo>
                <a:cubicBezTo>
                  <a:pt x="10800" y="3302"/>
                  <a:pt x="10800" y="3302"/>
                  <a:pt x="10800" y="3302"/>
                </a:cubicBezTo>
                <a:close/>
                <a:moveTo>
                  <a:pt x="11425" y="7146"/>
                </a:moveTo>
                <a:cubicBezTo>
                  <a:pt x="11425" y="6817"/>
                  <a:pt x="11147" y="6547"/>
                  <a:pt x="10800" y="6547"/>
                </a:cubicBezTo>
                <a:cubicBezTo>
                  <a:pt x="8595" y="6547"/>
                  <a:pt x="6799" y="8266"/>
                  <a:pt x="6799" y="10386"/>
                </a:cubicBezTo>
                <a:cubicBezTo>
                  <a:pt x="6799" y="10715"/>
                  <a:pt x="7077" y="10987"/>
                  <a:pt x="7424" y="10987"/>
                </a:cubicBezTo>
                <a:cubicBezTo>
                  <a:pt x="7766" y="10987"/>
                  <a:pt x="8049" y="10720"/>
                  <a:pt x="8049" y="10386"/>
                </a:cubicBezTo>
                <a:cubicBezTo>
                  <a:pt x="8049" y="8929"/>
                  <a:pt x="9286" y="7747"/>
                  <a:pt x="10800" y="7747"/>
                </a:cubicBezTo>
                <a:cubicBezTo>
                  <a:pt x="11147" y="7747"/>
                  <a:pt x="11425" y="7480"/>
                  <a:pt x="11425" y="7146"/>
                </a:cubicBezTo>
                <a:cubicBezTo>
                  <a:pt x="11425" y="7146"/>
                  <a:pt x="11425" y="7146"/>
                  <a:pt x="11425" y="7146"/>
                </a:cubicBezTo>
                <a:close/>
                <a:moveTo>
                  <a:pt x="16343" y="10369"/>
                </a:moveTo>
                <a:cubicBezTo>
                  <a:pt x="16343" y="11804"/>
                  <a:pt x="15751" y="13106"/>
                  <a:pt x="14788" y="14062"/>
                </a:cubicBezTo>
                <a:cubicBezTo>
                  <a:pt x="14056" y="14791"/>
                  <a:pt x="13583" y="15719"/>
                  <a:pt x="13426" y="16711"/>
                </a:cubicBezTo>
                <a:cubicBezTo>
                  <a:pt x="13356" y="17138"/>
                  <a:pt x="12972" y="17453"/>
                  <a:pt x="12517" y="17453"/>
                </a:cubicBezTo>
                <a:lnTo>
                  <a:pt x="9077" y="17453"/>
                </a:lnTo>
                <a:cubicBezTo>
                  <a:pt x="8628" y="17453"/>
                  <a:pt x="8239" y="17142"/>
                  <a:pt x="8174" y="16716"/>
                </a:cubicBezTo>
                <a:cubicBezTo>
                  <a:pt x="8012" y="15724"/>
                  <a:pt x="7535" y="14782"/>
                  <a:pt x="6803" y="14058"/>
                </a:cubicBezTo>
                <a:cubicBezTo>
                  <a:pt x="5858" y="13115"/>
                  <a:pt x="5270" y="11836"/>
                  <a:pt x="5256" y="10426"/>
                </a:cubicBezTo>
                <a:cubicBezTo>
                  <a:pt x="5224" y="7467"/>
                  <a:pt x="7679" y="5071"/>
                  <a:pt x="10763" y="5049"/>
                </a:cubicBezTo>
                <a:cubicBezTo>
                  <a:pt x="13843" y="5026"/>
                  <a:pt x="16343" y="7418"/>
                  <a:pt x="16343" y="10369"/>
                </a:cubicBezTo>
                <a:cubicBezTo>
                  <a:pt x="16343" y="10369"/>
                  <a:pt x="16343" y="10369"/>
                  <a:pt x="16343" y="10369"/>
                </a:cubicBezTo>
                <a:close/>
                <a:moveTo>
                  <a:pt x="13366" y="18875"/>
                </a:moveTo>
                <a:lnTo>
                  <a:pt x="13366" y="19507"/>
                </a:lnTo>
                <a:cubicBezTo>
                  <a:pt x="13366" y="20009"/>
                  <a:pt x="12981" y="20427"/>
                  <a:pt x="12481" y="20498"/>
                </a:cubicBezTo>
                <a:lnTo>
                  <a:pt x="12319" y="21071"/>
                </a:lnTo>
                <a:cubicBezTo>
                  <a:pt x="12231" y="21382"/>
                  <a:pt x="11938" y="21600"/>
                  <a:pt x="11601" y="21600"/>
                </a:cubicBezTo>
                <a:lnTo>
                  <a:pt x="9994" y="21600"/>
                </a:lnTo>
                <a:cubicBezTo>
                  <a:pt x="9656" y="21600"/>
                  <a:pt x="9364" y="21382"/>
                  <a:pt x="9276" y="21071"/>
                </a:cubicBezTo>
                <a:lnTo>
                  <a:pt x="9119" y="20498"/>
                </a:lnTo>
                <a:cubicBezTo>
                  <a:pt x="8614" y="20422"/>
                  <a:pt x="8230" y="20009"/>
                  <a:pt x="8230" y="19502"/>
                </a:cubicBezTo>
                <a:lnTo>
                  <a:pt x="8230" y="18871"/>
                </a:lnTo>
                <a:cubicBezTo>
                  <a:pt x="8230" y="18534"/>
                  <a:pt x="8512" y="18263"/>
                  <a:pt x="8864" y="18263"/>
                </a:cubicBezTo>
                <a:lnTo>
                  <a:pt x="12731" y="18263"/>
                </a:lnTo>
                <a:cubicBezTo>
                  <a:pt x="13083" y="18267"/>
                  <a:pt x="13366" y="18538"/>
                  <a:pt x="13366" y="18875"/>
                </a:cubicBezTo>
                <a:cubicBezTo>
                  <a:pt x="13366" y="18875"/>
                  <a:pt x="13366" y="18875"/>
                  <a:pt x="13366" y="18875"/>
                </a:cubicBezTo>
                <a:close/>
                <a:moveTo>
                  <a:pt x="13366" y="18875"/>
                </a:move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46" name="Rectangle 9">
            <a:extLst>
              <a:ext uri="{FF2B5EF4-FFF2-40B4-BE49-F238E27FC236}">
                <a16:creationId xmlns:a16="http://schemas.microsoft.com/office/drawing/2014/main" id="{C8EF04A8-F0D0-46AF-9486-E6220D79205F}"/>
              </a:ext>
            </a:extLst>
          </p:cNvPr>
          <p:cNvSpPr>
            <a:spLocks/>
          </p:cNvSpPr>
          <p:nvPr/>
        </p:nvSpPr>
        <p:spPr bwMode="auto">
          <a:xfrm>
            <a:off x="6964553" y="2828786"/>
            <a:ext cx="3084904" cy="706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ts val="1500"/>
              </a:lnSpc>
            </a:pPr>
            <a:r>
              <a:rPr lang="en-US" sz="10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This letterhead design is meant to projects an image of  to &amp;  professionalism and for reliability By using you simple lorem yours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6958D31B-AE10-40A0-8763-98EC80C10A07}"/>
              </a:ext>
            </a:extLst>
          </p:cNvPr>
          <p:cNvSpPr/>
          <p:nvPr/>
        </p:nvSpPr>
        <p:spPr>
          <a:xfrm>
            <a:off x="6964553" y="2348397"/>
            <a:ext cx="1014222" cy="38056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49AAFBCA-C032-452B-A7AC-8170434A54AC}"/>
              </a:ext>
            </a:extLst>
          </p:cNvPr>
          <p:cNvSpPr txBox="1"/>
          <p:nvPr/>
        </p:nvSpPr>
        <p:spPr>
          <a:xfrm>
            <a:off x="7103186" y="2354015"/>
            <a:ext cx="7369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2016</a:t>
            </a:r>
          </a:p>
        </p:txBody>
      </p:sp>
      <p:sp>
        <p:nvSpPr>
          <p:cNvPr id="50" name="Rectangle 9">
            <a:extLst>
              <a:ext uri="{FF2B5EF4-FFF2-40B4-BE49-F238E27FC236}">
                <a16:creationId xmlns:a16="http://schemas.microsoft.com/office/drawing/2014/main" id="{BB4AABFE-884A-4175-B9A6-C9921B7EA05C}"/>
              </a:ext>
            </a:extLst>
          </p:cNvPr>
          <p:cNvSpPr>
            <a:spLocks/>
          </p:cNvSpPr>
          <p:nvPr/>
        </p:nvSpPr>
        <p:spPr bwMode="auto">
          <a:xfrm>
            <a:off x="2086990" y="5501961"/>
            <a:ext cx="3084904" cy="706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r">
              <a:lnSpc>
                <a:spcPts val="1500"/>
              </a:lnSpc>
            </a:pPr>
            <a:r>
              <a:rPr lang="en-US" sz="10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This letterhead design is meant to projects an image of  to &amp;  professionalism and for reliability By using you simple lorem yours</a:t>
            </a: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75A18472-AF0F-46E5-B019-DA89C68B19F4}"/>
              </a:ext>
            </a:extLst>
          </p:cNvPr>
          <p:cNvSpPr/>
          <p:nvPr/>
        </p:nvSpPr>
        <p:spPr>
          <a:xfrm>
            <a:off x="4157672" y="5021572"/>
            <a:ext cx="1014222" cy="38056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6666E440-1A41-46AB-A0CB-465CD8C12D46}"/>
              </a:ext>
            </a:extLst>
          </p:cNvPr>
          <p:cNvSpPr txBox="1"/>
          <p:nvPr/>
        </p:nvSpPr>
        <p:spPr>
          <a:xfrm>
            <a:off x="4296305" y="5027190"/>
            <a:ext cx="7369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2017</a:t>
            </a:r>
          </a:p>
        </p:txBody>
      </p:sp>
    </p:spTree>
    <p:extLst>
      <p:ext uri="{BB962C8B-B14F-4D97-AF65-F5344CB8AC3E}">
        <p14:creationId xmlns:p14="http://schemas.microsoft.com/office/powerpoint/2010/main" val="20019239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39" name="Title 38"/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>
            <a:normAutofit/>
          </a:bodyPr>
          <a:lstStyle/>
          <a:p>
            <a:r>
              <a:rPr lang="en-US" sz="4000" b="1" dirty="0"/>
              <a:t>Our Infographic</a:t>
            </a:r>
          </a:p>
        </p:txBody>
      </p:sp>
      <p:sp>
        <p:nvSpPr>
          <p:cNvPr id="50" name="Subtitle 2"/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1451F91F-2B8E-495D-A46C-A3FE453669CB}"/>
              </a:ext>
            </a:extLst>
          </p:cNvPr>
          <p:cNvGrpSpPr/>
          <p:nvPr/>
        </p:nvGrpSpPr>
        <p:grpSpPr>
          <a:xfrm>
            <a:off x="1421361" y="2162006"/>
            <a:ext cx="9349279" cy="3859213"/>
            <a:chOff x="1427987" y="2123508"/>
            <a:chExt cx="9349279" cy="3859213"/>
          </a:xfrm>
        </p:grpSpPr>
        <p:sp>
          <p:nvSpPr>
            <p:cNvPr id="8" name="Freeform 5">
              <a:extLst>
                <a:ext uri="{FF2B5EF4-FFF2-40B4-BE49-F238E27FC236}">
                  <a16:creationId xmlns:a16="http://schemas.microsoft.com/office/drawing/2014/main" id="{CEB4842D-21EB-44F9-94E6-30EC5E805AF2}"/>
                </a:ext>
              </a:extLst>
            </p:cNvPr>
            <p:cNvSpPr>
              <a:spLocks/>
            </p:cNvSpPr>
            <p:nvPr/>
          </p:nvSpPr>
          <p:spPr bwMode="auto">
            <a:xfrm>
              <a:off x="3475862" y="2123508"/>
              <a:ext cx="1820863" cy="2268538"/>
            </a:xfrm>
            <a:custGeom>
              <a:avLst/>
              <a:gdLst>
                <a:gd name="T0" fmla="*/ 784 w 964"/>
                <a:gd name="T1" fmla="*/ 0 h 1204"/>
                <a:gd name="T2" fmla="*/ 0 w 964"/>
                <a:gd name="T3" fmla="*/ 0 h 1204"/>
                <a:gd name="T4" fmla="*/ 0 w 964"/>
                <a:gd name="T5" fmla="*/ 342 h 1204"/>
                <a:gd name="T6" fmla="*/ 240 w 964"/>
                <a:gd name="T7" fmla="*/ 537 h 1204"/>
                <a:gd name="T8" fmla="*/ 0 w 964"/>
                <a:gd name="T9" fmla="*/ 749 h 1204"/>
                <a:gd name="T10" fmla="*/ 0 w 964"/>
                <a:gd name="T11" fmla="*/ 964 h 1204"/>
                <a:gd name="T12" fmla="*/ 300 w 964"/>
                <a:gd name="T13" fmla="*/ 964 h 1204"/>
                <a:gd name="T14" fmla="*/ 354 w 964"/>
                <a:gd name="T15" fmla="*/ 1051 h 1204"/>
                <a:gd name="T16" fmla="*/ 341 w 964"/>
                <a:gd name="T17" fmla="*/ 1076 h 1204"/>
                <a:gd name="T18" fmla="*/ 346 w 964"/>
                <a:gd name="T19" fmla="*/ 1163 h 1204"/>
                <a:gd name="T20" fmla="*/ 423 w 964"/>
                <a:gd name="T21" fmla="*/ 1204 h 1204"/>
                <a:gd name="T22" fmla="*/ 491 w 964"/>
                <a:gd name="T23" fmla="*/ 1162 h 1204"/>
                <a:gd name="T24" fmla="*/ 495 w 964"/>
                <a:gd name="T25" fmla="*/ 1068 h 1204"/>
                <a:gd name="T26" fmla="*/ 486 w 964"/>
                <a:gd name="T27" fmla="*/ 1049 h 1204"/>
                <a:gd name="T28" fmla="*/ 540 w 964"/>
                <a:gd name="T29" fmla="*/ 964 h 1204"/>
                <a:gd name="T30" fmla="*/ 964 w 964"/>
                <a:gd name="T31" fmla="*/ 964 h 1204"/>
                <a:gd name="T32" fmla="*/ 964 w 964"/>
                <a:gd name="T33" fmla="*/ 180 h 1204"/>
                <a:gd name="T34" fmla="*/ 784 w 964"/>
                <a:gd name="T35" fmla="*/ 0 h 1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64" h="1204">
                  <a:moveTo>
                    <a:pt x="78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42"/>
                    <a:pt x="0" y="342"/>
                    <a:pt x="0" y="342"/>
                  </a:cubicBezTo>
                  <a:cubicBezTo>
                    <a:pt x="130" y="326"/>
                    <a:pt x="236" y="420"/>
                    <a:pt x="240" y="537"/>
                  </a:cubicBezTo>
                  <a:cubicBezTo>
                    <a:pt x="244" y="665"/>
                    <a:pt x="133" y="770"/>
                    <a:pt x="0" y="749"/>
                  </a:cubicBezTo>
                  <a:cubicBezTo>
                    <a:pt x="0" y="964"/>
                    <a:pt x="0" y="964"/>
                    <a:pt x="0" y="964"/>
                  </a:cubicBezTo>
                  <a:cubicBezTo>
                    <a:pt x="300" y="964"/>
                    <a:pt x="300" y="964"/>
                    <a:pt x="300" y="964"/>
                  </a:cubicBezTo>
                  <a:cubicBezTo>
                    <a:pt x="343" y="964"/>
                    <a:pt x="373" y="1012"/>
                    <a:pt x="354" y="1051"/>
                  </a:cubicBezTo>
                  <a:cubicBezTo>
                    <a:pt x="341" y="1076"/>
                    <a:pt x="341" y="1076"/>
                    <a:pt x="341" y="1076"/>
                  </a:cubicBezTo>
                  <a:cubicBezTo>
                    <a:pt x="327" y="1104"/>
                    <a:pt x="329" y="1137"/>
                    <a:pt x="346" y="1163"/>
                  </a:cubicBezTo>
                  <a:cubicBezTo>
                    <a:pt x="363" y="1190"/>
                    <a:pt x="390" y="1204"/>
                    <a:pt x="423" y="1204"/>
                  </a:cubicBezTo>
                  <a:cubicBezTo>
                    <a:pt x="461" y="1203"/>
                    <a:pt x="482" y="1177"/>
                    <a:pt x="491" y="1162"/>
                  </a:cubicBezTo>
                  <a:cubicBezTo>
                    <a:pt x="508" y="1134"/>
                    <a:pt x="510" y="1097"/>
                    <a:pt x="495" y="1068"/>
                  </a:cubicBezTo>
                  <a:cubicBezTo>
                    <a:pt x="485" y="1048"/>
                    <a:pt x="486" y="1049"/>
                    <a:pt x="486" y="1049"/>
                  </a:cubicBezTo>
                  <a:cubicBezTo>
                    <a:pt x="467" y="1009"/>
                    <a:pt x="498" y="964"/>
                    <a:pt x="540" y="964"/>
                  </a:cubicBezTo>
                  <a:cubicBezTo>
                    <a:pt x="964" y="964"/>
                    <a:pt x="964" y="964"/>
                    <a:pt x="964" y="964"/>
                  </a:cubicBezTo>
                  <a:cubicBezTo>
                    <a:pt x="964" y="180"/>
                    <a:pt x="964" y="180"/>
                    <a:pt x="964" y="180"/>
                  </a:cubicBezTo>
                  <a:cubicBezTo>
                    <a:pt x="964" y="81"/>
                    <a:pt x="884" y="0"/>
                    <a:pt x="78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6">
              <a:extLst>
                <a:ext uri="{FF2B5EF4-FFF2-40B4-BE49-F238E27FC236}">
                  <a16:creationId xmlns:a16="http://schemas.microsoft.com/office/drawing/2014/main" id="{3B59C3A9-8C93-40D9-9D60-EA9E81D3B101}"/>
                </a:ext>
              </a:extLst>
            </p:cNvPr>
            <p:cNvSpPr>
              <a:spLocks/>
            </p:cNvSpPr>
            <p:nvPr/>
          </p:nvSpPr>
          <p:spPr bwMode="auto">
            <a:xfrm>
              <a:off x="1427987" y="2123508"/>
              <a:ext cx="2276475" cy="1816100"/>
            </a:xfrm>
            <a:custGeom>
              <a:avLst/>
              <a:gdLst>
                <a:gd name="T0" fmla="*/ 551 w 1205"/>
                <a:gd name="T1" fmla="*/ 724 h 964"/>
                <a:gd name="T2" fmla="*/ 748 w 1205"/>
                <a:gd name="T3" fmla="*/ 964 h 964"/>
                <a:gd name="T4" fmla="*/ 964 w 1205"/>
                <a:gd name="T5" fmla="*/ 964 h 964"/>
                <a:gd name="T6" fmla="*/ 964 w 1205"/>
                <a:gd name="T7" fmla="*/ 664 h 964"/>
                <a:gd name="T8" fmla="*/ 1051 w 1205"/>
                <a:gd name="T9" fmla="*/ 610 h 964"/>
                <a:gd name="T10" fmla="*/ 1076 w 1205"/>
                <a:gd name="T11" fmla="*/ 623 h 964"/>
                <a:gd name="T12" fmla="*/ 1164 w 1205"/>
                <a:gd name="T13" fmla="*/ 618 h 964"/>
                <a:gd name="T14" fmla="*/ 1204 w 1205"/>
                <a:gd name="T15" fmla="*/ 541 h 964"/>
                <a:gd name="T16" fmla="*/ 1163 w 1205"/>
                <a:gd name="T17" fmla="*/ 473 h 964"/>
                <a:gd name="T18" fmla="*/ 1068 w 1205"/>
                <a:gd name="T19" fmla="*/ 469 h 964"/>
                <a:gd name="T20" fmla="*/ 1051 w 1205"/>
                <a:gd name="T21" fmla="*/ 478 h 964"/>
                <a:gd name="T22" fmla="*/ 964 w 1205"/>
                <a:gd name="T23" fmla="*/ 424 h 964"/>
                <a:gd name="T24" fmla="*/ 964 w 1205"/>
                <a:gd name="T25" fmla="*/ 0 h 964"/>
                <a:gd name="T26" fmla="*/ 180 w 1205"/>
                <a:gd name="T27" fmla="*/ 0 h 964"/>
                <a:gd name="T28" fmla="*/ 0 w 1205"/>
                <a:gd name="T29" fmla="*/ 180 h 964"/>
                <a:gd name="T30" fmla="*/ 0 w 1205"/>
                <a:gd name="T31" fmla="*/ 964 h 964"/>
                <a:gd name="T32" fmla="*/ 338 w 1205"/>
                <a:gd name="T33" fmla="*/ 964 h 964"/>
                <a:gd name="T34" fmla="*/ 551 w 1205"/>
                <a:gd name="T35" fmla="*/ 724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205" h="964">
                  <a:moveTo>
                    <a:pt x="551" y="724"/>
                  </a:moveTo>
                  <a:cubicBezTo>
                    <a:pt x="676" y="728"/>
                    <a:pt x="763" y="844"/>
                    <a:pt x="748" y="964"/>
                  </a:cubicBezTo>
                  <a:cubicBezTo>
                    <a:pt x="964" y="964"/>
                    <a:pt x="964" y="964"/>
                    <a:pt x="964" y="964"/>
                  </a:cubicBezTo>
                  <a:cubicBezTo>
                    <a:pt x="964" y="664"/>
                    <a:pt x="964" y="664"/>
                    <a:pt x="964" y="664"/>
                  </a:cubicBezTo>
                  <a:cubicBezTo>
                    <a:pt x="964" y="621"/>
                    <a:pt x="1012" y="591"/>
                    <a:pt x="1051" y="610"/>
                  </a:cubicBezTo>
                  <a:cubicBezTo>
                    <a:pt x="1076" y="623"/>
                    <a:pt x="1076" y="623"/>
                    <a:pt x="1076" y="623"/>
                  </a:cubicBezTo>
                  <a:cubicBezTo>
                    <a:pt x="1104" y="637"/>
                    <a:pt x="1137" y="635"/>
                    <a:pt x="1164" y="618"/>
                  </a:cubicBezTo>
                  <a:cubicBezTo>
                    <a:pt x="1190" y="601"/>
                    <a:pt x="1205" y="573"/>
                    <a:pt x="1204" y="541"/>
                  </a:cubicBezTo>
                  <a:cubicBezTo>
                    <a:pt x="1203" y="503"/>
                    <a:pt x="1178" y="482"/>
                    <a:pt x="1163" y="473"/>
                  </a:cubicBezTo>
                  <a:cubicBezTo>
                    <a:pt x="1134" y="456"/>
                    <a:pt x="1098" y="454"/>
                    <a:pt x="1068" y="469"/>
                  </a:cubicBezTo>
                  <a:cubicBezTo>
                    <a:pt x="1051" y="478"/>
                    <a:pt x="1051" y="478"/>
                    <a:pt x="1051" y="478"/>
                  </a:cubicBezTo>
                  <a:cubicBezTo>
                    <a:pt x="1012" y="497"/>
                    <a:pt x="964" y="466"/>
                    <a:pt x="964" y="424"/>
                  </a:cubicBezTo>
                  <a:cubicBezTo>
                    <a:pt x="964" y="0"/>
                    <a:pt x="964" y="0"/>
                    <a:pt x="964" y="0"/>
                  </a:cubicBezTo>
                  <a:cubicBezTo>
                    <a:pt x="180" y="0"/>
                    <a:pt x="180" y="0"/>
                    <a:pt x="180" y="0"/>
                  </a:cubicBezTo>
                  <a:cubicBezTo>
                    <a:pt x="81" y="0"/>
                    <a:pt x="0" y="81"/>
                    <a:pt x="0" y="180"/>
                  </a:cubicBezTo>
                  <a:cubicBezTo>
                    <a:pt x="0" y="964"/>
                    <a:pt x="0" y="964"/>
                    <a:pt x="0" y="964"/>
                  </a:cubicBezTo>
                  <a:cubicBezTo>
                    <a:pt x="338" y="964"/>
                    <a:pt x="338" y="964"/>
                    <a:pt x="338" y="964"/>
                  </a:cubicBezTo>
                  <a:cubicBezTo>
                    <a:pt x="318" y="838"/>
                    <a:pt x="419" y="719"/>
                    <a:pt x="551" y="72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7">
              <a:extLst>
                <a:ext uri="{FF2B5EF4-FFF2-40B4-BE49-F238E27FC236}">
                  <a16:creationId xmlns:a16="http://schemas.microsoft.com/office/drawing/2014/main" id="{A360683F-5642-401C-9ADD-66BE8B32E755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0249" y="4166620"/>
              <a:ext cx="2276475" cy="1816100"/>
            </a:xfrm>
            <a:custGeom>
              <a:avLst/>
              <a:gdLst>
                <a:gd name="T0" fmla="*/ 668 w 1205"/>
                <a:gd name="T1" fmla="*/ 240 h 964"/>
                <a:gd name="T2" fmla="*/ 456 w 1205"/>
                <a:gd name="T3" fmla="*/ 0 h 964"/>
                <a:gd name="T4" fmla="*/ 241 w 1205"/>
                <a:gd name="T5" fmla="*/ 0 h 964"/>
                <a:gd name="T6" fmla="*/ 241 w 1205"/>
                <a:gd name="T7" fmla="*/ 300 h 964"/>
                <a:gd name="T8" fmla="*/ 154 w 1205"/>
                <a:gd name="T9" fmla="*/ 354 h 964"/>
                <a:gd name="T10" fmla="*/ 129 w 1205"/>
                <a:gd name="T11" fmla="*/ 341 h 964"/>
                <a:gd name="T12" fmla="*/ 42 w 1205"/>
                <a:gd name="T13" fmla="*/ 346 h 964"/>
                <a:gd name="T14" fmla="*/ 1 w 1205"/>
                <a:gd name="T15" fmla="*/ 423 h 964"/>
                <a:gd name="T16" fmla="*/ 43 w 1205"/>
                <a:gd name="T17" fmla="*/ 491 h 964"/>
                <a:gd name="T18" fmla="*/ 137 w 1205"/>
                <a:gd name="T19" fmla="*/ 495 h 964"/>
                <a:gd name="T20" fmla="*/ 154 w 1205"/>
                <a:gd name="T21" fmla="*/ 486 h 964"/>
                <a:gd name="T22" fmla="*/ 241 w 1205"/>
                <a:gd name="T23" fmla="*/ 540 h 964"/>
                <a:gd name="T24" fmla="*/ 241 w 1205"/>
                <a:gd name="T25" fmla="*/ 964 h 964"/>
                <a:gd name="T26" fmla="*/ 1025 w 1205"/>
                <a:gd name="T27" fmla="*/ 964 h 964"/>
                <a:gd name="T28" fmla="*/ 1205 w 1205"/>
                <a:gd name="T29" fmla="*/ 784 h 964"/>
                <a:gd name="T30" fmla="*/ 1205 w 1205"/>
                <a:gd name="T31" fmla="*/ 0 h 964"/>
                <a:gd name="T32" fmla="*/ 863 w 1205"/>
                <a:gd name="T33" fmla="*/ 0 h 964"/>
                <a:gd name="T34" fmla="*/ 668 w 1205"/>
                <a:gd name="T35" fmla="*/ 240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205" h="964">
                  <a:moveTo>
                    <a:pt x="668" y="240"/>
                  </a:moveTo>
                  <a:cubicBezTo>
                    <a:pt x="544" y="246"/>
                    <a:pt x="435" y="134"/>
                    <a:pt x="456" y="0"/>
                  </a:cubicBezTo>
                  <a:cubicBezTo>
                    <a:pt x="241" y="0"/>
                    <a:pt x="241" y="0"/>
                    <a:pt x="241" y="0"/>
                  </a:cubicBezTo>
                  <a:cubicBezTo>
                    <a:pt x="241" y="300"/>
                    <a:pt x="241" y="300"/>
                    <a:pt x="241" y="300"/>
                  </a:cubicBezTo>
                  <a:cubicBezTo>
                    <a:pt x="241" y="344"/>
                    <a:pt x="195" y="374"/>
                    <a:pt x="154" y="354"/>
                  </a:cubicBezTo>
                  <a:cubicBezTo>
                    <a:pt x="129" y="341"/>
                    <a:pt x="129" y="341"/>
                    <a:pt x="129" y="341"/>
                  </a:cubicBezTo>
                  <a:cubicBezTo>
                    <a:pt x="101" y="327"/>
                    <a:pt x="68" y="329"/>
                    <a:pt x="42" y="346"/>
                  </a:cubicBezTo>
                  <a:cubicBezTo>
                    <a:pt x="15" y="363"/>
                    <a:pt x="0" y="391"/>
                    <a:pt x="1" y="423"/>
                  </a:cubicBezTo>
                  <a:cubicBezTo>
                    <a:pt x="3" y="461"/>
                    <a:pt x="28" y="482"/>
                    <a:pt x="43" y="491"/>
                  </a:cubicBezTo>
                  <a:cubicBezTo>
                    <a:pt x="72" y="508"/>
                    <a:pt x="108" y="510"/>
                    <a:pt x="137" y="495"/>
                  </a:cubicBezTo>
                  <a:cubicBezTo>
                    <a:pt x="154" y="486"/>
                    <a:pt x="154" y="486"/>
                    <a:pt x="154" y="486"/>
                  </a:cubicBezTo>
                  <a:cubicBezTo>
                    <a:pt x="194" y="466"/>
                    <a:pt x="241" y="496"/>
                    <a:pt x="241" y="540"/>
                  </a:cubicBezTo>
                  <a:cubicBezTo>
                    <a:pt x="241" y="964"/>
                    <a:pt x="241" y="964"/>
                    <a:pt x="241" y="964"/>
                  </a:cubicBezTo>
                  <a:cubicBezTo>
                    <a:pt x="1025" y="964"/>
                    <a:pt x="1025" y="964"/>
                    <a:pt x="1025" y="964"/>
                  </a:cubicBezTo>
                  <a:cubicBezTo>
                    <a:pt x="1125" y="964"/>
                    <a:pt x="1205" y="883"/>
                    <a:pt x="1205" y="784"/>
                  </a:cubicBezTo>
                  <a:cubicBezTo>
                    <a:pt x="1205" y="0"/>
                    <a:pt x="1205" y="0"/>
                    <a:pt x="1205" y="0"/>
                  </a:cubicBezTo>
                  <a:cubicBezTo>
                    <a:pt x="863" y="0"/>
                    <a:pt x="863" y="0"/>
                    <a:pt x="863" y="0"/>
                  </a:cubicBezTo>
                  <a:cubicBezTo>
                    <a:pt x="880" y="130"/>
                    <a:pt x="785" y="236"/>
                    <a:pt x="668" y="24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8">
              <a:extLst>
                <a:ext uri="{FF2B5EF4-FFF2-40B4-BE49-F238E27FC236}">
                  <a16:creationId xmlns:a16="http://schemas.microsoft.com/office/drawing/2014/main" id="{96DE191B-AA40-4069-8CBB-7B748A4038BB}"/>
                </a:ext>
              </a:extLst>
            </p:cNvPr>
            <p:cNvSpPr>
              <a:spLocks/>
            </p:cNvSpPr>
            <p:nvPr/>
          </p:nvSpPr>
          <p:spPr bwMode="auto">
            <a:xfrm>
              <a:off x="1427987" y="3714183"/>
              <a:ext cx="1820863" cy="2268538"/>
            </a:xfrm>
            <a:custGeom>
              <a:avLst/>
              <a:gdLst>
                <a:gd name="T0" fmla="*/ 180 w 964"/>
                <a:gd name="T1" fmla="*/ 1204 h 1204"/>
                <a:gd name="T2" fmla="*/ 964 w 964"/>
                <a:gd name="T3" fmla="*/ 1204 h 1204"/>
                <a:gd name="T4" fmla="*/ 964 w 964"/>
                <a:gd name="T5" fmla="*/ 863 h 1204"/>
                <a:gd name="T6" fmla="*/ 724 w 964"/>
                <a:gd name="T7" fmla="*/ 667 h 1204"/>
                <a:gd name="T8" fmla="*/ 964 w 964"/>
                <a:gd name="T9" fmla="*/ 454 h 1204"/>
                <a:gd name="T10" fmla="*/ 964 w 964"/>
                <a:gd name="T11" fmla="*/ 240 h 1204"/>
                <a:gd name="T12" fmla="*/ 664 w 964"/>
                <a:gd name="T13" fmla="*/ 240 h 1204"/>
                <a:gd name="T14" fmla="*/ 611 w 964"/>
                <a:gd name="T15" fmla="*/ 153 h 1204"/>
                <a:gd name="T16" fmla="*/ 619 w 964"/>
                <a:gd name="T17" fmla="*/ 136 h 1204"/>
                <a:gd name="T18" fmla="*/ 615 w 964"/>
                <a:gd name="T19" fmla="*/ 42 h 1204"/>
                <a:gd name="T20" fmla="*/ 547 w 964"/>
                <a:gd name="T21" fmla="*/ 0 h 1204"/>
                <a:gd name="T22" fmla="*/ 470 w 964"/>
                <a:gd name="T23" fmla="*/ 41 h 1204"/>
                <a:gd name="T24" fmla="*/ 465 w 964"/>
                <a:gd name="T25" fmla="*/ 128 h 1204"/>
                <a:gd name="T26" fmla="*/ 478 w 964"/>
                <a:gd name="T27" fmla="*/ 153 h 1204"/>
                <a:gd name="T28" fmla="*/ 424 w 964"/>
                <a:gd name="T29" fmla="*/ 240 h 1204"/>
                <a:gd name="T30" fmla="*/ 0 w 964"/>
                <a:gd name="T31" fmla="*/ 240 h 1204"/>
                <a:gd name="T32" fmla="*/ 0 w 964"/>
                <a:gd name="T33" fmla="*/ 1024 h 1204"/>
                <a:gd name="T34" fmla="*/ 180 w 964"/>
                <a:gd name="T35" fmla="*/ 1204 h 1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64" h="1204">
                  <a:moveTo>
                    <a:pt x="180" y="1204"/>
                  </a:moveTo>
                  <a:cubicBezTo>
                    <a:pt x="964" y="1204"/>
                    <a:pt x="964" y="1204"/>
                    <a:pt x="964" y="1204"/>
                  </a:cubicBezTo>
                  <a:cubicBezTo>
                    <a:pt x="964" y="863"/>
                    <a:pt x="964" y="863"/>
                    <a:pt x="964" y="863"/>
                  </a:cubicBezTo>
                  <a:cubicBezTo>
                    <a:pt x="841" y="878"/>
                    <a:pt x="728" y="789"/>
                    <a:pt x="724" y="667"/>
                  </a:cubicBezTo>
                  <a:cubicBezTo>
                    <a:pt x="720" y="532"/>
                    <a:pt x="841" y="434"/>
                    <a:pt x="964" y="454"/>
                  </a:cubicBezTo>
                  <a:cubicBezTo>
                    <a:pt x="964" y="240"/>
                    <a:pt x="964" y="240"/>
                    <a:pt x="964" y="240"/>
                  </a:cubicBezTo>
                  <a:cubicBezTo>
                    <a:pt x="664" y="240"/>
                    <a:pt x="664" y="240"/>
                    <a:pt x="664" y="240"/>
                  </a:cubicBezTo>
                  <a:cubicBezTo>
                    <a:pt x="620" y="240"/>
                    <a:pt x="591" y="193"/>
                    <a:pt x="611" y="153"/>
                  </a:cubicBezTo>
                  <a:cubicBezTo>
                    <a:pt x="619" y="136"/>
                    <a:pt x="619" y="136"/>
                    <a:pt x="619" y="136"/>
                  </a:cubicBezTo>
                  <a:cubicBezTo>
                    <a:pt x="634" y="107"/>
                    <a:pt x="632" y="70"/>
                    <a:pt x="615" y="42"/>
                  </a:cubicBezTo>
                  <a:cubicBezTo>
                    <a:pt x="606" y="27"/>
                    <a:pt x="585" y="1"/>
                    <a:pt x="547" y="0"/>
                  </a:cubicBezTo>
                  <a:cubicBezTo>
                    <a:pt x="515" y="1"/>
                    <a:pt x="487" y="14"/>
                    <a:pt x="470" y="41"/>
                  </a:cubicBezTo>
                  <a:cubicBezTo>
                    <a:pt x="453" y="67"/>
                    <a:pt x="451" y="100"/>
                    <a:pt x="465" y="128"/>
                  </a:cubicBezTo>
                  <a:cubicBezTo>
                    <a:pt x="478" y="153"/>
                    <a:pt x="478" y="153"/>
                    <a:pt x="478" y="153"/>
                  </a:cubicBezTo>
                  <a:cubicBezTo>
                    <a:pt x="498" y="193"/>
                    <a:pt x="469" y="240"/>
                    <a:pt x="424" y="240"/>
                  </a:cubicBezTo>
                  <a:cubicBezTo>
                    <a:pt x="0" y="240"/>
                    <a:pt x="0" y="240"/>
                    <a:pt x="0" y="240"/>
                  </a:cubicBezTo>
                  <a:cubicBezTo>
                    <a:pt x="0" y="1024"/>
                    <a:pt x="0" y="1024"/>
                    <a:pt x="0" y="1024"/>
                  </a:cubicBezTo>
                  <a:cubicBezTo>
                    <a:pt x="0" y="1123"/>
                    <a:pt x="81" y="1204"/>
                    <a:pt x="180" y="1204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F2D5D83C-4AFE-4AF0-AF64-EADF800F479C}"/>
                </a:ext>
              </a:extLst>
            </p:cNvPr>
            <p:cNvSpPr/>
            <p:nvPr/>
          </p:nvSpPr>
          <p:spPr>
            <a:xfrm>
              <a:off x="6046859" y="2377676"/>
              <a:ext cx="4730407" cy="7571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200" b="1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is meant to project an image of professionalism and reliability. By using simple alignments we have project an image of professionalism</a:t>
              </a:r>
            </a:p>
          </p:txBody>
        </p:sp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B0357084-322A-4E61-A6DA-F6310945D0DB}"/>
                </a:ext>
              </a:extLst>
            </p:cNvPr>
            <p:cNvSpPr/>
            <p:nvPr/>
          </p:nvSpPr>
          <p:spPr>
            <a:xfrm>
              <a:off x="6046859" y="3627204"/>
              <a:ext cx="4730407" cy="7571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200" b="1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is meant to project an image of professionalism and reliability. By using simple alignments we have project an image of professionalism</a:t>
              </a:r>
            </a:p>
          </p:txBody>
        </p:sp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4E69A104-195E-43B4-BE60-2444176C6A60}"/>
                </a:ext>
              </a:extLst>
            </p:cNvPr>
            <p:cNvSpPr/>
            <p:nvPr/>
          </p:nvSpPr>
          <p:spPr>
            <a:xfrm>
              <a:off x="6046859" y="4913819"/>
              <a:ext cx="4730407" cy="7571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200" b="1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is meant to project an image of professionalism and reliability. By using simple alignments we have project an image of professionalism</a:t>
              </a:r>
            </a:p>
          </p:txBody>
        </p:sp>
        <p:grpSp>
          <p:nvGrpSpPr>
            <p:cNvPr id="58" name="Group 57">
              <a:extLst>
                <a:ext uri="{FF2B5EF4-FFF2-40B4-BE49-F238E27FC236}">
                  <a16:creationId xmlns:a16="http://schemas.microsoft.com/office/drawing/2014/main" id="{916F4854-3D55-466F-B772-8887CF4AEB00}"/>
                </a:ext>
              </a:extLst>
            </p:cNvPr>
            <p:cNvGrpSpPr/>
            <p:nvPr/>
          </p:nvGrpSpPr>
          <p:grpSpPr>
            <a:xfrm>
              <a:off x="2207018" y="2649775"/>
              <a:ext cx="718412" cy="763566"/>
              <a:chOff x="6670357" y="2277094"/>
              <a:chExt cx="555626" cy="590551"/>
            </a:xfrm>
            <a:solidFill>
              <a:schemeClr val="bg1"/>
            </a:solidFill>
          </p:grpSpPr>
          <p:sp>
            <p:nvSpPr>
              <p:cNvPr id="59" name="Rectangle 10">
                <a:extLst>
                  <a:ext uri="{FF2B5EF4-FFF2-40B4-BE49-F238E27FC236}">
                    <a16:creationId xmlns:a16="http://schemas.microsoft.com/office/drawing/2014/main" id="{210E08DC-9B71-4A77-A30E-6BED06B2C1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24358" y="2277094"/>
                <a:ext cx="46038" cy="1508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" name="Rectangle 11">
                <a:extLst>
                  <a:ext uri="{FF2B5EF4-FFF2-40B4-BE49-F238E27FC236}">
                    <a16:creationId xmlns:a16="http://schemas.microsoft.com/office/drawing/2014/main" id="{D3CDE5AD-4A68-45B8-9702-25DD8A6303B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24358" y="2716832"/>
                <a:ext cx="46038" cy="1508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" name="Freeform 12">
                <a:extLst>
                  <a:ext uri="{FF2B5EF4-FFF2-40B4-BE49-F238E27FC236}">
                    <a16:creationId xmlns:a16="http://schemas.microsoft.com/office/drawing/2014/main" id="{D2059133-2D24-488D-9500-7E781925BEE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670357" y="2462832"/>
                <a:ext cx="254000" cy="219075"/>
              </a:xfrm>
              <a:custGeom>
                <a:avLst/>
                <a:gdLst>
                  <a:gd name="T0" fmla="*/ 22 w 22"/>
                  <a:gd name="T1" fmla="*/ 13 h 19"/>
                  <a:gd name="T2" fmla="*/ 10 w 22"/>
                  <a:gd name="T3" fmla="*/ 13 h 19"/>
                  <a:gd name="T4" fmla="*/ 6 w 22"/>
                  <a:gd name="T5" fmla="*/ 10 h 19"/>
                  <a:gd name="T6" fmla="*/ 10 w 22"/>
                  <a:gd name="T7" fmla="*/ 6 h 19"/>
                  <a:gd name="T8" fmla="*/ 22 w 22"/>
                  <a:gd name="T9" fmla="*/ 6 h 19"/>
                  <a:gd name="T10" fmla="*/ 22 w 22"/>
                  <a:gd name="T11" fmla="*/ 0 h 19"/>
                  <a:gd name="T12" fmla="*/ 10 w 22"/>
                  <a:gd name="T13" fmla="*/ 0 h 19"/>
                  <a:gd name="T14" fmla="*/ 0 w 22"/>
                  <a:gd name="T15" fmla="*/ 10 h 19"/>
                  <a:gd name="T16" fmla="*/ 10 w 22"/>
                  <a:gd name="T17" fmla="*/ 19 h 19"/>
                  <a:gd name="T18" fmla="*/ 22 w 22"/>
                  <a:gd name="T19" fmla="*/ 19 h 19"/>
                  <a:gd name="T20" fmla="*/ 22 w 22"/>
                  <a:gd name="T21" fmla="*/ 13 h 19"/>
                  <a:gd name="T22" fmla="*/ 22 w 22"/>
                  <a:gd name="T23" fmla="*/ 13 h 19"/>
                  <a:gd name="T24" fmla="*/ 22 w 22"/>
                  <a:gd name="T25" fmla="*/ 13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2" h="19">
                    <a:moveTo>
                      <a:pt x="22" y="13"/>
                    </a:moveTo>
                    <a:cubicBezTo>
                      <a:pt x="10" y="13"/>
                      <a:pt x="10" y="13"/>
                      <a:pt x="10" y="13"/>
                    </a:cubicBezTo>
                    <a:cubicBezTo>
                      <a:pt x="8" y="13"/>
                      <a:pt x="6" y="12"/>
                      <a:pt x="6" y="10"/>
                    </a:cubicBezTo>
                    <a:cubicBezTo>
                      <a:pt x="6" y="8"/>
                      <a:pt x="8" y="6"/>
                      <a:pt x="10" y="6"/>
                    </a:cubicBezTo>
                    <a:cubicBezTo>
                      <a:pt x="22" y="6"/>
                      <a:pt x="22" y="6"/>
                      <a:pt x="22" y="6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4" y="0"/>
                      <a:pt x="0" y="4"/>
                      <a:pt x="0" y="10"/>
                    </a:cubicBezTo>
                    <a:cubicBezTo>
                      <a:pt x="0" y="15"/>
                      <a:pt x="4" y="19"/>
                      <a:pt x="10" y="19"/>
                    </a:cubicBezTo>
                    <a:cubicBezTo>
                      <a:pt x="22" y="19"/>
                      <a:pt x="22" y="19"/>
                      <a:pt x="22" y="19"/>
                    </a:cubicBezTo>
                    <a:lnTo>
                      <a:pt x="22" y="13"/>
                    </a:lnTo>
                    <a:close/>
                    <a:moveTo>
                      <a:pt x="22" y="13"/>
                    </a:moveTo>
                    <a:cubicBezTo>
                      <a:pt x="22" y="13"/>
                      <a:pt x="22" y="13"/>
                      <a:pt x="22" y="13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" name="Freeform 13">
                <a:extLst>
                  <a:ext uri="{FF2B5EF4-FFF2-40B4-BE49-F238E27FC236}">
                    <a16:creationId xmlns:a16="http://schemas.microsoft.com/office/drawing/2014/main" id="{2AFD8233-7A67-4A07-9ADB-539B78CD689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970395" y="2462832"/>
                <a:ext cx="255588" cy="219075"/>
              </a:xfrm>
              <a:custGeom>
                <a:avLst/>
                <a:gdLst>
                  <a:gd name="T0" fmla="*/ 12 w 22"/>
                  <a:gd name="T1" fmla="*/ 0 h 19"/>
                  <a:gd name="T2" fmla="*/ 0 w 22"/>
                  <a:gd name="T3" fmla="*/ 0 h 19"/>
                  <a:gd name="T4" fmla="*/ 0 w 22"/>
                  <a:gd name="T5" fmla="*/ 6 h 19"/>
                  <a:gd name="T6" fmla="*/ 12 w 22"/>
                  <a:gd name="T7" fmla="*/ 6 h 19"/>
                  <a:gd name="T8" fmla="*/ 16 w 22"/>
                  <a:gd name="T9" fmla="*/ 10 h 19"/>
                  <a:gd name="T10" fmla="*/ 12 w 22"/>
                  <a:gd name="T11" fmla="*/ 13 h 19"/>
                  <a:gd name="T12" fmla="*/ 0 w 22"/>
                  <a:gd name="T13" fmla="*/ 13 h 19"/>
                  <a:gd name="T14" fmla="*/ 0 w 22"/>
                  <a:gd name="T15" fmla="*/ 19 h 19"/>
                  <a:gd name="T16" fmla="*/ 12 w 22"/>
                  <a:gd name="T17" fmla="*/ 19 h 19"/>
                  <a:gd name="T18" fmla="*/ 22 w 22"/>
                  <a:gd name="T19" fmla="*/ 10 h 19"/>
                  <a:gd name="T20" fmla="*/ 12 w 22"/>
                  <a:gd name="T21" fmla="*/ 0 h 19"/>
                  <a:gd name="T22" fmla="*/ 12 w 22"/>
                  <a:gd name="T23" fmla="*/ 0 h 19"/>
                  <a:gd name="T24" fmla="*/ 12 w 22"/>
                  <a:gd name="T25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2" h="19">
                    <a:moveTo>
                      <a:pt x="12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12" y="6"/>
                      <a:pt x="12" y="6"/>
                      <a:pt x="12" y="6"/>
                    </a:cubicBezTo>
                    <a:cubicBezTo>
                      <a:pt x="14" y="6"/>
                      <a:pt x="16" y="8"/>
                      <a:pt x="16" y="10"/>
                    </a:cubicBezTo>
                    <a:cubicBezTo>
                      <a:pt x="16" y="12"/>
                      <a:pt x="14" y="13"/>
                      <a:pt x="12" y="13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12" y="19"/>
                      <a:pt x="12" y="19"/>
                      <a:pt x="12" y="19"/>
                    </a:cubicBezTo>
                    <a:cubicBezTo>
                      <a:pt x="18" y="19"/>
                      <a:pt x="22" y="15"/>
                      <a:pt x="22" y="10"/>
                    </a:cubicBezTo>
                    <a:cubicBezTo>
                      <a:pt x="22" y="4"/>
                      <a:pt x="18" y="0"/>
                      <a:pt x="12" y="0"/>
                    </a:cubicBezTo>
                    <a:close/>
                    <a:moveTo>
                      <a:pt x="12" y="0"/>
                    </a:moveTo>
                    <a:cubicBezTo>
                      <a:pt x="12" y="0"/>
                      <a:pt x="12" y="0"/>
                      <a:pt x="12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" name="Freeform 14">
                <a:extLst>
                  <a:ext uri="{FF2B5EF4-FFF2-40B4-BE49-F238E27FC236}">
                    <a16:creationId xmlns:a16="http://schemas.microsoft.com/office/drawing/2014/main" id="{19AF1A9A-A223-4CA8-80F4-F5638FDC970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773545" y="2716832"/>
                <a:ext cx="115888" cy="127000"/>
              </a:xfrm>
              <a:custGeom>
                <a:avLst/>
                <a:gdLst>
                  <a:gd name="T0" fmla="*/ 15 w 73"/>
                  <a:gd name="T1" fmla="*/ 80 h 80"/>
                  <a:gd name="T2" fmla="*/ 73 w 73"/>
                  <a:gd name="T3" fmla="*/ 0 h 80"/>
                  <a:gd name="T4" fmla="*/ 44 w 73"/>
                  <a:gd name="T5" fmla="*/ 0 h 80"/>
                  <a:gd name="T6" fmla="*/ 0 w 73"/>
                  <a:gd name="T7" fmla="*/ 73 h 80"/>
                  <a:gd name="T8" fmla="*/ 15 w 73"/>
                  <a:gd name="T9" fmla="*/ 80 h 80"/>
                  <a:gd name="T10" fmla="*/ 15 w 73"/>
                  <a:gd name="T11" fmla="*/ 80 h 80"/>
                  <a:gd name="T12" fmla="*/ 15 w 73"/>
                  <a:gd name="T13" fmla="*/ 8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3" h="80">
                    <a:moveTo>
                      <a:pt x="15" y="80"/>
                    </a:moveTo>
                    <a:lnTo>
                      <a:pt x="73" y="0"/>
                    </a:lnTo>
                    <a:lnTo>
                      <a:pt x="44" y="0"/>
                    </a:lnTo>
                    <a:lnTo>
                      <a:pt x="0" y="73"/>
                    </a:lnTo>
                    <a:lnTo>
                      <a:pt x="15" y="80"/>
                    </a:lnTo>
                    <a:close/>
                    <a:moveTo>
                      <a:pt x="15" y="80"/>
                    </a:moveTo>
                    <a:lnTo>
                      <a:pt x="15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" name="Freeform 15">
                <a:extLst>
                  <a:ext uri="{FF2B5EF4-FFF2-40B4-BE49-F238E27FC236}">
                    <a16:creationId xmlns:a16="http://schemas.microsoft.com/office/drawing/2014/main" id="{2FD88D39-465C-41FB-8862-FE51C5EFB66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773545" y="2716832"/>
                <a:ext cx="115888" cy="127000"/>
              </a:xfrm>
              <a:custGeom>
                <a:avLst/>
                <a:gdLst>
                  <a:gd name="T0" fmla="*/ 15 w 73"/>
                  <a:gd name="T1" fmla="*/ 80 h 80"/>
                  <a:gd name="T2" fmla="*/ 73 w 73"/>
                  <a:gd name="T3" fmla="*/ 0 h 80"/>
                  <a:gd name="T4" fmla="*/ 44 w 73"/>
                  <a:gd name="T5" fmla="*/ 0 h 80"/>
                  <a:gd name="T6" fmla="*/ 0 w 73"/>
                  <a:gd name="T7" fmla="*/ 73 h 80"/>
                  <a:gd name="T8" fmla="*/ 15 w 73"/>
                  <a:gd name="T9" fmla="*/ 80 h 80"/>
                  <a:gd name="T10" fmla="*/ 15 w 73"/>
                  <a:gd name="T11" fmla="*/ 80 h 80"/>
                  <a:gd name="T12" fmla="*/ 15 w 73"/>
                  <a:gd name="T13" fmla="*/ 8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3" h="80">
                    <a:moveTo>
                      <a:pt x="15" y="80"/>
                    </a:moveTo>
                    <a:lnTo>
                      <a:pt x="73" y="0"/>
                    </a:lnTo>
                    <a:lnTo>
                      <a:pt x="44" y="0"/>
                    </a:lnTo>
                    <a:lnTo>
                      <a:pt x="0" y="73"/>
                    </a:lnTo>
                    <a:lnTo>
                      <a:pt x="15" y="80"/>
                    </a:lnTo>
                    <a:moveTo>
                      <a:pt x="15" y="80"/>
                    </a:moveTo>
                    <a:lnTo>
                      <a:pt x="15" y="8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" name="Freeform 16">
                <a:extLst>
                  <a:ext uri="{FF2B5EF4-FFF2-40B4-BE49-F238E27FC236}">
                    <a16:creationId xmlns:a16="http://schemas.microsoft.com/office/drawing/2014/main" id="{51AA377A-80BC-427E-89AC-76A88B4EA26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005320" y="2716832"/>
                <a:ext cx="115888" cy="127000"/>
              </a:xfrm>
              <a:custGeom>
                <a:avLst/>
                <a:gdLst>
                  <a:gd name="T0" fmla="*/ 59 w 73"/>
                  <a:gd name="T1" fmla="*/ 80 h 80"/>
                  <a:gd name="T2" fmla="*/ 0 w 73"/>
                  <a:gd name="T3" fmla="*/ 0 h 80"/>
                  <a:gd name="T4" fmla="*/ 29 w 73"/>
                  <a:gd name="T5" fmla="*/ 0 h 80"/>
                  <a:gd name="T6" fmla="*/ 73 w 73"/>
                  <a:gd name="T7" fmla="*/ 73 h 80"/>
                  <a:gd name="T8" fmla="*/ 59 w 73"/>
                  <a:gd name="T9" fmla="*/ 80 h 80"/>
                  <a:gd name="T10" fmla="*/ 59 w 73"/>
                  <a:gd name="T11" fmla="*/ 80 h 80"/>
                  <a:gd name="T12" fmla="*/ 59 w 73"/>
                  <a:gd name="T13" fmla="*/ 8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3" h="80">
                    <a:moveTo>
                      <a:pt x="59" y="80"/>
                    </a:moveTo>
                    <a:lnTo>
                      <a:pt x="0" y="0"/>
                    </a:lnTo>
                    <a:lnTo>
                      <a:pt x="29" y="0"/>
                    </a:lnTo>
                    <a:lnTo>
                      <a:pt x="73" y="73"/>
                    </a:lnTo>
                    <a:lnTo>
                      <a:pt x="59" y="80"/>
                    </a:lnTo>
                    <a:close/>
                    <a:moveTo>
                      <a:pt x="59" y="80"/>
                    </a:moveTo>
                    <a:lnTo>
                      <a:pt x="59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" name="Freeform 17">
                <a:extLst>
                  <a:ext uri="{FF2B5EF4-FFF2-40B4-BE49-F238E27FC236}">
                    <a16:creationId xmlns:a16="http://schemas.microsoft.com/office/drawing/2014/main" id="{610B75F7-FF8D-4B71-997A-E965B89425F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005320" y="2716832"/>
                <a:ext cx="115888" cy="127000"/>
              </a:xfrm>
              <a:custGeom>
                <a:avLst/>
                <a:gdLst>
                  <a:gd name="T0" fmla="*/ 59 w 73"/>
                  <a:gd name="T1" fmla="*/ 80 h 80"/>
                  <a:gd name="T2" fmla="*/ 0 w 73"/>
                  <a:gd name="T3" fmla="*/ 0 h 80"/>
                  <a:gd name="T4" fmla="*/ 29 w 73"/>
                  <a:gd name="T5" fmla="*/ 0 h 80"/>
                  <a:gd name="T6" fmla="*/ 73 w 73"/>
                  <a:gd name="T7" fmla="*/ 73 h 80"/>
                  <a:gd name="T8" fmla="*/ 59 w 73"/>
                  <a:gd name="T9" fmla="*/ 80 h 80"/>
                  <a:gd name="T10" fmla="*/ 59 w 73"/>
                  <a:gd name="T11" fmla="*/ 80 h 80"/>
                  <a:gd name="T12" fmla="*/ 59 w 73"/>
                  <a:gd name="T13" fmla="*/ 8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3" h="80">
                    <a:moveTo>
                      <a:pt x="59" y="80"/>
                    </a:moveTo>
                    <a:lnTo>
                      <a:pt x="0" y="0"/>
                    </a:lnTo>
                    <a:lnTo>
                      <a:pt x="29" y="0"/>
                    </a:lnTo>
                    <a:lnTo>
                      <a:pt x="73" y="73"/>
                    </a:lnTo>
                    <a:lnTo>
                      <a:pt x="59" y="80"/>
                    </a:lnTo>
                    <a:moveTo>
                      <a:pt x="59" y="80"/>
                    </a:moveTo>
                    <a:lnTo>
                      <a:pt x="59" y="8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" name="Freeform 18">
                <a:extLst>
                  <a:ext uri="{FF2B5EF4-FFF2-40B4-BE49-F238E27FC236}">
                    <a16:creationId xmlns:a16="http://schemas.microsoft.com/office/drawing/2014/main" id="{4EAA3CDA-A5CF-49B6-892D-B763298053E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005320" y="2312019"/>
                <a:ext cx="115888" cy="115888"/>
              </a:xfrm>
              <a:custGeom>
                <a:avLst/>
                <a:gdLst>
                  <a:gd name="T0" fmla="*/ 59 w 73"/>
                  <a:gd name="T1" fmla="*/ 0 h 73"/>
                  <a:gd name="T2" fmla="*/ 0 w 73"/>
                  <a:gd name="T3" fmla="*/ 73 h 73"/>
                  <a:gd name="T4" fmla="*/ 29 w 73"/>
                  <a:gd name="T5" fmla="*/ 73 h 73"/>
                  <a:gd name="T6" fmla="*/ 73 w 73"/>
                  <a:gd name="T7" fmla="*/ 7 h 73"/>
                  <a:gd name="T8" fmla="*/ 59 w 73"/>
                  <a:gd name="T9" fmla="*/ 0 h 73"/>
                  <a:gd name="T10" fmla="*/ 59 w 73"/>
                  <a:gd name="T11" fmla="*/ 0 h 73"/>
                  <a:gd name="T12" fmla="*/ 59 w 73"/>
                  <a:gd name="T13" fmla="*/ 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3" h="73">
                    <a:moveTo>
                      <a:pt x="59" y="0"/>
                    </a:moveTo>
                    <a:lnTo>
                      <a:pt x="0" y="73"/>
                    </a:lnTo>
                    <a:lnTo>
                      <a:pt x="29" y="73"/>
                    </a:lnTo>
                    <a:lnTo>
                      <a:pt x="73" y="7"/>
                    </a:lnTo>
                    <a:lnTo>
                      <a:pt x="59" y="0"/>
                    </a:lnTo>
                    <a:close/>
                    <a:moveTo>
                      <a:pt x="59" y="0"/>
                    </a:moveTo>
                    <a:lnTo>
                      <a:pt x="59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" name="Freeform 19">
                <a:extLst>
                  <a:ext uri="{FF2B5EF4-FFF2-40B4-BE49-F238E27FC236}">
                    <a16:creationId xmlns:a16="http://schemas.microsoft.com/office/drawing/2014/main" id="{2A7AC8CF-0369-4696-932D-3B09928A4E8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005320" y="2312019"/>
                <a:ext cx="115888" cy="115888"/>
              </a:xfrm>
              <a:custGeom>
                <a:avLst/>
                <a:gdLst>
                  <a:gd name="T0" fmla="*/ 59 w 73"/>
                  <a:gd name="T1" fmla="*/ 0 h 73"/>
                  <a:gd name="T2" fmla="*/ 0 w 73"/>
                  <a:gd name="T3" fmla="*/ 73 h 73"/>
                  <a:gd name="T4" fmla="*/ 29 w 73"/>
                  <a:gd name="T5" fmla="*/ 73 h 73"/>
                  <a:gd name="T6" fmla="*/ 73 w 73"/>
                  <a:gd name="T7" fmla="*/ 7 h 73"/>
                  <a:gd name="T8" fmla="*/ 59 w 73"/>
                  <a:gd name="T9" fmla="*/ 0 h 73"/>
                  <a:gd name="T10" fmla="*/ 59 w 73"/>
                  <a:gd name="T11" fmla="*/ 0 h 73"/>
                  <a:gd name="T12" fmla="*/ 59 w 73"/>
                  <a:gd name="T13" fmla="*/ 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3" h="73">
                    <a:moveTo>
                      <a:pt x="59" y="0"/>
                    </a:moveTo>
                    <a:lnTo>
                      <a:pt x="0" y="73"/>
                    </a:lnTo>
                    <a:lnTo>
                      <a:pt x="29" y="73"/>
                    </a:lnTo>
                    <a:lnTo>
                      <a:pt x="73" y="7"/>
                    </a:lnTo>
                    <a:lnTo>
                      <a:pt x="59" y="0"/>
                    </a:lnTo>
                    <a:moveTo>
                      <a:pt x="59" y="0"/>
                    </a:moveTo>
                    <a:lnTo>
                      <a:pt x="59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" name="Freeform 20">
                <a:extLst>
                  <a:ext uri="{FF2B5EF4-FFF2-40B4-BE49-F238E27FC236}">
                    <a16:creationId xmlns:a16="http://schemas.microsoft.com/office/drawing/2014/main" id="{69F97286-5F9B-4D4D-AA1F-BE9CBD5BF27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773545" y="2312019"/>
                <a:ext cx="115888" cy="115888"/>
              </a:xfrm>
              <a:custGeom>
                <a:avLst/>
                <a:gdLst>
                  <a:gd name="T0" fmla="*/ 15 w 73"/>
                  <a:gd name="T1" fmla="*/ 0 h 73"/>
                  <a:gd name="T2" fmla="*/ 73 w 73"/>
                  <a:gd name="T3" fmla="*/ 73 h 73"/>
                  <a:gd name="T4" fmla="*/ 44 w 73"/>
                  <a:gd name="T5" fmla="*/ 73 h 73"/>
                  <a:gd name="T6" fmla="*/ 0 w 73"/>
                  <a:gd name="T7" fmla="*/ 7 h 73"/>
                  <a:gd name="T8" fmla="*/ 15 w 73"/>
                  <a:gd name="T9" fmla="*/ 0 h 73"/>
                  <a:gd name="T10" fmla="*/ 15 w 73"/>
                  <a:gd name="T11" fmla="*/ 0 h 73"/>
                  <a:gd name="T12" fmla="*/ 15 w 73"/>
                  <a:gd name="T13" fmla="*/ 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3" h="73">
                    <a:moveTo>
                      <a:pt x="15" y="0"/>
                    </a:moveTo>
                    <a:lnTo>
                      <a:pt x="73" y="73"/>
                    </a:lnTo>
                    <a:lnTo>
                      <a:pt x="44" y="73"/>
                    </a:lnTo>
                    <a:lnTo>
                      <a:pt x="0" y="7"/>
                    </a:lnTo>
                    <a:lnTo>
                      <a:pt x="15" y="0"/>
                    </a:lnTo>
                    <a:close/>
                    <a:moveTo>
                      <a:pt x="15" y="0"/>
                    </a:moveTo>
                    <a:lnTo>
                      <a:pt x="1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" name="Freeform 21">
                <a:extLst>
                  <a:ext uri="{FF2B5EF4-FFF2-40B4-BE49-F238E27FC236}">
                    <a16:creationId xmlns:a16="http://schemas.microsoft.com/office/drawing/2014/main" id="{32312258-0DF5-4019-B990-57B56E9F1E2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773545" y="2312019"/>
                <a:ext cx="115888" cy="115888"/>
              </a:xfrm>
              <a:custGeom>
                <a:avLst/>
                <a:gdLst>
                  <a:gd name="T0" fmla="*/ 15 w 73"/>
                  <a:gd name="T1" fmla="*/ 0 h 73"/>
                  <a:gd name="T2" fmla="*/ 73 w 73"/>
                  <a:gd name="T3" fmla="*/ 73 h 73"/>
                  <a:gd name="T4" fmla="*/ 44 w 73"/>
                  <a:gd name="T5" fmla="*/ 73 h 73"/>
                  <a:gd name="T6" fmla="*/ 0 w 73"/>
                  <a:gd name="T7" fmla="*/ 7 h 73"/>
                  <a:gd name="T8" fmla="*/ 15 w 73"/>
                  <a:gd name="T9" fmla="*/ 0 h 73"/>
                  <a:gd name="T10" fmla="*/ 15 w 73"/>
                  <a:gd name="T11" fmla="*/ 0 h 73"/>
                  <a:gd name="T12" fmla="*/ 15 w 73"/>
                  <a:gd name="T13" fmla="*/ 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3" h="73">
                    <a:moveTo>
                      <a:pt x="15" y="0"/>
                    </a:moveTo>
                    <a:lnTo>
                      <a:pt x="73" y="73"/>
                    </a:lnTo>
                    <a:lnTo>
                      <a:pt x="44" y="73"/>
                    </a:lnTo>
                    <a:lnTo>
                      <a:pt x="0" y="7"/>
                    </a:lnTo>
                    <a:lnTo>
                      <a:pt x="15" y="0"/>
                    </a:lnTo>
                    <a:moveTo>
                      <a:pt x="15" y="0"/>
                    </a:moveTo>
                    <a:lnTo>
                      <a:pt x="15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71" name="AutoShape 9">
              <a:extLst>
                <a:ext uri="{FF2B5EF4-FFF2-40B4-BE49-F238E27FC236}">
                  <a16:creationId xmlns:a16="http://schemas.microsoft.com/office/drawing/2014/main" id="{07A496BA-94FE-4986-A356-EFE5FEDF44F0}"/>
                </a:ext>
              </a:extLst>
            </p:cNvPr>
            <p:cNvSpPr>
              <a:spLocks/>
            </p:cNvSpPr>
            <p:nvPr/>
          </p:nvSpPr>
          <p:spPr bwMode="auto">
            <a:xfrm>
              <a:off x="3964970" y="2818736"/>
              <a:ext cx="842646" cy="878083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6886" y="15360"/>
                  </a:moveTo>
                  <a:cubicBezTo>
                    <a:pt x="16640" y="15125"/>
                    <a:pt x="16246" y="15125"/>
                    <a:pt x="16000" y="15360"/>
                  </a:cubicBezTo>
                  <a:cubicBezTo>
                    <a:pt x="15755" y="15595"/>
                    <a:pt x="15755" y="15973"/>
                    <a:pt x="16000" y="16209"/>
                  </a:cubicBezTo>
                  <a:lnTo>
                    <a:pt x="17552" y="17698"/>
                  </a:lnTo>
                  <a:cubicBezTo>
                    <a:pt x="17673" y="17813"/>
                    <a:pt x="17835" y="17871"/>
                    <a:pt x="17992" y="17871"/>
                  </a:cubicBezTo>
                  <a:cubicBezTo>
                    <a:pt x="18149" y="17871"/>
                    <a:pt x="18312" y="17813"/>
                    <a:pt x="18431" y="17698"/>
                  </a:cubicBezTo>
                  <a:cubicBezTo>
                    <a:pt x="18677" y="17462"/>
                    <a:pt x="18677" y="17085"/>
                    <a:pt x="18431" y="16849"/>
                  </a:cubicBezTo>
                  <a:cubicBezTo>
                    <a:pt x="18431" y="16849"/>
                    <a:pt x="16886" y="15360"/>
                    <a:pt x="16886" y="15360"/>
                  </a:cubicBezTo>
                  <a:close/>
                  <a:moveTo>
                    <a:pt x="4715" y="5368"/>
                  </a:moveTo>
                  <a:cubicBezTo>
                    <a:pt x="4835" y="5484"/>
                    <a:pt x="4997" y="5542"/>
                    <a:pt x="5154" y="5542"/>
                  </a:cubicBezTo>
                  <a:cubicBezTo>
                    <a:pt x="5312" y="5542"/>
                    <a:pt x="5474" y="5484"/>
                    <a:pt x="5594" y="5368"/>
                  </a:cubicBezTo>
                  <a:cubicBezTo>
                    <a:pt x="5840" y="5133"/>
                    <a:pt x="5840" y="4756"/>
                    <a:pt x="5594" y="4520"/>
                  </a:cubicBezTo>
                  <a:lnTo>
                    <a:pt x="4043" y="3031"/>
                  </a:lnTo>
                  <a:cubicBezTo>
                    <a:pt x="3798" y="2796"/>
                    <a:pt x="3404" y="2796"/>
                    <a:pt x="3158" y="3031"/>
                  </a:cubicBezTo>
                  <a:cubicBezTo>
                    <a:pt x="2913" y="3266"/>
                    <a:pt x="2913" y="3644"/>
                    <a:pt x="3158" y="3880"/>
                  </a:cubicBezTo>
                  <a:cubicBezTo>
                    <a:pt x="3158" y="3880"/>
                    <a:pt x="4715" y="5368"/>
                    <a:pt x="4715" y="5368"/>
                  </a:cubicBezTo>
                  <a:close/>
                  <a:moveTo>
                    <a:pt x="16445" y="5546"/>
                  </a:moveTo>
                  <a:cubicBezTo>
                    <a:pt x="16603" y="5546"/>
                    <a:pt x="16765" y="5489"/>
                    <a:pt x="16886" y="5373"/>
                  </a:cubicBezTo>
                  <a:lnTo>
                    <a:pt x="18436" y="3885"/>
                  </a:lnTo>
                  <a:cubicBezTo>
                    <a:pt x="18681" y="3649"/>
                    <a:pt x="18681" y="3271"/>
                    <a:pt x="18436" y="3035"/>
                  </a:cubicBezTo>
                  <a:cubicBezTo>
                    <a:pt x="18191" y="2800"/>
                    <a:pt x="17798" y="2800"/>
                    <a:pt x="17552" y="3035"/>
                  </a:cubicBezTo>
                  <a:lnTo>
                    <a:pt x="16000" y="4524"/>
                  </a:lnTo>
                  <a:cubicBezTo>
                    <a:pt x="15755" y="4760"/>
                    <a:pt x="15755" y="5138"/>
                    <a:pt x="16000" y="5373"/>
                  </a:cubicBezTo>
                  <a:cubicBezTo>
                    <a:pt x="16125" y="5489"/>
                    <a:pt x="16283" y="5546"/>
                    <a:pt x="16445" y="5546"/>
                  </a:cubicBezTo>
                  <a:cubicBezTo>
                    <a:pt x="16445" y="5546"/>
                    <a:pt x="16445" y="5546"/>
                    <a:pt x="16445" y="5546"/>
                  </a:cubicBezTo>
                  <a:close/>
                  <a:moveTo>
                    <a:pt x="4715" y="15360"/>
                  </a:moveTo>
                  <a:lnTo>
                    <a:pt x="3164" y="16849"/>
                  </a:lnTo>
                  <a:cubicBezTo>
                    <a:pt x="2918" y="17085"/>
                    <a:pt x="2918" y="17462"/>
                    <a:pt x="3164" y="17698"/>
                  </a:cubicBezTo>
                  <a:cubicBezTo>
                    <a:pt x="3283" y="17813"/>
                    <a:pt x="3446" y="17871"/>
                    <a:pt x="3603" y="17871"/>
                  </a:cubicBezTo>
                  <a:cubicBezTo>
                    <a:pt x="3760" y="17871"/>
                    <a:pt x="3923" y="17813"/>
                    <a:pt x="4043" y="17698"/>
                  </a:cubicBezTo>
                  <a:lnTo>
                    <a:pt x="5594" y="16209"/>
                  </a:lnTo>
                  <a:cubicBezTo>
                    <a:pt x="5840" y="15973"/>
                    <a:pt x="5840" y="15595"/>
                    <a:pt x="5594" y="15360"/>
                  </a:cubicBezTo>
                  <a:cubicBezTo>
                    <a:pt x="5354" y="15125"/>
                    <a:pt x="4955" y="15125"/>
                    <a:pt x="4715" y="15360"/>
                  </a:cubicBezTo>
                  <a:cubicBezTo>
                    <a:pt x="4715" y="15360"/>
                    <a:pt x="4715" y="15360"/>
                    <a:pt x="4715" y="15360"/>
                  </a:cubicBezTo>
                  <a:close/>
                  <a:moveTo>
                    <a:pt x="20974" y="9764"/>
                  </a:moveTo>
                  <a:lnTo>
                    <a:pt x="18784" y="9764"/>
                  </a:lnTo>
                  <a:cubicBezTo>
                    <a:pt x="18441" y="9764"/>
                    <a:pt x="18158" y="10031"/>
                    <a:pt x="18158" y="10365"/>
                  </a:cubicBezTo>
                  <a:cubicBezTo>
                    <a:pt x="18158" y="10694"/>
                    <a:pt x="18436" y="10964"/>
                    <a:pt x="18784" y="10964"/>
                  </a:cubicBezTo>
                  <a:lnTo>
                    <a:pt x="20974" y="10964"/>
                  </a:lnTo>
                  <a:cubicBezTo>
                    <a:pt x="21317" y="10964"/>
                    <a:pt x="21600" y="10698"/>
                    <a:pt x="21600" y="10365"/>
                  </a:cubicBezTo>
                  <a:cubicBezTo>
                    <a:pt x="21600" y="10036"/>
                    <a:pt x="21321" y="9764"/>
                    <a:pt x="20974" y="9764"/>
                  </a:cubicBezTo>
                  <a:cubicBezTo>
                    <a:pt x="20974" y="9764"/>
                    <a:pt x="20974" y="9764"/>
                    <a:pt x="20974" y="9764"/>
                  </a:cubicBezTo>
                  <a:close/>
                  <a:moveTo>
                    <a:pt x="3441" y="10365"/>
                  </a:moveTo>
                  <a:cubicBezTo>
                    <a:pt x="3441" y="10036"/>
                    <a:pt x="3164" y="9764"/>
                    <a:pt x="2816" y="9764"/>
                  </a:cubicBezTo>
                  <a:lnTo>
                    <a:pt x="625" y="9764"/>
                  </a:lnTo>
                  <a:cubicBezTo>
                    <a:pt x="283" y="9764"/>
                    <a:pt x="0" y="10031"/>
                    <a:pt x="0" y="10365"/>
                  </a:cubicBezTo>
                  <a:cubicBezTo>
                    <a:pt x="0" y="10694"/>
                    <a:pt x="278" y="10964"/>
                    <a:pt x="625" y="10964"/>
                  </a:cubicBezTo>
                  <a:lnTo>
                    <a:pt x="2816" y="10964"/>
                  </a:lnTo>
                  <a:cubicBezTo>
                    <a:pt x="3164" y="10964"/>
                    <a:pt x="3441" y="10698"/>
                    <a:pt x="3441" y="10365"/>
                  </a:cubicBezTo>
                  <a:cubicBezTo>
                    <a:pt x="3441" y="10365"/>
                    <a:pt x="3441" y="10365"/>
                    <a:pt x="3441" y="10365"/>
                  </a:cubicBezTo>
                  <a:close/>
                  <a:moveTo>
                    <a:pt x="10800" y="3302"/>
                  </a:moveTo>
                  <a:cubicBezTo>
                    <a:pt x="11143" y="3302"/>
                    <a:pt x="11425" y="3035"/>
                    <a:pt x="11425" y="2702"/>
                  </a:cubicBezTo>
                  <a:lnTo>
                    <a:pt x="11425" y="600"/>
                  </a:lnTo>
                  <a:cubicBezTo>
                    <a:pt x="11425" y="271"/>
                    <a:pt x="11147" y="0"/>
                    <a:pt x="10800" y="0"/>
                  </a:cubicBezTo>
                  <a:cubicBezTo>
                    <a:pt x="10453" y="0"/>
                    <a:pt x="10175" y="267"/>
                    <a:pt x="10175" y="600"/>
                  </a:cubicBezTo>
                  <a:lnTo>
                    <a:pt x="10175" y="2702"/>
                  </a:lnTo>
                  <a:cubicBezTo>
                    <a:pt x="10175" y="3035"/>
                    <a:pt x="10457" y="3302"/>
                    <a:pt x="10800" y="3302"/>
                  </a:cubicBezTo>
                  <a:cubicBezTo>
                    <a:pt x="10800" y="3302"/>
                    <a:pt x="10800" y="3302"/>
                    <a:pt x="10800" y="3302"/>
                  </a:cubicBezTo>
                  <a:close/>
                  <a:moveTo>
                    <a:pt x="11425" y="7146"/>
                  </a:moveTo>
                  <a:cubicBezTo>
                    <a:pt x="11425" y="6817"/>
                    <a:pt x="11147" y="6547"/>
                    <a:pt x="10800" y="6547"/>
                  </a:cubicBezTo>
                  <a:cubicBezTo>
                    <a:pt x="8595" y="6547"/>
                    <a:pt x="6799" y="8266"/>
                    <a:pt x="6799" y="10386"/>
                  </a:cubicBezTo>
                  <a:cubicBezTo>
                    <a:pt x="6799" y="10715"/>
                    <a:pt x="7077" y="10987"/>
                    <a:pt x="7424" y="10987"/>
                  </a:cubicBezTo>
                  <a:cubicBezTo>
                    <a:pt x="7766" y="10987"/>
                    <a:pt x="8049" y="10720"/>
                    <a:pt x="8049" y="10386"/>
                  </a:cubicBezTo>
                  <a:cubicBezTo>
                    <a:pt x="8049" y="8929"/>
                    <a:pt x="9286" y="7747"/>
                    <a:pt x="10800" y="7747"/>
                  </a:cubicBezTo>
                  <a:cubicBezTo>
                    <a:pt x="11147" y="7747"/>
                    <a:pt x="11425" y="7480"/>
                    <a:pt x="11425" y="7146"/>
                  </a:cubicBezTo>
                  <a:cubicBezTo>
                    <a:pt x="11425" y="7146"/>
                    <a:pt x="11425" y="7146"/>
                    <a:pt x="11425" y="7146"/>
                  </a:cubicBezTo>
                  <a:close/>
                  <a:moveTo>
                    <a:pt x="16343" y="10369"/>
                  </a:moveTo>
                  <a:cubicBezTo>
                    <a:pt x="16343" y="11804"/>
                    <a:pt x="15751" y="13106"/>
                    <a:pt x="14788" y="14062"/>
                  </a:cubicBezTo>
                  <a:cubicBezTo>
                    <a:pt x="14056" y="14791"/>
                    <a:pt x="13583" y="15719"/>
                    <a:pt x="13426" y="16711"/>
                  </a:cubicBezTo>
                  <a:cubicBezTo>
                    <a:pt x="13356" y="17138"/>
                    <a:pt x="12972" y="17453"/>
                    <a:pt x="12517" y="17453"/>
                  </a:cubicBezTo>
                  <a:lnTo>
                    <a:pt x="9077" y="17453"/>
                  </a:lnTo>
                  <a:cubicBezTo>
                    <a:pt x="8628" y="17453"/>
                    <a:pt x="8239" y="17142"/>
                    <a:pt x="8174" y="16716"/>
                  </a:cubicBezTo>
                  <a:cubicBezTo>
                    <a:pt x="8012" y="15724"/>
                    <a:pt x="7535" y="14782"/>
                    <a:pt x="6803" y="14058"/>
                  </a:cubicBezTo>
                  <a:cubicBezTo>
                    <a:pt x="5858" y="13115"/>
                    <a:pt x="5270" y="11836"/>
                    <a:pt x="5256" y="10426"/>
                  </a:cubicBezTo>
                  <a:cubicBezTo>
                    <a:pt x="5224" y="7467"/>
                    <a:pt x="7679" y="5071"/>
                    <a:pt x="10763" y="5049"/>
                  </a:cubicBezTo>
                  <a:cubicBezTo>
                    <a:pt x="13843" y="5026"/>
                    <a:pt x="16343" y="7418"/>
                    <a:pt x="16343" y="10369"/>
                  </a:cubicBezTo>
                  <a:cubicBezTo>
                    <a:pt x="16343" y="10369"/>
                    <a:pt x="16343" y="10369"/>
                    <a:pt x="16343" y="10369"/>
                  </a:cubicBezTo>
                  <a:close/>
                  <a:moveTo>
                    <a:pt x="13366" y="18875"/>
                  </a:moveTo>
                  <a:lnTo>
                    <a:pt x="13366" y="19507"/>
                  </a:lnTo>
                  <a:cubicBezTo>
                    <a:pt x="13366" y="20009"/>
                    <a:pt x="12981" y="20427"/>
                    <a:pt x="12481" y="20498"/>
                  </a:cubicBezTo>
                  <a:lnTo>
                    <a:pt x="12319" y="21071"/>
                  </a:lnTo>
                  <a:cubicBezTo>
                    <a:pt x="12231" y="21382"/>
                    <a:pt x="11938" y="21600"/>
                    <a:pt x="11601" y="21600"/>
                  </a:cubicBezTo>
                  <a:lnTo>
                    <a:pt x="9994" y="21600"/>
                  </a:lnTo>
                  <a:cubicBezTo>
                    <a:pt x="9656" y="21600"/>
                    <a:pt x="9364" y="21382"/>
                    <a:pt x="9276" y="21071"/>
                  </a:cubicBezTo>
                  <a:lnTo>
                    <a:pt x="9119" y="20498"/>
                  </a:lnTo>
                  <a:cubicBezTo>
                    <a:pt x="8614" y="20422"/>
                    <a:pt x="8230" y="20009"/>
                    <a:pt x="8230" y="19502"/>
                  </a:cubicBezTo>
                  <a:lnTo>
                    <a:pt x="8230" y="18871"/>
                  </a:lnTo>
                  <a:cubicBezTo>
                    <a:pt x="8230" y="18534"/>
                    <a:pt x="8512" y="18263"/>
                    <a:pt x="8864" y="18263"/>
                  </a:cubicBezTo>
                  <a:lnTo>
                    <a:pt x="12731" y="18263"/>
                  </a:lnTo>
                  <a:cubicBezTo>
                    <a:pt x="13083" y="18267"/>
                    <a:pt x="13366" y="18538"/>
                    <a:pt x="13366" y="18875"/>
                  </a:cubicBezTo>
                  <a:cubicBezTo>
                    <a:pt x="13366" y="18875"/>
                    <a:pt x="13366" y="18875"/>
                    <a:pt x="13366" y="18875"/>
                  </a:cubicBezTo>
                  <a:close/>
                  <a:moveTo>
                    <a:pt x="13366" y="18875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/>
            </a:p>
          </p:txBody>
        </p:sp>
        <p:grpSp>
          <p:nvGrpSpPr>
            <p:cNvPr id="73" name="Group 72">
              <a:extLst>
                <a:ext uri="{FF2B5EF4-FFF2-40B4-BE49-F238E27FC236}">
                  <a16:creationId xmlns:a16="http://schemas.microsoft.com/office/drawing/2014/main" id="{4C354675-CF2C-4061-8642-0AE9D1B83619}"/>
                </a:ext>
              </a:extLst>
            </p:cNvPr>
            <p:cNvGrpSpPr/>
            <p:nvPr/>
          </p:nvGrpSpPr>
          <p:grpSpPr>
            <a:xfrm>
              <a:off x="3799280" y="4692887"/>
              <a:ext cx="718412" cy="763566"/>
              <a:chOff x="6670357" y="2277094"/>
              <a:chExt cx="555626" cy="590551"/>
            </a:xfrm>
            <a:solidFill>
              <a:schemeClr val="bg1"/>
            </a:solidFill>
          </p:grpSpPr>
          <p:sp>
            <p:nvSpPr>
              <p:cNvPr id="74" name="Rectangle 10">
                <a:extLst>
                  <a:ext uri="{FF2B5EF4-FFF2-40B4-BE49-F238E27FC236}">
                    <a16:creationId xmlns:a16="http://schemas.microsoft.com/office/drawing/2014/main" id="{D831F831-FC11-41EA-9921-259C68C4F69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24358" y="2277094"/>
                <a:ext cx="46038" cy="1508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" name="Rectangle 11">
                <a:extLst>
                  <a:ext uri="{FF2B5EF4-FFF2-40B4-BE49-F238E27FC236}">
                    <a16:creationId xmlns:a16="http://schemas.microsoft.com/office/drawing/2014/main" id="{F6FABE99-22F6-419E-BF81-CF85E39CF06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24358" y="2716832"/>
                <a:ext cx="46038" cy="1508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" name="Freeform 12">
                <a:extLst>
                  <a:ext uri="{FF2B5EF4-FFF2-40B4-BE49-F238E27FC236}">
                    <a16:creationId xmlns:a16="http://schemas.microsoft.com/office/drawing/2014/main" id="{3F346140-35CF-4CAA-B8D1-3868AEDE09D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670357" y="2462832"/>
                <a:ext cx="254000" cy="219075"/>
              </a:xfrm>
              <a:custGeom>
                <a:avLst/>
                <a:gdLst>
                  <a:gd name="T0" fmla="*/ 22 w 22"/>
                  <a:gd name="T1" fmla="*/ 13 h 19"/>
                  <a:gd name="T2" fmla="*/ 10 w 22"/>
                  <a:gd name="T3" fmla="*/ 13 h 19"/>
                  <a:gd name="T4" fmla="*/ 6 w 22"/>
                  <a:gd name="T5" fmla="*/ 10 h 19"/>
                  <a:gd name="T6" fmla="*/ 10 w 22"/>
                  <a:gd name="T7" fmla="*/ 6 h 19"/>
                  <a:gd name="T8" fmla="*/ 22 w 22"/>
                  <a:gd name="T9" fmla="*/ 6 h 19"/>
                  <a:gd name="T10" fmla="*/ 22 w 22"/>
                  <a:gd name="T11" fmla="*/ 0 h 19"/>
                  <a:gd name="T12" fmla="*/ 10 w 22"/>
                  <a:gd name="T13" fmla="*/ 0 h 19"/>
                  <a:gd name="T14" fmla="*/ 0 w 22"/>
                  <a:gd name="T15" fmla="*/ 10 h 19"/>
                  <a:gd name="T16" fmla="*/ 10 w 22"/>
                  <a:gd name="T17" fmla="*/ 19 h 19"/>
                  <a:gd name="T18" fmla="*/ 22 w 22"/>
                  <a:gd name="T19" fmla="*/ 19 h 19"/>
                  <a:gd name="T20" fmla="*/ 22 w 22"/>
                  <a:gd name="T21" fmla="*/ 13 h 19"/>
                  <a:gd name="T22" fmla="*/ 22 w 22"/>
                  <a:gd name="T23" fmla="*/ 13 h 19"/>
                  <a:gd name="T24" fmla="*/ 22 w 22"/>
                  <a:gd name="T25" fmla="*/ 13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2" h="19">
                    <a:moveTo>
                      <a:pt x="22" y="13"/>
                    </a:moveTo>
                    <a:cubicBezTo>
                      <a:pt x="10" y="13"/>
                      <a:pt x="10" y="13"/>
                      <a:pt x="10" y="13"/>
                    </a:cubicBezTo>
                    <a:cubicBezTo>
                      <a:pt x="8" y="13"/>
                      <a:pt x="6" y="12"/>
                      <a:pt x="6" y="10"/>
                    </a:cubicBezTo>
                    <a:cubicBezTo>
                      <a:pt x="6" y="8"/>
                      <a:pt x="8" y="6"/>
                      <a:pt x="10" y="6"/>
                    </a:cubicBezTo>
                    <a:cubicBezTo>
                      <a:pt x="22" y="6"/>
                      <a:pt x="22" y="6"/>
                      <a:pt x="22" y="6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4" y="0"/>
                      <a:pt x="0" y="4"/>
                      <a:pt x="0" y="10"/>
                    </a:cubicBezTo>
                    <a:cubicBezTo>
                      <a:pt x="0" y="15"/>
                      <a:pt x="4" y="19"/>
                      <a:pt x="10" y="19"/>
                    </a:cubicBezTo>
                    <a:cubicBezTo>
                      <a:pt x="22" y="19"/>
                      <a:pt x="22" y="19"/>
                      <a:pt x="22" y="19"/>
                    </a:cubicBezTo>
                    <a:lnTo>
                      <a:pt x="22" y="13"/>
                    </a:lnTo>
                    <a:close/>
                    <a:moveTo>
                      <a:pt x="22" y="13"/>
                    </a:moveTo>
                    <a:cubicBezTo>
                      <a:pt x="22" y="13"/>
                      <a:pt x="22" y="13"/>
                      <a:pt x="22" y="13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" name="Freeform 13">
                <a:extLst>
                  <a:ext uri="{FF2B5EF4-FFF2-40B4-BE49-F238E27FC236}">
                    <a16:creationId xmlns:a16="http://schemas.microsoft.com/office/drawing/2014/main" id="{9C529C06-A13F-41AC-81A0-BEC0E7BB799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970395" y="2462832"/>
                <a:ext cx="255588" cy="219075"/>
              </a:xfrm>
              <a:custGeom>
                <a:avLst/>
                <a:gdLst>
                  <a:gd name="T0" fmla="*/ 12 w 22"/>
                  <a:gd name="T1" fmla="*/ 0 h 19"/>
                  <a:gd name="T2" fmla="*/ 0 w 22"/>
                  <a:gd name="T3" fmla="*/ 0 h 19"/>
                  <a:gd name="T4" fmla="*/ 0 w 22"/>
                  <a:gd name="T5" fmla="*/ 6 h 19"/>
                  <a:gd name="T6" fmla="*/ 12 w 22"/>
                  <a:gd name="T7" fmla="*/ 6 h 19"/>
                  <a:gd name="T8" fmla="*/ 16 w 22"/>
                  <a:gd name="T9" fmla="*/ 10 h 19"/>
                  <a:gd name="T10" fmla="*/ 12 w 22"/>
                  <a:gd name="T11" fmla="*/ 13 h 19"/>
                  <a:gd name="T12" fmla="*/ 0 w 22"/>
                  <a:gd name="T13" fmla="*/ 13 h 19"/>
                  <a:gd name="T14" fmla="*/ 0 w 22"/>
                  <a:gd name="T15" fmla="*/ 19 h 19"/>
                  <a:gd name="T16" fmla="*/ 12 w 22"/>
                  <a:gd name="T17" fmla="*/ 19 h 19"/>
                  <a:gd name="T18" fmla="*/ 22 w 22"/>
                  <a:gd name="T19" fmla="*/ 10 h 19"/>
                  <a:gd name="T20" fmla="*/ 12 w 22"/>
                  <a:gd name="T21" fmla="*/ 0 h 19"/>
                  <a:gd name="T22" fmla="*/ 12 w 22"/>
                  <a:gd name="T23" fmla="*/ 0 h 19"/>
                  <a:gd name="T24" fmla="*/ 12 w 22"/>
                  <a:gd name="T25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2" h="19">
                    <a:moveTo>
                      <a:pt x="12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12" y="6"/>
                      <a:pt x="12" y="6"/>
                      <a:pt x="12" y="6"/>
                    </a:cubicBezTo>
                    <a:cubicBezTo>
                      <a:pt x="14" y="6"/>
                      <a:pt x="16" y="8"/>
                      <a:pt x="16" y="10"/>
                    </a:cubicBezTo>
                    <a:cubicBezTo>
                      <a:pt x="16" y="12"/>
                      <a:pt x="14" y="13"/>
                      <a:pt x="12" y="13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12" y="19"/>
                      <a:pt x="12" y="19"/>
                      <a:pt x="12" y="19"/>
                    </a:cubicBezTo>
                    <a:cubicBezTo>
                      <a:pt x="18" y="19"/>
                      <a:pt x="22" y="15"/>
                      <a:pt x="22" y="10"/>
                    </a:cubicBezTo>
                    <a:cubicBezTo>
                      <a:pt x="22" y="4"/>
                      <a:pt x="18" y="0"/>
                      <a:pt x="12" y="0"/>
                    </a:cubicBezTo>
                    <a:close/>
                    <a:moveTo>
                      <a:pt x="12" y="0"/>
                    </a:moveTo>
                    <a:cubicBezTo>
                      <a:pt x="12" y="0"/>
                      <a:pt x="12" y="0"/>
                      <a:pt x="12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" name="Freeform 14">
                <a:extLst>
                  <a:ext uri="{FF2B5EF4-FFF2-40B4-BE49-F238E27FC236}">
                    <a16:creationId xmlns:a16="http://schemas.microsoft.com/office/drawing/2014/main" id="{58BBABED-F82F-429D-86F7-4D517EC1A81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773545" y="2716832"/>
                <a:ext cx="115888" cy="127000"/>
              </a:xfrm>
              <a:custGeom>
                <a:avLst/>
                <a:gdLst>
                  <a:gd name="T0" fmla="*/ 15 w 73"/>
                  <a:gd name="T1" fmla="*/ 80 h 80"/>
                  <a:gd name="T2" fmla="*/ 73 w 73"/>
                  <a:gd name="T3" fmla="*/ 0 h 80"/>
                  <a:gd name="T4" fmla="*/ 44 w 73"/>
                  <a:gd name="T5" fmla="*/ 0 h 80"/>
                  <a:gd name="T6" fmla="*/ 0 w 73"/>
                  <a:gd name="T7" fmla="*/ 73 h 80"/>
                  <a:gd name="T8" fmla="*/ 15 w 73"/>
                  <a:gd name="T9" fmla="*/ 80 h 80"/>
                  <a:gd name="T10" fmla="*/ 15 w 73"/>
                  <a:gd name="T11" fmla="*/ 80 h 80"/>
                  <a:gd name="T12" fmla="*/ 15 w 73"/>
                  <a:gd name="T13" fmla="*/ 8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3" h="80">
                    <a:moveTo>
                      <a:pt x="15" y="80"/>
                    </a:moveTo>
                    <a:lnTo>
                      <a:pt x="73" y="0"/>
                    </a:lnTo>
                    <a:lnTo>
                      <a:pt x="44" y="0"/>
                    </a:lnTo>
                    <a:lnTo>
                      <a:pt x="0" y="73"/>
                    </a:lnTo>
                    <a:lnTo>
                      <a:pt x="15" y="80"/>
                    </a:lnTo>
                    <a:close/>
                    <a:moveTo>
                      <a:pt x="15" y="80"/>
                    </a:moveTo>
                    <a:lnTo>
                      <a:pt x="15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" name="Freeform 15">
                <a:extLst>
                  <a:ext uri="{FF2B5EF4-FFF2-40B4-BE49-F238E27FC236}">
                    <a16:creationId xmlns:a16="http://schemas.microsoft.com/office/drawing/2014/main" id="{55616D4F-34CB-47D1-86E4-609069BDBB7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773545" y="2716832"/>
                <a:ext cx="115888" cy="127000"/>
              </a:xfrm>
              <a:custGeom>
                <a:avLst/>
                <a:gdLst>
                  <a:gd name="T0" fmla="*/ 15 w 73"/>
                  <a:gd name="T1" fmla="*/ 80 h 80"/>
                  <a:gd name="T2" fmla="*/ 73 w 73"/>
                  <a:gd name="T3" fmla="*/ 0 h 80"/>
                  <a:gd name="T4" fmla="*/ 44 w 73"/>
                  <a:gd name="T5" fmla="*/ 0 h 80"/>
                  <a:gd name="T6" fmla="*/ 0 w 73"/>
                  <a:gd name="T7" fmla="*/ 73 h 80"/>
                  <a:gd name="T8" fmla="*/ 15 w 73"/>
                  <a:gd name="T9" fmla="*/ 80 h 80"/>
                  <a:gd name="T10" fmla="*/ 15 w 73"/>
                  <a:gd name="T11" fmla="*/ 80 h 80"/>
                  <a:gd name="T12" fmla="*/ 15 w 73"/>
                  <a:gd name="T13" fmla="*/ 8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3" h="80">
                    <a:moveTo>
                      <a:pt x="15" y="80"/>
                    </a:moveTo>
                    <a:lnTo>
                      <a:pt x="73" y="0"/>
                    </a:lnTo>
                    <a:lnTo>
                      <a:pt x="44" y="0"/>
                    </a:lnTo>
                    <a:lnTo>
                      <a:pt x="0" y="73"/>
                    </a:lnTo>
                    <a:lnTo>
                      <a:pt x="15" y="80"/>
                    </a:lnTo>
                    <a:moveTo>
                      <a:pt x="15" y="80"/>
                    </a:moveTo>
                    <a:lnTo>
                      <a:pt x="15" y="8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" name="Freeform 16">
                <a:extLst>
                  <a:ext uri="{FF2B5EF4-FFF2-40B4-BE49-F238E27FC236}">
                    <a16:creationId xmlns:a16="http://schemas.microsoft.com/office/drawing/2014/main" id="{DAE85FED-CE25-4D5C-B238-500577051AE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005320" y="2716832"/>
                <a:ext cx="115888" cy="127000"/>
              </a:xfrm>
              <a:custGeom>
                <a:avLst/>
                <a:gdLst>
                  <a:gd name="T0" fmla="*/ 59 w 73"/>
                  <a:gd name="T1" fmla="*/ 80 h 80"/>
                  <a:gd name="T2" fmla="*/ 0 w 73"/>
                  <a:gd name="T3" fmla="*/ 0 h 80"/>
                  <a:gd name="T4" fmla="*/ 29 w 73"/>
                  <a:gd name="T5" fmla="*/ 0 h 80"/>
                  <a:gd name="T6" fmla="*/ 73 w 73"/>
                  <a:gd name="T7" fmla="*/ 73 h 80"/>
                  <a:gd name="T8" fmla="*/ 59 w 73"/>
                  <a:gd name="T9" fmla="*/ 80 h 80"/>
                  <a:gd name="T10" fmla="*/ 59 w 73"/>
                  <a:gd name="T11" fmla="*/ 80 h 80"/>
                  <a:gd name="T12" fmla="*/ 59 w 73"/>
                  <a:gd name="T13" fmla="*/ 8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3" h="80">
                    <a:moveTo>
                      <a:pt x="59" y="80"/>
                    </a:moveTo>
                    <a:lnTo>
                      <a:pt x="0" y="0"/>
                    </a:lnTo>
                    <a:lnTo>
                      <a:pt x="29" y="0"/>
                    </a:lnTo>
                    <a:lnTo>
                      <a:pt x="73" y="73"/>
                    </a:lnTo>
                    <a:lnTo>
                      <a:pt x="59" y="80"/>
                    </a:lnTo>
                    <a:close/>
                    <a:moveTo>
                      <a:pt x="59" y="80"/>
                    </a:moveTo>
                    <a:lnTo>
                      <a:pt x="59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" name="Freeform 17">
                <a:extLst>
                  <a:ext uri="{FF2B5EF4-FFF2-40B4-BE49-F238E27FC236}">
                    <a16:creationId xmlns:a16="http://schemas.microsoft.com/office/drawing/2014/main" id="{1EFD8DF4-0EE4-450C-BAA2-1D3E6949371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005320" y="2716832"/>
                <a:ext cx="115888" cy="127000"/>
              </a:xfrm>
              <a:custGeom>
                <a:avLst/>
                <a:gdLst>
                  <a:gd name="T0" fmla="*/ 59 w 73"/>
                  <a:gd name="T1" fmla="*/ 80 h 80"/>
                  <a:gd name="T2" fmla="*/ 0 w 73"/>
                  <a:gd name="T3" fmla="*/ 0 h 80"/>
                  <a:gd name="T4" fmla="*/ 29 w 73"/>
                  <a:gd name="T5" fmla="*/ 0 h 80"/>
                  <a:gd name="T6" fmla="*/ 73 w 73"/>
                  <a:gd name="T7" fmla="*/ 73 h 80"/>
                  <a:gd name="T8" fmla="*/ 59 w 73"/>
                  <a:gd name="T9" fmla="*/ 80 h 80"/>
                  <a:gd name="T10" fmla="*/ 59 w 73"/>
                  <a:gd name="T11" fmla="*/ 80 h 80"/>
                  <a:gd name="T12" fmla="*/ 59 w 73"/>
                  <a:gd name="T13" fmla="*/ 8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3" h="80">
                    <a:moveTo>
                      <a:pt x="59" y="80"/>
                    </a:moveTo>
                    <a:lnTo>
                      <a:pt x="0" y="0"/>
                    </a:lnTo>
                    <a:lnTo>
                      <a:pt x="29" y="0"/>
                    </a:lnTo>
                    <a:lnTo>
                      <a:pt x="73" y="73"/>
                    </a:lnTo>
                    <a:lnTo>
                      <a:pt x="59" y="80"/>
                    </a:lnTo>
                    <a:moveTo>
                      <a:pt x="59" y="80"/>
                    </a:moveTo>
                    <a:lnTo>
                      <a:pt x="59" y="8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" name="Freeform 18">
                <a:extLst>
                  <a:ext uri="{FF2B5EF4-FFF2-40B4-BE49-F238E27FC236}">
                    <a16:creationId xmlns:a16="http://schemas.microsoft.com/office/drawing/2014/main" id="{7AAD44E6-7DBE-44B5-BFBA-DC61A97BCF0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005320" y="2312019"/>
                <a:ext cx="115888" cy="115888"/>
              </a:xfrm>
              <a:custGeom>
                <a:avLst/>
                <a:gdLst>
                  <a:gd name="T0" fmla="*/ 59 w 73"/>
                  <a:gd name="T1" fmla="*/ 0 h 73"/>
                  <a:gd name="T2" fmla="*/ 0 w 73"/>
                  <a:gd name="T3" fmla="*/ 73 h 73"/>
                  <a:gd name="T4" fmla="*/ 29 w 73"/>
                  <a:gd name="T5" fmla="*/ 73 h 73"/>
                  <a:gd name="T6" fmla="*/ 73 w 73"/>
                  <a:gd name="T7" fmla="*/ 7 h 73"/>
                  <a:gd name="T8" fmla="*/ 59 w 73"/>
                  <a:gd name="T9" fmla="*/ 0 h 73"/>
                  <a:gd name="T10" fmla="*/ 59 w 73"/>
                  <a:gd name="T11" fmla="*/ 0 h 73"/>
                  <a:gd name="T12" fmla="*/ 59 w 73"/>
                  <a:gd name="T13" fmla="*/ 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3" h="73">
                    <a:moveTo>
                      <a:pt x="59" y="0"/>
                    </a:moveTo>
                    <a:lnTo>
                      <a:pt x="0" y="73"/>
                    </a:lnTo>
                    <a:lnTo>
                      <a:pt x="29" y="73"/>
                    </a:lnTo>
                    <a:lnTo>
                      <a:pt x="73" y="7"/>
                    </a:lnTo>
                    <a:lnTo>
                      <a:pt x="59" y="0"/>
                    </a:lnTo>
                    <a:close/>
                    <a:moveTo>
                      <a:pt x="59" y="0"/>
                    </a:moveTo>
                    <a:lnTo>
                      <a:pt x="59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" name="Freeform 19">
                <a:extLst>
                  <a:ext uri="{FF2B5EF4-FFF2-40B4-BE49-F238E27FC236}">
                    <a16:creationId xmlns:a16="http://schemas.microsoft.com/office/drawing/2014/main" id="{E8C1A204-9732-4941-9EF8-6EF3C3AE64D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005320" y="2312019"/>
                <a:ext cx="115888" cy="115888"/>
              </a:xfrm>
              <a:custGeom>
                <a:avLst/>
                <a:gdLst>
                  <a:gd name="T0" fmla="*/ 59 w 73"/>
                  <a:gd name="T1" fmla="*/ 0 h 73"/>
                  <a:gd name="T2" fmla="*/ 0 w 73"/>
                  <a:gd name="T3" fmla="*/ 73 h 73"/>
                  <a:gd name="T4" fmla="*/ 29 w 73"/>
                  <a:gd name="T5" fmla="*/ 73 h 73"/>
                  <a:gd name="T6" fmla="*/ 73 w 73"/>
                  <a:gd name="T7" fmla="*/ 7 h 73"/>
                  <a:gd name="T8" fmla="*/ 59 w 73"/>
                  <a:gd name="T9" fmla="*/ 0 h 73"/>
                  <a:gd name="T10" fmla="*/ 59 w 73"/>
                  <a:gd name="T11" fmla="*/ 0 h 73"/>
                  <a:gd name="T12" fmla="*/ 59 w 73"/>
                  <a:gd name="T13" fmla="*/ 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3" h="73">
                    <a:moveTo>
                      <a:pt x="59" y="0"/>
                    </a:moveTo>
                    <a:lnTo>
                      <a:pt x="0" y="73"/>
                    </a:lnTo>
                    <a:lnTo>
                      <a:pt x="29" y="73"/>
                    </a:lnTo>
                    <a:lnTo>
                      <a:pt x="73" y="7"/>
                    </a:lnTo>
                    <a:lnTo>
                      <a:pt x="59" y="0"/>
                    </a:lnTo>
                    <a:moveTo>
                      <a:pt x="59" y="0"/>
                    </a:moveTo>
                    <a:lnTo>
                      <a:pt x="59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" name="Freeform 20">
                <a:extLst>
                  <a:ext uri="{FF2B5EF4-FFF2-40B4-BE49-F238E27FC236}">
                    <a16:creationId xmlns:a16="http://schemas.microsoft.com/office/drawing/2014/main" id="{547D094B-74CA-4A73-A02E-353C5B64B65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773545" y="2312019"/>
                <a:ext cx="115888" cy="115888"/>
              </a:xfrm>
              <a:custGeom>
                <a:avLst/>
                <a:gdLst>
                  <a:gd name="T0" fmla="*/ 15 w 73"/>
                  <a:gd name="T1" fmla="*/ 0 h 73"/>
                  <a:gd name="T2" fmla="*/ 73 w 73"/>
                  <a:gd name="T3" fmla="*/ 73 h 73"/>
                  <a:gd name="T4" fmla="*/ 44 w 73"/>
                  <a:gd name="T5" fmla="*/ 73 h 73"/>
                  <a:gd name="T6" fmla="*/ 0 w 73"/>
                  <a:gd name="T7" fmla="*/ 7 h 73"/>
                  <a:gd name="T8" fmla="*/ 15 w 73"/>
                  <a:gd name="T9" fmla="*/ 0 h 73"/>
                  <a:gd name="T10" fmla="*/ 15 w 73"/>
                  <a:gd name="T11" fmla="*/ 0 h 73"/>
                  <a:gd name="T12" fmla="*/ 15 w 73"/>
                  <a:gd name="T13" fmla="*/ 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3" h="73">
                    <a:moveTo>
                      <a:pt x="15" y="0"/>
                    </a:moveTo>
                    <a:lnTo>
                      <a:pt x="73" y="73"/>
                    </a:lnTo>
                    <a:lnTo>
                      <a:pt x="44" y="73"/>
                    </a:lnTo>
                    <a:lnTo>
                      <a:pt x="0" y="7"/>
                    </a:lnTo>
                    <a:lnTo>
                      <a:pt x="15" y="0"/>
                    </a:lnTo>
                    <a:close/>
                    <a:moveTo>
                      <a:pt x="15" y="0"/>
                    </a:moveTo>
                    <a:lnTo>
                      <a:pt x="1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" name="Freeform 21">
                <a:extLst>
                  <a:ext uri="{FF2B5EF4-FFF2-40B4-BE49-F238E27FC236}">
                    <a16:creationId xmlns:a16="http://schemas.microsoft.com/office/drawing/2014/main" id="{5601F474-4676-402E-A55A-24D7968FB40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773545" y="2312019"/>
                <a:ext cx="115888" cy="115888"/>
              </a:xfrm>
              <a:custGeom>
                <a:avLst/>
                <a:gdLst>
                  <a:gd name="T0" fmla="*/ 15 w 73"/>
                  <a:gd name="T1" fmla="*/ 0 h 73"/>
                  <a:gd name="T2" fmla="*/ 73 w 73"/>
                  <a:gd name="T3" fmla="*/ 73 h 73"/>
                  <a:gd name="T4" fmla="*/ 44 w 73"/>
                  <a:gd name="T5" fmla="*/ 73 h 73"/>
                  <a:gd name="T6" fmla="*/ 0 w 73"/>
                  <a:gd name="T7" fmla="*/ 7 h 73"/>
                  <a:gd name="T8" fmla="*/ 15 w 73"/>
                  <a:gd name="T9" fmla="*/ 0 h 73"/>
                  <a:gd name="T10" fmla="*/ 15 w 73"/>
                  <a:gd name="T11" fmla="*/ 0 h 73"/>
                  <a:gd name="T12" fmla="*/ 15 w 73"/>
                  <a:gd name="T13" fmla="*/ 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3" h="73">
                    <a:moveTo>
                      <a:pt x="15" y="0"/>
                    </a:moveTo>
                    <a:lnTo>
                      <a:pt x="73" y="73"/>
                    </a:lnTo>
                    <a:lnTo>
                      <a:pt x="44" y="73"/>
                    </a:lnTo>
                    <a:lnTo>
                      <a:pt x="0" y="7"/>
                    </a:lnTo>
                    <a:lnTo>
                      <a:pt x="15" y="0"/>
                    </a:lnTo>
                    <a:moveTo>
                      <a:pt x="15" y="0"/>
                    </a:moveTo>
                    <a:lnTo>
                      <a:pt x="15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86" name="AutoShape 9">
              <a:extLst>
                <a:ext uri="{FF2B5EF4-FFF2-40B4-BE49-F238E27FC236}">
                  <a16:creationId xmlns:a16="http://schemas.microsoft.com/office/drawing/2014/main" id="{0A4C7C1A-3F08-40F8-81D9-1BCDBCA51D0F}"/>
                </a:ext>
              </a:extLst>
            </p:cNvPr>
            <p:cNvSpPr>
              <a:spLocks/>
            </p:cNvSpPr>
            <p:nvPr/>
          </p:nvSpPr>
          <p:spPr bwMode="auto">
            <a:xfrm>
              <a:off x="1917095" y="4409411"/>
              <a:ext cx="842646" cy="878083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6886" y="15360"/>
                  </a:moveTo>
                  <a:cubicBezTo>
                    <a:pt x="16640" y="15125"/>
                    <a:pt x="16246" y="15125"/>
                    <a:pt x="16000" y="15360"/>
                  </a:cubicBezTo>
                  <a:cubicBezTo>
                    <a:pt x="15755" y="15595"/>
                    <a:pt x="15755" y="15973"/>
                    <a:pt x="16000" y="16209"/>
                  </a:cubicBezTo>
                  <a:lnTo>
                    <a:pt x="17552" y="17698"/>
                  </a:lnTo>
                  <a:cubicBezTo>
                    <a:pt x="17673" y="17813"/>
                    <a:pt x="17835" y="17871"/>
                    <a:pt x="17992" y="17871"/>
                  </a:cubicBezTo>
                  <a:cubicBezTo>
                    <a:pt x="18149" y="17871"/>
                    <a:pt x="18312" y="17813"/>
                    <a:pt x="18431" y="17698"/>
                  </a:cubicBezTo>
                  <a:cubicBezTo>
                    <a:pt x="18677" y="17462"/>
                    <a:pt x="18677" y="17085"/>
                    <a:pt x="18431" y="16849"/>
                  </a:cubicBezTo>
                  <a:cubicBezTo>
                    <a:pt x="18431" y="16849"/>
                    <a:pt x="16886" y="15360"/>
                    <a:pt x="16886" y="15360"/>
                  </a:cubicBezTo>
                  <a:close/>
                  <a:moveTo>
                    <a:pt x="4715" y="5368"/>
                  </a:moveTo>
                  <a:cubicBezTo>
                    <a:pt x="4835" y="5484"/>
                    <a:pt x="4997" y="5542"/>
                    <a:pt x="5154" y="5542"/>
                  </a:cubicBezTo>
                  <a:cubicBezTo>
                    <a:pt x="5312" y="5542"/>
                    <a:pt x="5474" y="5484"/>
                    <a:pt x="5594" y="5368"/>
                  </a:cubicBezTo>
                  <a:cubicBezTo>
                    <a:pt x="5840" y="5133"/>
                    <a:pt x="5840" y="4756"/>
                    <a:pt x="5594" y="4520"/>
                  </a:cubicBezTo>
                  <a:lnTo>
                    <a:pt x="4043" y="3031"/>
                  </a:lnTo>
                  <a:cubicBezTo>
                    <a:pt x="3798" y="2796"/>
                    <a:pt x="3404" y="2796"/>
                    <a:pt x="3158" y="3031"/>
                  </a:cubicBezTo>
                  <a:cubicBezTo>
                    <a:pt x="2913" y="3266"/>
                    <a:pt x="2913" y="3644"/>
                    <a:pt x="3158" y="3880"/>
                  </a:cubicBezTo>
                  <a:cubicBezTo>
                    <a:pt x="3158" y="3880"/>
                    <a:pt x="4715" y="5368"/>
                    <a:pt x="4715" y="5368"/>
                  </a:cubicBezTo>
                  <a:close/>
                  <a:moveTo>
                    <a:pt x="16445" y="5546"/>
                  </a:moveTo>
                  <a:cubicBezTo>
                    <a:pt x="16603" y="5546"/>
                    <a:pt x="16765" y="5489"/>
                    <a:pt x="16886" y="5373"/>
                  </a:cubicBezTo>
                  <a:lnTo>
                    <a:pt x="18436" y="3885"/>
                  </a:lnTo>
                  <a:cubicBezTo>
                    <a:pt x="18681" y="3649"/>
                    <a:pt x="18681" y="3271"/>
                    <a:pt x="18436" y="3035"/>
                  </a:cubicBezTo>
                  <a:cubicBezTo>
                    <a:pt x="18191" y="2800"/>
                    <a:pt x="17798" y="2800"/>
                    <a:pt x="17552" y="3035"/>
                  </a:cubicBezTo>
                  <a:lnTo>
                    <a:pt x="16000" y="4524"/>
                  </a:lnTo>
                  <a:cubicBezTo>
                    <a:pt x="15755" y="4760"/>
                    <a:pt x="15755" y="5138"/>
                    <a:pt x="16000" y="5373"/>
                  </a:cubicBezTo>
                  <a:cubicBezTo>
                    <a:pt x="16125" y="5489"/>
                    <a:pt x="16283" y="5546"/>
                    <a:pt x="16445" y="5546"/>
                  </a:cubicBezTo>
                  <a:cubicBezTo>
                    <a:pt x="16445" y="5546"/>
                    <a:pt x="16445" y="5546"/>
                    <a:pt x="16445" y="5546"/>
                  </a:cubicBezTo>
                  <a:close/>
                  <a:moveTo>
                    <a:pt x="4715" y="15360"/>
                  </a:moveTo>
                  <a:lnTo>
                    <a:pt x="3164" y="16849"/>
                  </a:lnTo>
                  <a:cubicBezTo>
                    <a:pt x="2918" y="17085"/>
                    <a:pt x="2918" y="17462"/>
                    <a:pt x="3164" y="17698"/>
                  </a:cubicBezTo>
                  <a:cubicBezTo>
                    <a:pt x="3283" y="17813"/>
                    <a:pt x="3446" y="17871"/>
                    <a:pt x="3603" y="17871"/>
                  </a:cubicBezTo>
                  <a:cubicBezTo>
                    <a:pt x="3760" y="17871"/>
                    <a:pt x="3923" y="17813"/>
                    <a:pt x="4043" y="17698"/>
                  </a:cubicBezTo>
                  <a:lnTo>
                    <a:pt x="5594" y="16209"/>
                  </a:lnTo>
                  <a:cubicBezTo>
                    <a:pt x="5840" y="15973"/>
                    <a:pt x="5840" y="15595"/>
                    <a:pt x="5594" y="15360"/>
                  </a:cubicBezTo>
                  <a:cubicBezTo>
                    <a:pt x="5354" y="15125"/>
                    <a:pt x="4955" y="15125"/>
                    <a:pt x="4715" y="15360"/>
                  </a:cubicBezTo>
                  <a:cubicBezTo>
                    <a:pt x="4715" y="15360"/>
                    <a:pt x="4715" y="15360"/>
                    <a:pt x="4715" y="15360"/>
                  </a:cubicBezTo>
                  <a:close/>
                  <a:moveTo>
                    <a:pt x="20974" y="9764"/>
                  </a:moveTo>
                  <a:lnTo>
                    <a:pt x="18784" y="9764"/>
                  </a:lnTo>
                  <a:cubicBezTo>
                    <a:pt x="18441" y="9764"/>
                    <a:pt x="18158" y="10031"/>
                    <a:pt x="18158" y="10365"/>
                  </a:cubicBezTo>
                  <a:cubicBezTo>
                    <a:pt x="18158" y="10694"/>
                    <a:pt x="18436" y="10964"/>
                    <a:pt x="18784" y="10964"/>
                  </a:cubicBezTo>
                  <a:lnTo>
                    <a:pt x="20974" y="10964"/>
                  </a:lnTo>
                  <a:cubicBezTo>
                    <a:pt x="21317" y="10964"/>
                    <a:pt x="21600" y="10698"/>
                    <a:pt x="21600" y="10365"/>
                  </a:cubicBezTo>
                  <a:cubicBezTo>
                    <a:pt x="21600" y="10036"/>
                    <a:pt x="21321" y="9764"/>
                    <a:pt x="20974" y="9764"/>
                  </a:cubicBezTo>
                  <a:cubicBezTo>
                    <a:pt x="20974" y="9764"/>
                    <a:pt x="20974" y="9764"/>
                    <a:pt x="20974" y="9764"/>
                  </a:cubicBezTo>
                  <a:close/>
                  <a:moveTo>
                    <a:pt x="3441" y="10365"/>
                  </a:moveTo>
                  <a:cubicBezTo>
                    <a:pt x="3441" y="10036"/>
                    <a:pt x="3164" y="9764"/>
                    <a:pt x="2816" y="9764"/>
                  </a:cubicBezTo>
                  <a:lnTo>
                    <a:pt x="625" y="9764"/>
                  </a:lnTo>
                  <a:cubicBezTo>
                    <a:pt x="283" y="9764"/>
                    <a:pt x="0" y="10031"/>
                    <a:pt x="0" y="10365"/>
                  </a:cubicBezTo>
                  <a:cubicBezTo>
                    <a:pt x="0" y="10694"/>
                    <a:pt x="278" y="10964"/>
                    <a:pt x="625" y="10964"/>
                  </a:cubicBezTo>
                  <a:lnTo>
                    <a:pt x="2816" y="10964"/>
                  </a:lnTo>
                  <a:cubicBezTo>
                    <a:pt x="3164" y="10964"/>
                    <a:pt x="3441" y="10698"/>
                    <a:pt x="3441" y="10365"/>
                  </a:cubicBezTo>
                  <a:cubicBezTo>
                    <a:pt x="3441" y="10365"/>
                    <a:pt x="3441" y="10365"/>
                    <a:pt x="3441" y="10365"/>
                  </a:cubicBezTo>
                  <a:close/>
                  <a:moveTo>
                    <a:pt x="10800" y="3302"/>
                  </a:moveTo>
                  <a:cubicBezTo>
                    <a:pt x="11143" y="3302"/>
                    <a:pt x="11425" y="3035"/>
                    <a:pt x="11425" y="2702"/>
                  </a:cubicBezTo>
                  <a:lnTo>
                    <a:pt x="11425" y="600"/>
                  </a:lnTo>
                  <a:cubicBezTo>
                    <a:pt x="11425" y="271"/>
                    <a:pt x="11147" y="0"/>
                    <a:pt x="10800" y="0"/>
                  </a:cubicBezTo>
                  <a:cubicBezTo>
                    <a:pt x="10453" y="0"/>
                    <a:pt x="10175" y="267"/>
                    <a:pt x="10175" y="600"/>
                  </a:cubicBezTo>
                  <a:lnTo>
                    <a:pt x="10175" y="2702"/>
                  </a:lnTo>
                  <a:cubicBezTo>
                    <a:pt x="10175" y="3035"/>
                    <a:pt x="10457" y="3302"/>
                    <a:pt x="10800" y="3302"/>
                  </a:cubicBezTo>
                  <a:cubicBezTo>
                    <a:pt x="10800" y="3302"/>
                    <a:pt x="10800" y="3302"/>
                    <a:pt x="10800" y="3302"/>
                  </a:cubicBezTo>
                  <a:close/>
                  <a:moveTo>
                    <a:pt x="11425" y="7146"/>
                  </a:moveTo>
                  <a:cubicBezTo>
                    <a:pt x="11425" y="6817"/>
                    <a:pt x="11147" y="6547"/>
                    <a:pt x="10800" y="6547"/>
                  </a:cubicBezTo>
                  <a:cubicBezTo>
                    <a:pt x="8595" y="6547"/>
                    <a:pt x="6799" y="8266"/>
                    <a:pt x="6799" y="10386"/>
                  </a:cubicBezTo>
                  <a:cubicBezTo>
                    <a:pt x="6799" y="10715"/>
                    <a:pt x="7077" y="10987"/>
                    <a:pt x="7424" y="10987"/>
                  </a:cubicBezTo>
                  <a:cubicBezTo>
                    <a:pt x="7766" y="10987"/>
                    <a:pt x="8049" y="10720"/>
                    <a:pt x="8049" y="10386"/>
                  </a:cubicBezTo>
                  <a:cubicBezTo>
                    <a:pt x="8049" y="8929"/>
                    <a:pt x="9286" y="7747"/>
                    <a:pt x="10800" y="7747"/>
                  </a:cubicBezTo>
                  <a:cubicBezTo>
                    <a:pt x="11147" y="7747"/>
                    <a:pt x="11425" y="7480"/>
                    <a:pt x="11425" y="7146"/>
                  </a:cubicBezTo>
                  <a:cubicBezTo>
                    <a:pt x="11425" y="7146"/>
                    <a:pt x="11425" y="7146"/>
                    <a:pt x="11425" y="7146"/>
                  </a:cubicBezTo>
                  <a:close/>
                  <a:moveTo>
                    <a:pt x="16343" y="10369"/>
                  </a:moveTo>
                  <a:cubicBezTo>
                    <a:pt x="16343" y="11804"/>
                    <a:pt x="15751" y="13106"/>
                    <a:pt x="14788" y="14062"/>
                  </a:cubicBezTo>
                  <a:cubicBezTo>
                    <a:pt x="14056" y="14791"/>
                    <a:pt x="13583" y="15719"/>
                    <a:pt x="13426" y="16711"/>
                  </a:cubicBezTo>
                  <a:cubicBezTo>
                    <a:pt x="13356" y="17138"/>
                    <a:pt x="12972" y="17453"/>
                    <a:pt x="12517" y="17453"/>
                  </a:cubicBezTo>
                  <a:lnTo>
                    <a:pt x="9077" y="17453"/>
                  </a:lnTo>
                  <a:cubicBezTo>
                    <a:pt x="8628" y="17453"/>
                    <a:pt x="8239" y="17142"/>
                    <a:pt x="8174" y="16716"/>
                  </a:cubicBezTo>
                  <a:cubicBezTo>
                    <a:pt x="8012" y="15724"/>
                    <a:pt x="7535" y="14782"/>
                    <a:pt x="6803" y="14058"/>
                  </a:cubicBezTo>
                  <a:cubicBezTo>
                    <a:pt x="5858" y="13115"/>
                    <a:pt x="5270" y="11836"/>
                    <a:pt x="5256" y="10426"/>
                  </a:cubicBezTo>
                  <a:cubicBezTo>
                    <a:pt x="5224" y="7467"/>
                    <a:pt x="7679" y="5071"/>
                    <a:pt x="10763" y="5049"/>
                  </a:cubicBezTo>
                  <a:cubicBezTo>
                    <a:pt x="13843" y="5026"/>
                    <a:pt x="16343" y="7418"/>
                    <a:pt x="16343" y="10369"/>
                  </a:cubicBezTo>
                  <a:cubicBezTo>
                    <a:pt x="16343" y="10369"/>
                    <a:pt x="16343" y="10369"/>
                    <a:pt x="16343" y="10369"/>
                  </a:cubicBezTo>
                  <a:close/>
                  <a:moveTo>
                    <a:pt x="13366" y="18875"/>
                  </a:moveTo>
                  <a:lnTo>
                    <a:pt x="13366" y="19507"/>
                  </a:lnTo>
                  <a:cubicBezTo>
                    <a:pt x="13366" y="20009"/>
                    <a:pt x="12981" y="20427"/>
                    <a:pt x="12481" y="20498"/>
                  </a:cubicBezTo>
                  <a:lnTo>
                    <a:pt x="12319" y="21071"/>
                  </a:lnTo>
                  <a:cubicBezTo>
                    <a:pt x="12231" y="21382"/>
                    <a:pt x="11938" y="21600"/>
                    <a:pt x="11601" y="21600"/>
                  </a:cubicBezTo>
                  <a:lnTo>
                    <a:pt x="9994" y="21600"/>
                  </a:lnTo>
                  <a:cubicBezTo>
                    <a:pt x="9656" y="21600"/>
                    <a:pt x="9364" y="21382"/>
                    <a:pt x="9276" y="21071"/>
                  </a:cubicBezTo>
                  <a:lnTo>
                    <a:pt x="9119" y="20498"/>
                  </a:lnTo>
                  <a:cubicBezTo>
                    <a:pt x="8614" y="20422"/>
                    <a:pt x="8230" y="20009"/>
                    <a:pt x="8230" y="19502"/>
                  </a:cubicBezTo>
                  <a:lnTo>
                    <a:pt x="8230" y="18871"/>
                  </a:lnTo>
                  <a:cubicBezTo>
                    <a:pt x="8230" y="18534"/>
                    <a:pt x="8512" y="18263"/>
                    <a:pt x="8864" y="18263"/>
                  </a:cubicBezTo>
                  <a:lnTo>
                    <a:pt x="12731" y="18263"/>
                  </a:lnTo>
                  <a:cubicBezTo>
                    <a:pt x="13083" y="18267"/>
                    <a:pt x="13366" y="18538"/>
                    <a:pt x="13366" y="18875"/>
                  </a:cubicBezTo>
                  <a:cubicBezTo>
                    <a:pt x="13366" y="18875"/>
                    <a:pt x="13366" y="18875"/>
                    <a:pt x="13366" y="18875"/>
                  </a:cubicBezTo>
                  <a:close/>
                  <a:moveTo>
                    <a:pt x="13366" y="18875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34366A83-452A-465B-95B5-41F720E64943}"/>
                </a:ext>
              </a:extLst>
            </p:cNvPr>
            <p:cNvSpPr/>
            <p:nvPr/>
          </p:nvSpPr>
          <p:spPr>
            <a:xfrm flipH="1">
              <a:off x="5934951" y="2377676"/>
              <a:ext cx="52938" cy="75713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7" name="Rectangle 86">
              <a:extLst>
                <a:ext uri="{FF2B5EF4-FFF2-40B4-BE49-F238E27FC236}">
                  <a16:creationId xmlns:a16="http://schemas.microsoft.com/office/drawing/2014/main" id="{87293ADE-1594-4F2A-AE47-E708D09445A3}"/>
                </a:ext>
              </a:extLst>
            </p:cNvPr>
            <p:cNvSpPr/>
            <p:nvPr/>
          </p:nvSpPr>
          <p:spPr>
            <a:xfrm flipH="1">
              <a:off x="5934951" y="3627204"/>
              <a:ext cx="52938" cy="75713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8" name="Rectangle 87">
              <a:extLst>
                <a:ext uri="{FF2B5EF4-FFF2-40B4-BE49-F238E27FC236}">
                  <a16:creationId xmlns:a16="http://schemas.microsoft.com/office/drawing/2014/main" id="{78FB2311-FB54-4179-8D7D-5995C3325C0A}"/>
                </a:ext>
              </a:extLst>
            </p:cNvPr>
            <p:cNvSpPr/>
            <p:nvPr/>
          </p:nvSpPr>
          <p:spPr>
            <a:xfrm flipH="1">
              <a:off x="5934951" y="4913819"/>
              <a:ext cx="52938" cy="75713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2784434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ectangle 37">
            <a:extLst>
              <a:ext uri="{FF2B5EF4-FFF2-40B4-BE49-F238E27FC236}">
                <a16:creationId xmlns:a16="http://schemas.microsoft.com/office/drawing/2014/main" id="{C183ACB2-1E12-4C0B-801C-29A24AE16AFA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Placeholder 13">
            <a:extLst>
              <a:ext uri="{FF2B5EF4-FFF2-40B4-BE49-F238E27FC236}">
                <a16:creationId xmlns:a16="http://schemas.microsoft.com/office/drawing/2014/main" id="{153F4FD4-F271-41C8-B8B9-BD8EEA43D0C8}"/>
              </a:ext>
            </a:extLst>
          </p:cNvPr>
          <p:cNvPicPr>
            <a:picLocks noGrp="1" noChangeAspect="1"/>
          </p:cNvPicPr>
          <p:nvPr>
            <p:ph type="pic" sz="quarter" idx="7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151" b="30151"/>
          <a:stretch>
            <a:fillRect/>
          </a:stretch>
        </p:blipFill>
        <p:spPr/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09BD0F68-B88C-4938-B879-528C68D00F36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2108200"/>
            <a:ext cx="10515600" cy="679450"/>
          </a:xfrm>
        </p:spPr>
        <p:txBody>
          <a:bodyPr/>
          <a:lstStyle/>
          <a:p>
            <a:r>
              <a:rPr lang="en-US" sz="3200" b="1" dirty="0"/>
              <a:t>Map</a:t>
            </a:r>
            <a:r>
              <a:rPr lang="en-US" sz="3200" b="1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3200" b="1" dirty="0"/>
              <a:t>Project Location</a:t>
            </a:r>
            <a:endParaRPr lang="en-US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3CFC8B8-6611-4DC3-BB7F-B086BDEFC0F5}"/>
              </a:ext>
            </a:extLst>
          </p:cNvPr>
          <p:cNvSpPr/>
          <p:nvPr/>
        </p:nvSpPr>
        <p:spPr>
          <a:xfrm>
            <a:off x="2160613" y="2774166"/>
            <a:ext cx="7870774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000" b="1" dirty="0">
                <a:solidFill>
                  <a:srgbClr val="000000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000" dirty="0">
                <a:solidFill>
                  <a:srgbClr val="000000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industry's standard dummy text ever since the 1500s, when an unknown printer took a galley of type and scrambled it to make a type specimen book. It has survived not including versions of Lorem Ipsum.</a:t>
            </a:r>
            <a:endParaRPr lang="en-US" sz="1000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5AD76717-50AC-42BA-86A0-58FB4727FCC4}"/>
              </a:ext>
            </a:extLst>
          </p:cNvPr>
          <p:cNvGrpSpPr/>
          <p:nvPr/>
        </p:nvGrpSpPr>
        <p:grpSpPr>
          <a:xfrm>
            <a:off x="5428343" y="636812"/>
            <a:ext cx="1335314" cy="1151132"/>
            <a:chOff x="5428343" y="832755"/>
            <a:chExt cx="1335314" cy="1151132"/>
          </a:xfrm>
        </p:grpSpPr>
        <p:sp>
          <p:nvSpPr>
            <p:cNvPr id="8" name="Hexagon 7">
              <a:extLst>
                <a:ext uri="{FF2B5EF4-FFF2-40B4-BE49-F238E27FC236}">
                  <a16:creationId xmlns:a16="http://schemas.microsoft.com/office/drawing/2014/main" id="{BC03CF8D-B2F0-4C17-A9E9-9AA550DFD10E}"/>
                </a:ext>
              </a:extLst>
            </p:cNvPr>
            <p:cNvSpPr/>
            <p:nvPr/>
          </p:nvSpPr>
          <p:spPr>
            <a:xfrm>
              <a:off x="5428343" y="832755"/>
              <a:ext cx="1335314" cy="1151132"/>
            </a:xfrm>
            <a:prstGeom prst="hexagon">
              <a:avLst/>
            </a:prstGeom>
            <a:solidFill>
              <a:schemeClr val="bg1"/>
            </a:solidFill>
            <a:ln w="57150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A5D21872-2877-412A-934F-FAFFA178EB5F}"/>
                </a:ext>
              </a:extLst>
            </p:cNvPr>
            <p:cNvGrpSpPr/>
            <p:nvPr/>
          </p:nvGrpSpPr>
          <p:grpSpPr>
            <a:xfrm>
              <a:off x="5823895" y="1119114"/>
              <a:ext cx="544210" cy="578415"/>
              <a:chOff x="6670357" y="2277094"/>
              <a:chExt cx="555626" cy="590551"/>
            </a:xfrm>
            <a:solidFill>
              <a:schemeClr val="accent5"/>
            </a:solidFill>
          </p:grpSpPr>
          <p:sp>
            <p:nvSpPr>
              <p:cNvPr id="20" name="Rectangle 10">
                <a:extLst>
                  <a:ext uri="{FF2B5EF4-FFF2-40B4-BE49-F238E27FC236}">
                    <a16:creationId xmlns:a16="http://schemas.microsoft.com/office/drawing/2014/main" id="{EB5125BB-3A7A-44E1-AA78-390BD5C468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24358" y="2277094"/>
                <a:ext cx="46038" cy="1508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" name="Rectangle 11">
                <a:extLst>
                  <a:ext uri="{FF2B5EF4-FFF2-40B4-BE49-F238E27FC236}">
                    <a16:creationId xmlns:a16="http://schemas.microsoft.com/office/drawing/2014/main" id="{1C2FEC74-61D0-43B7-AD4F-0C941DB83D8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24358" y="2716832"/>
                <a:ext cx="46038" cy="1508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" name="Freeform 12">
                <a:extLst>
                  <a:ext uri="{FF2B5EF4-FFF2-40B4-BE49-F238E27FC236}">
                    <a16:creationId xmlns:a16="http://schemas.microsoft.com/office/drawing/2014/main" id="{112193E2-F730-4B78-AD13-6AAB6AFEF41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670357" y="2462832"/>
                <a:ext cx="254000" cy="219075"/>
              </a:xfrm>
              <a:custGeom>
                <a:avLst/>
                <a:gdLst>
                  <a:gd name="T0" fmla="*/ 22 w 22"/>
                  <a:gd name="T1" fmla="*/ 13 h 19"/>
                  <a:gd name="T2" fmla="*/ 10 w 22"/>
                  <a:gd name="T3" fmla="*/ 13 h 19"/>
                  <a:gd name="T4" fmla="*/ 6 w 22"/>
                  <a:gd name="T5" fmla="*/ 10 h 19"/>
                  <a:gd name="T6" fmla="*/ 10 w 22"/>
                  <a:gd name="T7" fmla="*/ 6 h 19"/>
                  <a:gd name="T8" fmla="*/ 22 w 22"/>
                  <a:gd name="T9" fmla="*/ 6 h 19"/>
                  <a:gd name="T10" fmla="*/ 22 w 22"/>
                  <a:gd name="T11" fmla="*/ 0 h 19"/>
                  <a:gd name="T12" fmla="*/ 10 w 22"/>
                  <a:gd name="T13" fmla="*/ 0 h 19"/>
                  <a:gd name="T14" fmla="*/ 0 w 22"/>
                  <a:gd name="T15" fmla="*/ 10 h 19"/>
                  <a:gd name="T16" fmla="*/ 10 w 22"/>
                  <a:gd name="T17" fmla="*/ 19 h 19"/>
                  <a:gd name="T18" fmla="*/ 22 w 22"/>
                  <a:gd name="T19" fmla="*/ 19 h 19"/>
                  <a:gd name="T20" fmla="*/ 22 w 22"/>
                  <a:gd name="T21" fmla="*/ 13 h 19"/>
                  <a:gd name="T22" fmla="*/ 22 w 22"/>
                  <a:gd name="T23" fmla="*/ 13 h 19"/>
                  <a:gd name="T24" fmla="*/ 22 w 22"/>
                  <a:gd name="T25" fmla="*/ 13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2" h="19">
                    <a:moveTo>
                      <a:pt x="22" y="13"/>
                    </a:moveTo>
                    <a:cubicBezTo>
                      <a:pt x="10" y="13"/>
                      <a:pt x="10" y="13"/>
                      <a:pt x="10" y="13"/>
                    </a:cubicBezTo>
                    <a:cubicBezTo>
                      <a:pt x="8" y="13"/>
                      <a:pt x="6" y="12"/>
                      <a:pt x="6" y="10"/>
                    </a:cubicBezTo>
                    <a:cubicBezTo>
                      <a:pt x="6" y="8"/>
                      <a:pt x="8" y="6"/>
                      <a:pt x="10" y="6"/>
                    </a:cubicBezTo>
                    <a:cubicBezTo>
                      <a:pt x="22" y="6"/>
                      <a:pt x="22" y="6"/>
                      <a:pt x="22" y="6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4" y="0"/>
                      <a:pt x="0" y="4"/>
                      <a:pt x="0" y="10"/>
                    </a:cubicBezTo>
                    <a:cubicBezTo>
                      <a:pt x="0" y="15"/>
                      <a:pt x="4" y="19"/>
                      <a:pt x="10" y="19"/>
                    </a:cubicBezTo>
                    <a:cubicBezTo>
                      <a:pt x="22" y="19"/>
                      <a:pt x="22" y="19"/>
                      <a:pt x="22" y="19"/>
                    </a:cubicBezTo>
                    <a:lnTo>
                      <a:pt x="22" y="13"/>
                    </a:lnTo>
                    <a:close/>
                    <a:moveTo>
                      <a:pt x="22" y="13"/>
                    </a:moveTo>
                    <a:cubicBezTo>
                      <a:pt x="22" y="13"/>
                      <a:pt x="22" y="13"/>
                      <a:pt x="22" y="13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" name="Freeform 13">
                <a:extLst>
                  <a:ext uri="{FF2B5EF4-FFF2-40B4-BE49-F238E27FC236}">
                    <a16:creationId xmlns:a16="http://schemas.microsoft.com/office/drawing/2014/main" id="{3F17AF49-C1E2-428B-9C77-D20502854DE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970395" y="2462832"/>
                <a:ext cx="255588" cy="219075"/>
              </a:xfrm>
              <a:custGeom>
                <a:avLst/>
                <a:gdLst>
                  <a:gd name="T0" fmla="*/ 12 w 22"/>
                  <a:gd name="T1" fmla="*/ 0 h 19"/>
                  <a:gd name="T2" fmla="*/ 0 w 22"/>
                  <a:gd name="T3" fmla="*/ 0 h 19"/>
                  <a:gd name="T4" fmla="*/ 0 w 22"/>
                  <a:gd name="T5" fmla="*/ 6 h 19"/>
                  <a:gd name="T6" fmla="*/ 12 w 22"/>
                  <a:gd name="T7" fmla="*/ 6 h 19"/>
                  <a:gd name="T8" fmla="*/ 16 w 22"/>
                  <a:gd name="T9" fmla="*/ 10 h 19"/>
                  <a:gd name="T10" fmla="*/ 12 w 22"/>
                  <a:gd name="T11" fmla="*/ 13 h 19"/>
                  <a:gd name="T12" fmla="*/ 0 w 22"/>
                  <a:gd name="T13" fmla="*/ 13 h 19"/>
                  <a:gd name="T14" fmla="*/ 0 w 22"/>
                  <a:gd name="T15" fmla="*/ 19 h 19"/>
                  <a:gd name="T16" fmla="*/ 12 w 22"/>
                  <a:gd name="T17" fmla="*/ 19 h 19"/>
                  <a:gd name="T18" fmla="*/ 22 w 22"/>
                  <a:gd name="T19" fmla="*/ 10 h 19"/>
                  <a:gd name="T20" fmla="*/ 12 w 22"/>
                  <a:gd name="T21" fmla="*/ 0 h 19"/>
                  <a:gd name="T22" fmla="*/ 12 w 22"/>
                  <a:gd name="T23" fmla="*/ 0 h 19"/>
                  <a:gd name="T24" fmla="*/ 12 w 22"/>
                  <a:gd name="T25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2" h="19">
                    <a:moveTo>
                      <a:pt x="12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12" y="6"/>
                      <a:pt x="12" y="6"/>
                      <a:pt x="12" y="6"/>
                    </a:cubicBezTo>
                    <a:cubicBezTo>
                      <a:pt x="14" y="6"/>
                      <a:pt x="16" y="8"/>
                      <a:pt x="16" y="10"/>
                    </a:cubicBezTo>
                    <a:cubicBezTo>
                      <a:pt x="16" y="12"/>
                      <a:pt x="14" y="13"/>
                      <a:pt x="12" y="13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12" y="19"/>
                      <a:pt x="12" y="19"/>
                      <a:pt x="12" y="19"/>
                    </a:cubicBezTo>
                    <a:cubicBezTo>
                      <a:pt x="18" y="19"/>
                      <a:pt x="22" y="15"/>
                      <a:pt x="22" y="10"/>
                    </a:cubicBezTo>
                    <a:cubicBezTo>
                      <a:pt x="22" y="4"/>
                      <a:pt x="18" y="0"/>
                      <a:pt x="12" y="0"/>
                    </a:cubicBezTo>
                    <a:close/>
                    <a:moveTo>
                      <a:pt x="12" y="0"/>
                    </a:moveTo>
                    <a:cubicBezTo>
                      <a:pt x="12" y="0"/>
                      <a:pt x="12" y="0"/>
                      <a:pt x="12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" name="Freeform 14">
                <a:extLst>
                  <a:ext uri="{FF2B5EF4-FFF2-40B4-BE49-F238E27FC236}">
                    <a16:creationId xmlns:a16="http://schemas.microsoft.com/office/drawing/2014/main" id="{43C3765C-D01F-4BAD-9398-455C448870C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773545" y="2716832"/>
                <a:ext cx="115888" cy="127000"/>
              </a:xfrm>
              <a:custGeom>
                <a:avLst/>
                <a:gdLst>
                  <a:gd name="T0" fmla="*/ 15 w 73"/>
                  <a:gd name="T1" fmla="*/ 80 h 80"/>
                  <a:gd name="T2" fmla="*/ 73 w 73"/>
                  <a:gd name="T3" fmla="*/ 0 h 80"/>
                  <a:gd name="T4" fmla="*/ 44 w 73"/>
                  <a:gd name="T5" fmla="*/ 0 h 80"/>
                  <a:gd name="T6" fmla="*/ 0 w 73"/>
                  <a:gd name="T7" fmla="*/ 73 h 80"/>
                  <a:gd name="T8" fmla="*/ 15 w 73"/>
                  <a:gd name="T9" fmla="*/ 80 h 80"/>
                  <a:gd name="T10" fmla="*/ 15 w 73"/>
                  <a:gd name="T11" fmla="*/ 80 h 80"/>
                  <a:gd name="T12" fmla="*/ 15 w 73"/>
                  <a:gd name="T13" fmla="*/ 8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3" h="80">
                    <a:moveTo>
                      <a:pt x="15" y="80"/>
                    </a:moveTo>
                    <a:lnTo>
                      <a:pt x="73" y="0"/>
                    </a:lnTo>
                    <a:lnTo>
                      <a:pt x="44" y="0"/>
                    </a:lnTo>
                    <a:lnTo>
                      <a:pt x="0" y="73"/>
                    </a:lnTo>
                    <a:lnTo>
                      <a:pt x="15" y="80"/>
                    </a:lnTo>
                    <a:close/>
                    <a:moveTo>
                      <a:pt x="15" y="80"/>
                    </a:moveTo>
                    <a:lnTo>
                      <a:pt x="15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" name="Freeform 15">
                <a:extLst>
                  <a:ext uri="{FF2B5EF4-FFF2-40B4-BE49-F238E27FC236}">
                    <a16:creationId xmlns:a16="http://schemas.microsoft.com/office/drawing/2014/main" id="{FBF1CEBB-1DFC-4253-866D-561C514284D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773545" y="2716832"/>
                <a:ext cx="115888" cy="127000"/>
              </a:xfrm>
              <a:custGeom>
                <a:avLst/>
                <a:gdLst>
                  <a:gd name="T0" fmla="*/ 15 w 73"/>
                  <a:gd name="T1" fmla="*/ 80 h 80"/>
                  <a:gd name="T2" fmla="*/ 73 w 73"/>
                  <a:gd name="T3" fmla="*/ 0 h 80"/>
                  <a:gd name="T4" fmla="*/ 44 w 73"/>
                  <a:gd name="T5" fmla="*/ 0 h 80"/>
                  <a:gd name="T6" fmla="*/ 0 w 73"/>
                  <a:gd name="T7" fmla="*/ 73 h 80"/>
                  <a:gd name="T8" fmla="*/ 15 w 73"/>
                  <a:gd name="T9" fmla="*/ 80 h 80"/>
                  <a:gd name="T10" fmla="*/ 15 w 73"/>
                  <a:gd name="T11" fmla="*/ 80 h 80"/>
                  <a:gd name="T12" fmla="*/ 15 w 73"/>
                  <a:gd name="T13" fmla="*/ 8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3" h="80">
                    <a:moveTo>
                      <a:pt x="15" y="80"/>
                    </a:moveTo>
                    <a:lnTo>
                      <a:pt x="73" y="0"/>
                    </a:lnTo>
                    <a:lnTo>
                      <a:pt x="44" y="0"/>
                    </a:lnTo>
                    <a:lnTo>
                      <a:pt x="0" y="73"/>
                    </a:lnTo>
                    <a:lnTo>
                      <a:pt x="15" y="80"/>
                    </a:lnTo>
                    <a:moveTo>
                      <a:pt x="15" y="80"/>
                    </a:moveTo>
                    <a:lnTo>
                      <a:pt x="15" y="8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" name="Freeform 16">
                <a:extLst>
                  <a:ext uri="{FF2B5EF4-FFF2-40B4-BE49-F238E27FC236}">
                    <a16:creationId xmlns:a16="http://schemas.microsoft.com/office/drawing/2014/main" id="{3C770A31-F740-475E-801C-4038763B64B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005320" y="2716832"/>
                <a:ext cx="115888" cy="127000"/>
              </a:xfrm>
              <a:custGeom>
                <a:avLst/>
                <a:gdLst>
                  <a:gd name="T0" fmla="*/ 59 w 73"/>
                  <a:gd name="T1" fmla="*/ 80 h 80"/>
                  <a:gd name="T2" fmla="*/ 0 w 73"/>
                  <a:gd name="T3" fmla="*/ 0 h 80"/>
                  <a:gd name="T4" fmla="*/ 29 w 73"/>
                  <a:gd name="T5" fmla="*/ 0 h 80"/>
                  <a:gd name="T6" fmla="*/ 73 w 73"/>
                  <a:gd name="T7" fmla="*/ 73 h 80"/>
                  <a:gd name="T8" fmla="*/ 59 w 73"/>
                  <a:gd name="T9" fmla="*/ 80 h 80"/>
                  <a:gd name="T10" fmla="*/ 59 w 73"/>
                  <a:gd name="T11" fmla="*/ 80 h 80"/>
                  <a:gd name="T12" fmla="*/ 59 w 73"/>
                  <a:gd name="T13" fmla="*/ 8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3" h="80">
                    <a:moveTo>
                      <a:pt x="59" y="80"/>
                    </a:moveTo>
                    <a:lnTo>
                      <a:pt x="0" y="0"/>
                    </a:lnTo>
                    <a:lnTo>
                      <a:pt x="29" y="0"/>
                    </a:lnTo>
                    <a:lnTo>
                      <a:pt x="73" y="73"/>
                    </a:lnTo>
                    <a:lnTo>
                      <a:pt x="59" y="80"/>
                    </a:lnTo>
                    <a:close/>
                    <a:moveTo>
                      <a:pt x="59" y="80"/>
                    </a:moveTo>
                    <a:lnTo>
                      <a:pt x="59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" name="Freeform 17">
                <a:extLst>
                  <a:ext uri="{FF2B5EF4-FFF2-40B4-BE49-F238E27FC236}">
                    <a16:creationId xmlns:a16="http://schemas.microsoft.com/office/drawing/2014/main" id="{F0BBA3A7-5325-4A74-A7CB-E7F2358A952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005320" y="2716832"/>
                <a:ext cx="115888" cy="127000"/>
              </a:xfrm>
              <a:custGeom>
                <a:avLst/>
                <a:gdLst>
                  <a:gd name="T0" fmla="*/ 59 w 73"/>
                  <a:gd name="T1" fmla="*/ 80 h 80"/>
                  <a:gd name="T2" fmla="*/ 0 w 73"/>
                  <a:gd name="T3" fmla="*/ 0 h 80"/>
                  <a:gd name="T4" fmla="*/ 29 w 73"/>
                  <a:gd name="T5" fmla="*/ 0 h 80"/>
                  <a:gd name="T6" fmla="*/ 73 w 73"/>
                  <a:gd name="T7" fmla="*/ 73 h 80"/>
                  <a:gd name="T8" fmla="*/ 59 w 73"/>
                  <a:gd name="T9" fmla="*/ 80 h 80"/>
                  <a:gd name="T10" fmla="*/ 59 w 73"/>
                  <a:gd name="T11" fmla="*/ 80 h 80"/>
                  <a:gd name="T12" fmla="*/ 59 w 73"/>
                  <a:gd name="T13" fmla="*/ 8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3" h="80">
                    <a:moveTo>
                      <a:pt x="59" y="80"/>
                    </a:moveTo>
                    <a:lnTo>
                      <a:pt x="0" y="0"/>
                    </a:lnTo>
                    <a:lnTo>
                      <a:pt x="29" y="0"/>
                    </a:lnTo>
                    <a:lnTo>
                      <a:pt x="73" y="73"/>
                    </a:lnTo>
                    <a:lnTo>
                      <a:pt x="59" y="80"/>
                    </a:lnTo>
                    <a:moveTo>
                      <a:pt x="59" y="80"/>
                    </a:moveTo>
                    <a:lnTo>
                      <a:pt x="59" y="8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" name="Freeform 18">
                <a:extLst>
                  <a:ext uri="{FF2B5EF4-FFF2-40B4-BE49-F238E27FC236}">
                    <a16:creationId xmlns:a16="http://schemas.microsoft.com/office/drawing/2014/main" id="{D073CB9C-6147-4E13-B1FE-81DDF2EC141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005320" y="2312019"/>
                <a:ext cx="115888" cy="115888"/>
              </a:xfrm>
              <a:custGeom>
                <a:avLst/>
                <a:gdLst>
                  <a:gd name="T0" fmla="*/ 59 w 73"/>
                  <a:gd name="T1" fmla="*/ 0 h 73"/>
                  <a:gd name="T2" fmla="*/ 0 w 73"/>
                  <a:gd name="T3" fmla="*/ 73 h 73"/>
                  <a:gd name="T4" fmla="*/ 29 w 73"/>
                  <a:gd name="T5" fmla="*/ 73 h 73"/>
                  <a:gd name="T6" fmla="*/ 73 w 73"/>
                  <a:gd name="T7" fmla="*/ 7 h 73"/>
                  <a:gd name="T8" fmla="*/ 59 w 73"/>
                  <a:gd name="T9" fmla="*/ 0 h 73"/>
                  <a:gd name="T10" fmla="*/ 59 w 73"/>
                  <a:gd name="T11" fmla="*/ 0 h 73"/>
                  <a:gd name="T12" fmla="*/ 59 w 73"/>
                  <a:gd name="T13" fmla="*/ 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3" h="73">
                    <a:moveTo>
                      <a:pt x="59" y="0"/>
                    </a:moveTo>
                    <a:lnTo>
                      <a:pt x="0" y="73"/>
                    </a:lnTo>
                    <a:lnTo>
                      <a:pt x="29" y="73"/>
                    </a:lnTo>
                    <a:lnTo>
                      <a:pt x="73" y="7"/>
                    </a:lnTo>
                    <a:lnTo>
                      <a:pt x="59" y="0"/>
                    </a:lnTo>
                    <a:close/>
                    <a:moveTo>
                      <a:pt x="59" y="0"/>
                    </a:moveTo>
                    <a:lnTo>
                      <a:pt x="59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" name="Freeform 19">
                <a:extLst>
                  <a:ext uri="{FF2B5EF4-FFF2-40B4-BE49-F238E27FC236}">
                    <a16:creationId xmlns:a16="http://schemas.microsoft.com/office/drawing/2014/main" id="{E24FFD42-2AF4-485F-812B-C15D5308103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005320" y="2312019"/>
                <a:ext cx="115888" cy="115888"/>
              </a:xfrm>
              <a:custGeom>
                <a:avLst/>
                <a:gdLst>
                  <a:gd name="T0" fmla="*/ 59 w 73"/>
                  <a:gd name="T1" fmla="*/ 0 h 73"/>
                  <a:gd name="T2" fmla="*/ 0 w 73"/>
                  <a:gd name="T3" fmla="*/ 73 h 73"/>
                  <a:gd name="T4" fmla="*/ 29 w 73"/>
                  <a:gd name="T5" fmla="*/ 73 h 73"/>
                  <a:gd name="T6" fmla="*/ 73 w 73"/>
                  <a:gd name="T7" fmla="*/ 7 h 73"/>
                  <a:gd name="T8" fmla="*/ 59 w 73"/>
                  <a:gd name="T9" fmla="*/ 0 h 73"/>
                  <a:gd name="T10" fmla="*/ 59 w 73"/>
                  <a:gd name="T11" fmla="*/ 0 h 73"/>
                  <a:gd name="T12" fmla="*/ 59 w 73"/>
                  <a:gd name="T13" fmla="*/ 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3" h="73">
                    <a:moveTo>
                      <a:pt x="59" y="0"/>
                    </a:moveTo>
                    <a:lnTo>
                      <a:pt x="0" y="73"/>
                    </a:lnTo>
                    <a:lnTo>
                      <a:pt x="29" y="73"/>
                    </a:lnTo>
                    <a:lnTo>
                      <a:pt x="73" y="7"/>
                    </a:lnTo>
                    <a:lnTo>
                      <a:pt x="59" y="0"/>
                    </a:lnTo>
                    <a:moveTo>
                      <a:pt x="59" y="0"/>
                    </a:moveTo>
                    <a:lnTo>
                      <a:pt x="59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" name="Freeform 20">
                <a:extLst>
                  <a:ext uri="{FF2B5EF4-FFF2-40B4-BE49-F238E27FC236}">
                    <a16:creationId xmlns:a16="http://schemas.microsoft.com/office/drawing/2014/main" id="{1B3BF5E1-8027-4D4F-BAB4-D12F8C39983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773545" y="2312019"/>
                <a:ext cx="115888" cy="115888"/>
              </a:xfrm>
              <a:custGeom>
                <a:avLst/>
                <a:gdLst>
                  <a:gd name="T0" fmla="*/ 15 w 73"/>
                  <a:gd name="T1" fmla="*/ 0 h 73"/>
                  <a:gd name="T2" fmla="*/ 73 w 73"/>
                  <a:gd name="T3" fmla="*/ 73 h 73"/>
                  <a:gd name="T4" fmla="*/ 44 w 73"/>
                  <a:gd name="T5" fmla="*/ 73 h 73"/>
                  <a:gd name="T6" fmla="*/ 0 w 73"/>
                  <a:gd name="T7" fmla="*/ 7 h 73"/>
                  <a:gd name="T8" fmla="*/ 15 w 73"/>
                  <a:gd name="T9" fmla="*/ 0 h 73"/>
                  <a:gd name="T10" fmla="*/ 15 w 73"/>
                  <a:gd name="T11" fmla="*/ 0 h 73"/>
                  <a:gd name="T12" fmla="*/ 15 w 73"/>
                  <a:gd name="T13" fmla="*/ 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3" h="73">
                    <a:moveTo>
                      <a:pt x="15" y="0"/>
                    </a:moveTo>
                    <a:lnTo>
                      <a:pt x="73" y="73"/>
                    </a:lnTo>
                    <a:lnTo>
                      <a:pt x="44" y="73"/>
                    </a:lnTo>
                    <a:lnTo>
                      <a:pt x="0" y="7"/>
                    </a:lnTo>
                    <a:lnTo>
                      <a:pt x="15" y="0"/>
                    </a:lnTo>
                    <a:close/>
                    <a:moveTo>
                      <a:pt x="15" y="0"/>
                    </a:moveTo>
                    <a:lnTo>
                      <a:pt x="1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" name="Freeform 21">
                <a:extLst>
                  <a:ext uri="{FF2B5EF4-FFF2-40B4-BE49-F238E27FC236}">
                    <a16:creationId xmlns:a16="http://schemas.microsoft.com/office/drawing/2014/main" id="{E7A045B2-5C8A-4862-8F2C-204BB330F2C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773545" y="2312019"/>
                <a:ext cx="115888" cy="115888"/>
              </a:xfrm>
              <a:custGeom>
                <a:avLst/>
                <a:gdLst>
                  <a:gd name="T0" fmla="*/ 15 w 73"/>
                  <a:gd name="T1" fmla="*/ 0 h 73"/>
                  <a:gd name="T2" fmla="*/ 73 w 73"/>
                  <a:gd name="T3" fmla="*/ 73 h 73"/>
                  <a:gd name="T4" fmla="*/ 44 w 73"/>
                  <a:gd name="T5" fmla="*/ 73 h 73"/>
                  <a:gd name="T6" fmla="*/ 0 w 73"/>
                  <a:gd name="T7" fmla="*/ 7 h 73"/>
                  <a:gd name="T8" fmla="*/ 15 w 73"/>
                  <a:gd name="T9" fmla="*/ 0 h 73"/>
                  <a:gd name="T10" fmla="*/ 15 w 73"/>
                  <a:gd name="T11" fmla="*/ 0 h 73"/>
                  <a:gd name="T12" fmla="*/ 15 w 73"/>
                  <a:gd name="T13" fmla="*/ 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3" h="73">
                    <a:moveTo>
                      <a:pt x="15" y="0"/>
                    </a:moveTo>
                    <a:lnTo>
                      <a:pt x="73" y="73"/>
                    </a:lnTo>
                    <a:lnTo>
                      <a:pt x="44" y="73"/>
                    </a:lnTo>
                    <a:lnTo>
                      <a:pt x="0" y="7"/>
                    </a:lnTo>
                    <a:lnTo>
                      <a:pt x="15" y="0"/>
                    </a:lnTo>
                    <a:moveTo>
                      <a:pt x="15" y="0"/>
                    </a:moveTo>
                    <a:lnTo>
                      <a:pt x="15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1866923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E015F"/>
      </a:accent1>
      <a:accent2>
        <a:srgbClr val="EC2127"/>
      </a:accent2>
      <a:accent3>
        <a:srgbClr val="FFC000"/>
      </a:accent3>
      <a:accent4>
        <a:srgbClr val="92D050"/>
      </a:accent4>
      <a:accent5>
        <a:srgbClr val="01CF8F"/>
      </a:accent5>
      <a:accent6>
        <a:srgbClr val="00B0F0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7409</TotalTime>
  <Words>406</Words>
  <Application>Microsoft Office PowerPoint</Application>
  <PresentationFormat>Widescreen</PresentationFormat>
  <Paragraphs>67</Paragraphs>
  <Slides>10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Arial</vt:lpstr>
      <vt:lpstr>Calibri</vt:lpstr>
      <vt:lpstr>Lato</vt:lpstr>
      <vt:lpstr>Montserrat-Bold</vt:lpstr>
      <vt:lpstr>Montserrat-Regular</vt:lpstr>
      <vt:lpstr>Roboto</vt:lpstr>
      <vt:lpstr>Office Theme</vt:lpstr>
      <vt:lpstr>PowerPoint Presentation</vt:lpstr>
      <vt:lpstr>PowerPoint Presentation</vt:lpstr>
      <vt:lpstr>About us</vt:lpstr>
      <vt:lpstr>PowerPoint Presentation</vt:lpstr>
      <vt:lpstr>Our Team</vt:lpstr>
      <vt:lpstr>PowerPoint Presentation</vt:lpstr>
      <vt:lpstr>Our Timeline</vt:lpstr>
      <vt:lpstr>Our Infographic</vt:lpstr>
      <vt:lpstr>Map Project Location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Suman Khan</dc:creator>
  <cp:lastModifiedBy>Suman Khan</cp:lastModifiedBy>
  <cp:revision>1156</cp:revision>
  <dcterms:created xsi:type="dcterms:W3CDTF">2017-07-18T09:08:44Z</dcterms:created>
  <dcterms:modified xsi:type="dcterms:W3CDTF">2017-09-12T06:09:52Z</dcterms:modified>
</cp:coreProperties>
</file>