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A6-4A4C-94AF-D77912602B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A6-4A4C-94AF-D77912602B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A6-4A4C-94AF-D77912602B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5955952"/>
        <c:axId val="475956608"/>
      </c:barChart>
      <c:catAx>
        <c:axId val="47595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6608"/>
        <c:crosses val="autoZero"/>
        <c:auto val="1"/>
        <c:lblAlgn val="ctr"/>
        <c:lblOffset val="100"/>
        <c:noMultiLvlLbl val="0"/>
      </c:catAx>
      <c:valAx>
        <c:axId val="47595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88E455-200D-4F4A-968C-7B7106F38BA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975428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EBAD20-C50E-47B1-AF7A-ED8E9DCB1342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6299200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2249714"/>
            <a:ext cx="5602514" cy="3751036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DBC0844-F9C5-4B36-ADEA-72D6CD5285A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576492" y="2997610"/>
            <a:ext cx="2255246" cy="2255246"/>
          </a:xfrm>
          <a:custGeom>
            <a:avLst/>
            <a:gdLst>
              <a:gd name="connsiteX0" fmla="*/ 1127623 w 2255246"/>
              <a:gd name="connsiteY0" fmla="*/ 0 h 2255246"/>
              <a:gd name="connsiteX1" fmla="*/ 2255246 w 2255246"/>
              <a:gd name="connsiteY1" fmla="*/ 1127623 h 2255246"/>
              <a:gd name="connsiteX2" fmla="*/ 1127623 w 2255246"/>
              <a:gd name="connsiteY2" fmla="*/ 2255246 h 2255246"/>
              <a:gd name="connsiteX3" fmla="*/ 0 w 2255246"/>
              <a:gd name="connsiteY3" fmla="*/ 1127623 h 2255246"/>
              <a:gd name="connsiteX4" fmla="*/ 1127623 w 2255246"/>
              <a:gd name="connsiteY4" fmla="*/ 0 h 225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246" h="2255246">
                <a:moveTo>
                  <a:pt x="1127623" y="0"/>
                </a:moveTo>
                <a:cubicBezTo>
                  <a:pt x="1750392" y="0"/>
                  <a:pt x="2255246" y="504854"/>
                  <a:pt x="2255246" y="1127623"/>
                </a:cubicBezTo>
                <a:cubicBezTo>
                  <a:pt x="2255246" y="1750392"/>
                  <a:pt x="1750392" y="2255246"/>
                  <a:pt x="1127623" y="2255246"/>
                </a:cubicBezTo>
                <a:cubicBezTo>
                  <a:pt x="504854" y="2255246"/>
                  <a:pt x="0" y="1750392"/>
                  <a:pt x="0" y="1127623"/>
                </a:cubicBezTo>
                <a:cubicBezTo>
                  <a:pt x="0" y="504854"/>
                  <a:pt x="504854" y="0"/>
                  <a:pt x="11276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0"/>
            <a:ext cx="12192000" cy="3442517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67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2888E3B-6C02-478E-A372-2DEB6287A1A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12979" y="2026130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83BA45B-9038-4CD9-939E-30641C37C97D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8158968" y="2026129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AE89BB8-47FF-4CB4-898E-F23D2251C7EB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385974" y="2026130"/>
            <a:ext cx="3395304" cy="3017815"/>
          </a:xfrm>
          <a:custGeom>
            <a:avLst/>
            <a:gdLst>
              <a:gd name="connsiteX0" fmla="*/ 0 w 3395304"/>
              <a:gd name="connsiteY0" fmla="*/ 0 h 3017815"/>
              <a:gd name="connsiteX1" fmla="*/ 3395304 w 3395304"/>
              <a:gd name="connsiteY1" fmla="*/ 0 h 3017815"/>
              <a:gd name="connsiteX2" fmla="*/ 3395304 w 3395304"/>
              <a:gd name="connsiteY2" fmla="*/ 3017815 h 3017815"/>
              <a:gd name="connsiteX3" fmla="*/ 0 w 3395304"/>
              <a:gd name="connsiteY3" fmla="*/ 3017815 h 301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304" h="3017815">
                <a:moveTo>
                  <a:pt x="0" y="0"/>
                </a:moveTo>
                <a:lnTo>
                  <a:pt x="3395304" y="0"/>
                </a:lnTo>
                <a:lnTo>
                  <a:pt x="3395304" y="3017815"/>
                </a:lnTo>
                <a:lnTo>
                  <a:pt x="0" y="30178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77B5CF-BBA4-409F-80FD-7C134305BB2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527543" y="210441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24478B-51BC-435F-8F44-9D1CAC5C261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916013" y="219366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86BAB6-B157-4892-87B9-AC1E8FE04259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721778" y="2169537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10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229A0779-1AD3-4B60-A887-F22665C997F7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754539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0A074762-3FDB-47B0-B031-CEC1090AEC26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312384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072835C-8C40-4394-B8B2-4FD3A4AF4105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874922" y="1754877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6EE3A872-D94A-4873-96B1-A1CF5B7ADD7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" y="1754877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F441E279-990A-4E99-BE4A-377BDDCB2EA4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7312383" y="4387658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BCE62C52-9BB8-44CA-AA03-7433DCB738F0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9754539" y="4387658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1F289-6598-4A47-91B5-A5682FD24BBF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2437461" y="1754876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04E950FF-1683-4D52-A0C1-9ED976FD518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2437462" y="4387659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5600E6B9-623B-46B9-9782-1D651FB57130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874923" y="4387659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DD3AE6D-06CD-4369-9021-26564C56A4A3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1" y="4387661"/>
            <a:ext cx="2437461" cy="2464585"/>
          </a:xfrm>
          <a:custGeom>
            <a:avLst/>
            <a:gdLst>
              <a:gd name="connsiteX0" fmla="*/ 0 w 2437461"/>
              <a:gd name="connsiteY0" fmla="*/ 0 h 2464585"/>
              <a:gd name="connsiteX1" fmla="*/ 2437461 w 2437461"/>
              <a:gd name="connsiteY1" fmla="*/ 0 h 2464585"/>
              <a:gd name="connsiteX2" fmla="*/ 2437461 w 2437461"/>
              <a:gd name="connsiteY2" fmla="*/ 2464585 h 2464585"/>
              <a:gd name="connsiteX3" fmla="*/ 0 w 2437461"/>
              <a:gd name="connsiteY3" fmla="*/ 2464585 h 246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461" h="2464585">
                <a:moveTo>
                  <a:pt x="0" y="0"/>
                </a:moveTo>
                <a:lnTo>
                  <a:pt x="2437461" y="0"/>
                </a:lnTo>
                <a:lnTo>
                  <a:pt x="2437461" y="2464585"/>
                </a:lnTo>
                <a:lnTo>
                  <a:pt x="0" y="246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0915650" y="118046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0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2EB3725-95E8-4EEB-BF4B-E7AE1DD6BB5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45630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C8DAA5-7ED4-411B-BF53-95AC36E8061D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048668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225C82-67D0-45C8-A1A9-AA9E3CCF3A87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664103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233399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0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" y="2033587"/>
            <a:ext cx="12206514" cy="2750447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82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29BBE96-DC5E-4645-A44E-FC783D9B8785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956630" y="1947645"/>
            <a:ext cx="2278743" cy="1705961"/>
          </a:xfrm>
          <a:custGeom>
            <a:avLst/>
            <a:gdLst>
              <a:gd name="connsiteX0" fmla="*/ 0 w 2278743"/>
              <a:gd name="connsiteY0" fmla="*/ 0 h 1705961"/>
              <a:gd name="connsiteX1" fmla="*/ 2278743 w 2278743"/>
              <a:gd name="connsiteY1" fmla="*/ 0 h 1705961"/>
              <a:gd name="connsiteX2" fmla="*/ 2278743 w 2278743"/>
              <a:gd name="connsiteY2" fmla="*/ 1705961 h 1705961"/>
              <a:gd name="connsiteX3" fmla="*/ 0 w 2278743"/>
              <a:gd name="connsiteY3" fmla="*/ 1705961 h 170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1705961">
                <a:moveTo>
                  <a:pt x="0" y="0"/>
                </a:moveTo>
                <a:lnTo>
                  <a:pt x="2278743" y="0"/>
                </a:lnTo>
                <a:lnTo>
                  <a:pt x="2278743" y="1705961"/>
                </a:lnTo>
                <a:lnTo>
                  <a:pt x="0" y="1705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91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80C5AF7-12A9-481B-8F96-B8356448DF59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484924" y="1300199"/>
            <a:ext cx="2936544" cy="2936544"/>
          </a:xfrm>
          <a:custGeom>
            <a:avLst/>
            <a:gdLst>
              <a:gd name="connsiteX0" fmla="*/ 1468272 w 2936544"/>
              <a:gd name="connsiteY0" fmla="*/ 0 h 2936544"/>
              <a:gd name="connsiteX1" fmla="*/ 2936544 w 2936544"/>
              <a:gd name="connsiteY1" fmla="*/ 1468272 h 2936544"/>
              <a:gd name="connsiteX2" fmla="*/ 1468272 w 2936544"/>
              <a:gd name="connsiteY2" fmla="*/ 2936544 h 2936544"/>
              <a:gd name="connsiteX3" fmla="*/ 0 w 2936544"/>
              <a:gd name="connsiteY3" fmla="*/ 1468272 h 293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544" h="2936544">
                <a:moveTo>
                  <a:pt x="1468272" y="0"/>
                </a:moveTo>
                <a:lnTo>
                  <a:pt x="2936544" y="1468272"/>
                </a:lnTo>
                <a:lnTo>
                  <a:pt x="1468272" y="2936544"/>
                </a:lnTo>
                <a:lnTo>
                  <a:pt x="0" y="14682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5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4BB7B16-4547-4DA3-BCB5-AE426F1DF156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0" y="1"/>
            <a:ext cx="5773206" cy="6858000"/>
          </a:xfrm>
          <a:custGeom>
            <a:avLst/>
            <a:gdLst>
              <a:gd name="connsiteX0" fmla="*/ 0 w 5773206"/>
              <a:gd name="connsiteY0" fmla="*/ 0 h 6858000"/>
              <a:gd name="connsiteX1" fmla="*/ 3613546 w 5773206"/>
              <a:gd name="connsiteY1" fmla="*/ 0 h 6858000"/>
              <a:gd name="connsiteX2" fmla="*/ 3785392 w 5773206"/>
              <a:gd name="connsiteY2" fmla="*/ 105816 h 6858000"/>
              <a:gd name="connsiteX3" fmla="*/ 5737766 w 5773206"/>
              <a:gd name="connsiteY3" fmla="*/ 3936206 h 6858000"/>
              <a:gd name="connsiteX4" fmla="*/ 5713416 w 5773206"/>
              <a:gd name="connsiteY4" fmla="*/ 4091478 h 6858000"/>
              <a:gd name="connsiteX5" fmla="*/ 5668588 w 5773206"/>
              <a:gd name="connsiteY5" fmla="*/ 4267934 h 6858000"/>
              <a:gd name="connsiteX6" fmla="*/ 3421054 w 5773206"/>
              <a:gd name="connsiteY6" fmla="*/ 6821962 h 6858000"/>
              <a:gd name="connsiteX7" fmla="*/ 3351032 w 5773206"/>
              <a:gd name="connsiteY7" fmla="*/ 6858000 h 6858000"/>
              <a:gd name="connsiteX8" fmla="*/ 0 w 577320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3206" h="6858000">
                <a:moveTo>
                  <a:pt x="0" y="0"/>
                </a:moveTo>
                <a:lnTo>
                  <a:pt x="3613546" y="0"/>
                </a:lnTo>
                <a:lnTo>
                  <a:pt x="3785392" y="105816"/>
                </a:lnTo>
                <a:cubicBezTo>
                  <a:pt x="4674751" y="676359"/>
                  <a:pt x="6007764" y="1885920"/>
                  <a:pt x="5737766" y="3936206"/>
                </a:cubicBezTo>
                <a:lnTo>
                  <a:pt x="5713416" y="4091478"/>
                </a:lnTo>
                <a:lnTo>
                  <a:pt x="5668588" y="4267934"/>
                </a:lnTo>
                <a:cubicBezTo>
                  <a:pt x="5262527" y="5694703"/>
                  <a:pt x="4032948" y="6500370"/>
                  <a:pt x="3421054" y="6821962"/>
                </a:cubicBezTo>
                <a:lnTo>
                  <a:pt x="335103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57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E98E215-C5CF-487D-B2CF-AD2B86226D14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244748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68C7E07-378D-4832-8B29-8AA7E197F6D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91814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F8A5D84-C03B-4EF0-BCFD-AE2C62DD8E1B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27369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BB5178B-1EBE-4FA2-AA1F-C024995B0C1A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168281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B35F446-8B38-49E4-823F-3CF9C141C49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6174435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C695B69-1CCC-4AA5-BD5A-8E15D51EA7DC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8097968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EB3B86F-1BD4-4D67-BF65-0DA23889B768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250902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5E3EE1A-43E9-4F0A-8DA9-33EBD3F90ED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2321215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2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6C953FD-0BCF-450D-8302-9DCBA3A83525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6144396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E7222D1-40E4-4C69-BF0B-7CA29BF285A9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58774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B57C7F8-3E59-4B6C-82EF-2A6310B67B16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230018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897BDD4-4653-481C-91AF-DD0006BC6F2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2315640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5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A1DCBF4-B95E-44CA-A61D-3128A8C31E8F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0" y="3488"/>
            <a:ext cx="12192000" cy="6856099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7BF0E7B-1EAF-45FC-9101-AC257D91111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476876" y="2356446"/>
            <a:ext cx="3196432" cy="3196432"/>
          </a:xfrm>
          <a:custGeom>
            <a:avLst/>
            <a:gdLst>
              <a:gd name="connsiteX0" fmla="*/ 1598216 w 3196432"/>
              <a:gd name="connsiteY0" fmla="*/ 0 h 3196432"/>
              <a:gd name="connsiteX1" fmla="*/ 3196432 w 3196432"/>
              <a:gd name="connsiteY1" fmla="*/ 1598216 h 3196432"/>
              <a:gd name="connsiteX2" fmla="*/ 1598216 w 3196432"/>
              <a:gd name="connsiteY2" fmla="*/ 3196432 h 3196432"/>
              <a:gd name="connsiteX3" fmla="*/ 0 w 3196432"/>
              <a:gd name="connsiteY3" fmla="*/ 1598216 h 3196432"/>
              <a:gd name="connsiteX4" fmla="*/ 1598216 w 3196432"/>
              <a:gd name="connsiteY4" fmla="*/ 0 h 319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432" h="3196432">
                <a:moveTo>
                  <a:pt x="1598216" y="0"/>
                </a:moveTo>
                <a:cubicBezTo>
                  <a:pt x="2480886" y="0"/>
                  <a:pt x="3196432" y="715546"/>
                  <a:pt x="3196432" y="1598216"/>
                </a:cubicBezTo>
                <a:cubicBezTo>
                  <a:pt x="3196432" y="2480886"/>
                  <a:pt x="2480886" y="3196432"/>
                  <a:pt x="1598216" y="3196432"/>
                </a:cubicBezTo>
                <a:cubicBezTo>
                  <a:pt x="715546" y="3196432"/>
                  <a:pt x="0" y="2480886"/>
                  <a:pt x="0" y="1598216"/>
                </a:cubicBezTo>
                <a:cubicBezTo>
                  <a:pt x="0" y="715546"/>
                  <a:pt x="715546" y="0"/>
                  <a:pt x="1598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096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17" r:id="rId6"/>
    <p:sldLayoutId id="2147483721" r:id="rId7"/>
    <p:sldLayoutId id="2147483723" r:id="rId8"/>
    <p:sldLayoutId id="2147483754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  <p:sldLayoutId id="2147483788" r:id="rId18"/>
    <p:sldLayoutId id="2147483789" r:id="rId19"/>
    <p:sldLayoutId id="2147483790" r:id="rId20"/>
    <p:sldLayoutId id="2147483791" r:id="rId21"/>
    <p:sldLayoutId id="2147483792" r:id="rId22"/>
    <p:sldLayoutId id="2147483793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.jpeg"/><Relationship Id="rId5" Type="http://schemas.openxmlformats.org/officeDocument/2006/relationships/image" Target="../media/image6.jpeg"/><Relationship Id="rId10" Type="http://schemas.openxmlformats.org/officeDocument/2006/relationships/image" Target="../media/image9.jpe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AD3D922A-DCED-49FE-BDB5-127384F41C9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EF8E8A-47C4-4B1C-BB35-9F2B5E3D2AF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5527DA-9AE5-4D39-9085-4ACD7C5570A3}"/>
              </a:ext>
            </a:extLst>
          </p:cNvPr>
          <p:cNvGrpSpPr/>
          <p:nvPr/>
        </p:nvGrpSpPr>
        <p:grpSpPr>
          <a:xfrm>
            <a:off x="3617912" y="2567939"/>
            <a:ext cx="4956176" cy="1727199"/>
            <a:chOff x="3832225" y="2935288"/>
            <a:chExt cx="4956176" cy="1727199"/>
          </a:xfrm>
        </p:grpSpPr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E0E9B36C-9A92-4AAC-9CF1-1CB25BD944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4">
              <a:extLst>
                <a:ext uri="{FF2B5EF4-FFF2-40B4-BE49-F238E27FC236}">
                  <a16:creationId xmlns:a16="http://schemas.microsoft.com/office/drawing/2014/main" id="{71412B0F-F655-459B-88BE-B506010E6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5">
              <a:extLst>
                <a:ext uri="{FF2B5EF4-FFF2-40B4-BE49-F238E27FC236}">
                  <a16:creationId xmlns:a16="http://schemas.microsoft.com/office/drawing/2014/main" id="{11E3C259-4C63-452E-B9A8-9AC6F2466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>
              <a:extLst>
                <a:ext uri="{FF2B5EF4-FFF2-40B4-BE49-F238E27FC236}">
                  <a16:creationId xmlns:a16="http://schemas.microsoft.com/office/drawing/2014/main" id="{6875AFC6-BB38-408A-B382-B85936698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783FFFF9-E637-40A0-86E5-EF14B83EA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47F14245-CA52-46C0-8F40-910761E38E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81C703C2-886C-420B-B1E9-C2F4606CC9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54D306A5-0AA8-4F7E-B59F-C1171ED23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7F9688DE-E33D-4FAE-9DC4-BC66E5D86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2">
              <a:extLst>
                <a:ext uri="{FF2B5EF4-FFF2-40B4-BE49-F238E27FC236}">
                  <a16:creationId xmlns:a16="http://schemas.microsoft.com/office/drawing/2014/main" id="{06D62882-6C90-404B-B15F-0A2B8D9B1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id="{38A9350E-BD27-45A7-B26E-C87911B4D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4">
              <a:extLst>
                <a:ext uri="{FF2B5EF4-FFF2-40B4-BE49-F238E27FC236}">
                  <a16:creationId xmlns:a16="http://schemas.microsoft.com/office/drawing/2014/main" id="{237B89DE-678C-4002-90F5-9272AB582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5">
              <a:extLst>
                <a:ext uri="{FF2B5EF4-FFF2-40B4-BE49-F238E27FC236}">
                  <a16:creationId xmlns:a16="http://schemas.microsoft.com/office/drawing/2014/main" id="{BB52CA1D-53A9-488E-9385-4E6DCE4BB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6">
              <a:extLst>
                <a:ext uri="{FF2B5EF4-FFF2-40B4-BE49-F238E27FC236}">
                  <a16:creationId xmlns:a16="http://schemas.microsoft.com/office/drawing/2014/main" id="{10B44B38-E6AC-4189-8F00-81251413F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E3A2D415-3C9F-4868-9EB2-48C22A33F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176939C-A3CD-487F-B8B1-E75A398E38CC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979BE2C-7E6B-4254-A809-69813D4D99AD}"/>
              </a:ext>
            </a:extLst>
          </p:cNvPr>
          <p:cNvSpPr/>
          <p:nvPr/>
        </p:nvSpPr>
        <p:spPr>
          <a:xfrm>
            <a:off x="5905500" y="3489"/>
            <a:ext cx="6286499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938C76E-D78D-4C95-97F5-3B11DCA242C4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>
          <a:xfrm>
            <a:off x="1484924" y="1300199"/>
            <a:ext cx="2936544" cy="293654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0BF769-03AA-4B7A-A0DF-1BF7ADF27154}"/>
              </a:ext>
            </a:extLst>
          </p:cNvPr>
          <p:cNvSpPr txBox="1"/>
          <p:nvPr/>
        </p:nvSpPr>
        <p:spPr>
          <a:xfrm>
            <a:off x="1337664" y="4547005"/>
            <a:ext cx="3231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CF45B-DA4A-499D-9979-C41E4698339E}"/>
              </a:ext>
            </a:extLst>
          </p:cNvPr>
          <p:cNvSpPr/>
          <p:nvPr/>
        </p:nvSpPr>
        <p:spPr>
          <a:xfrm>
            <a:off x="2619367" y="5063423"/>
            <a:ext cx="667658" cy="58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247146-A4D5-414F-B6F0-E9B5C564C06A}"/>
              </a:ext>
            </a:extLst>
          </p:cNvPr>
          <p:cNvCxnSpPr/>
          <p:nvPr/>
        </p:nvCxnSpPr>
        <p:spPr>
          <a:xfrm>
            <a:off x="59055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C66AC0-8BB5-4468-98C3-971B8DC20941}"/>
              </a:ext>
            </a:extLst>
          </p:cNvPr>
          <p:cNvGrpSpPr/>
          <p:nvPr/>
        </p:nvGrpSpPr>
        <p:grpSpPr>
          <a:xfrm>
            <a:off x="6696611" y="2423773"/>
            <a:ext cx="4704279" cy="2017433"/>
            <a:chOff x="6516170" y="2491472"/>
            <a:chExt cx="4704279" cy="201743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3FCEBD2-E748-4C07-B05A-92453376BC56}"/>
                </a:ext>
              </a:extLst>
            </p:cNvPr>
            <p:cNvSpPr/>
            <p:nvPr/>
          </p:nvSpPr>
          <p:spPr>
            <a:xfrm>
              <a:off x="6516170" y="3134170"/>
              <a:ext cx="4704279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5BCA61-49D3-4A9A-956E-7DC9CC8618FC}"/>
                </a:ext>
              </a:extLst>
            </p:cNvPr>
            <p:cNvSpPr/>
            <p:nvPr/>
          </p:nvSpPr>
          <p:spPr>
            <a:xfrm>
              <a:off x="6516170" y="2491472"/>
              <a:ext cx="346280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2E0E466-F127-46B7-817D-FE875B893918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7" r="21937"/>
          <a:stretch>
            <a:fillRect/>
          </a:stretch>
        </p:blipFill>
        <p:spPr/>
      </p:pic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D05EF02-1A84-4D20-B3EF-C7DDC8D797EF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5773206" cy="6858000"/>
          </a:xfrm>
          <a:custGeom>
            <a:avLst/>
            <a:gdLst>
              <a:gd name="connsiteX0" fmla="*/ 0 w 5773206"/>
              <a:gd name="connsiteY0" fmla="*/ 0 h 6858000"/>
              <a:gd name="connsiteX1" fmla="*/ 3613546 w 5773206"/>
              <a:gd name="connsiteY1" fmla="*/ 0 h 6858000"/>
              <a:gd name="connsiteX2" fmla="*/ 3785392 w 5773206"/>
              <a:gd name="connsiteY2" fmla="*/ 105816 h 6858000"/>
              <a:gd name="connsiteX3" fmla="*/ 5737766 w 5773206"/>
              <a:gd name="connsiteY3" fmla="*/ 3936206 h 6858000"/>
              <a:gd name="connsiteX4" fmla="*/ 5713416 w 5773206"/>
              <a:gd name="connsiteY4" fmla="*/ 4091478 h 6858000"/>
              <a:gd name="connsiteX5" fmla="*/ 5668588 w 5773206"/>
              <a:gd name="connsiteY5" fmla="*/ 4267934 h 6858000"/>
              <a:gd name="connsiteX6" fmla="*/ 3421054 w 5773206"/>
              <a:gd name="connsiteY6" fmla="*/ 6821962 h 6858000"/>
              <a:gd name="connsiteX7" fmla="*/ 3351032 w 5773206"/>
              <a:gd name="connsiteY7" fmla="*/ 6858000 h 6858000"/>
              <a:gd name="connsiteX8" fmla="*/ 0 w 5773206"/>
              <a:gd name="connsiteY8" fmla="*/ 6858000 h 6858000"/>
              <a:gd name="connsiteX9" fmla="*/ 0 w 5773206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73206" h="6858000">
                <a:moveTo>
                  <a:pt x="0" y="0"/>
                </a:moveTo>
                <a:lnTo>
                  <a:pt x="3613546" y="0"/>
                </a:lnTo>
                <a:lnTo>
                  <a:pt x="3785392" y="105816"/>
                </a:lnTo>
                <a:cubicBezTo>
                  <a:pt x="4674751" y="676359"/>
                  <a:pt x="6007764" y="1885920"/>
                  <a:pt x="5737766" y="3936206"/>
                </a:cubicBezTo>
                <a:lnTo>
                  <a:pt x="5713416" y="4091478"/>
                </a:lnTo>
                <a:lnTo>
                  <a:pt x="5668588" y="4267934"/>
                </a:lnTo>
                <a:cubicBezTo>
                  <a:pt x="5262527" y="5694703"/>
                  <a:pt x="4032948" y="6500370"/>
                  <a:pt x="3421054" y="6821962"/>
                </a:cubicBezTo>
                <a:lnTo>
                  <a:pt x="33510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95000"/>
                  <a:alpha val="70000"/>
                </a:schemeClr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D50A541-56B9-412C-B315-622C8070667D}"/>
              </a:ext>
            </a:extLst>
          </p:cNvPr>
          <p:cNvSpPr>
            <a:spLocks/>
          </p:cNvSpPr>
          <p:nvPr/>
        </p:nvSpPr>
        <p:spPr bwMode="auto">
          <a:xfrm>
            <a:off x="3344863" y="2547938"/>
            <a:ext cx="3783013" cy="4313238"/>
          </a:xfrm>
          <a:custGeom>
            <a:avLst/>
            <a:gdLst>
              <a:gd name="T0" fmla="*/ 825 w 1307"/>
              <a:gd name="T1" fmla="*/ 0 h 1496"/>
              <a:gd name="T2" fmla="*/ 0 w 1307"/>
              <a:gd name="T3" fmla="*/ 1496 h 1496"/>
              <a:gd name="T4" fmla="*/ 554 w 1307"/>
              <a:gd name="T5" fmla="*/ 1496 h 1496"/>
              <a:gd name="T6" fmla="*/ 581 w 1307"/>
              <a:gd name="T7" fmla="*/ 1478 h 1496"/>
              <a:gd name="T8" fmla="*/ 825 w 1307"/>
              <a:gd name="T9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7" h="1496">
                <a:moveTo>
                  <a:pt x="825" y="0"/>
                </a:moveTo>
                <a:cubicBezTo>
                  <a:pt x="989" y="905"/>
                  <a:pt x="267" y="1361"/>
                  <a:pt x="0" y="1496"/>
                </a:cubicBezTo>
                <a:cubicBezTo>
                  <a:pt x="554" y="1496"/>
                  <a:pt x="554" y="1496"/>
                  <a:pt x="554" y="1496"/>
                </a:cubicBezTo>
                <a:cubicBezTo>
                  <a:pt x="563" y="1490"/>
                  <a:pt x="572" y="1484"/>
                  <a:pt x="581" y="1478"/>
                </a:cubicBezTo>
                <a:cubicBezTo>
                  <a:pt x="1307" y="964"/>
                  <a:pt x="825" y="0"/>
                  <a:pt x="8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31D86F50-9B20-4981-AC01-7D174370E408}"/>
              </a:ext>
            </a:extLst>
          </p:cNvPr>
          <p:cNvSpPr>
            <a:spLocks/>
          </p:cNvSpPr>
          <p:nvPr/>
        </p:nvSpPr>
        <p:spPr bwMode="auto">
          <a:xfrm>
            <a:off x="3608388" y="-3175"/>
            <a:ext cx="3424238" cy="4154488"/>
          </a:xfrm>
          <a:custGeom>
            <a:avLst/>
            <a:gdLst>
              <a:gd name="T0" fmla="*/ 724 w 1183"/>
              <a:gd name="T1" fmla="*/ 1441 h 1441"/>
              <a:gd name="T2" fmla="*/ 529 w 1183"/>
              <a:gd name="T3" fmla="*/ 0 h 1441"/>
              <a:gd name="T4" fmla="*/ 0 w 1183"/>
              <a:gd name="T5" fmla="*/ 0 h 1441"/>
              <a:gd name="T6" fmla="*/ 724 w 1183"/>
              <a:gd name="T7" fmla="*/ 1441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3" h="1441">
                <a:moveTo>
                  <a:pt x="724" y="1441"/>
                </a:moveTo>
                <a:cubicBezTo>
                  <a:pt x="724" y="1441"/>
                  <a:pt x="1183" y="522"/>
                  <a:pt x="529" y="0"/>
                </a:cubicBezTo>
                <a:cubicBezTo>
                  <a:pt x="0" y="0"/>
                  <a:pt x="0" y="0"/>
                  <a:pt x="0" y="0"/>
                </a:cubicBezTo>
                <a:cubicBezTo>
                  <a:pt x="312" y="185"/>
                  <a:pt x="870" y="634"/>
                  <a:pt x="724" y="144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BB79A52-EEDD-4B69-916F-081AE1D397C2}"/>
              </a:ext>
            </a:extLst>
          </p:cNvPr>
          <p:cNvGrpSpPr/>
          <p:nvPr/>
        </p:nvGrpSpPr>
        <p:grpSpPr>
          <a:xfrm>
            <a:off x="693140" y="2664592"/>
            <a:ext cx="4386927" cy="1528819"/>
            <a:chOff x="3832225" y="2935288"/>
            <a:chExt cx="4956176" cy="1727199"/>
          </a:xfrm>
        </p:grpSpPr>
        <p:sp>
          <p:nvSpPr>
            <p:cNvPr id="56" name="Freeform 23">
              <a:extLst>
                <a:ext uri="{FF2B5EF4-FFF2-40B4-BE49-F238E27FC236}">
                  <a16:creationId xmlns:a16="http://schemas.microsoft.com/office/drawing/2014/main" id="{469667ED-EE22-4BE0-8B40-12431A2FF2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">
              <a:extLst>
                <a:ext uri="{FF2B5EF4-FFF2-40B4-BE49-F238E27FC236}">
                  <a16:creationId xmlns:a16="http://schemas.microsoft.com/office/drawing/2014/main" id="{0D67438D-4BAE-47F1-A470-ABDE56DB06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">
              <a:extLst>
                <a:ext uri="{FF2B5EF4-FFF2-40B4-BE49-F238E27FC236}">
                  <a16:creationId xmlns:a16="http://schemas.microsoft.com/office/drawing/2014/main" id="{0A51FBF8-F73F-4EB3-9C73-7CAE2E81B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">
              <a:extLst>
                <a:ext uri="{FF2B5EF4-FFF2-40B4-BE49-F238E27FC236}">
                  <a16:creationId xmlns:a16="http://schemas.microsoft.com/office/drawing/2014/main" id="{7956B7B8-4F36-418B-9F97-2D7BA5A23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27">
              <a:extLst>
                <a:ext uri="{FF2B5EF4-FFF2-40B4-BE49-F238E27FC236}">
                  <a16:creationId xmlns:a16="http://schemas.microsoft.com/office/drawing/2014/main" id="{CE297FD9-D998-4AF2-89A4-6069FC99C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8">
              <a:extLst>
                <a:ext uri="{FF2B5EF4-FFF2-40B4-BE49-F238E27FC236}">
                  <a16:creationId xmlns:a16="http://schemas.microsoft.com/office/drawing/2014/main" id="{71811120-9018-48E9-97C6-48496E3BB7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9">
              <a:extLst>
                <a:ext uri="{FF2B5EF4-FFF2-40B4-BE49-F238E27FC236}">
                  <a16:creationId xmlns:a16="http://schemas.microsoft.com/office/drawing/2014/main" id="{763712D2-95C3-4597-86CC-0A38B47197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0">
              <a:extLst>
                <a:ext uri="{FF2B5EF4-FFF2-40B4-BE49-F238E27FC236}">
                  <a16:creationId xmlns:a16="http://schemas.microsoft.com/office/drawing/2014/main" id="{D2CC5C10-8480-461E-87E2-E58F420C8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1">
              <a:extLst>
                <a:ext uri="{FF2B5EF4-FFF2-40B4-BE49-F238E27FC236}">
                  <a16:creationId xmlns:a16="http://schemas.microsoft.com/office/drawing/2014/main" id="{1DF9AFFE-E49C-4730-9C46-104BD8FE7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639C5A5A-BED2-4977-804C-D6C305712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4C6B3AEE-FE9F-4205-B872-FECB7ACA4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4">
              <a:extLst>
                <a:ext uri="{FF2B5EF4-FFF2-40B4-BE49-F238E27FC236}">
                  <a16:creationId xmlns:a16="http://schemas.microsoft.com/office/drawing/2014/main" id="{163910F4-4A5A-4BD9-A876-D8C49F84E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5">
              <a:extLst>
                <a:ext uri="{FF2B5EF4-FFF2-40B4-BE49-F238E27FC236}">
                  <a16:creationId xmlns:a16="http://schemas.microsoft.com/office/drawing/2014/main" id="{4CFF32A7-5B21-4341-98E6-68EB43B11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6">
              <a:extLst>
                <a:ext uri="{FF2B5EF4-FFF2-40B4-BE49-F238E27FC236}">
                  <a16:creationId xmlns:a16="http://schemas.microsoft.com/office/drawing/2014/main" id="{51C9C024-3BB7-489C-8C89-658D32B80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7">
              <a:extLst>
                <a:ext uri="{FF2B5EF4-FFF2-40B4-BE49-F238E27FC236}">
                  <a16:creationId xmlns:a16="http://schemas.microsoft.com/office/drawing/2014/main" id="{E32603D7-3A40-4907-8407-CAEFDA038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E2E333-923A-4670-B91D-6357698C50C0}"/>
              </a:ext>
            </a:extLst>
          </p:cNvPr>
          <p:cNvGrpSpPr/>
          <p:nvPr/>
        </p:nvGrpSpPr>
        <p:grpSpPr>
          <a:xfrm>
            <a:off x="6834729" y="868201"/>
            <a:ext cx="4704279" cy="5126675"/>
            <a:chOff x="6717903" y="1018271"/>
            <a:chExt cx="4704279" cy="5126675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43CB248-D16B-46F5-BF88-3E627CAA00DC}"/>
                </a:ext>
              </a:extLst>
            </p:cNvPr>
            <p:cNvSpPr/>
            <p:nvPr/>
          </p:nvSpPr>
          <p:spPr>
            <a:xfrm>
              <a:off x="6717903" y="1644424"/>
              <a:ext cx="4704279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of type and scrambled it to make a type specimen book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00BAC48-0265-4A06-B468-674CE17A901A}"/>
                </a:ext>
              </a:extLst>
            </p:cNvPr>
            <p:cNvGrpSpPr/>
            <p:nvPr/>
          </p:nvGrpSpPr>
          <p:grpSpPr>
            <a:xfrm>
              <a:off x="6717903" y="2847484"/>
              <a:ext cx="4159246" cy="3297462"/>
              <a:chOff x="1498437" y="2951045"/>
              <a:chExt cx="4159246" cy="3297462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9B9FD1EE-65FD-4203-9E6B-1E17961C38F7}"/>
                  </a:ext>
                </a:extLst>
              </p:cNvPr>
              <p:cNvSpPr/>
              <p:nvPr/>
            </p:nvSpPr>
            <p:spPr>
              <a:xfrm>
                <a:off x="2519120" y="3320365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BC0E892-B3CB-4301-A6DF-41F4016DAE48}"/>
                  </a:ext>
                </a:extLst>
              </p:cNvPr>
              <p:cNvSpPr txBox="1"/>
              <p:nvPr/>
            </p:nvSpPr>
            <p:spPr>
              <a:xfrm>
                <a:off x="2495339" y="2951045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C3B825D1-095F-4CC6-9DFD-89AF4154EFC1}"/>
                  </a:ext>
                </a:extLst>
              </p:cNvPr>
              <p:cNvGrpSpPr/>
              <p:nvPr/>
            </p:nvGrpSpPr>
            <p:grpSpPr>
              <a:xfrm>
                <a:off x="1498437" y="2997895"/>
                <a:ext cx="758371" cy="650081"/>
                <a:chOff x="7413628" y="2514600"/>
                <a:chExt cx="758371" cy="650081"/>
              </a:xfrm>
            </p:grpSpPr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B4B9ACD9-F0E0-427A-999F-6FE37D9DBF1F}"/>
                    </a:ext>
                  </a:extLst>
                </p:cNvPr>
                <p:cNvSpPr/>
                <p:nvPr/>
              </p:nvSpPr>
              <p:spPr>
                <a:xfrm>
                  <a:off x="7413628" y="2514600"/>
                  <a:ext cx="758371" cy="65008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5" name="Freeform 9">
                  <a:extLst>
                    <a:ext uri="{FF2B5EF4-FFF2-40B4-BE49-F238E27FC236}">
                      <a16:creationId xmlns:a16="http://schemas.microsoft.com/office/drawing/2014/main" id="{0E5FC8E7-FEB6-4B7A-8725-C7366E387C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8884" y="2692273"/>
                  <a:ext cx="287859" cy="29473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E733B2E-CBB1-45B1-87F0-76F1D2BA2902}"/>
                  </a:ext>
                </a:extLst>
              </p:cNvPr>
              <p:cNvGrpSpPr/>
              <p:nvPr/>
            </p:nvGrpSpPr>
            <p:grpSpPr>
              <a:xfrm>
                <a:off x="1498437" y="3846402"/>
                <a:ext cx="758371" cy="650081"/>
                <a:chOff x="7413628" y="3358356"/>
                <a:chExt cx="758371" cy="650081"/>
              </a:xfrm>
            </p:grpSpPr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E5AD3C55-CB79-44C8-9583-9FC4215285E6}"/>
                    </a:ext>
                  </a:extLst>
                </p:cNvPr>
                <p:cNvSpPr/>
                <p:nvPr/>
              </p:nvSpPr>
              <p:spPr>
                <a:xfrm>
                  <a:off x="7413628" y="3358356"/>
                  <a:ext cx="758371" cy="65008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3" name="Freeform 8">
                  <a:extLst>
                    <a:ext uri="{FF2B5EF4-FFF2-40B4-BE49-F238E27FC236}">
                      <a16:creationId xmlns:a16="http://schemas.microsoft.com/office/drawing/2014/main" id="{628CCA4C-430F-418A-ADEA-853E98A4AF9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7410" y="3547327"/>
                  <a:ext cx="290806" cy="272139"/>
                </a:xfrm>
                <a:custGeom>
                  <a:avLst/>
                  <a:gdLst>
                    <a:gd name="T0" fmla="*/ 129 w 130"/>
                    <a:gd name="T1" fmla="*/ 35 h 120"/>
                    <a:gd name="T2" fmla="*/ 94 w 130"/>
                    <a:gd name="T3" fmla="*/ 0 h 120"/>
                    <a:gd name="T4" fmla="*/ 64 w 130"/>
                    <a:gd name="T5" fmla="*/ 17 h 120"/>
                    <a:gd name="T6" fmla="*/ 35 w 130"/>
                    <a:gd name="T7" fmla="*/ 0 h 120"/>
                    <a:gd name="T8" fmla="*/ 0 w 130"/>
                    <a:gd name="T9" fmla="*/ 35 h 120"/>
                    <a:gd name="T10" fmla="*/ 2 w 130"/>
                    <a:gd name="T11" fmla="*/ 49 h 120"/>
                    <a:gd name="T12" fmla="*/ 19 w 130"/>
                    <a:gd name="T13" fmla="*/ 79 h 120"/>
                    <a:gd name="T14" fmla="*/ 64 w 130"/>
                    <a:gd name="T15" fmla="*/ 120 h 120"/>
                    <a:gd name="T16" fmla="*/ 110 w 130"/>
                    <a:gd name="T17" fmla="*/ 79 h 120"/>
                    <a:gd name="T18" fmla="*/ 128 w 130"/>
                    <a:gd name="T19" fmla="*/ 49 h 120"/>
                    <a:gd name="T20" fmla="*/ 129 w 130"/>
                    <a:gd name="T21" fmla="*/ 35 h 120"/>
                    <a:gd name="T22" fmla="*/ 123 w 130"/>
                    <a:gd name="T23" fmla="*/ 48 h 120"/>
                    <a:gd name="T24" fmla="*/ 107 w 130"/>
                    <a:gd name="T25" fmla="*/ 75 h 120"/>
                    <a:gd name="T26" fmla="*/ 64 w 130"/>
                    <a:gd name="T27" fmla="*/ 113 h 120"/>
                    <a:gd name="T28" fmla="*/ 23 w 130"/>
                    <a:gd name="T29" fmla="*/ 75 h 120"/>
                    <a:gd name="T30" fmla="*/ 6 w 130"/>
                    <a:gd name="T31" fmla="*/ 48 h 120"/>
                    <a:gd name="T32" fmla="*/ 5 w 130"/>
                    <a:gd name="T33" fmla="*/ 36 h 120"/>
                    <a:gd name="T34" fmla="*/ 5 w 130"/>
                    <a:gd name="T35" fmla="*/ 36 h 120"/>
                    <a:gd name="T36" fmla="*/ 35 w 130"/>
                    <a:gd name="T37" fmla="*/ 5 h 120"/>
                    <a:gd name="T38" fmla="*/ 62 w 130"/>
                    <a:gd name="T39" fmla="*/ 23 h 120"/>
                    <a:gd name="T40" fmla="*/ 64 w 130"/>
                    <a:gd name="T41" fmla="*/ 29 h 120"/>
                    <a:gd name="T42" fmla="*/ 67 w 130"/>
                    <a:gd name="T43" fmla="*/ 23 h 120"/>
                    <a:gd name="T44" fmla="*/ 94 w 130"/>
                    <a:gd name="T45" fmla="*/ 5 h 120"/>
                    <a:gd name="T46" fmla="*/ 124 w 130"/>
                    <a:gd name="T47" fmla="*/ 36 h 120"/>
                    <a:gd name="T48" fmla="*/ 123 w 130"/>
                    <a:gd name="T49" fmla="*/ 48 h 120"/>
                    <a:gd name="T50" fmla="*/ 123 w 130"/>
                    <a:gd name="T51" fmla="*/ 48 h 120"/>
                    <a:gd name="T52" fmla="*/ 123 w 130"/>
                    <a:gd name="T53" fmla="*/ 4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120">
                      <a:moveTo>
                        <a:pt x="129" y="35"/>
                      </a:moveTo>
                      <a:cubicBezTo>
                        <a:pt x="127" y="15"/>
                        <a:pt x="113" y="0"/>
                        <a:pt x="94" y="0"/>
                      </a:cubicBezTo>
                      <a:cubicBezTo>
                        <a:pt x="82" y="0"/>
                        <a:pt x="71" y="6"/>
                        <a:pt x="64" y="17"/>
                      </a:cubicBezTo>
                      <a:cubicBezTo>
                        <a:pt x="58" y="6"/>
                        <a:pt x="47" y="0"/>
                        <a:pt x="35" y="0"/>
                      </a:cubicBezTo>
                      <a:cubicBezTo>
                        <a:pt x="17" y="0"/>
                        <a:pt x="2" y="15"/>
                        <a:pt x="0" y="35"/>
                      </a:cubicBezTo>
                      <a:cubicBezTo>
                        <a:pt x="0" y="36"/>
                        <a:pt x="0" y="41"/>
                        <a:pt x="2" y="49"/>
                      </a:cubicBezTo>
                      <a:cubicBezTo>
                        <a:pt x="4" y="60"/>
                        <a:pt x="10" y="71"/>
                        <a:pt x="19" y="79"/>
                      </a:cubicBezTo>
                      <a:cubicBezTo>
                        <a:pt x="64" y="120"/>
                        <a:pt x="64" y="120"/>
                        <a:pt x="64" y="120"/>
                      </a:cubicBezTo>
                      <a:cubicBezTo>
                        <a:pt x="110" y="79"/>
                        <a:pt x="110" y="79"/>
                        <a:pt x="110" y="79"/>
                      </a:cubicBezTo>
                      <a:cubicBezTo>
                        <a:pt x="119" y="71"/>
                        <a:pt x="126" y="60"/>
                        <a:pt x="128" y="49"/>
                      </a:cubicBezTo>
                      <a:cubicBezTo>
                        <a:pt x="130" y="41"/>
                        <a:pt x="129" y="36"/>
                        <a:pt x="129" y="35"/>
                      </a:cubicBezTo>
                      <a:close/>
                      <a:moveTo>
                        <a:pt x="123" y="48"/>
                      </a:moveTo>
                      <a:cubicBezTo>
                        <a:pt x="121" y="58"/>
                        <a:pt x="115" y="68"/>
                        <a:pt x="107" y="75"/>
                      </a:cubicBezTo>
                      <a:cubicBezTo>
                        <a:pt x="64" y="113"/>
                        <a:pt x="64" y="113"/>
                        <a:pt x="64" y="113"/>
                      </a:cubicBez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4" y="68"/>
                        <a:pt x="9" y="58"/>
                        <a:pt x="6" y="48"/>
                      </a:cubicBezTo>
                      <a:cubicBezTo>
                        <a:pt x="5" y="40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7" y="18"/>
                        <a:pt x="20" y="5"/>
                        <a:pt x="35" y="5"/>
                      </a:cubicBezTo>
                      <a:cubicBezTo>
                        <a:pt x="47" y="5"/>
                        <a:pt x="57" y="12"/>
                        <a:pt x="62" y="23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67" y="23"/>
                        <a:pt x="67" y="23"/>
                        <a:pt x="67" y="23"/>
                      </a:cubicBezTo>
                      <a:cubicBezTo>
                        <a:pt x="72" y="12"/>
                        <a:pt x="82" y="5"/>
                        <a:pt x="94" y="5"/>
                      </a:cubicBezTo>
                      <a:cubicBezTo>
                        <a:pt x="110" y="5"/>
                        <a:pt x="123" y="18"/>
                        <a:pt x="124" y="36"/>
                      </a:cubicBezTo>
                      <a:cubicBezTo>
                        <a:pt x="124" y="36"/>
                        <a:pt x="125" y="40"/>
                        <a:pt x="123" y="48"/>
                      </a:cubicBezTo>
                      <a:close/>
                      <a:moveTo>
                        <a:pt x="123" y="48"/>
                      </a:moveTo>
                      <a:cubicBezTo>
                        <a:pt x="123" y="48"/>
                        <a:pt x="123" y="48"/>
                        <a:pt x="123" y="4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201E808-7C68-4419-A7C4-A29388166271}"/>
                  </a:ext>
                </a:extLst>
              </p:cNvPr>
              <p:cNvSpPr/>
              <p:nvPr/>
            </p:nvSpPr>
            <p:spPr>
              <a:xfrm>
                <a:off x="2519120" y="4167488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5F94306-AEFB-4881-95C6-528A3F447310}"/>
                  </a:ext>
                </a:extLst>
              </p:cNvPr>
              <p:cNvSpPr txBox="1"/>
              <p:nvPr/>
            </p:nvSpPr>
            <p:spPr>
              <a:xfrm>
                <a:off x="2495339" y="3800936"/>
                <a:ext cx="13335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Charities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ED074304-6113-4D61-9F5E-8149F70A1573}"/>
                  </a:ext>
                </a:extLst>
              </p:cNvPr>
              <p:cNvGrpSpPr/>
              <p:nvPr/>
            </p:nvGrpSpPr>
            <p:grpSpPr>
              <a:xfrm>
                <a:off x="1498437" y="4694909"/>
                <a:ext cx="758371" cy="650081"/>
                <a:chOff x="7413628" y="4202112"/>
                <a:chExt cx="758371" cy="650081"/>
              </a:xfrm>
            </p:grpSpPr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229F0BBF-2BDC-47C9-A7E8-D9E08D5F40E0}"/>
                    </a:ext>
                  </a:extLst>
                </p:cNvPr>
                <p:cNvSpPr/>
                <p:nvPr/>
              </p:nvSpPr>
              <p:spPr>
                <a:xfrm>
                  <a:off x="7413628" y="4202112"/>
                  <a:ext cx="758371" cy="65008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62E7C778-7B8A-4A3A-896B-51C1B4689F65}"/>
                    </a:ext>
                  </a:extLst>
                </p:cNvPr>
                <p:cNvGrpSpPr/>
                <p:nvPr/>
              </p:nvGrpSpPr>
              <p:grpSpPr>
                <a:xfrm>
                  <a:off x="7677867" y="4379785"/>
                  <a:ext cx="229893" cy="29473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89" name="Freeform 5">
                    <a:extLst>
                      <a:ext uri="{FF2B5EF4-FFF2-40B4-BE49-F238E27FC236}">
                        <a16:creationId xmlns:a16="http://schemas.microsoft.com/office/drawing/2014/main" id="{8E020E53-D1A9-40DD-A07C-24F85815016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0" name="Freeform 6">
                    <a:extLst>
                      <a:ext uri="{FF2B5EF4-FFF2-40B4-BE49-F238E27FC236}">
                        <a16:creationId xmlns:a16="http://schemas.microsoft.com/office/drawing/2014/main" id="{F8A3B932-4887-4D67-97C4-66C18141EFE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1" name="Freeform 7">
                    <a:extLst>
                      <a:ext uri="{FF2B5EF4-FFF2-40B4-BE49-F238E27FC236}">
                        <a16:creationId xmlns:a16="http://schemas.microsoft.com/office/drawing/2014/main" id="{9CEAC8AB-3797-4205-AE00-6B537CB1292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D5E86172-8D87-4A17-A8FC-F967A9DA9A1E}"/>
                  </a:ext>
                </a:extLst>
              </p:cNvPr>
              <p:cNvSpPr/>
              <p:nvPr/>
            </p:nvSpPr>
            <p:spPr>
              <a:xfrm>
                <a:off x="2519120" y="5017379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B08660F-6FE8-499D-8724-27D9810954A4}"/>
                  </a:ext>
                </a:extLst>
              </p:cNvPr>
              <p:cNvSpPr txBox="1"/>
              <p:nvPr/>
            </p:nvSpPr>
            <p:spPr>
              <a:xfrm>
                <a:off x="2495338" y="4648059"/>
                <a:ext cx="16043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EDB32457-E773-49CC-ACC7-C03B344C188C}"/>
                  </a:ext>
                </a:extLst>
              </p:cNvPr>
              <p:cNvGrpSpPr/>
              <p:nvPr/>
            </p:nvGrpSpPr>
            <p:grpSpPr>
              <a:xfrm>
                <a:off x="1498437" y="5548189"/>
                <a:ext cx="758371" cy="650081"/>
                <a:chOff x="7413628" y="5045869"/>
                <a:chExt cx="758371" cy="650081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F397D5C3-10EA-4CD8-9DC5-A6DE0DCE6B67}"/>
                    </a:ext>
                  </a:extLst>
                </p:cNvPr>
                <p:cNvSpPr/>
                <p:nvPr/>
              </p:nvSpPr>
              <p:spPr>
                <a:xfrm>
                  <a:off x="7413628" y="5045869"/>
                  <a:ext cx="758371" cy="650081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Freeform 10">
                  <a:extLst>
                    <a:ext uri="{FF2B5EF4-FFF2-40B4-BE49-F238E27FC236}">
                      <a16:creationId xmlns:a16="http://schemas.microsoft.com/office/drawing/2014/main" id="{7C5A612D-9AA9-4362-881D-0AE08A7CA7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0849" y="5223542"/>
                  <a:ext cx="283928" cy="294734"/>
                </a:xfrm>
                <a:custGeom>
                  <a:avLst/>
                  <a:gdLst>
                    <a:gd name="T0" fmla="*/ 118 w 127"/>
                    <a:gd name="T1" fmla="*/ 106 h 130"/>
                    <a:gd name="T2" fmla="*/ 78 w 127"/>
                    <a:gd name="T3" fmla="*/ 52 h 130"/>
                    <a:gd name="T4" fmla="*/ 78 w 127"/>
                    <a:gd name="T5" fmla="*/ 13 h 130"/>
                    <a:gd name="T6" fmla="*/ 83 w 127"/>
                    <a:gd name="T7" fmla="*/ 6 h 130"/>
                    <a:gd name="T8" fmla="*/ 77 w 127"/>
                    <a:gd name="T9" fmla="*/ 0 h 130"/>
                    <a:gd name="T10" fmla="*/ 51 w 127"/>
                    <a:gd name="T11" fmla="*/ 0 h 130"/>
                    <a:gd name="T12" fmla="*/ 44 w 127"/>
                    <a:gd name="T13" fmla="*/ 6 h 130"/>
                    <a:gd name="T14" fmla="*/ 49 w 127"/>
                    <a:gd name="T15" fmla="*/ 13 h 130"/>
                    <a:gd name="T16" fmla="*/ 49 w 127"/>
                    <a:gd name="T17" fmla="*/ 52 h 130"/>
                    <a:gd name="T18" fmla="*/ 10 w 127"/>
                    <a:gd name="T19" fmla="*/ 106 h 130"/>
                    <a:gd name="T20" fmla="*/ 21 w 127"/>
                    <a:gd name="T21" fmla="*/ 130 h 130"/>
                    <a:gd name="T22" fmla="*/ 106 w 127"/>
                    <a:gd name="T23" fmla="*/ 130 h 130"/>
                    <a:gd name="T24" fmla="*/ 118 w 127"/>
                    <a:gd name="T25" fmla="*/ 106 h 130"/>
                    <a:gd name="T26" fmla="*/ 98 w 127"/>
                    <a:gd name="T27" fmla="*/ 124 h 130"/>
                    <a:gd name="T28" fmla="*/ 30 w 127"/>
                    <a:gd name="T29" fmla="*/ 124 h 130"/>
                    <a:gd name="T30" fmla="*/ 21 w 127"/>
                    <a:gd name="T31" fmla="*/ 105 h 130"/>
                    <a:gd name="T32" fmla="*/ 38 w 127"/>
                    <a:gd name="T33" fmla="*/ 81 h 130"/>
                    <a:gd name="T34" fmla="*/ 90 w 127"/>
                    <a:gd name="T35" fmla="*/ 81 h 130"/>
                    <a:gd name="T36" fmla="*/ 107 w 127"/>
                    <a:gd name="T37" fmla="*/ 105 h 130"/>
                    <a:gd name="T38" fmla="*/ 98 w 127"/>
                    <a:gd name="T39" fmla="*/ 124 h 130"/>
                    <a:gd name="T40" fmla="*/ 80 w 127"/>
                    <a:gd name="T41" fmla="*/ 89 h 130"/>
                    <a:gd name="T42" fmla="*/ 48 w 127"/>
                    <a:gd name="T43" fmla="*/ 89 h 130"/>
                    <a:gd name="T44" fmla="*/ 37 w 127"/>
                    <a:gd name="T45" fmla="*/ 104 h 130"/>
                    <a:gd name="T46" fmla="*/ 43 w 127"/>
                    <a:gd name="T47" fmla="*/ 116 h 130"/>
                    <a:gd name="T48" fmla="*/ 85 w 127"/>
                    <a:gd name="T49" fmla="*/ 116 h 130"/>
                    <a:gd name="T50" fmla="*/ 91 w 127"/>
                    <a:gd name="T51" fmla="*/ 104 h 130"/>
                    <a:gd name="T52" fmla="*/ 80 w 127"/>
                    <a:gd name="T53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7" h="130">
                      <a:moveTo>
                        <a:pt x="118" y="106"/>
                      </a:moveTo>
                      <a:cubicBezTo>
                        <a:pt x="105" y="87"/>
                        <a:pt x="80" y="55"/>
                        <a:pt x="78" y="52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81" y="12"/>
                        <a:pt x="83" y="9"/>
                        <a:pt x="83" y="6"/>
                      </a:cubicBezTo>
                      <a:cubicBezTo>
                        <a:pt x="83" y="3"/>
                        <a:pt x="80" y="0"/>
                        <a:pt x="7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7" y="0"/>
                        <a:pt x="44" y="3"/>
                        <a:pt x="44" y="6"/>
                      </a:cubicBezTo>
                      <a:cubicBezTo>
                        <a:pt x="44" y="9"/>
                        <a:pt x="46" y="12"/>
                        <a:pt x="49" y="13"/>
                      </a:cubicBezTo>
                      <a:cubicBezTo>
                        <a:pt x="49" y="52"/>
                        <a:pt x="49" y="52"/>
                        <a:pt x="49" y="52"/>
                      </a:cubicBezTo>
                      <a:cubicBezTo>
                        <a:pt x="48" y="55"/>
                        <a:pt x="23" y="87"/>
                        <a:pt x="10" y="106"/>
                      </a:cubicBezTo>
                      <a:cubicBezTo>
                        <a:pt x="0" y="121"/>
                        <a:pt x="10" y="130"/>
                        <a:pt x="21" y="130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18" y="130"/>
                        <a:pt x="127" y="121"/>
                        <a:pt x="118" y="106"/>
                      </a:cubicBezTo>
                      <a:close/>
                      <a:moveTo>
                        <a:pt x="98" y="124"/>
                      </a:moveTo>
                      <a:cubicBezTo>
                        <a:pt x="30" y="124"/>
                        <a:pt x="30" y="124"/>
                        <a:pt x="30" y="124"/>
                      </a:cubicBezTo>
                      <a:cubicBezTo>
                        <a:pt x="21" y="124"/>
                        <a:pt x="13" y="117"/>
                        <a:pt x="21" y="105"/>
                      </a:cubicBezTo>
                      <a:cubicBezTo>
                        <a:pt x="25" y="98"/>
                        <a:pt x="32" y="89"/>
                        <a:pt x="38" y="81"/>
                      </a:cubicBezTo>
                      <a:cubicBezTo>
                        <a:pt x="90" y="81"/>
                        <a:pt x="90" y="81"/>
                        <a:pt x="90" y="81"/>
                      </a:cubicBezTo>
                      <a:cubicBezTo>
                        <a:pt x="96" y="89"/>
                        <a:pt x="102" y="98"/>
                        <a:pt x="107" y="105"/>
                      </a:cubicBezTo>
                      <a:cubicBezTo>
                        <a:pt x="115" y="117"/>
                        <a:pt x="107" y="124"/>
                        <a:pt x="98" y="124"/>
                      </a:cubicBezTo>
                      <a:close/>
                      <a:moveTo>
                        <a:pt x="80" y="89"/>
                      </a:moveTo>
                      <a:cubicBezTo>
                        <a:pt x="48" y="89"/>
                        <a:pt x="48" y="89"/>
                        <a:pt x="48" y="89"/>
                      </a:cubicBezTo>
                      <a:cubicBezTo>
                        <a:pt x="44" y="94"/>
                        <a:pt x="40" y="100"/>
                        <a:pt x="37" y="104"/>
                      </a:cubicBezTo>
                      <a:cubicBezTo>
                        <a:pt x="32" y="111"/>
                        <a:pt x="37" y="116"/>
                        <a:pt x="43" y="116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91" y="116"/>
                        <a:pt x="95" y="111"/>
                        <a:pt x="91" y="104"/>
                      </a:cubicBezTo>
                      <a:cubicBezTo>
                        <a:pt x="88" y="100"/>
                        <a:pt x="84" y="94"/>
                        <a:pt x="80" y="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AE7AAF1-3EBA-4C62-BD3A-9C147FB4A86E}"/>
                  </a:ext>
                </a:extLst>
              </p:cNvPr>
              <p:cNvSpPr/>
              <p:nvPr/>
            </p:nvSpPr>
            <p:spPr>
              <a:xfrm>
                <a:off x="2519120" y="5874046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AC06AF4F-9FD8-4C00-9160-592C1693CC2D}"/>
                  </a:ext>
                </a:extLst>
              </p:cNvPr>
              <p:cNvSpPr txBox="1"/>
              <p:nvPr/>
            </p:nvSpPr>
            <p:spPr>
              <a:xfrm>
                <a:off x="2495338" y="5497951"/>
                <a:ext cx="16043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Individual</a:t>
                </a: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48B3D7-DEF1-4182-87EB-544D28DCE533}"/>
                </a:ext>
              </a:extLst>
            </p:cNvPr>
            <p:cNvSpPr/>
            <p:nvPr/>
          </p:nvSpPr>
          <p:spPr>
            <a:xfrm>
              <a:off x="6717903" y="1018271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45FA365-0F68-447E-BB17-4ECF9C47495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3" b="7973"/>
          <a:stretch>
            <a:fillRect/>
          </a:stretch>
        </p:blipFill>
        <p:spPr/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16C8DB3C-EB23-42F8-B143-70B956064C9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B995CA0A-B496-423A-A1A4-58A69804DC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058" y="532649"/>
            <a:ext cx="2755883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</a:rPr>
              <a:t>Our Services</a:t>
            </a:r>
            <a:endParaRPr lang="en-US" sz="3500" dirty="0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DF74A9-D29F-4160-ACAE-35E7BB18AFC5}"/>
              </a:ext>
            </a:extLst>
          </p:cNvPr>
          <p:cNvSpPr/>
          <p:nvPr/>
        </p:nvSpPr>
        <p:spPr>
          <a:xfrm>
            <a:off x="1377224" y="2652909"/>
            <a:ext cx="2590800" cy="25908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49B9435-2606-4861-A02D-E21C1E64933D}"/>
              </a:ext>
            </a:extLst>
          </p:cNvPr>
          <p:cNvSpPr/>
          <p:nvPr/>
        </p:nvSpPr>
        <p:spPr>
          <a:xfrm>
            <a:off x="4800601" y="2652909"/>
            <a:ext cx="2590800" cy="25908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B731D42-8662-481B-82E7-AE4B672968E1}"/>
              </a:ext>
            </a:extLst>
          </p:cNvPr>
          <p:cNvSpPr/>
          <p:nvPr/>
        </p:nvSpPr>
        <p:spPr>
          <a:xfrm>
            <a:off x="8223977" y="2652909"/>
            <a:ext cx="2590800" cy="25908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5CDC52-3CB3-4E9D-8A51-535D5DBFF418}"/>
              </a:ext>
            </a:extLst>
          </p:cNvPr>
          <p:cNvGrpSpPr/>
          <p:nvPr/>
        </p:nvGrpSpPr>
        <p:grpSpPr>
          <a:xfrm>
            <a:off x="1823938" y="3095871"/>
            <a:ext cx="1697372" cy="1704876"/>
            <a:chOff x="1823938" y="2860164"/>
            <a:chExt cx="1697372" cy="1704876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B1297413-807D-4F18-978D-35540786D222}"/>
                </a:ext>
              </a:extLst>
            </p:cNvPr>
            <p:cNvGrpSpPr/>
            <p:nvPr/>
          </p:nvGrpSpPr>
          <p:grpSpPr>
            <a:xfrm>
              <a:off x="1823938" y="3730690"/>
              <a:ext cx="1697372" cy="834350"/>
              <a:chOff x="2126253" y="3896702"/>
              <a:chExt cx="1697372" cy="834350"/>
            </a:xfrm>
          </p:grpSpPr>
          <p:sp>
            <p:nvSpPr>
              <p:cNvPr id="153" name="Rectangle 17">
                <a:extLst>
                  <a:ext uri="{FF2B5EF4-FFF2-40B4-BE49-F238E27FC236}">
                    <a16:creationId xmlns:a16="http://schemas.microsoft.com/office/drawing/2014/main" id="{1E2A765C-DBB2-4141-9D69-D150F7688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7BAD107E-9193-4B32-BA34-8DBC085D8CB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79" name="AutoShape 49">
              <a:extLst>
                <a:ext uri="{FF2B5EF4-FFF2-40B4-BE49-F238E27FC236}">
                  <a16:creationId xmlns:a16="http://schemas.microsoft.com/office/drawing/2014/main" id="{75E9C714-68CD-4591-8C0E-54E6AA4FD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691" y="2860164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AE1D5A-7943-4AF8-A4F1-7241FF17DE6C}"/>
              </a:ext>
            </a:extLst>
          </p:cNvPr>
          <p:cNvGrpSpPr/>
          <p:nvPr/>
        </p:nvGrpSpPr>
        <p:grpSpPr>
          <a:xfrm>
            <a:off x="5247315" y="3084354"/>
            <a:ext cx="1697372" cy="1727910"/>
            <a:chOff x="5247313" y="2837129"/>
            <a:chExt cx="1697372" cy="1727910"/>
          </a:xfrm>
        </p:grpSpPr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A7334008-A869-4882-A8C6-710A74AF0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45" y="2837129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9F34775-408F-4901-AC4F-EF7469873DAE}"/>
                </a:ext>
              </a:extLst>
            </p:cNvPr>
            <p:cNvGrpSpPr/>
            <p:nvPr/>
          </p:nvGrpSpPr>
          <p:grpSpPr>
            <a:xfrm>
              <a:off x="5247313" y="3730689"/>
              <a:ext cx="1697372" cy="834350"/>
              <a:chOff x="2126253" y="3896702"/>
              <a:chExt cx="1697372" cy="834350"/>
            </a:xfrm>
          </p:grpSpPr>
          <p:sp>
            <p:nvSpPr>
              <p:cNvPr id="83" name="Rectangle 17">
                <a:extLst>
                  <a:ext uri="{FF2B5EF4-FFF2-40B4-BE49-F238E27FC236}">
                    <a16:creationId xmlns:a16="http://schemas.microsoft.com/office/drawing/2014/main" id="{CE370230-57D3-415A-B98A-786574B48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41DE2B9E-3A3D-4DE6-9206-A63DE56227F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DF94DA-257A-4463-86FE-A8CB062898A7}"/>
              </a:ext>
            </a:extLst>
          </p:cNvPr>
          <p:cNvGrpSpPr/>
          <p:nvPr/>
        </p:nvGrpSpPr>
        <p:grpSpPr>
          <a:xfrm>
            <a:off x="8670691" y="3097387"/>
            <a:ext cx="1697372" cy="1701845"/>
            <a:chOff x="8670691" y="2863195"/>
            <a:chExt cx="1697372" cy="1701845"/>
          </a:xfrm>
        </p:grpSpPr>
        <p:sp>
          <p:nvSpPr>
            <p:cNvPr id="81" name="AutoShape 51">
              <a:extLst>
                <a:ext uri="{FF2B5EF4-FFF2-40B4-BE49-F238E27FC236}">
                  <a16:creationId xmlns:a16="http://schemas.microsoft.com/office/drawing/2014/main" id="{939ED9C4-278A-4AFF-BA00-62FBBC5DB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0773" y="2863195"/>
              <a:ext cx="657208" cy="657208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A91F244-F482-479D-8532-A1F72AF3F8B8}"/>
                </a:ext>
              </a:extLst>
            </p:cNvPr>
            <p:cNvGrpSpPr/>
            <p:nvPr/>
          </p:nvGrpSpPr>
          <p:grpSpPr>
            <a:xfrm>
              <a:off x="8670691" y="3730690"/>
              <a:ext cx="1697372" cy="834350"/>
              <a:chOff x="2126253" y="3896702"/>
              <a:chExt cx="1697372" cy="834350"/>
            </a:xfrm>
          </p:grpSpPr>
          <p:sp>
            <p:nvSpPr>
              <p:cNvPr id="88" name="Rectangle 17">
                <a:extLst>
                  <a:ext uri="{FF2B5EF4-FFF2-40B4-BE49-F238E27FC236}">
                    <a16:creationId xmlns:a16="http://schemas.microsoft.com/office/drawing/2014/main" id="{05E1118A-6B9F-4641-A550-6B649D435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CA02579F-C5ED-40E5-BF6F-AB03B87704E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1F62C4F0-2127-4B57-98BF-5169AA5127A1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53" b="23253"/>
          <a:stretch>
            <a:fillRect/>
          </a:stretch>
        </p:blipFill>
        <p:spPr/>
      </p:pic>
      <p:pic>
        <p:nvPicPr>
          <p:cNvPr id="96" name="Picture Placeholder 95">
            <a:extLst>
              <a:ext uri="{FF2B5EF4-FFF2-40B4-BE49-F238E27FC236}">
                <a16:creationId xmlns:a16="http://schemas.microsoft.com/office/drawing/2014/main" id="{5AA15D8F-E60B-4302-AA51-56AA30760985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" b="44441"/>
          <a:stretch/>
        </p:blipFill>
        <p:spPr>
          <a:xfrm>
            <a:off x="8091814" y="2162119"/>
            <a:ext cx="1778971" cy="1428770"/>
          </a:xfrm>
        </p:spPr>
      </p:pic>
      <p:pic>
        <p:nvPicPr>
          <p:cNvPr id="98" name="Picture Placeholder 97">
            <a:extLst>
              <a:ext uri="{FF2B5EF4-FFF2-40B4-BE49-F238E27FC236}">
                <a16:creationId xmlns:a16="http://schemas.microsoft.com/office/drawing/2014/main" id="{1A3BAF22-D394-4622-89BC-F26966B14F9F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r="3325"/>
          <a:stretch>
            <a:fillRect/>
          </a:stretch>
        </p:blipFill>
        <p:spPr/>
      </p:pic>
      <p:pic>
        <p:nvPicPr>
          <p:cNvPr id="94" name="Picture Placeholder 93">
            <a:extLst>
              <a:ext uri="{FF2B5EF4-FFF2-40B4-BE49-F238E27FC236}">
                <a16:creationId xmlns:a16="http://schemas.microsoft.com/office/drawing/2014/main" id="{2C222598-F694-4946-85A1-133D52143216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0" r="8360"/>
          <a:stretch>
            <a:fillRect/>
          </a:stretch>
        </p:blipFill>
        <p:spPr/>
      </p:pic>
      <p:pic>
        <p:nvPicPr>
          <p:cNvPr id="102" name="Picture Placeholder 101">
            <a:extLst>
              <a:ext uri="{FF2B5EF4-FFF2-40B4-BE49-F238E27FC236}">
                <a16:creationId xmlns:a16="http://schemas.microsoft.com/office/drawing/2014/main" id="{863DFAF4-BCD2-4A11-A256-C5953DAAFE45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2" r="8402"/>
          <a:stretch>
            <a:fillRect/>
          </a:stretch>
        </p:blipFill>
        <p:spPr/>
      </p:pic>
      <p:pic>
        <p:nvPicPr>
          <p:cNvPr id="104" name="Picture Placeholder 103">
            <a:extLst>
              <a:ext uri="{FF2B5EF4-FFF2-40B4-BE49-F238E27FC236}">
                <a16:creationId xmlns:a16="http://schemas.microsoft.com/office/drawing/2014/main" id="{01537914-92B6-412F-A42A-25D55241613F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3" r="8163"/>
          <a:stretch>
            <a:fillRect/>
          </a:stretch>
        </p:blipFill>
        <p:spPr/>
      </p:pic>
      <p:pic>
        <p:nvPicPr>
          <p:cNvPr id="100" name="Picture Placeholder 99">
            <a:extLst>
              <a:ext uri="{FF2B5EF4-FFF2-40B4-BE49-F238E27FC236}">
                <a16:creationId xmlns:a16="http://schemas.microsoft.com/office/drawing/2014/main" id="{FBB27695-E88A-4E4E-8DCA-6AF6210F147C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1" b="9821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523ACDEE-C4C7-494B-BB7A-20E48DEE9048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6" b="2327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2327369" y="5679379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4250902" y="5679379"/>
            <a:ext cx="159820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A04F37-302F-48E8-948F-E20895AEF767}"/>
              </a:ext>
            </a:extLst>
          </p:cNvPr>
          <p:cNvGrpSpPr/>
          <p:nvPr/>
        </p:nvGrpSpPr>
        <p:grpSpPr>
          <a:xfrm>
            <a:off x="2702765" y="6199349"/>
            <a:ext cx="805918" cy="257084"/>
            <a:chOff x="2010041" y="5539391"/>
            <a:chExt cx="805918" cy="25708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E648645-D44A-4409-966B-0B4AB89F544C}"/>
                </a:ext>
              </a:extLst>
            </p:cNvPr>
            <p:cNvSpPr/>
            <p:nvPr/>
          </p:nvSpPr>
          <p:spPr>
            <a:xfrm>
              <a:off x="2010041" y="5539392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utoShape 1">
              <a:extLst>
                <a:ext uri="{FF2B5EF4-FFF2-40B4-BE49-F238E27FC236}">
                  <a16:creationId xmlns:a16="http://schemas.microsoft.com/office/drawing/2014/main" id="{CEB9B79C-107F-4335-B964-BBBE2E6CB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37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32D8B88-0862-4CDF-8260-EAB4C6EF1222}"/>
                </a:ext>
              </a:extLst>
            </p:cNvPr>
            <p:cNvSpPr/>
            <p:nvPr/>
          </p:nvSpPr>
          <p:spPr>
            <a:xfrm>
              <a:off x="2284458" y="5539392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AutoShape 21">
              <a:extLst>
                <a:ext uri="{FF2B5EF4-FFF2-40B4-BE49-F238E27FC236}">
                  <a16:creationId xmlns:a16="http://schemas.microsoft.com/office/drawing/2014/main" id="{024FAE03-FE08-4A46-A9DE-13A2D90B4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140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13EC55-7D4A-4BD8-B5B7-F8B01146C0AC}"/>
                </a:ext>
              </a:extLst>
            </p:cNvPr>
            <p:cNvSpPr/>
            <p:nvPr/>
          </p:nvSpPr>
          <p:spPr>
            <a:xfrm>
              <a:off x="2558876" y="5539391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AutoShape 18">
              <a:extLst>
                <a:ext uri="{FF2B5EF4-FFF2-40B4-BE49-F238E27FC236}">
                  <a16:creationId xmlns:a16="http://schemas.microsoft.com/office/drawing/2014/main" id="{DAF56B19-F53D-4F97-9594-2B2F20551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67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9A85301-561F-450A-BAD9-A67FBF3CF0B0}"/>
              </a:ext>
            </a:extLst>
          </p:cNvPr>
          <p:cNvGrpSpPr/>
          <p:nvPr/>
        </p:nvGrpSpPr>
        <p:grpSpPr>
          <a:xfrm>
            <a:off x="4647043" y="6199349"/>
            <a:ext cx="805918" cy="257084"/>
            <a:chOff x="4468242" y="5539391"/>
            <a:chExt cx="805918" cy="257084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7C86110-8559-4449-BB0A-5C9329D84A67}"/>
                </a:ext>
              </a:extLst>
            </p:cNvPr>
            <p:cNvSpPr/>
            <p:nvPr/>
          </p:nvSpPr>
          <p:spPr>
            <a:xfrm>
              <a:off x="4468242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AutoShape 1">
              <a:extLst>
                <a:ext uri="{FF2B5EF4-FFF2-40B4-BE49-F238E27FC236}">
                  <a16:creationId xmlns:a16="http://schemas.microsoft.com/office/drawing/2014/main" id="{126999B8-A837-4C90-BA3D-03408C645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338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6841F6A-C661-4BBB-90AD-2E0A611DE04C}"/>
                </a:ext>
              </a:extLst>
            </p:cNvPr>
            <p:cNvSpPr/>
            <p:nvPr/>
          </p:nvSpPr>
          <p:spPr>
            <a:xfrm>
              <a:off x="4742659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AutoShape 21">
              <a:extLst>
                <a:ext uri="{FF2B5EF4-FFF2-40B4-BE49-F238E27FC236}">
                  <a16:creationId xmlns:a16="http://schemas.microsoft.com/office/drawing/2014/main" id="{73DF4E2D-EEB6-41EE-95C1-92ADB1E58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2341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F0F4A3F-58FF-4CC7-87B3-C862AA4E2813}"/>
                </a:ext>
              </a:extLst>
            </p:cNvPr>
            <p:cNvSpPr/>
            <p:nvPr/>
          </p:nvSpPr>
          <p:spPr>
            <a:xfrm>
              <a:off x="5017077" y="5539391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AutoShape 18">
              <a:extLst>
                <a:ext uri="{FF2B5EF4-FFF2-40B4-BE49-F238E27FC236}">
                  <a16:creationId xmlns:a16="http://schemas.microsoft.com/office/drawing/2014/main" id="{D3B826C5-B4AA-4E06-8B16-4ACAED005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868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646160-0DFE-413F-B107-2AE93BA5337E}"/>
              </a:ext>
            </a:extLst>
          </p:cNvPr>
          <p:cNvGrpSpPr/>
          <p:nvPr/>
        </p:nvGrpSpPr>
        <p:grpSpPr>
          <a:xfrm>
            <a:off x="6549831" y="6199349"/>
            <a:ext cx="805918" cy="257084"/>
            <a:chOff x="6926443" y="5539391"/>
            <a:chExt cx="805918" cy="25708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6B6691C-D0D0-4BDA-9A46-384148E77B8E}"/>
                </a:ext>
              </a:extLst>
            </p:cNvPr>
            <p:cNvSpPr/>
            <p:nvPr/>
          </p:nvSpPr>
          <p:spPr>
            <a:xfrm>
              <a:off x="6926443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AutoShape 1">
              <a:extLst>
                <a:ext uri="{FF2B5EF4-FFF2-40B4-BE49-F238E27FC236}">
                  <a16:creationId xmlns:a16="http://schemas.microsoft.com/office/drawing/2014/main" id="{F193DDA9-3EFF-4F76-B582-023BF05EC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539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F3EF0AB-E954-4B9C-9D18-D7B28938DC36}"/>
                </a:ext>
              </a:extLst>
            </p:cNvPr>
            <p:cNvSpPr/>
            <p:nvPr/>
          </p:nvSpPr>
          <p:spPr>
            <a:xfrm>
              <a:off x="7200860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AutoShape 21">
              <a:extLst>
                <a:ext uri="{FF2B5EF4-FFF2-40B4-BE49-F238E27FC236}">
                  <a16:creationId xmlns:a16="http://schemas.microsoft.com/office/drawing/2014/main" id="{B2D8C6E1-2653-42BF-92A9-C49BBC5BF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542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2F37739-8E78-4A19-98A9-B97609425D6C}"/>
                </a:ext>
              </a:extLst>
            </p:cNvPr>
            <p:cNvSpPr/>
            <p:nvPr/>
          </p:nvSpPr>
          <p:spPr>
            <a:xfrm>
              <a:off x="7475278" y="5539391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AutoShape 18">
              <a:extLst>
                <a:ext uri="{FF2B5EF4-FFF2-40B4-BE49-F238E27FC236}">
                  <a16:creationId xmlns:a16="http://schemas.microsoft.com/office/drawing/2014/main" id="{13DEA367-DE77-43FC-AC8B-2225021F3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69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054D6BCE-2D9D-46E4-9B44-E1B8696ACA85}"/>
              </a:ext>
            </a:extLst>
          </p:cNvPr>
          <p:cNvSpPr txBox="1"/>
          <p:nvPr/>
        </p:nvSpPr>
        <p:spPr>
          <a:xfrm>
            <a:off x="6174435" y="5679379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CC1AAEE-DE85-4594-8FA9-BA24C7789A41}"/>
              </a:ext>
            </a:extLst>
          </p:cNvPr>
          <p:cNvSpPr txBox="1"/>
          <p:nvPr/>
        </p:nvSpPr>
        <p:spPr>
          <a:xfrm>
            <a:off x="8097968" y="5679379"/>
            <a:ext cx="159820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F45631E-44C7-49AB-BA69-C356D75156C3}"/>
              </a:ext>
            </a:extLst>
          </p:cNvPr>
          <p:cNvGrpSpPr/>
          <p:nvPr/>
        </p:nvGrpSpPr>
        <p:grpSpPr>
          <a:xfrm>
            <a:off x="8494109" y="6199349"/>
            <a:ext cx="805918" cy="257084"/>
            <a:chOff x="6926443" y="5539391"/>
            <a:chExt cx="805918" cy="257084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AABAA2-A3A3-419B-B384-DB3763A50802}"/>
                </a:ext>
              </a:extLst>
            </p:cNvPr>
            <p:cNvSpPr/>
            <p:nvPr/>
          </p:nvSpPr>
          <p:spPr>
            <a:xfrm>
              <a:off x="6926443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AutoShape 1">
              <a:extLst>
                <a:ext uri="{FF2B5EF4-FFF2-40B4-BE49-F238E27FC236}">
                  <a16:creationId xmlns:a16="http://schemas.microsoft.com/office/drawing/2014/main" id="{E3DB2EE2-54CB-4C8D-82FF-B56123AF7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539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04F5520-C663-4868-A987-00A53486E4FF}"/>
                </a:ext>
              </a:extLst>
            </p:cNvPr>
            <p:cNvSpPr/>
            <p:nvPr/>
          </p:nvSpPr>
          <p:spPr>
            <a:xfrm>
              <a:off x="7200860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AutoShape 21">
              <a:extLst>
                <a:ext uri="{FF2B5EF4-FFF2-40B4-BE49-F238E27FC236}">
                  <a16:creationId xmlns:a16="http://schemas.microsoft.com/office/drawing/2014/main" id="{DBBD35F4-FAD0-4A06-8AB8-640C4373F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542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6B70350-7793-48BC-A9AC-270CF15AE791}"/>
                </a:ext>
              </a:extLst>
            </p:cNvPr>
            <p:cNvSpPr/>
            <p:nvPr/>
          </p:nvSpPr>
          <p:spPr>
            <a:xfrm>
              <a:off x="7475278" y="5539391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AutoShape 18">
              <a:extLst>
                <a:ext uri="{FF2B5EF4-FFF2-40B4-BE49-F238E27FC236}">
                  <a16:creationId xmlns:a16="http://schemas.microsoft.com/office/drawing/2014/main" id="{789B609F-3EE2-41F2-8546-841CA069E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69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DA2784-14E2-477B-9D74-A5E30902833C}"/>
              </a:ext>
            </a:extLst>
          </p:cNvPr>
          <p:cNvGrpSpPr/>
          <p:nvPr/>
        </p:nvGrpSpPr>
        <p:grpSpPr>
          <a:xfrm>
            <a:off x="2321215" y="3684639"/>
            <a:ext cx="7368799" cy="348813"/>
            <a:chOff x="2376226" y="3713667"/>
            <a:chExt cx="7368799" cy="348813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1609572-21B2-4086-BEFE-D5C2CCD735B0}"/>
                </a:ext>
              </a:extLst>
            </p:cNvPr>
            <p:cNvSpPr txBox="1"/>
            <p:nvPr/>
          </p:nvSpPr>
          <p:spPr>
            <a:xfrm>
              <a:off x="2376226" y="3713667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F422A03-7DEC-4FE6-8BD4-30CD24A30BF5}"/>
                </a:ext>
              </a:extLst>
            </p:cNvPr>
            <p:cNvSpPr txBox="1"/>
            <p:nvPr/>
          </p:nvSpPr>
          <p:spPr>
            <a:xfrm>
              <a:off x="4299759" y="3713667"/>
              <a:ext cx="1598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75EB2DA-E75A-4770-857C-1C06646E58DE}"/>
                </a:ext>
              </a:extLst>
            </p:cNvPr>
            <p:cNvSpPr txBox="1"/>
            <p:nvPr/>
          </p:nvSpPr>
          <p:spPr>
            <a:xfrm>
              <a:off x="6223292" y="3713667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A68FA2B-9248-47B5-BEB8-36AD87C68A17}"/>
                </a:ext>
              </a:extLst>
            </p:cNvPr>
            <p:cNvSpPr txBox="1"/>
            <p:nvPr/>
          </p:nvSpPr>
          <p:spPr>
            <a:xfrm>
              <a:off x="8146825" y="3713667"/>
              <a:ext cx="1598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4D2CAB48-13A2-4DC2-88BC-5DE1AE610992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6" r="18716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EF60BFAD-D775-4255-AFDE-44792C107859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6" r="18716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F6984205-EAE8-458C-8D76-1CCFF0057B00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5" r="23595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48D90991-9C79-46F0-ADC0-83E62AA4AF55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6" r="18716"/>
          <a:stretch>
            <a:fillRect/>
          </a:stretch>
        </p:blipFill>
        <p:spPr>
          <a:xfrm>
            <a:off x="2315640" y="2926864"/>
            <a:ext cx="1817587" cy="1936684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1915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485186-6CCB-4EC2-AA3D-C9CD6A603B96}"/>
              </a:ext>
            </a:extLst>
          </p:cNvPr>
          <p:cNvGrpSpPr/>
          <p:nvPr/>
        </p:nvGrpSpPr>
        <p:grpSpPr>
          <a:xfrm>
            <a:off x="2315640" y="2178037"/>
            <a:ext cx="7560720" cy="134704"/>
            <a:chOff x="2330155" y="3604762"/>
            <a:chExt cx="7560720" cy="13470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F0D403D-0D6C-4950-A737-3CE4C2B5EAE9}"/>
                </a:ext>
              </a:extLst>
            </p:cNvPr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DA5E005-BB30-45BE-AEF6-407636A4ED77}"/>
                </a:ext>
              </a:extLst>
            </p:cNvPr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E9D879C-FA52-4510-B54A-ED4588FF6101}"/>
                </a:ext>
              </a:extLst>
            </p:cNvPr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9">
            <a:extLst>
              <a:ext uri="{FF2B5EF4-FFF2-40B4-BE49-F238E27FC236}">
                <a16:creationId xmlns:a16="http://schemas.microsoft.com/office/drawing/2014/main" id="{5ED5BB24-D480-4611-8AAD-37A669C172EF}"/>
              </a:ext>
            </a:extLst>
          </p:cNvPr>
          <p:cNvSpPr>
            <a:spLocks/>
          </p:cNvSpPr>
          <p:nvPr/>
        </p:nvSpPr>
        <p:spPr bwMode="auto">
          <a:xfrm>
            <a:off x="2393568" y="1242329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powerpoint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04E71E-6747-4E1B-93E2-1834CD4A8118}"/>
              </a:ext>
            </a:extLst>
          </p:cNvPr>
          <p:cNvSpPr/>
          <p:nvPr/>
        </p:nvSpPr>
        <p:spPr>
          <a:xfrm>
            <a:off x="2331903" y="5294617"/>
            <a:ext cx="7624985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68952851-54CA-4BBB-8EC7-4D1C7A8D2FEC}"/>
              </a:ext>
            </a:extLst>
          </p:cNvPr>
          <p:cNvSpPr>
            <a:spLocks/>
          </p:cNvSpPr>
          <p:nvPr/>
        </p:nvSpPr>
        <p:spPr bwMode="auto">
          <a:xfrm>
            <a:off x="1526937" y="3904048"/>
            <a:ext cx="1878013" cy="606425"/>
          </a:xfrm>
          <a:custGeom>
            <a:avLst/>
            <a:gdLst>
              <a:gd name="T0" fmla="*/ 1072 w 1183"/>
              <a:gd name="T1" fmla="*/ 382 h 382"/>
              <a:gd name="T2" fmla="*/ 0 w 1183"/>
              <a:gd name="T3" fmla="*/ 382 h 382"/>
              <a:gd name="T4" fmla="*/ 120 w 1183"/>
              <a:gd name="T5" fmla="*/ 0 h 382"/>
              <a:gd name="T6" fmla="*/ 1183 w 1183"/>
              <a:gd name="T7" fmla="*/ 0 h 382"/>
              <a:gd name="T8" fmla="*/ 1072 w 1183"/>
              <a:gd name="T9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3" h="382">
                <a:moveTo>
                  <a:pt x="1072" y="382"/>
                </a:moveTo>
                <a:lnTo>
                  <a:pt x="0" y="382"/>
                </a:lnTo>
                <a:lnTo>
                  <a:pt x="120" y="0"/>
                </a:lnTo>
                <a:lnTo>
                  <a:pt x="1183" y="0"/>
                </a:lnTo>
                <a:lnTo>
                  <a:pt x="1072" y="382"/>
                </a:lnTo>
                <a:close/>
              </a:path>
            </a:pathLst>
          </a:cu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4E54B422-BC71-4D63-9DF3-6673EFF92690}"/>
              </a:ext>
            </a:extLst>
          </p:cNvPr>
          <p:cNvSpPr>
            <a:spLocks/>
          </p:cNvSpPr>
          <p:nvPr/>
        </p:nvSpPr>
        <p:spPr bwMode="auto">
          <a:xfrm>
            <a:off x="3592275" y="3904048"/>
            <a:ext cx="1878013" cy="606425"/>
          </a:xfrm>
          <a:custGeom>
            <a:avLst/>
            <a:gdLst>
              <a:gd name="T0" fmla="*/ 1070 w 1183"/>
              <a:gd name="T1" fmla="*/ 382 h 382"/>
              <a:gd name="T2" fmla="*/ 0 w 1183"/>
              <a:gd name="T3" fmla="*/ 382 h 382"/>
              <a:gd name="T4" fmla="*/ 118 w 1183"/>
              <a:gd name="T5" fmla="*/ 0 h 382"/>
              <a:gd name="T6" fmla="*/ 1183 w 1183"/>
              <a:gd name="T7" fmla="*/ 0 h 382"/>
              <a:gd name="T8" fmla="*/ 1070 w 1183"/>
              <a:gd name="T9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3" h="382">
                <a:moveTo>
                  <a:pt x="1070" y="382"/>
                </a:moveTo>
                <a:lnTo>
                  <a:pt x="0" y="382"/>
                </a:lnTo>
                <a:lnTo>
                  <a:pt x="118" y="0"/>
                </a:lnTo>
                <a:lnTo>
                  <a:pt x="1183" y="0"/>
                </a:lnTo>
                <a:lnTo>
                  <a:pt x="1070" y="3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147327BC-5DEB-4752-B949-E34D05E2637E}"/>
              </a:ext>
            </a:extLst>
          </p:cNvPr>
          <p:cNvSpPr>
            <a:spLocks/>
          </p:cNvSpPr>
          <p:nvPr/>
        </p:nvSpPr>
        <p:spPr bwMode="auto">
          <a:xfrm>
            <a:off x="5654437" y="3904048"/>
            <a:ext cx="1878013" cy="606425"/>
          </a:xfrm>
          <a:custGeom>
            <a:avLst/>
            <a:gdLst>
              <a:gd name="T0" fmla="*/ 1072 w 1183"/>
              <a:gd name="T1" fmla="*/ 382 h 382"/>
              <a:gd name="T2" fmla="*/ 0 w 1183"/>
              <a:gd name="T3" fmla="*/ 382 h 382"/>
              <a:gd name="T4" fmla="*/ 120 w 1183"/>
              <a:gd name="T5" fmla="*/ 0 h 382"/>
              <a:gd name="T6" fmla="*/ 1183 w 1183"/>
              <a:gd name="T7" fmla="*/ 0 h 382"/>
              <a:gd name="T8" fmla="*/ 1072 w 1183"/>
              <a:gd name="T9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3" h="382">
                <a:moveTo>
                  <a:pt x="1072" y="382"/>
                </a:moveTo>
                <a:lnTo>
                  <a:pt x="0" y="382"/>
                </a:lnTo>
                <a:lnTo>
                  <a:pt x="120" y="0"/>
                </a:lnTo>
                <a:lnTo>
                  <a:pt x="1183" y="0"/>
                </a:lnTo>
                <a:lnTo>
                  <a:pt x="1072" y="3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>
            <a:extLst>
              <a:ext uri="{FF2B5EF4-FFF2-40B4-BE49-F238E27FC236}">
                <a16:creationId xmlns:a16="http://schemas.microsoft.com/office/drawing/2014/main" id="{E0625E95-F4C4-4760-9B39-C10819A770CC}"/>
              </a:ext>
            </a:extLst>
          </p:cNvPr>
          <p:cNvSpPr>
            <a:spLocks/>
          </p:cNvSpPr>
          <p:nvPr/>
        </p:nvSpPr>
        <p:spPr bwMode="auto">
          <a:xfrm>
            <a:off x="7716600" y="3904048"/>
            <a:ext cx="1878013" cy="606425"/>
          </a:xfrm>
          <a:custGeom>
            <a:avLst/>
            <a:gdLst>
              <a:gd name="T0" fmla="*/ 1072 w 1183"/>
              <a:gd name="T1" fmla="*/ 382 h 382"/>
              <a:gd name="T2" fmla="*/ 0 w 1183"/>
              <a:gd name="T3" fmla="*/ 382 h 382"/>
              <a:gd name="T4" fmla="*/ 120 w 1183"/>
              <a:gd name="T5" fmla="*/ 0 h 382"/>
              <a:gd name="T6" fmla="*/ 1183 w 1183"/>
              <a:gd name="T7" fmla="*/ 0 h 382"/>
              <a:gd name="T8" fmla="*/ 1072 w 1183"/>
              <a:gd name="T9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3" h="382">
                <a:moveTo>
                  <a:pt x="1072" y="382"/>
                </a:moveTo>
                <a:lnTo>
                  <a:pt x="0" y="382"/>
                </a:lnTo>
                <a:lnTo>
                  <a:pt x="120" y="0"/>
                </a:lnTo>
                <a:lnTo>
                  <a:pt x="1183" y="0"/>
                </a:lnTo>
                <a:lnTo>
                  <a:pt x="1072" y="38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18D4C08-AF21-4810-85DD-A1AD6537825B}"/>
              </a:ext>
            </a:extLst>
          </p:cNvPr>
          <p:cNvSpPr txBox="1"/>
          <p:nvPr/>
        </p:nvSpPr>
        <p:spPr>
          <a:xfrm>
            <a:off x="2066636" y="4007205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6E71C5-F747-40BB-9A6F-8D8111A48788}"/>
              </a:ext>
            </a:extLst>
          </p:cNvPr>
          <p:cNvSpPr txBox="1"/>
          <p:nvPr/>
        </p:nvSpPr>
        <p:spPr>
          <a:xfrm>
            <a:off x="4131974" y="4007205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485B924-D4E7-4DD8-B8D4-3E0CBE6F4DBF}"/>
              </a:ext>
            </a:extLst>
          </p:cNvPr>
          <p:cNvCxnSpPr>
            <a:cxnSpLocks/>
          </p:cNvCxnSpPr>
          <p:nvPr/>
        </p:nvCxnSpPr>
        <p:spPr>
          <a:xfrm>
            <a:off x="2465943" y="4510473"/>
            <a:ext cx="0" cy="155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7E55AD5-01F5-4E28-B348-32BDB2FE67B0}"/>
              </a:ext>
            </a:extLst>
          </p:cNvPr>
          <p:cNvSpPr txBox="1"/>
          <p:nvPr/>
        </p:nvSpPr>
        <p:spPr>
          <a:xfrm>
            <a:off x="6194136" y="4007205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65E0C5-02F1-4099-96D0-A61283E33FDA}"/>
              </a:ext>
            </a:extLst>
          </p:cNvPr>
          <p:cNvSpPr txBox="1"/>
          <p:nvPr/>
        </p:nvSpPr>
        <p:spPr>
          <a:xfrm>
            <a:off x="8256299" y="4007205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2E2DF1F-6D68-407F-8B12-72E845C4211F}"/>
              </a:ext>
            </a:extLst>
          </p:cNvPr>
          <p:cNvCxnSpPr>
            <a:cxnSpLocks/>
          </p:cNvCxnSpPr>
          <p:nvPr/>
        </p:nvCxnSpPr>
        <p:spPr>
          <a:xfrm flipV="1">
            <a:off x="4531281" y="2155596"/>
            <a:ext cx="0" cy="1766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utoShape 49">
            <a:extLst>
              <a:ext uri="{FF2B5EF4-FFF2-40B4-BE49-F238E27FC236}">
                <a16:creationId xmlns:a16="http://schemas.microsoft.com/office/drawing/2014/main" id="{FEA8320C-1889-4367-8CA2-4DFC68D22D4F}"/>
              </a:ext>
            </a:extLst>
          </p:cNvPr>
          <p:cNvSpPr>
            <a:spLocks/>
          </p:cNvSpPr>
          <p:nvPr/>
        </p:nvSpPr>
        <p:spPr bwMode="auto">
          <a:xfrm>
            <a:off x="2134010" y="3076578"/>
            <a:ext cx="663866" cy="663271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8307807-BF76-4F88-BC11-C9EBE9943E19}"/>
              </a:ext>
            </a:extLst>
          </p:cNvPr>
          <p:cNvGrpSpPr/>
          <p:nvPr/>
        </p:nvGrpSpPr>
        <p:grpSpPr>
          <a:xfrm>
            <a:off x="2657242" y="5328501"/>
            <a:ext cx="1815061" cy="736134"/>
            <a:chOff x="3192467" y="5084182"/>
            <a:chExt cx="1815061" cy="736134"/>
          </a:xfrm>
        </p:grpSpPr>
        <p:sp>
          <p:nvSpPr>
            <p:cNvPr id="63" name="Rectangle 17">
              <a:extLst>
                <a:ext uri="{FF2B5EF4-FFF2-40B4-BE49-F238E27FC236}">
                  <a16:creationId xmlns:a16="http://schemas.microsoft.com/office/drawing/2014/main" id="{2FD76E7B-54FD-4108-AE24-A5D58C686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0156" y="539852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E5A5B60-6CF0-4EF7-81FA-603832C0B926}"/>
                </a:ext>
              </a:extLst>
            </p:cNvPr>
            <p:cNvSpPr/>
            <p:nvPr/>
          </p:nvSpPr>
          <p:spPr>
            <a:xfrm>
              <a:off x="3192467" y="5084182"/>
              <a:ext cx="14029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B89B65D-2582-4D6D-BAB3-F7F7F0C1125B}"/>
              </a:ext>
            </a:extLst>
          </p:cNvPr>
          <p:cNvGrpSpPr/>
          <p:nvPr/>
        </p:nvGrpSpPr>
        <p:grpSpPr>
          <a:xfrm>
            <a:off x="4778382" y="2155596"/>
            <a:ext cx="1815061" cy="736134"/>
            <a:chOff x="3192467" y="5084182"/>
            <a:chExt cx="1815061" cy="736134"/>
          </a:xfrm>
        </p:grpSpPr>
        <p:sp>
          <p:nvSpPr>
            <p:cNvPr id="80" name="Rectangle 17">
              <a:extLst>
                <a:ext uri="{FF2B5EF4-FFF2-40B4-BE49-F238E27FC236}">
                  <a16:creationId xmlns:a16="http://schemas.microsoft.com/office/drawing/2014/main" id="{DE125F56-BDD2-46E3-A9EA-14AB7580A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0156" y="539852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A9E152A-4F81-441C-BEA2-309482683417}"/>
                </a:ext>
              </a:extLst>
            </p:cNvPr>
            <p:cNvSpPr/>
            <p:nvPr/>
          </p:nvSpPr>
          <p:spPr>
            <a:xfrm>
              <a:off x="3192467" y="5084182"/>
              <a:ext cx="14029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86" name="AutoShape 9">
            <a:extLst>
              <a:ext uri="{FF2B5EF4-FFF2-40B4-BE49-F238E27FC236}">
                <a16:creationId xmlns:a16="http://schemas.microsoft.com/office/drawing/2014/main" id="{160EC845-0DD9-46A2-80F6-8A3BE2C947DD}"/>
              </a:ext>
            </a:extLst>
          </p:cNvPr>
          <p:cNvSpPr>
            <a:spLocks/>
          </p:cNvSpPr>
          <p:nvPr/>
        </p:nvSpPr>
        <p:spPr bwMode="auto">
          <a:xfrm>
            <a:off x="4190925" y="4631222"/>
            <a:ext cx="680712" cy="70934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7" name="AutoShape 51">
            <a:extLst>
              <a:ext uri="{FF2B5EF4-FFF2-40B4-BE49-F238E27FC236}">
                <a16:creationId xmlns:a16="http://schemas.microsoft.com/office/drawing/2014/main" id="{E3C6571E-E0D4-4028-9769-313FC9A5E4FA}"/>
              </a:ext>
            </a:extLst>
          </p:cNvPr>
          <p:cNvSpPr>
            <a:spLocks/>
          </p:cNvSpPr>
          <p:nvPr/>
        </p:nvSpPr>
        <p:spPr bwMode="auto">
          <a:xfrm>
            <a:off x="6264839" y="3130982"/>
            <a:ext cx="657208" cy="657208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7B996F2-4F6C-4B5C-A7C3-5A74913A7C07}"/>
              </a:ext>
            </a:extLst>
          </p:cNvPr>
          <p:cNvCxnSpPr>
            <a:cxnSpLocks/>
          </p:cNvCxnSpPr>
          <p:nvPr/>
        </p:nvCxnSpPr>
        <p:spPr>
          <a:xfrm>
            <a:off x="6593443" y="4510473"/>
            <a:ext cx="0" cy="155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A8B4F85-7D40-4604-8913-D64D5F53A411}"/>
              </a:ext>
            </a:extLst>
          </p:cNvPr>
          <p:cNvGrpSpPr/>
          <p:nvPr/>
        </p:nvGrpSpPr>
        <p:grpSpPr>
          <a:xfrm>
            <a:off x="6794265" y="5328501"/>
            <a:ext cx="1815061" cy="736134"/>
            <a:chOff x="3192467" y="5084182"/>
            <a:chExt cx="1815061" cy="736134"/>
          </a:xfrm>
        </p:grpSpPr>
        <p:sp>
          <p:nvSpPr>
            <p:cNvPr id="91" name="Rectangle 17">
              <a:extLst>
                <a:ext uri="{FF2B5EF4-FFF2-40B4-BE49-F238E27FC236}">
                  <a16:creationId xmlns:a16="http://schemas.microsoft.com/office/drawing/2014/main" id="{D5A94B28-056E-4E44-895B-572AC0B1D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0156" y="539852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8A0503-A675-4384-8C50-C8BE98B59E40}"/>
                </a:ext>
              </a:extLst>
            </p:cNvPr>
            <p:cNvSpPr/>
            <p:nvPr/>
          </p:nvSpPr>
          <p:spPr>
            <a:xfrm>
              <a:off x="3192467" y="5084182"/>
              <a:ext cx="14029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93" name="AutoShape 9">
            <a:extLst>
              <a:ext uri="{FF2B5EF4-FFF2-40B4-BE49-F238E27FC236}">
                <a16:creationId xmlns:a16="http://schemas.microsoft.com/office/drawing/2014/main" id="{492E90AE-79E1-46BF-8C0E-543F050EA0FF}"/>
              </a:ext>
            </a:extLst>
          </p:cNvPr>
          <p:cNvSpPr>
            <a:spLocks/>
          </p:cNvSpPr>
          <p:nvPr/>
        </p:nvSpPr>
        <p:spPr bwMode="auto">
          <a:xfrm>
            <a:off x="8315250" y="4631222"/>
            <a:ext cx="680712" cy="70934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3E21DF1-CEB4-488F-9640-E45FC84D77C4}"/>
              </a:ext>
            </a:extLst>
          </p:cNvPr>
          <p:cNvCxnSpPr>
            <a:cxnSpLocks/>
          </p:cNvCxnSpPr>
          <p:nvPr/>
        </p:nvCxnSpPr>
        <p:spPr>
          <a:xfrm flipV="1">
            <a:off x="8655606" y="2155596"/>
            <a:ext cx="0" cy="1766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367F1A4-B76E-4286-8041-B2B966C095A7}"/>
              </a:ext>
            </a:extLst>
          </p:cNvPr>
          <p:cNvGrpSpPr/>
          <p:nvPr/>
        </p:nvGrpSpPr>
        <p:grpSpPr>
          <a:xfrm>
            <a:off x="8850002" y="2155596"/>
            <a:ext cx="1815061" cy="736134"/>
            <a:chOff x="3192467" y="5084182"/>
            <a:chExt cx="1815061" cy="736134"/>
          </a:xfrm>
        </p:grpSpPr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E0D72E61-3076-4CF5-B0E9-442330A93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0156" y="539852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83400FD-B46C-45B7-A9FD-8B61DA3503AE}"/>
                </a:ext>
              </a:extLst>
            </p:cNvPr>
            <p:cNvSpPr/>
            <p:nvPr/>
          </p:nvSpPr>
          <p:spPr>
            <a:xfrm>
              <a:off x="3192467" y="5084182"/>
              <a:ext cx="14029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BB590C-9D44-4E16-80F1-E873FE0373DF}"/>
              </a:ext>
            </a:extLst>
          </p:cNvPr>
          <p:cNvGrpSpPr/>
          <p:nvPr/>
        </p:nvGrpSpPr>
        <p:grpSpPr>
          <a:xfrm>
            <a:off x="419100" y="2039543"/>
            <a:ext cx="5219700" cy="4818456"/>
            <a:chOff x="838200" y="2112507"/>
            <a:chExt cx="4708525" cy="434657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2F4CEBE-6DA3-4C38-9FF8-18658B553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2638" y="5981245"/>
              <a:ext cx="2273300" cy="477838"/>
            </a:xfrm>
            <a:custGeom>
              <a:avLst/>
              <a:gdLst>
                <a:gd name="T0" fmla="*/ 707 w 751"/>
                <a:gd name="T1" fmla="*/ 72 h 158"/>
                <a:gd name="T2" fmla="*/ 715 w 751"/>
                <a:gd name="T3" fmla="*/ 72 h 158"/>
                <a:gd name="T4" fmla="*/ 575 w 751"/>
                <a:gd name="T5" fmla="*/ 0 h 158"/>
                <a:gd name="T6" fmla="*/ 178 w 751"/>
                <a:gd name="T7" fmla="*/ 0 h 158"/>
                <a:gd name="T8" fmla="*/ 38 w 751"/>
                <a:gd name="T9" fmla="*/ 72 h 158"/>
                <a:gd name="T10" fmla="*/ 43 w 751"/>
                <a:gd name="T11" fmla="*/ 72 h 158"/>
                <a:gd name="T12" fmla="*/ 0 w 751"/>
                <a:gd name="T13" fmla="*/ 115 h 158"/>
                <a:gd name="T14" fmla="*/ 43 w 751"/>
                <a:gd name="T15" fmla="*/ 158 h 158"/>
                <a:gd name="T16" fmla="*/ 707 w 751"/>
                <a:gd name="T17" fmla="*/ 158 h 158"/>
                <a:gd name="T18" fmla="*/ 750 w 751"/>
                <a:gd name="T19" fmla="*/ 115 h 158"/>
                <a:gd name="T20" fmla="*/ 707 w 751"/>
                <a:gd name="T21" fmla="*/ 72 h 158"/>
                <a:gd name="T22" fmla="*/ 707 w 751"/>
                <a:gd name="T23" fmla="*/ 72 h 158"/>
                <a:gd name="T24" fmla="*/ 707 w 751"/>
                <a:gd name="T25" fmla="*/ 7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1" h="158">
                  <a:moveTo>
                    <a:pt x="707" y="72"/>
                  </a:moveTo>
                  <a:cubicBezTo>
                    <a:pt x="715" y="72"/>
                    <a:pt x="715" y="72"/>
                    <a:pt x="715" y="72"/>
                  </a:cubicBezTo>
                  <a:cubicBezTo>
                    <a:pt x="638" y="62"/>
                    <a:pt x="597" y="31"/>
                    <a:pt x="575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56" y="31"/>
                    <a:pt x="115" y="62"/>
                    <a:pt x="38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19" y="72"/>
                    <a:pt x="0" y="91"/>
                    <a:pt x="0" y="115"/>
                  </a:cubicBezTo>
                  <a:cubicBezTo>
                    <a:pt x="0" y="139"/>
                    <a:pt x="19" y="158"/>
                    <a:pt x="43" y="158"/>
                  </a:cubicBezTo>
                  <a:cubicBezTo>
                    <a:pt x="707" y="158"/>
                    <a:pt x="707" y="158"/>
                    <a:pt x="707" y="158"/>
                  </a:cubicBezTo>
                  <a:cubicBezTo>
                    <a:pt x="731" y="158"/>
                    <a:pt x="750" y="139"/>
                    <a:pt x="750" y="115"/>
                  </a:cubicBezTo>
                  <a:cubicBezTo>
                    <a:pt x="751" y="91"/>
                    <a:pt x="731" y="72"/>
                    <a:pt x="707" y="72"/>
                  </a:cubicBezTo>
                  <a:close/>
                  <a:moveTo>
                    <a:pt x="707" y="72"/>
                  </a:moveTo>
                  <a:cubicBezTo>
                    <a:pt x="707" y="72"/>
                    <a:pt x="707" y="72"/>
                    <a:pt x="707" y="7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88F5C42-E84C-42E9-AFF2-BC16C6885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200" y="2112507"/>
              <a:ext cx="4708525" cy="3654425"/>
            </a:xfrm>
            <a:custGeom>
              <a:avLst/>
              <a:gdLst>
                <a:gd name="T0" fmla="*/ 1555 w 1555"/>
                <a:gd name="T1" fmla="*/ 927 h 1209"/>
                <a:gd name="T2" fmla="*/ 1555 w 1555"/>
                <a:gd name="T3" fmla="*/ 113 h 1209"/>
                <a:gd name="T4" fmla="*/ 1442 w 1555"/>
                <a:gd name="T5" fmla="*/ 0 h 1209"/>
                <a:gd name="T6" fmla="*/ 113 w 1555"/>
                <a:gd name="T7" fmla="*/ 0 h 1209"/>
                <a:gd name="T8" fmla="*/ 0 w 1555"/>
                <a:gd name="T9" fmla="*/ 113 h 1209"/>
                <a:gd name="T10" fmla="*/ 0 w 1555"/>
                <a:gd name="T11" fmla="*/ 1113 h 1209"/>
                <a:gd name="T12" fmla="*/ 100 w 1555"/>
                <a:gd name="T13" fmla="*/ 1209 h 1209"/>
                <a:gd name="T14" fmla="*/ 1455 w 1555"/>
                <a:gd name="T15" fmla="*/ 1209 h 1209"/>
                <a:gd name="T16" fmla="*/ 1554 w 1555"/>
                <a:gd name="T17" fmla="*/ 1113 h 1209"/>
                <a:gd name="T18" fmla="*/ 1555 w 1555"/>
                <a:gd name="T19" fmla="*/ 927 h 1209"/>
                <a:gd name="T20" fmla="*/ 868 w 1555"/>
                <a:gd name="T21" fmla="*/ 1100 h 1209"/>
                <a:gd name="T22" fmla="*/ 843 w 1555"/>
                <a:gd name="T23" fmla="*/ 1125 h 1209"/>
                <a:gd name="T24" fmla="*/ 712 w 1555"/>
                <a:gd name="T25" fmla="*/ 1125 h 1209"/>
                <a:gd name="T26" fmla="*/ 687 w 1555"/>
                <a:gd name="T27" fmla="*/ 1100 h 1209"/>
                <a:gd name="T28" fmla="*/ 687 w 1555"/>
                <a:gd name="T29" fmla="*/ 1083 h 1209"/>
                <a:gd name="T30" fmla="*/ 712 w 1555"/>
                <a:gd name="T31" fmla="*/ 1058 h 1209"/>
                <a:gd name="T32" fmla="*/ 843 w 1555"/>
                <a:gd name="T33" fmla="*/ 1058 h 1209"/>
                <a:gd name="T34" fmla="*/ 868 w 1555"/>
                <a:gd name="T35" fmla="*/ 1083 h 1209"/>
                <a:gd name="T36" fmla="*/ 868 w 1555"/>
                <a:gd name="T37" fmla="*/ 1100 h 1209"/>
                <a:gd name="T38" fmla="*/ 1442 w 1555"/>
                <a:gd name="T39" fmla="*/ 966 h 1209"/>
                <a:gd name="T40" fmla="*/ 113 w 1555"/>
                <a:gd name="T41" fmla="*/ 966 h 1209"/>
                <a:gd name="T42" fmla="*/ 93 w 1555"/>
                <a:gd name="T43" fmla="*/ 947 h 1209"/>
                <a:gd name="T44" fmla="*/ 93 w 1555"/>
                <a:gd name="T45" fmla="*/ 113 h 1209"/>
                <a:gd name="T46" fmla="*/ 113 w 1555"/>
                <a:gd name="T47" fmla="*/ 93 h 1209"/>
                <a:gd name="T48" fmla="*/ 1441 w 1555"/>
                <a:gd name="T49" fmla="*/ 93 h 1209"/>
                <a:gd name="T50" fmla="*/ 1461 w 1555"/>
                <a:gd name="T51" fmla="*/ 113 h 1209"/>
                <a:gd name="T52" fmla="*/ 1461 w 1555"/>
                <a:gd name="T53" fmla="*/ 947 h 1209"/>
                <a:gd name="T54" fmla="*/ 1442 w 1555"/>
                <a:gd name="T55" fmla="*/ 966 h 1209"/>
                <a:gd name="T56" fmla="*/ 1442 w 1555"/>
                <a:gd name="T57" fmla="*/ 966 h 1209"/>
                <a:gd name="T58" fmla="*/ 1442 w 1555"/>
                <a:gd name="T59" fmla="*/ 966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55" h="1209">
                  <a:moveTo>
                    <a:pt x="1555" y="927"/>
                  </a:moveTo>
                  <a:cubicBezTo>
                    <a:pt x="1555" y="113"/>
                    <a:pt x="1555" y="113"/>
                    <a:pt x="1555" y="113"/>
                  </a:cubicBezTo>
                  <a:cubicBezTo>
                    <a:pt x="1555" y="51"/>
                    <a:pt x="1504" y="0"/>
                    <a:pt x="1442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2" y="1166"/>
                    <a:pt x="46" y="1209"/>
                    <a:pt x="100" y="1209"/>
                  </a:cubicBezTo>
                  <a:cubicBezTo>
                    <a:pt x="1455" y="1209"/>
                    <a:pt x="1455" y="1209"/>
                    <a:pt x="1455" y="1209"/>
                  </a:cubicBezTo>
                  <a:cubicBezTo>
                    <a:pt x="1508" y="1209"/>
                    <a:pt x="1552" y="1166"/>
                    <a:pt x="1554" y="1113"/>
                  </a:cubicBezTo>
                  <a:lnTo>
                    <a:pt x="1555" y="927"/>
                  </a:lnTo>
                  <a:close/>
                  <a:moveTo>
                    <a:pt x="868" y="1100"/>
                  </a:moveTo>
                  <a:cubicBezTo>
                    <a:pt x="868" y="1114"/>
                    <a:pt x="856" y="1125"/>
                    <a:pt x="843" y="1125"/>
                  </a:cubicBezTo>
                  <a:cubicBezTo>
                    <a:pt x="712" y="1125"/>
                    <a:pt x="712" y="1125"/>
                    <a:pt x="712" y="1125"/>
                  </a:cubicBezTo>
                  <a:cubicBezTo>
                    <a:pt x="698" y="1125"/>
                    <a:pt x="687" y="1114"/>
                    <a:pt x="687" y="1100"/>
                  </a:cubicBezTo>
                  <a:cubicBezTo>
                    <a:pt x="687" y="1083"/>
                    <a:pt x="687" y="1083"/>
                    <a:pt x="687" y="1083"/>
                  </a:cubicBezTo>
                  <a:cubicBezTo>
                    <a:pt x="687" y="1069"/>
                    <a:pt x="698" y="1058"/>
                    <a:pt x="712" y="1058"/>
                  </a:cubicBezTo>
                  <a:cubicBezTo>
                    <a:pt x="843" y="1058"/>
                    <a:pt x="843" y="1058"/>
                    <a:pt x="843" y="1058"/>
                  </a:cubicBezTo>
                  <a:cubicBezTo>
                    <a:pt x="856" y="1058"/>
                    <a:pt x="868" y="1069"/>
                    <a:pt x="868" y="1083"/>
                  </a:cubicBezTo>
                  <a:lnTo>
                    <a:pt x="868" y="1100"/>
                  </a:lnTo>
                  <a:close/>
                  <a:moveTo>
                    <a:pt x="1442" y="966"/>
                  </a:moveTo>
                  <a:cubicBezTo>
                    <a:pt x="113" y="966"/>
                    <a:pt x="113" y="966"/>
                    <a:pt x="113" y="966"/>
                  </a:cubicBezTo>
                  <a:cubicBezTo>
                    <a:pt x="102" y="966"/>
                    <a:pt x="93" y="957"/>
                    <a:pt x="93" y="947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3" y="102"/>
                    <a:pt x="102" y="93"/>
                    <a:pt x="113" y="93"/>
                  </a:cubicBezTo>
                  <a:cubicBezTo>
                    <a:pt x="1441" y="93"/>
                    <a:pt x="1441" y="93"/>
                    <a:pt x="1441" y="93"/>
                  </a:cubicBezTo>
                  <a:cubicBezTo>
                    <a:pt x="1452" y="93"/>
                    <a:pt x="1461" y="102"/>
                    <a:pt x="1461" y="113"/>
                  </a:cubicBezTo>
                  <a:cubicBezTo>
                    <a:pt x="1461" y="947"/>
                    <a:pt x="1461" y="947"/>
                    <a:pt x="1461" y="947"/>
                  </a:cubicBezTo>
                  <a:cubicBezTo>
                    <a:pt x="1461" y="957"/>
                    <a:pt x="1452" y="966"/>
                    <a:pt x="1442" y="966"/>
                  </a:cubicBezTo>
                  <a:close/>
                  <a:moveTo>
                    <a:pt x="1442" y="966"/>
                  </a:moveTo>
                  <a:cubicBezTo>
                    <a:pt x="1442" y="966"/>
                    <a:pt x="1442" y="966"/>
                    <a:pt x="1442" y="96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7F15EE3E-6B32-46D3-A650-C74A7E7DE5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950" y="3466645"/>
              <a:ext cx="157163" cy="144463"/>
            </a:xfrm>
            <a:custGeom>
              <a:avLst/>
              <a:gdLst>
                <a:gd name="T0" fmla="*/ 0 w 52"/>
                <a:gd name="T1" fmla="*/ 48 h 48"/>
                <a:gd name="T2" fmla="*/ 50 w 52"/>
                <a:gd name="T3" fmla="*/ 48 h 48"/>
                <a:gd name="T4" fmla="*/ 52 w 52"/>
                <a:gd name="T5" fmla="*/ 47 h 48"/>
                <a:gd name="T6" fmla="*/ 48 w 52"/>
                <a:gd name="T7" fmla="*/ 0 h 48"/>
                <a:gd name="T8" fmla="*/ 0 w 52"/>
                <a:gd name="T9" fmla="*/ 48 h 48"/>
                <a:gd name="T10" fmla="*/ 0 w 52"/>
                <a:gd name="T11" fmla="*/ 48 h 48"/>
                <a:gd name="T12" fmla="*/ 0 w 52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8">
                  <a:moveTo>
                    <a:pt x="0" y="48"/>
                  </a:moveTo>
                  <a:cubicBezTo>
                    <a:pt x="50" y="48"/>
                    <a:pt x="50" y="48"/>
                    <a:pt x="50" y="48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31"/>
                    <a:pt x="51" y="16"/>
                    <a:pt x="48" y="0"/>
                  </a:cubicBezTo>
                  <a:lnTo>
                    <a:pt x="0" y="48"/>
                  </a:lnTo>
                  <a:close/>
                  <a:moveTo>
                    <a:pt x="0" y="48"/>
                  </a:moveTo>
                  <a:cubicBezTo>
                    <a:pt x="0" y="48"/>
                    <a:pt x="0" y="48"/>
                    <a:pt x="0" y="4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AE4CA3D-BB3C-4783-A059-51ED3A47F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4863" y="2757032"/>
              <a:ext cx="573088" cy="628650"/>
            </a:xfrm>
            <a:custGeom>
              <a:avLst/>
              <a:gdLst>
                <a:gd name="T0" fmla="*/ 159 w 189"/>
                <a:gd name="T1" fmla="*/ 0 h 208"/>
                <a:gd name="T2" fmla="*/ 0 w 189"/>
                <a:gd name="T3" fmla="*/ 158 h 208"/>
                <a:gd name="T4" fmla="*/ 0 w 189"/>
                <a:gd name="T5" fmla="*/ 208 h 208"/>
                <a:gd name="T6" fmla="*/ 189 w 189"/>
                <a:gd name="T7" fmla="*/ 19 h 208"/>
                <a:gd name="T8" fmla="*/ 159 w 189"/>
                <a:gd name="T9" fmla="*/ 0 h 208"/>
                <a:gd name="T10" fmla="*/ 159 w 189"/>
                <a:gd name="T11" fmla="*/ 0 h 208"/>
                <a:gd name="T12" fmla="*/ 159 w 189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208">
                  <a:moveTo>
                    <a:pt x="159" y="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79" y="12"/>
                    <a:pt x="169" y="6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00D67F44-1F54-4CB4-BFBB-B6B69FBC5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4863" y="2668132"/>
              <a:ext cx="379413" cy="417513"/>
            </a:xfrm>
            <a:custGeom>
              <a:avLst/>
              <a:gdLst>
                <a:gd name="T0" fmla="*/ 88 w 125"/>
                <a:gd name="T1" fmla="*/ 0 h 138"/>
                <a:gd name="T2" fmla="*/ 0 w 125"/>
                <a:gd name="T3" fmla="*/ 88 h 138"/>
                <a:gd name="T4" fmla="*/ 0 w 125"/>
                <a:gd name="T5" fmla="*/ 138 h 138"/>
                <a:gd name="T6" fmla="*/ 125 w 125"/>
                <a:gd name="T7" fmla="*/ 13 h 138"/>
                <a:gd name="T8" fmla="*/ 88 w 125"/>
                <a:gd name="T9" fmla="*/ 0 h 138"/>
                <a:gd name="T10" fmla="*/ 88 w 125"/>
                <a:gd name="T11" fmla="*/ 0 h 138"/>
                <a:gd name="T12" fmla="*/ 88 w 125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38">
                  <a:moveTo>
                    <a:pt x="88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13" y="7"/>
                    <a:pt x="101" y="3"/>
                    <a:pt x="88" y="0"/>
                  </a:cubicBezTo>
                  <a:close/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93B9FB52-709A-4610-89A4-D2E84ABAAD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4863" y="2633207"/>
              <a:ext cx="146050" cy="150813"/>
            </a:xfrm>
            <a:custGeom>
              <a:avLst/>
              <a:gdLst>
                <a:gd name="T0" fmla="*/ 48 w 48"/>
                <a:gd name="T1" fmla="*/ 3 h 50"/>
                <a:gd name="T2" fmla="*/ 1 w 48"/>
                <a:gd name="T3" fmla="*/ 0 h 50"/>
                <a:gd name="T4" fmla="*/ 0 w 48"/>
                <a:gd name="T5" fmla="*/ 0 h 50"/>
                <a:gd name="T6" fmla="*/ 0 w 48"/>
                <a:gd name="T7" fmla="*/ 50 h 50"/>
                <a:gd name="T8" fmla="*/ 48 w 48"/>
                <a:gd name="T9" fmla="*/ 3 h 50"/>
                <a:gd name="T10" fmla="*/ 48 w 48"/>
                <a:gd name="T11" fmla="*/ 3 h 50"/>
                <a:gd name="T12" fmla="*/ 48 w 48"/>
                <a:gd name="T13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0">
                  <a:moveTo>
                    <a:pt x="48" y="3"/>
                  </a:moveTo>
                  <a:cubicBezTo>
                    <a:pt x="32" y="1"/>
                    <a:pt x="17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48" y="3"/>
                  </a:lnTo>
                  <a:close/>
                  <a:moveTo>
                    <a:pt x="48" y="3"/>
                  </a:moveTo>
                  <a:cubicBezTo>
                    <a:pt x="48" y="3"/>
                    <a:pt x="48" y="3"/>
                    <a:pt x="48" y="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693D735-7F29-4C8E-BA85-FE4694F44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8700" y="3041195"/>
              <a:ext cx="633413" cy="569913"/>
            </a:xfrm>
            <a:custGeom>
              <a:avLst/>
              <a:gdLst>
                <a:gd name="T0" fmla="*/ 50 w 209"/>
                <a:gd name="T1" fmla="*/ 189 h 189"/>
                <a:gd name="T2" fmla="*/ 209 w 209"/>
                <a:gd name="T3" fmla="*/ 30 h 189"/>
                <a:gd name="T4" fmla="*/ 190 w 209"/>
                <a:gd name="T5" fmla="*/ 0 h 189"/>
                <a:gd name="T6" fmla="*/ 0 w 209"/>
                <a:gd name="T7" fmla="*/ 189 h 189"/>
                <a:gd name="T8" fmla="*/ 50 w 209"/>
                <a:gd name="T9" fmla="*/ 189 h 189"/>
                <a:gd name="T10" fmla="*/ 50 w 209"/>
                <a:gd name="T11" fmla="*/ 189 h 189"/>
                <a:gd name="T12" fmla="*/ 50 w 209"/>
                <a:gd name="T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89">
                  <a:moveTo>
                    <a:pt x="50" y="189"/>
                  </a:moveTo>
                  <a:cubicBezTo>
                    <a:pt x="209" y="30"/>
                    <a:pt x="209" y="30"/>
                    <a:pt x="209" y="30"/>
                  </a:cubicBezTo>
                  <a:cubicBezTo>
                    <a:pt x="204" y="20"/>
                    <a:pt x="197" y="10"/>
                    <a:pt x="190" y="0"/>
                  </a:cubicBezTo>
                  <a:cubicBezTo>
                    <a:pt x="0" y="189"/>
                    <a:pt x="0" y="189"/>
                    <a:pt x="0" y="189"/>
                  </a:cubicBezTo>
                  <a:lnTo>
                    <a:pt x="50" y="189"/>
                  </a:lnTo>
                  <a:close/>
                  <a:moveTo>
                    <a:pt x="50" y="189"/>
                  </a:moveTo>
                  <a:cubicBezTo>
                    <a:pt x="50" y="189"/>
                    <a:pt x="50" y="189"/>
                    <a:pt x="50" y="18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3A4DEC06-8948-4F2E-931C-B0B94C1AFC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4863" y="2880857"/>
              <a:ext cx="733425" cy="730250"/>
            </a:xfrm>
            <a:custGeom>
              <a:avLst/>
              <a:gdLst>
                <a:gd name="T0" fmla="*/ 242 w 242"/>
                <a:gd name="T1" fmla="*/ 25 h 242"/>
                <a:gd name="T2" fmla="*/ 230 w 242"/>
                <a:gd name="T3" fmla="*/ 13 h 242"/>
                <a:gd name="T4" fmla="*/ 217 w 242"/>
                <a:gd name="T5" fmla="*/ 0 h 242"/>
                <a:gd name="T6" fmla="*/ 0 w 242"/>
                <a:gd name="T7" fmla="*/ 217 h 242"/>
                <a:gd name="T8" fmla="*/ 0 w 242"/>
                <a:gd name="T9" fmla="*/ 242 h 242"/>
                <a:gd name="T10" fmla="*/ 25 w 242"/>
                <a:gd name="T11" fmla="*/ 242 h 242"/>
                <a:gd name="T12" fmla="*/ 242 w 242"/>
                <a:gd name="T13" fmla="*/ 25 h 242"/>
                <a:gd name="T14" fmla="*/ 242 w 242"/>
                <a:gd name="T15" fmla="*/ 25 h 242"/>
                <a:gd name="T16" fmla="*/ 242 w 242"/>
                <a:gd name="T17" fmla="*/ 2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2" h="242">
                  <a:moveTo>
                    <a:pt x="242" y="25"/>
                  </a:moveTo>
                  <a:cubicBezTo>
                    <a:pt x="238" y="21"/>
                    <a:pt x="234" y="17"/>
                    <a:pt x="230" y="13"/>
                  </a:cubicBezTo>
                  <a:cubicBezTo>
                    <a:pt x="226" y="8"/>
                    <a:pt x="221" y="4"/>
                    <a:pt x="217" y="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5" y="242"/>
                    <a:pt x="25" y="242"/>
                    <a:pt x="25" y="242"/>
                  </a:cubicBezTo>
                  <a:lnTo>
                    <a:pt x="242" y="25"/>
                  </a:lnTo>
                  <a:close/>
                  <a:moveTo>
                    <a:pt x="242" y="25"/>
                  </a:moveTo>
                  <a:cubicBezTo>
                    <a:pt x="242" y="25"/>
                    <a:pt x="242" y="25"/>
                    <a:pt x="242" y="2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7949327-D2B3-4400-BF10-BAEC5BA6B1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1913" y="3233282"/>
              <a:ext cx="420688" cy="377825"/>
            </a:xfrm>
            <a:custGeom>
              <a:avLst/>
              <a:gdLst>
                <a:gd name="T0" fmla="*/ 50 w 139"/>
                <a:gd name="T1" fmla="*/ 125 h 125"/>
                <a:gd name="T2" fmla="*/ 139 w 139"/>
                <a:gd name="T3" fmla="*/ 36 h 125"/>
                <a:gd name="T4" fmla="*/ 126 w 139"/>
                <a:gd name="T5" fmla="*/ 0 h 125"/>
                <a:gd name="T6" fmla="*/ 0 w 139"/>
                <a:gd name="T7" fmla="*/ 125 h 125"/>
                <a:gd name="T8" fmla="*/ 50 w 139"/>
                <a:gd name="T9" fmla="*/ 125 h 125"/>
                <a:gd name="T10" fmla="*/ 50 w 139"/>
                <a:gd name="T11" fmla="*/ 125 h 125"/>
                <a:gd name="T12" fmla="*/ 50 w 139"/>
                <a:gd name="T1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25">
                  <a:moveTo>
                    <a:pt x="50" y="125"/>
                  </a:moveTo>
                  <a:cubicBezTo>
                    <a:pt x="139" y="36"/>
                    <a:pt x="139" y="36"/>
                    <a:pt x="139" y="36"/>
                  </a:cubicBezTo>
                  <a:cubicBezTo>
                    <a:pt x="135" y="24"/>
                    <a:pt x="131" y="12"/>
                    <a:pt x="126" y="0"/>
                  </a:cubicBezTo>
                  <a:cubicBezTo>
                    <a:pt x="0" y="125"/>
                    <a:pt x="0" y="125"/>
                    <a:pt x="0" y="125"/>
                  </a:cubicBezTo>
                  <a:lnTo>
                    <a:pt x="50" y="125"/>
                  </a:lnTo>
                  <a:close/>
                  <a:moveTo>
                    <a:pt x="50" y="125"/>
                  </a:move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7A22B444-21F4-4028-854A-50ACDFE57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9163" y="2801482"/>
              <a:ext cx="1973263" cy="1968500"/>
            </a:xfrm>
            <a:custGeom>
              <a:avLst/>
              <a:gdLst>
                <a:gd name="T0" fmla="*/ 326 w 652"/>
                <a:gd name="T1" fmla="*/ 0 h 651"/>
                <a:gd name="T2" fmla="*/ 0 w 652"/>
                <a:gd name="T3" fmla="*/ 325 h 651"/>
                <a:gd name="T4" fmla="*/ 326 w 652"/>
                <a:gd name="T5" fmla="*/ 651 h 651"/>
                <a:gd name="T6" fmla="*/ 652 w 652"/>
                <a:gd name="T7" fmla="*/ 325 h 651"/>
                <a:gd name="T8" fmla="*/ 326 w 652"/>
                <a:gd name="T9" fmla="*/ 325 h 651"/>
                <a:gd name="T10" fmla="*/ 326 w 652"/>
                <a:gd name="T11" fmla="*/ 0 h 651"/>
                <a:gd name="T12" fmla="*/ 326 w 652"/>
                <a:gd name="T13" fmla="*/ 0 h 651"/>
                <a:gd name="T14" fmla="*/ 326 w 652"/>
                <a:gd name="T15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2" h="651">
                  <a:moveTo>
                    <a:pt x="326" y="0"/>
                  </a:moveTo>
                  <a:cubicBezTo>
                    <a:pt x="146" y="0"/>
                    <a:pt x="0" y="145"/>
                    <a:pt x="0" y="325"/>
                  </a:cubicBezTo>
                  <a:cubicBezTo>
                    <a:pt x="0" y="505"/>
                    <a:pt x="146" y="651"/>
                    <a:pt x="326" y="651"/>
                  </a:cubicBezTo>
                  <a:cubicBezTo>
                    <a:pt x="506" y="651"/>
                    <a:pt x="652" y="505"/>
                    <a:pt x="652" y="325"/>
                  </a:cubicBezTo>
                  <a:cubicBezTo>
                    <a:pt x="326" y="325"/>
                    <a:pt x="326" y="325"/>
                    <a:pt x="326" y="325"/>
                  </a:cubicBezTo>
                  <a:lnTo>
                    <a:pt x="326" y="0"/>
                  </a:lnTo>
                  <a:close/>
                  <a:moveTo>
                    <a:pt x="326" y="0"/>
                  </a:moveTo>
                  <a:cubicBezTo>
                    <a:pt x="326" y="0"/>
                    <a:pt x="326" y="0"/>
                    <a:pt x="32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988B5E7B-4050-4DE0-BF28-3562881283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3671916"/>
              </p:ext>
            </p:extLst>
          </p:nvPr>
        </p:nvGraphicFramePr>
        <p:xfrm>
          <a:off x="6588299" y="2039543"/>
          <a:ext cx="3658593" cy="2314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59F748E0-79E5-41AC-83B6-7699136464C5}"/>
              </a:ext>
            </a:extLst>
          </p:cNvPr>
          <p:cNvSpPr/>
          <p:nvPr/>
        </p:nvSpPr>
        <p:spPr>
          <a:xfrm>
            <a:off x="6588299" y="4659086"/>
            <a:ext cx="5603701" cy="21989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94B59BD-B730-4F9C-AF6D-92E3CFE664F8}"/>
              </a:ext>
            </a:extLst>
          </p:cNvPr>
          <p:cNvSpPr/>
          <p:nvPr/>
        </p:nvSpPr>
        <p:spPr>
          <a:xfrm>
            <a:off x="7016963" y="5199416"/>
            <a:ext cx="474637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54813B03-173C-4DDE-9347-F4C8FB647B8C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09BA420-0162-41C3-ABBA-9016B52ECFC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1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CBC41E5-9DB1-49A8-B2E0-07876F049718}"/>
              </a:ext>
            </a:extLst>
          </p:cNvPr>
          <p:cNvSpPr/>
          <p:nvPr/>
        </p:nvSpPr>
        <p:spPr>
          <a:xfrm>
            <a:off x="3073577" y="2937868"/>
            <a:ext cx="3070622" cy="30706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4274A4A-5CF6-43F0-8316-2290B053B0C6}"/>
              </a:ext>
            </a:extLst>
          </p:cNvPr>
          <p:cNvSpPr/>
          <p:nvPr/>
        </p:nvSpPr>
        <p:spPr>
          <a:xfrm>
            <a:off x="5351066" y="2230636"/>
            <a:ext cx="3448050" cy="3448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D2DBB0-A3A6-467B-AE36-DA572CB76192}"/>
              </a:ext>
            </a:extLst>
          </p:cNvPr>
          <p:cNvSpPr/>
          <p:nvPr/>
        </p:nvSpPr>
        <p:spPr>
          <a:xfrm>
            <a:off x="5476876" y="2356446"/>
            <a:ext cx="3196431" cy="319643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F1A64D8D-CB14-4BC9-9734-1F0C5232CA5C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1BBC79-7CEB-41CE-BF00-D8A432B244EA}"/>
              </a:ext>
            </a:extLst>
          </p:cNvPr>
          <p:cNvSpPr/>
          <p:nvPr/>
        </p:nvSpPr>
        <p:spPr>
          <a:xfrm>
            <a:off x="3838161" y="3785812"/>
            <a:ext cx="154145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Text of the printing and typesetting industry. Lorem Ipsum has been the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6176</TotalTime>
  <Words>329</Words>
  <Application>Microsoft Office PowerPoint</Application>
  <PresentationFormat>Widescreen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886</cp:revision>
  <dcterms:created xsi:type="dcterms:W3CDTF">2017-07-18T09:08:44Z</dcterms:created>
  <dcterms:modified xsi:type="dcterms:W3CDTF">2017-08-21T04:44:19Z</dcterms:modified>
</cp:coreProperties>
</file>