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82" autoAdjust="0"/>
    <p:restoredTop sz="94280" autoAdjust="0"/>
  </p:normalViewPr>
  <p:slideViewPr>
    <p:cSldViewPr snapToGrid="0">
      <p:cViewPr>
        <p:scale>
          <a:sx n="75" d="100"/>
          <a:sy n="75" d="100"/>
        </p:scale>
        <p:origin x="300" y="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8/9/2017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8/9/2017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CFD2F79-E403-4A8F-9F6C-E1E7FAFBA366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722313" y="3437502"/>
            <a:ext cx="2051050" cy="2046288"/>
          </a:xfrm>
          <a:custGeom>
            <a:avLst/>
            <a:gdLst>
              <a:gd name="connsiteX0" fmla="*/ 1025525 w 2051050"/>
              <a:gd name="connsiteY0" fmla="*/ 0 h 2046288"/>
              <a:gd name="connsiteX1" fmla="*/ 2051050 w 2051050"/>
              <a:gd name="connsiteY1" fmla="*/ 1023144 h 2046288"/>
              <a:gd name="connsiteX2" fmla="*/ 1025525 w 2051050"/>
              <a:gd name="connsiteY2" fmla="*/ 2046288 h 2046288"/>
              <a:gd name="connsiteX3" fmla="*/ 0 w 2051050"/>
              <a:gd name="connsiteY3" fmla="*/ 1023144 h 2046288"/>
              <a:gd name="connsiteX4" fmla="*/ 1025525 w 2051050"/>
              <a:gd name="connsiteY4" fmla="*/ 0 h 2046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1050" h="2046288">
                <a:moveTo>
                  <a:pt x="1025525" y="0"/>
                </a:moveTo>
                <a:cubicBezTo>
                  <a:pt x="1591907" y="0"/>
                  <a:pt x="2051050" y="458077"/>
                  <a:pt x="2051050" y="1023144"/>
                </a:cubicBezTo>
                <a:cubicBezTo>
                  <a:pt x="2051050" y="1588211"/>
                  <a:pt x="1591907" y="2046288"/>
                  <a:pt x="1025525" y="2046288"/>
                </a:cubicBezTo>
                <a:cubicBezTo>
                  <a:pt x="459143" y="2046288"/>
                  <a:pt x="0" y="1588211"/>
                  <a:pt x="0" y="1023144"/>
                </a:cubicBezTo>
                <a:cubicBezTo>
                  <a:pt x="0" y="458077"/>
                  <a:pt x="459143" y="0"/>
                  <a:pt x="102552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692251E-1600-430E-B44A-CAB3FE24C5D6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3675366" y="3437502"/>
            <a:ext cx="2051050" cy="2046288"/>
          </a:xfrm>
          <a:custGeom>
            <a:avLst/>
            <a:gdLst>
              <a:gd name="connsiteX0" fmla="*/ 1025525 w 2051050"/>
              <a:gd name="connsiteY0" fmla="*/ 0 h 2046288"/>
              <a:gd name="connsiteX1" fmla="*/ 2051050 w 2051050"/>
              <a:gd name="connsiteY1" fmla="*/ 1023144 h 2046288"/>
              <a:gd name="connsiteX2" fmla="*/ 1025525 w 2051050"/>
              <a:gd name="connsiteY2" fmla="*/ 2046288 h 2046288"/>
              <a:gd name="connsiteX3" fmla="*/ 0 w 2051050"/>
              <a:gd name="connsiteY3" fmla="*/ 1023144 h 2046288"/>
              <a:gd name="connsiteX4" fmla="*/ 1025525 w 2051050"/>
              <a:gd name="connsiteY4" fmla="*/ 0 h 2046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1050" h="2046288">
                <a:moveTo>
                  <a:pt x="1025525" y="0"/>
                </a:moveTo>
                <a:cubicBezTo>
                  <a:pt x="1591907" y="0"/>
                  <a:pt x="2051050" y="458077"/>
                  <a:pt x="2051050" y="1023144"/>
                </a:cubicBezTo>
                <a:cubicBezTo>
                  <a:pt x="2051050" y="1588211"/>
                  <a:pt x="1591907" y="2046288"/>
                  <a:pt x="1025525" y="2046288"/>
                </a:cubicBezTo>
                <a:cubicBezTo>
                  <a:pt x="459143" y="2046288"/>
                  <a:pt x="0" y="1588211"/>
                  <a:pt x="0" y="1023144"/>
                </a:cubicBezTo>
                <a:cubicBezTo>
                  <a:pt x="0" y="458077"/>
                  <a:pt x="459143" y="0"/>
                  <a:pt x="102552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335CBD4-CFE7-4764-9149-584396C040A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6628419" y="3437502"/>
            <a:ext cx="2051050" cy="2046288"/>
          </a:xfrm>
          <a:custGeom>
            <a:avLst/>
            <a:gdLst>
              <a:gd name="connsiteX0" fmla="*/ 1025525 w 2051050"/>
              <a:gd name="connsiteY0" fmla="*/ 0 h 2046288"/>
              <a:gd name="connsiteX1" fmla="*/ 2051050 w 2051050"/>
              <a:gd name="connsiteY1" fmla="*/ 1023144 h 2046288"/>
              <a:gd name="connsiteX2" fmla="*/ 1025525 w 2051050"/>
              <a:gd name="connsiteY2" fmla="*/ 2046288 h 2046288"/>
              <a:gd name="connsiteX3" fmla="*/ 0 w 2051050"/>
              <a:gd name="connsiteY3" fmla="*/ 1023144 h 2046288"/>
              <a:gd name="connsiteX4" fmla="*/ 1025525 w 2051050"/>
              <a:gd name="connsiteY4" fmla="*/ 0 h 2046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1050" h="2046288">
                <a:moveTo>
                  <a:pt x="1025525" y="0"/>
                </a:moveTo>
                <a:cubicBezTo>
                  <a:pt x="1591907" y="0"/>
                  <a:pt x="2051050" y="458077"/>
                  <a:pt x="2051050" y="1023144"/>
                </a:cubicBezTo>
                <a:cubicBezTo>
                  <a:pt x="2051050" y="1588211"/>
                  <a:pt x="1591907" y="2046288"/>
                  <a:pt x="1025525" y="2046288"/>
                </a:cubicBezTo>
                <a:cubicBezTo>
                  <a:pt x="459143" y="2046288"/>
                  <a:pt x="0" y="1588211"/>
                  <a:pt x="0" y="1023144"/>
                </a:cubicBezTo>
                <a:cubicBezTo>
                  <a:pt x="0" y="458077"/>
                  <a:pt x="459143" y="0"/>
                  <a:pt x="102552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47E52CC-FFBD-4F8A-BC94-3A99C86AFBE8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9581471" y="3437502"/>
            <a:ext cx="2051050" cy="2046288"/>
          </a:xfrm>
          <a:custGeom>
            <a:avLst/>
            <a:gdLst>
              <a:gd name="connsiteX0" fmla="*/ 1025525 w 2051050"/>
              <a:gd name="connsiteY0" fmla="*/ 0 h 2046288"/>
              <a:gd name="connsiteX1" fmla="*/ 2051050 w 2051050"/>
              <a:gd name="connsiteY1" fmla="*/ 1023144 h 2046288"/>
              <a:gd name="connsiteX2" fmla="*/ 1025525 w 2051050"/>
              <a:gd name="connsiteY2" fmla="*/ 2046288 h 2046288"/>
              <a:gd name="connsiteX3" fmla="*/ 0 w 2051050"/>
              <a:gd name="connsiteY3" fmla="*/ 1023144 h 2046288"/>
              <a:gd name="connsiteX4" fmla="*/ 1025525 w 2051050"/>
              <a:gd name="connsiteY4" fmla="*/ 0 h 2046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1050" h="2046288">
                <a:moveTo>
                  <a:pt x="1025525" y="0"/>
                </a:moveTo>
                <a:cubicBezTo>
                  <a:pt x="1591907" y="0"/>
                  <a:pt x="2051050" y="458077"/>
                  <a:pt x="2051050" y="1023144"/>
                </a:cubicBezTo>
                <a:cubicBezTo>
                  <a:pt x="2051050" y="1588211"/>
                  <a:pt x="1591907" y="2046288"/>
                  <a:pt x="1025525" y="2046288"/>
                </a:cubicBezTo>
                <a:cubicBezTo>
                  <a:pt x="459143" y="2046288"/>
                  <a:pt x="0" y="1588211"/>
                  <a:pt x="0" y="1023144"/>
                </a:cubicBezTo>
                <a:cubicBezTo>
                  <a:pt x="0" y="458077"/>
                  <a:pt x="459143" y="0"/>
                  <a:pt x="102552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35755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D423ABB1-0972-4CBD-970A-5DD3831BDCA3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3079750" y="1828801"/>
            <a:ext cx="2979738" cy="2487613"/>
          </a:xfrm>
          <a:custGeom>
            <a:avLst/>
            <a:gdLst>
              <a:gd name="connsiteX0" fmla="*/ 0 w 2979738"/>
              <a:gd name="connsiteY0" fmla="*/ 0 h 2487613"/>
              <a:gd name="connsiteX1" fmla="*/ 2979738 w 2979738"/>
              <a:gd name="connsiteY1" fmla="*/ 0 h 2487613"/>
              <a:gd name="connsiteX2" fmla="*/ 2979738 w 2979738"/>
              <a:gd name="connsiteY2" fmla="*/ 2487613 h 2487613"/>
              <a:gd name="connsiteX3" fmla="*/ 0 w 2979738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9738" h="2487613">
                <a:moveTo>
                  <a:pt x="0" y="0"/>
                </a:moveTo>
                <a:lnTo>
                  <a:pt x="2979738" y="0"/>
                </a:lnTo>
                <a:lnTo>
                  <a:pt x="2979738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2D2198E6-749C-42A1-B04B-4AE3FBAEF216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6157913" y="1828801"/>
            <a:ext cx="6034088" cy="5027613"/>
          </a:xfrm>
          <a:custGeom>
            <a:avLst/>
            <a:gdLst>
              <a:gd name="connsiteX0" fmla="*/ 0 w 6034088"/>
              <a:gd name="connsiteY0" fmla="*/ 0 h 5027613"/>
              <a:gd name="connsiteX1" fmla="*/ 6034088 w 6034088"/>
              <a:gd name="connsiteY1" fmla="*/ 0 h 5027613"/>
              <a:gd name="connsiteX2" fmla="*/ 6034088 w 6034088"/>
              <a:gd name="connsiteY2" fmla="*/ 5027613 h 5027613"/>
              <a:gd name="connsiteX3" fmla="*/ 0 w 6034088"/>
              <a:gd name="connsiteY3" fmla="*/ 5027613 h 502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34088" h="5027613">
                <a:moveTo>
                  <a:pt x="0" y="0"/>
                </a:moveTo>
                <a:lnTo>
                  <a:pt x="6034088" y="0"/>
                </a:lnTo>
                <a:lnTo>
                  <a:pt x="6034088" y="5027613"/>
                </a:lnTo>
                <a:lnTo>
                  <a:pt x="0" y="502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EB17E29-982D-4744-BCF1-183421E85592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3081338" y="4416427"/>
            <a:ext cx="2978150" cy="2439987"/>
          </a:xfrm>
          <a:custGeom>
            <a:avLst/>
            <a:gdLst>
              <a:gd name="connsiteX0" fmla="*/ 0 w 2978150"/>
              <a:gd name="connsiteY0" fmla="*/ 0 h 2439987"/>
              <a:gd name="connsiteX1" fmla="*/ 2978150 w 2978150"/>
              <a:gd name="connsiteY1" fmla="*/ 0 h 2439987"/>
              <a:gd name="connsiteX2" fmla="*/ 2978150 w 2978150"/>
              <a:gd name="connsiteY2" fmla="*/ 2439987 h 2439987"/>
              <a:gd name="connsiteX3" fmla="*/ 0 w 2978150"/>
              <a:gd name="connsiteY3" fmla="*/ 2439987 h 2439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39987">
                <a:moveTo>
                  <a:pt x="0" y="0"/>
                </a:moveTo>
                <a:lnTo>
                  <a:pt x="2978150" y="0"/>
                </a:lnTo>
                <a:lnTo>
                  <a:pt x="2978150" y="2439987"/>
                </a:lnTo>
                <a:lnTo>
                  <a:pt x="0" y="24399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1828801"/>
            <a:ext cx="2978150" cy="2487613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4136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60CF23C-FD1C-4719-AFAC-F5DDA381E54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153515" y="1701766"/>
            <a:ext cx="3714750" cy="3714750"/>
          </a:xfrm>
          <a:custGeom>
            <a:avLst/>
            <a:gdLst>
              <a:gd name="connsiteX0" fmla="*/ 1857375 w 3714750"/>
              <a:gd name="connsiteY0" fmla="*/ 0 h 3714750"/>
              <a:gd name="connsiteX1" fmla="*/ 3714750 w 3714750"/>
              <a:gd name="connsiteY1" fmla="*/ 1857375 h 3714750"/>
              <a:gd name="connsiteX2" fmla="*/ 1857375 w 3714750"/>
              <a:gd name="connsiteY2" fmla="*/ 3714750 h 3714750"/>
              <a:gd name="connsiteX3" fmla="*/ 0 w 3714750"/>
              <a:gd name="connsiteY3" fmla="*/ 1857375 h 3714750"/>
              <a:gd name="connsiteX4" fmla="*/ 1857375 w 3714750"/>
              <a:gd name="connsiteY4" fmla="*/ 0 h 371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14750" h="3714750">
                <a:moveTo>
                  <a:pt x="1857375" y="0"/>
                </a:moveTo>
                <a:cubicBezTo>
                  <a:pt x="2883175" y="0"/>
                  <a:pt x="3714750" y="831575"/>
                  <a:pt x="3714750" y="1857375"/>
                </a:cubicBezTo>
                <a:cubicBezTo>
                  <a:pt x="3714750" y="2883175"/>
                  <a:pt x="2883175" y="3714750"/>
                  <a:pt x="1857375" y="3714750"/>
                </a:cubicBezTo>
                <a:cubicBezTo>
                  <a:pt x="831575" y="3714750"/>
                  <a:pt x="0" y="2883175"/>
                  <a:pt x="0" y="1857375"/>
                </a:cubicBezTo>
                <a:cubicBezTo>
                  <a:pt x="0" y="831575"/>
                  <a:pt x="831575" y="0"/>
                  <a:pt x="185737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4999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B08E6B6-BC12-49AF-98D3-0D6A06EF384E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5025103" y="1694155"/>
            <a:ext cx="2141794" cy="2141794"/>
          </a:xfrm>
          <a:custGeom>
            <a:avLst/>
            <a:gdLst>
              <a:gd name="connsiteX0" fmla="*/ 1070897 w 2141794"/>
              <a:gd name="connsiteY0" fmla="*/ 0 h 2141794"/>
              <a:gd name="connsiteX1" fmla="*/ 2141794 w 2141794"/>
              <a:gd name="connsiteY1" fmla="*/ 1070897 h 2141794"/>
              <a:gd name="connsiteX2" fmla="*/ 1070897 w 2141794"/>
              <a:gd name="connsiteY2" fmla="*/ 2141794 h 2141794"/>
              <a:gd name="connsiteX3" fmla="*/ 0 w 2141794"/>
              <a:gd name="connsiteY3" fmla="*/ 1070897 h 2141794"/>
              <a:gd name="connsiteX4" fmla="*/ 1070897 w 2141794"/>
              <a:gd name="connsiteY4" fmla="*/ 0 h 2141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1794" h="2141794">
                <a:moveTo>
                  <a:pt x="1070897" y="0"/>
                </a:moveTo>
                <a:cubicBezTo>
                  <a:pt x="1662337" y="0"/>
                  <a:pt x="2141794" y="479457"/>
                  <a:pt x="2141794" y="1070897"/>
                </a:cubicBezTo>
                <a:cubicBezTo>
                  <a:pt x="2141794" y="1662337"/>
                  <a:pt x="1662337" y="2141794"/>
                  <a:pt x="1070897" y="2141794"/>
                </a:cubicBezTo>
                <a:cubicBezTo>
                  <a:pt x="479457" y="2141794"/>
                  <a:pt x="0" y="1662337"/>
                  <a:pt x="0" y="1070897"/>
                </a:cubicBezTo>
                <a:cubicBezTo>
                  <a:pt x="0" y="479457"/>
                  <a:pt x="479457" y="0"/>
                  <a:pt x="107089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326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962399"/>
            <a:ext cx="12192000" cy="289718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9256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94B4775-68C5-47C6-A22D-9E1C480406BF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1480011" y="1929430"/>
            <a:ext cx="2122714" cy="1510459"/>
          </a:xfrm>
          <a:custGeom>
            <a:avLst/>
            <a:gdLst>
              <a:gd name="connsiteX0" fmla="*/ 0 w 2122714"/>
              <a:gd name="connsiteY0" fmla="*/ 0 h 1510459"/>
              <a:gd name="connsiteX1" fmla="*/ 2122714 w 2122714"/>
              <a:gd name="connsiteY1" fmla="*/ 0 h 1510459"/>
              <a:gd name="connsiteX2" fmla="*/ 2122714 w 2122714"/>
              <a:gd name="connsiteY2" fmla="*/ 1510459 h 1510459"/>
              <a:gd name="connsiteX3" fmla="*/ 0 w 2122714"/>
              <a:gd name="connsiteY3" fmla="*/ 1510459 h 1510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22714" h="1510459">
                <a:moveTo>
                  <a:pt x="0" y="0"/>
                </a:moveTo>
                <a:lnTo>
                  <a:pt x="2122714" y="0"/>
                </a:lnTo>
                <a:lnTo>
                  <a:pt x="2122714" y="1510459"/>
                </a:lnTo>
                <a:lnTo>
                  <a:pt x="0" y="151045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97B9CA4-18F3-499D-A3DA-2BA36E929659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3849766" y="1929430"/>
            <a:ext cx="2122714" cy="1510459"/>
          </a:xfrm>
          <a:custGeom>
            <a:avLst/>
            <a:gdLst>
              <a:gd name="connsiteX0" fmla="*/ 0 w 2122714"/>
              <a:gd name="connsiteY0" fmla="*/ 0 h 1510459"/>
              <a:gd name="connsiteX1" fmla="*/ 2122714 w 2122714"/>
              <a:gd name="connsiteY1" fmla="*/ 0 h 1510459"/>
              <a:gd name="connsiteX2" fmla="*/ 2122714 w 2122714"/>
              <a:gd name="connsiteY2" fmla="*/ 1510459 h 1510459"/>
              <a:gd name="connsiteX3" fmla="*/ 0 w 2122714"/>
              <a:gd name="connsiteY3" fmla="*/ 1510459 h 1510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22714" h="1510459">
                <a:moveTo>
                  <a:pt x="0" y="0"/>
                </a:moveTo>
                <a:lnTo>
                  <a:pt x="2122714" y="0"/>
                </a:lnTo>
                <a:lnTo>
                  <a:pt x="2122714" y="1510459"/>
                </a:lnTo>
                <a:lnTo>
                  <a:pt x="0" y="151045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B6EB5C82-D2B0-4CDC-8174-85AA08371561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6219521" y="1929430"/>
            <a:ext cx="2122714" cy="1510459"/>
          </a:xfrm>
          <a:custGeom>
            <a:avLst/>
            <a:gdLst>
              <a:gd name="connsiteX0" fmla="*/ 0 w 2122714"/>
              <a:gd name="connsiteY0" fmla="*/ 0 h 1510459"/>
              <a:gd name="connsiteX1" fmla="*/ 2122714 w 2122714"/>
              <a:gd name="connsiteY1" fmla="*/ 0 h 1510459"/>
              <a:gd name="connsiteX2" fmla="*/ 2122714 w 2122714"/>
              <a:gd name="connsiteY2" fmla="*/ 1510459 h 1510459"/>
              <a:gd name="connsiteX3" fmla="*/ 0 w 2122714"/>
              <a:gd name="connsiteY3" fmla="*/ 1510459 h 1510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22714" h="1510459">
                <a:moveTo>
                  <a:pt x="0" y="0"/>
                </a:moveTo>
                <a:lnTo>
                  <a:pt x="2122714" y="0"/>
                </a:lnTo>
                <a:lnTo>
                  <a:pt x="2122714" y="1510459"/>
                </a:lnTo>
                <a:lnTo>
                  <a:pt x="0" y="151045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5F3BC53B-6BC5-432B-ADF1-DA778D2E09D1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589276" y="1929430"/>
            <a:ext cx="2122714" cy="1510459"/>
          </a:xfrm>
          <a:custGeom>
            <a:avLst/>
            <a:gdLst>
              <a:gd name="connsiteX0" fmla="*/ 0 w 2122714"/>
              <a:gd name="connsiteY0" fmla="*/ 0 h 1510459"/>
              <a:gd name="connsiteX1" fmla="*/ 2122714 w 2122714"/>
              <a:gd name="connsiteY1" fmla="*/ 0 h 1510459"/>
              <a:gd name="connsiteX2" fmla="*/ 2122714 w 2122714"/>
              <a:gd name="connsiteY2" fmla="*/ 1510459 h 1510459"/>
              <a:gd name="connsiteX3" fmla="*/ 0 w 2122714"/>
              <a:gd name="connsiteY3" fmla="*/ 1510459 h 1510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22714" h="1510459">
                <a:moveTo>
                  <a:pt x="0" y="0"/>
                </a:moveTo>
                <a:lnTo>
                  <a:pt x="2122714" y="0"/>
                </a:lnTo>
                <a:lnTo>
                  <a:pt x="2122714" y="1510459"/>
                </a:lnTo>
                <a:lnTo>
                  <a:pt x="0" y="151045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AA06B745-A986-4064-9789-20D1F8F00E5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589276" y="4220316"/>
            <a:ext cx="2122714" cy="1510459"/>
          </a:xfrm>
          <a:custGeom>
            <a:avLst/>
            <a:gdLst>
              <a:gd name="connsiteX0" fmla="*/ 0 w 2122714"/>
              <a:gd name="connsiteY0" fmla="*/ 0 h 1510459"/>
              <a:gd name="connsiteX1" fmla="*/ 2122714 w 2122714"/>
              <a:gd name="connsiteY1" fmla="*/ 0 h 1510459"/>
              <a:gd name="connsiteX2" fmla="*/ 2122714 w 2122714"/>
              <a:gd name="connsiteY2" fmla="*/ 1510459 h 1510459"/>
              <a:gd name="connsiteX3" fmla="*/ 0 w 2122714"/>
              <a:gd name="connsiteY3" fmla="*/ 1510459 h 1510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22714" h="1510459">
                <a:moveTo>
                  <a:pt x="0" y="0"/>
                </a:moveTo>
                <a:lnTo>
                  <a:pt x="2122714" y="0"/>
                </a:lnTo>
                <a:lnTo>
                  <a:pt x="2122714" y="1510459"/>
                </a:lnTo>
                <a:lnTo>
                  <a:pt x="0" y="151045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13C0E794-BDF3-44BA-9250-D0E2C877FDE9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6219521" y="4220316"/>
            <a:ext cx="2122714" cy="1510459"/>
          </a:xfrm>
          <a:custGeom>
            <a:avLst/>
            <a:gdLst>
              <a:gd name="connsiteX0" fmla="*/ 0 w 2122714"/>
              <a:gd name="connsiteY0" fmla="*/ 0 h 1510459"/>
              <a:gd name="connsiteX1" fmla="*/ 2122714 w 2122714"/>
              <a:gd name="connsiteY1" fmla="*/ 0 h 1510459"/>
              <a:gd name="connsiteX2" fmla="*/ 2122714 w 2122714"/>
              <a:gd name="connsiteY2" fmla="*/ 1510459 h 1510459"/>
              <a:gd name="connsiteX3" fmla="*/ 0 w 2122714"/>
              <a:gd name="connsiteY3" fmla="*/ 1510459 h 1510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22714" h="1510459">
                <a:moveTo>
                  <a:pt x="0" y="0"/>
                </a:moveTo>
                <a:lnTo>
                  <a:pt x="2122714" y="0"/>
                </a:lnTo>
                <a:lnTo>
                  <a:pt x="2122714" y="1510459"/>
                </a:lnTo>
                <a:lnTo>
                  <a:pt x="0" y="151045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C4C7572C-5494-410E-B28D-7A90AC10CDD7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849766" y="4220316"/>
            <a:ext cx="2122714" cy="1510459"/>
          </a:xfrm>
          <a:custGeom>
            <a:avLst/>
            <a:gdLst>
              <a:gd name="connsiteX0" fmla="*/ 0 w 2122714"/>
              <a:gd name="connsiteY0" fmla="*/ 0 h 1510459"/>
              <a:gd name="connsiteX1" fmla="*/ 2122714 w 2122714"/>
              <a:gd name="connsiteY1" fmla="*/ 0 h 1510459"/>
              <a:gd name="connsiteX2" fmla="*/ 2122714 w 2122714"/>
              <a:gd name="connsiteY2" fmla="*/ 1510459 h 1510459"/>
              <a:gd name="connsiteX3" fmla="*/ 0 w 2122714"/>
              <a:gd name="connsiteY3" fmla="*/ 1510459 h 1510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22714" h="1510459">
                <a:moveTo>
                  <a:pt x="0" y="0"/>
                </a:moveTo>
                <a:lnTo>
                  <a:pt x="2122714" y="0"/>
                </a:lnTo>
                <a:lnTo>
                  <a:pt x="2122714" y="1510459"/>
                </a:lnTo>
                <a:lnTo>
                  <a:pt x="0" y="151045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970B5C7F-FD0B-4415-9897-8AC38D15CABB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1480011" y="4220316"/>
            <a:ext cx="2122714" cy="1510459"/>
          </a:xfrm>
          <a:custGeom>
            <a:avLst/>
            <a:gdLst>
              <a:gd name="connsiteX0" fmla="*/ 0 w 2122714"/>
              <a:gd name="connsiteY0" fmla="*/ 0 h 1510459"/>
              <a:gd name="connsiteX1" fmla="*/ 2122714 w 2122714"/>
              <a:gd name="connsiteY1" fmla="*/ 0 h 1510459"/>
              <a:gd name="connsiteX2" fmla="*/ 2122714 w 2122714"/>
              <a:gd name="connsiteY2" fmla="*/ 1510459 h 1510459"/>
              <a:gd name="connsiteX3" fmla="*/ 0 w 2122714"/>
              <a:gd name="connsiteY3" fmla="*/ 1510459 h 1510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22714" h="1510459">
                <a:moveTo>
                  <a:pt x="0" y="0"/>
                </a:moveTo>
                <a:lnTo>
                  <a:pt x="2122714" y="0"/>
                </a:lnTo>
                <a:lnTo>
                  <a:pt x="2122714" y="1510459"/>
                </a:lnTo>
                <a:lnTo>
                  <a:pt x="0" y="151045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248832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EAD0458-8B18-407B-AFAF-8820D610D0B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3840163"/>
            <a:ext cx="2025650" cy="3014662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35BB5260-309F-44E2-BBA5-370CB54D9332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4051300" y="1814513"/>
            <a:ext cx="4059238" cy="5040312"/>
          </a:xfrm>
          <a:custGeom>
            <a:avLst/>
            <a:gdLst>
              <a:gd name="connsiteX0" fmla="*/ 0 w 4059238"/>
              <a:gd name="connsiteY0" fmla="*/ 0 h 5040312"/>
              <a:gd name="connsiteX1" fmla="*/ 4059238 w 4059238"/>
              <a:gd name="connsiteY1" fmla="*/ 0 h 5040312"/>
              <a:gd name="connsiteX2" fmla="*/ 4059238 w 4059238"/>
              <a:gd name="connsiteY2" fmla="*/ 5040312 h 5040312"/>
              <a:gd name="connsiteX3" fmla="*/ 0 w 4059238"/>
              <a:gd name="connsiteY3" fmla="*/ 5040312 h 5040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238" h="5040312">
                <a:moveTo>
                  <a:pt x="0" y="0"/>
                </a:moveTo>
                <a:lnTo>
                  <a:pt x="4059238" y="0"/>
                </a:lnTo>
                <a:lnTo>
                  <a:pt x="4059238" y="5040312"/>
                </a:lnTo>
                <a:lnTo>
                  <a:pt x="0" y="50403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1F1F3EE7-F9CD-4822-86DD-37B4BD9B37C5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2025650" y="3840163"/>
            <a:ext cx="2025650" cy="3014662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49DA741-43D9-4437-85C0-45036CC50CB7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-11113" y="1814513"/>
            <a:ext cx="4059238" cy="2025650"/>
          </a:xfrm>
          <a:custGeom>
            <a:avLst/>
            <a:gdLst>
              <a:gd name="connsiteX0" fmla="*/ 0 w 4059238"/>
              <a:gd name="connsiteY0" fmla="*/ 0 h 2025650"/>
              <a:gd name="connsiteX1" fmla="*/ 4059238 w 4059238"/>
              <a:gd name="connsiteY1" fmla="*/ 0 h 2025650"/>
              <a:gd name="connsiteX2" fmla="*/ 4059238 w 4059238"/>
              <a:gd name="connsiteY2" fmla="*/ 2025650 h 2025650"/>
              <a:gd name="connsiteX3" fmla="*/ 0 w 4059238"/>
              <a:gd name="connsiteY3" fmla="*/ 2025650 h 2025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238" h="2025650">
                <a:moveTo>
                  <a:pt x="0" y="0"/>
                </a:moveTo>
                <a:lnTo>
                  <a:pt x="4059238" y="0"/>
                </a:lnTo>
                <a:lnTo>
                  <a:pt x="4059238" y="2025650"/>
                </a:lnTo>
                <a:lnTo>
                  <a:pt x="0" y="2025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37DEF106-6D62-4CE9-B059-A247AA2290A0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8110539" y="4432300"/>
            <a:ext cx="4081463" cy="2422525"/>
          </a:xfrm>
          <a:custGeom>
            <a:avLst/>
            <a:gdLst>
              <a:gd name="connsiteX0" fmla="*/ 0 w 4081463"/>
              <a:gd name="connsiteY0" fmla="*/ 0 h 2422525"/>
              <a:gd name="connsiteX1" fmla="*/ 4081463 w 4081463"/>
              <a:gd name="connsiteY1" fmla="*/ 0 h 2422525"/>
              <a:gd name="connsiteX2" fmla="*/ 4081463 w 4081463"/>
              <a:gd name="connsiteY2" fmla="*/ 2422525 h 2422525"/>
              <a:gd name="connsiteX3" fmla="*/ 0 w 4081463"/>
              <a:gd name="connsiteY3" fmla="*/ 2422525 h 2422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81463" h="2422525">
                <a:moveTo>
                  <a:pt x="0" y="0"/>
                </a:moveTo>
                <a:lnTo>
                  <a:pt x="4081463" y="0"/>
                </a:lnTo>
                <a:lnTo>
                  <a:pt x="4081463" y="2422525"/>
                </a:lnTo>
                <a:lnTo>
                  <a:pt x="0" y="24225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30E5A251-C19A-45B7-8089-93273051D912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110538" y="1814514"/>
            <a:ext cx="4081463" cy="2617787"/>
          </a:xfrm>
          <a:custGeom>
            <a:avLst/>
            <a:gdLst>
              <a:gd name="connsiteX0" fmla="*/ 0 w 4081463"/>
              <a:gd name="connsiteY0" fmla="*/ 0 h 2617787"/>
              <a:gd name="connsiteX1" fmla="*/ 4081463 w 4081463"/>
              <a:gd name="connsiteY1" fmla="*/ 0 h 2617787"/>
              <a:gd name="connsiteX2" fmla="*/ 4081463 w 4081463"/>
              <a:gd name="connsiteY2" fmla="*/ 2617787 h 2617787"/>
              <a:gd name="connsiteX3" fmla="*/ 0 w 4081463"/>
              <a:gd name="connsiteY3" fmla="*/ 2617787 h 2617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81463" h="2617787">
                <a:moveTo>
                  <a:pt x="0" y="0"/>
                </a:moveTo>
                <a:lnTo>
                  <a:pt x="4081463" y="0"/>
                </a:lnTo>
                <a:lnTo>
                  <a:pt x="4081463" y="2617787"/>
                </a:lnTo>
                <a:lnTo>
                  <a:pt x="0" y="26177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9042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EAD0458-8B18-407B-AFAF-8820D610D0B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0"/>
            <a:ext cx="12192000" cy="4630057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4747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EAD0458-8B18-407B-AFAF-8820D610D0B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1EF097C-B058-439D-8006-E000B684983B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1984828" y="2515533"/>
            <a:ext cx="1741716" cy="1741716"/>
          </a:xfrm>
          <a:custGeom>
            <a:avLst/>
            <a:gdLst>
              <a:gd name="connsiteX0" fmla="*/ 870858 w 1741716"/>
              <a:gd name="connsiteY0" fmla="*/ 0 h 1741716"/>
              <a:gd name="connsiteX1" fmla="*/ 1741716 w 1741716"/>
              <a:gd name="connsiteY1" fmla="*/ 870858 h 1741716"/>
              <a:gd name="connsiteX2" fmla="*/ 870858 w 1741716"/>
              <a:gd name="connsiteY2" fmla="*/ 1741716 h 1741716"/>
              <a:gd name="connsiteX3" fmla="*/ 0 w 1741716"/>
              <a:gd name="connsiteY3" fmla="*/ 870858 h 1741716"/>
              <a:gd name="connsiteX4" fmla="*/ 870858 w 1741716"/>
              <a:gd name="connsiteY4" fmla="*/ 0 h 1741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1716" h="1741716">
                <a:moveTo>
                  <a:pt x="870858" y="0"/>
                </a:moveTo>
                <a:cubicBezTo>
                  <a:pt x="1351820" y="0"/>
                  <a:pt x="1741716" y="389896"/>
                  <a:pt x="1741716" y="870858"/>
                </a:cubicBezTo>
                <a:cubicBezTo>
                  <a:pt x="1741716" y="1351820"/>
                  <a:pt x="1351820" y="1741716"/>
                  <a:pt x="870858" y="1741716"/>
                </a:cubicBezTo>
                <a:cubicBezTo>
                  <a:pt x="389896" y="1741716"/>
                  <a:pt x="0" y="1351820"/>
                  <a:pt x="0" y="870858"/>
                </a:cubicBezTo>
                <a:cubicBezTo>
                  <a:pt x="0" y="389896"/>
                  <a:pt x="389896" y="0"/>
                  <a:pt x="87085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423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EAD0458-8B18-407B-AFAF-8820D610D0B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0"/>
            <a:ext cx="5605670" cy="6858000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8475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EAD0458-8B18-407B-AFAF-8820D610D0B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0"/>
            <a:ext cx="12192000" cy="2889979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9463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60C8D4FF-EC49-47B9-88E2-3966122A07B4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1758950" y="2385668"/>
            <a:ext cx="1308100" cy="1308100"/>
          </a:xfrm>
          <a:custGeom>
            <a:avLst/>
            <a:gdLst>
              <a:gd name="connsiteX0" fmla="*/ 654050 w 1308100"/>
              <a:gd name="connsiteY0" fmla="*/ 0 h 1308100"/>
              <a:gd name="connsiteX1" fmla="*/ 1308100 w 1308100"/>
              <a:gd name="connsiteY1" fmla="*/ 654050 h 1308100"/>
              <a:gd name="connsiteX2" fmla="*/ 654050 w 1308100"/>
              <a:gd name="connsiteY2" fmla="*/ 1308100 h 1308100"/>
              <a:gd name="connsiteX3" fmla="*/ 0 w 1308100"/>
              <a:gd name="connsiteY3" fmla="*/ 654050 h 1308100"/>
              <a:gd name="connsiteX4" fmla="*/ 654050 w 1308100"/>
              <a:gd name="connsiteY4" fmla="*/ 0 h 130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8100" h="1308100">
                <a:moveTo>
                  <a:pt x="654050" y="0"/>
                </a:moveTo>
                <a:cubicBezTo>
                  <a:pt x="1015272" y="0"/>
                  <a:pt x="1308100" y="292828"/>
                  <a:pt x="1308100" y="654050"/>
                </a:cubicBezTo>
                <a:cubicBezTo>
                  <a:pt x="1308100" y="1015272"/>
                  <a:pt x="1015272" y="1308100"/>
                  <a:pt x="654050" y="1308100"/>
                </a:cubicBezTo>
                <a:cubicBezTo>
                  <a:pt x="292828" y="1308100"/>
                  <a:pt x="0" y="1015272"/>
                  <a:pt x="0" y="654050"/>
                </a:cubicBezTo>
                <a:cubicBezTo>
                  <a:pt x="0" y="292828"/>
                  <a:pt x="292828" y="0"/>
                  <a:pt x="6540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09248CB8-11C4-4AFA-85F3-72A32B56B2EC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4217151" y="2385668"/>
            <a:ext cx="1308100" cy="1308100"/>
          </a:xfrm>
          <a:custGeom>
            <a:avLst/>
            <a:gdLst>
              <a:gd name="connsiteX0" fmla="*/ 654050 w 1308100"/>
              <a:gd name="connsiteY0" fmla="*/ 0 h 1308100"/>
              <a:gd name="connsiteX1" fmla="*/ 1308100 w 1308100"/>
              <a:gd name="connsiteY1" fmla="*/ 654050 h 1308100"/>
              <a:gd name="connsiteX2" fmla="*/ 654050 w 1308100"/>
              <a:gd name="connsiteY2" fmla="*/ 1308100 h 1308100"/>
              <a:gd name="connsiteX3" fmla="*/ 0 w 1308100"/>
              <a:gd name="connsiteY3" fmla="*/ 654050 h 1308100"/>
              <a:gd name="connsiteX4" fmla="*/ 654050 w 1308100"/>
              <a:gd name="connsiteY4" fmla="*/ 0 h 130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8100" h="1308100">
                <a:moveTo>
                  <a:pt x="654050" y="0"/>
                </a:moveTo>
                <a:cubicBezTo>
                  <a:pt x="1015272" y="0"/>
                  <a:pt x="1308100" y="292828"/>
                  <a:pt x="1308100" y="654050"/>
                </a:cubicBezTo>
                <a:cubicBezTo>
                  <a:pt x="1308100" y="1015272"/>
                  <a:pt x="1015272" y="1308100"/>
                  <a:pt x="654050" y="1308100"/>
                </a:cubicBezTo>
                <a:cubicBezTo>
                  <a:pt x="292828" y="1308100"/>
                  <a:pt x="0" y="1015272"/>
                  <a:pt x="0" y="654050"/>
                </a:cubicBezTo>
                <a:cubicBezTo>
                  <a:pt x="0" y="292828"/>
                  <a:pt x="292828" y="0"/>
                  <a:pt x="6540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5058AEDF-FD98-46EA-8202-4AF9312BFBC1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675352" y="2385668"/>
            <a:ext cx="1308100" cy="1308100"/>
          </a:xfrm>
          <a:custGeom>
            <a:avLst/>
            <a:gdLst>
              <a:gd name="connsiteX0" fmla="*/ 654050 w 1308100"/>
              <a:gd name="connsiteY0" fmla="*/ 0 h 1308100"/>
              <a:gd name="connsiteX1" fmla="*/ 1308100 w 1308100"/>
              <a:gd name="connsiteY1" fmla="*/ 654050 h 1308100"/>
              <a:gd name="connsiteX2" fmla="*/ 654050 w 1308100"/>
              <a:gd name="connsiteY2" fmla="*/ 1308100 h 1308100"/>
              <a:gd name="connsiteX3" fmla="*/ 0 w 1308100"/>
              <a:gd name="connsiteY3" fmla="*/ 654050 h 1308100"/>
              <a:gd name="connsiteX4" fmla="*/ 654050 w 1308100"/>
              <a:gd name="connsiteY4" fmla="*/ 0 h 130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8100" h="1308100">
                <a:moveTo>
                  <a:pt x="654050" y="0"/>
                </a:moveTo>
                <a:cubicBezTo>
                  <a:pt x="1015272" y="0"/>
                  <a:pt x="1308100" y="292828"/>
                  <a:pt x="1308100" y="654050"/>
                </a:cubicBezTo>
                <a:cubicBezTo>
                  <a:pt x="1308100" y="1015272"/>
                  <a:pt x="1015272" y="1308100"/>
                  <a:pt x="654050" y="1308100"/>
                </a:cubicBezTo>
                <a:cubicBezTo>
                  <a:pt x="292828" y="1308100"/>
                  <a:pt x="0" y="1015272"/>
                  <a:pt x="0" y="654050"/>
                </a:cubicBezTo>
                <a:cubicBezTo>
                  <a:pt x="0" y="292828"/>
                  <a:pt x="292828" y="0"/>
                  <a:pt x="6540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7399F068-0B22-4C0B-83BF-71A0F078B05B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9133554" y="2385668"/>
            <a:ext cx="1308100" cy="1308100"/>
          </a:xfrm>
          <a:custGeom>
            <a:avLst/>
            <a:gdLst>
              <a:gd name="connsiteX0" fmla="*/ 654050 w 1308100"/>
              <a:gd name="connsiteY0" fmla="*/ 0 h 1308100"/>
              <a:gd name="connsiteX1" fmla="*/ 1308100 w 1308100"/>
              <a:gd name="connsiteY1" fmla="*/ 654050 h 1308100"/>
              <a:gd name="connsiteX2" fmla="*/ 654050 w 1308100"/>
              <a:gd name="connsiteY2" fmla="*/ 1308100 h 1308100"/>
              <a:gd name="connsiteX3" fmla="*/ 0 w 1308100"/>
              <a:gd name="connsiteY3" fmla="*/ 654050 h 1308100"/>
              <a:gd name="connsiteX4" fmla="*/ 654050 w 1308100"/>
              <a:gd name="connsiteY4" fmla="*/ 0 h 130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8100" h="1308100">
                <a:moveTo>
                  <a:pt x="654050" y="0"/>
                </a:moveTo>
                <a:cubicBezTo>
                  <a:pt x="1015272" y="0"/>
                  <a:pt x="1308100" y="292828"/>
                  <a:pt x="1308100" y="654050"/>
                </a:cubicBezTo>
                <a:cubicBezTo>
                  <a:pt x="1308100" y="1015272"/>
                  <a:pt x="1015272" y="1308100"/>
                  <a:pt x="654050" y="1308100"/>
                </a:cubicBezTo>
                <a:cubicBezTo>
                  <a:pt x="292828" y="1308100"/>
                  <a:pt x="0" y="1015272"/>
                  <a:pt x="0" y="654050"/>
                </a:cubicBezTo>
                <a:cubicBezTo>
                  <a:pt x="0" y="292828"/>
                  <a:pt x="292828" y="0"/>
                  <a:pt x="6540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1844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608F60B3-806C-4CEC-87C4-239301E1135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1722987" y="4159289"/>
            <a:ext cx="2190395" cy="2071125"/>
          </a:xfrm>
          <a:custGeom>
            <a:avLst/>
            <a:gdLst>
              <a:gd name="connsiteX0" fmla="*/ 0 w 2190395"/>
              <a:gd name="connsiteY0" fmla="*/ 0 h 2071125"/>
              <a:gd name="connsiteX1" fmla="*/ 2190395 w 2190395"/>
              <a:gd name="connsiteY1" fmla="*/ 0 h 2071125"/>
              <a:gd name="connsiteX2" fmla="*/ 2190395 w 2190395"/>
              <a:gd name="connsiteY2" fmla="*/ 2071125 h 2071125"/>
              <a:gd name="connsiteX3" fmla="*/ 0 w 2190395"/>
              <a:gd name="connsiteY3" fmla="*/ 2071125 h 2071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0395" h="2071125">
                <a:moveTo>
                  <a:pt x="0" y="0"/>
                </a:moveTo>
                <a:lnTo>
                  <a:pt x="2190395" y="0"/>
                </a:lnTo>
                <a:lnTo>
                  <a:pt x="2190395" y="2071125"/>
                </a:lnTo>
                <a:lnTo>
                  <a:pt x="0" y="20711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4EF206D7-E00D-4471-AE8C-84475C246862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6103777" y="4159289"/>
            <a:ext cx="2190395" cy="2071125"/>
          </a:xfrm>
          <a:custGeom>
            <a:avLst/>
            <a:gdLst>
              <a:gd name="connsiteX0" fmla="*/ 0 w 2190395"/>
              <a:gd name="connsiteY0" fmla="*/ 0 h 2071125"/>
              <a:gd name="connsiteX1" fmla="*/ 2190395 w 2190395"/>
              <a:gd name="connsiteY1" fmla="*/ 0 h 2071125"/>
              <a:gd name="connsiteX2" fmla="*/ 2190395 w 2190395"/>
              <a:gd name="connsiteY2" fmla="*/ 2071125 h 2071125"/>
              <a:gd name="connsiteX3" fmla="*/ 0 w 2190395"/>
              <a:gd name="connsiteY3" fmla="*/ 2071125 h 2071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0395" h="2071125">
                <a:moveTo>
                  <a:pt x="0" y="0"/>
                </a:moveTo>
                <a:lnTo>
                  <a:pt x="2190395" y="0"/>
                </a:lnTo>
                <a:lnTo>
                  <a:pt x="2190395" y="2071125"/>
                </a:lnTo>
                <a:lnTo>
                  <a:pt x="0" y="20711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81C8DD0-6ABC-4564-B638-BE2A040B00E2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8294172" y="2090058"/>
            <a:ext cx="2190395" cy="2071125"/>
          </a:xfrm>
          <a:custGeom>
            <a:avLst/>
            <a:gdLst>
              <a:gd name="connsiteX0" fmla="*/ 0 w 2190395"/>
              <a:gd name="connsiteY0" fmla="*/ 0 h 2071125"/>
              <a:gd name="connsiteX1" fmla="*/ 2190395 w 2190395"/>
              <a:gd name="connsiteY1" fmla="*/ 0 h 2071125"/>
              <a:gd name="connsiteX2" fmla="*/ 2190395 w 2190395"/>
              <a:gd name="connsiteY2" fmla="*/ 2071125 h 2071125"/>
              <a:gd name="connsiteX3" fmla="*/ 0 w 2190395"/>
              <a:gd name="connsiteY3" fmla="*/ 2071125 h 2071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0395" h="2071125">
                <a:moveTo>
                  <a:pt x="0" y="0"/>
                </a:moveTo>
                <a:lnTo>
                  <a:pt x="2190395" y="0"/>
                </a:lnTo>
                <a:lnTo>
                  <a:pt x="2190395" y="2071125"/>
                </a:lnTo>
                <a:lnTo>
                  <a:pt x="0" y="20711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823FE14-4DDA-4DBE-9D6E-06A3909E3042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3913382" y="2090058"/>
            <a:ext cx="2190395" cy="2071125"/>
          </a:xfrm>
          <a:custGeom>
            <a:avLst/>
            <a:gdLst>
              <a:gd name="connsiteX0" fmla="*/ 0 w 2190395"/>
              <a:gd name="connsiteY0" fmla="*/ 0 h 2071125"/>
              <a:gd name="connsiteX1" fmla="*/ 2190395 w 2190395"/>
              <a:gd name="connsiteY1" fmla="*/ 0 h 2071125"/>
              <a:gd name="connsiteX2" fmla="*/ 2190395 w 2190395"/>
              <a:gd name="connsiteY2" fmla="*/ 2071125 h 2071125"/>
              <a:gd name="connsiteX3" fmla="*/ 0 w 2190395"/>
              <a:gd name="connsiteY3" fmla="*/ 2071125 h 2071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0395" h="2071125">
                <a:moveTo>
                  <a:pt x="0" y="0"/>
                </a:moveTo>
                <a:lnTo>
                  <a:pt x="2190395" y="0"/>
                </a:lnTo>
                <a:lnTo>
                  <a:pt x="2190395" y="2071125"/>
                </a:lnTo>
                <a:lnTo>
                  <a:pt x="0" y="20711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0597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EAD0458-8B18-407B-AFAF-8820D610D0B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5014450"/>
            <a:ext cx="6242890" cy="1843551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9352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1ECF973-AF37-4CC4-8CD7-DB9B530A594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5246002" y="2083818"/>
            <a:ext cx="1699996" cy="1699996"/>
          </a:xfrm>
          <a:custGeom>
            <a:avLst/>
            <a:gdLst>
              <a:gd name="connsiteX0" fmla="*/ 849998 w 1699996"/>
              <a:gd name="connsiteY0" fmla="*/ 0 h 1699996"/>
              <a:gd name="connsiteX1" fmla="*/ 1699996 w 1699996"/>
              <a:gd name="connsiteY1" fmla="*/ 849998 h 1699996"/>
              <a:gd name="connsiteX2" fmla="*/ 849998 w 1699996"/>
              <a:gd name="connsiteY2" fmla="*/ 1699996 h 1699996"/>
              <a:gd name="connsiteX3" fmla="*/ 0 w 1699996"/>
              <a:gd name="connsiteY3" fmla="*/ 849998 h 1699996"/>
              <a:gd name="connsiteX4" fmla="*/ 849998 w 1699996"/>
              <a:gd name="connsiteY4" fmla="*/ 0 h 1699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9996" h="1699996">
                <a:moveTo>
                  <a:pt x="849998" y="0"/>
                </a:moveTo>
                <a:cubicBezTo>
                  <a:pt x="1319439" y="0"/>
                  <a:pt x="1699996" y="380557"/>
                  <a:pt x="1699996" y="849998"/>
                </a:cubicBezTo>
                <a:cubicBezTo>
                  <a:pt x="1699996" y="1319439"/>
                  <a:pt x="1319439" y="1699996"/>
                  <a:pt x="849998" y="1699996"/>
                </a:cubicBezTo>
                <a:cubicBezTo>
                  <a:pt x="380557" y="1699996"/>
                  <a:pt x="0" y="1319439"/>
                  <a:pt x="0" y="849998"/>
                </a:cubicBezTo>
                <a:cubicBezTo>
                  <a:pt x="0" y="380557"/>
                  <a:pt x="380557" y="0"/>
                  <a:pt x="84999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79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EAD0458-8B18-407B-AFAF-8820D610D0B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0"/>
            <a:ext cx="12192000" cy="3542129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47279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EAD0458-8B18-407B-AFAF-8820D610D0B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2968828"/>
            <a:ext cx="12192000" cy="3489475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0050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1110745-2B00-428D-BA0D-338BCD71862F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838200" y="1857736"/>
            <a:ext cx="2206172" cy="2206172"/>
          </a:xfrm>
          <a:custGeom>
            <a:avLst/>
            <a:gdLst>
              <a:gd name="connsiteX0" fmla="*/ 1103086 w 2206172"/>
              <a:gd name="connsiteY0" fmla="*/ 0 h 2206172"/>
              <a:gd name="connsiteX1" fmla="*/ 2206172 w 2206172"/>
              <a:gd name="connsiteY1" fmla="*/ 1103086 h 2206172"/>
              <a:gd name="connsiteX2" fmla="*/ 1103086 w 2206172"/>
              <a:gd name="connsiteY2" fmla="*/ 2206172 h 2206172"/>
              <a:gd name="connsiteX3" fmla="*/ 0 w 2206172"/>
              <a:gd name="connsiteY3" fmla="*/ 1103086 h 2206172"/>
              <a:gd name="connsiteX4" fmla="*/ 1103086 w 2206172"/>
              <a:gd name="connsiteY4" fmla="*/ 0 h 220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6172" h="2206172">
                <a:moveTo>
                  <a:pt x="1103086" y="0"/>
                </a:moveTo>
                <a:cubicBezTo>
                  <a:pt x="1712304" y="0"/>
                  <a:pt x="2206172" y="493868"/>
                  <a:pt x="2206172" y="1103086"/>
                </a:cubicBezTo>
                <a:cubicBezTo>
                  <a:pt x="2206172" y="1712304"/>
                  <a:pt x="1712304" y="2206172"/>
                  <a:pt x="1103086" y="2206172"/>
                </a:cubicBezTo>
                <a:cubicBezTo>
                  <a:pt x="493868" y="2206172"/>
                  <a:pt x="0" y="1712304"/>
                  <a:pt x="0" y="1103086"/>
                </a:cubicBezTo>
                <a:cubicBezTo>
                  <a:pt x="0" y="493868"/>
                  <a:pt x="493868" y="0"/>
                  <a:pt x="11030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9252413-D6F6-4DA6-BB71-0F490CFED454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3608010" y="1857736"/>
            <a:ext cx="2206172" cy="2206172"/>
          </a:xfrm>
          <a:custGeom>
            <a:avLst/>
            <a:gdLst>
              <a:gd name="connsiteX0" fmla="*/ 1103086 w 2206172"/>
              <a:gd name="connsiteY0" fmla="*/ 0 h 2206172"/>
              <a:gd name="connsiteX1" fmla="*/ 2206172 w 2206172"/>
              <a:gd name="connsiteY1" fmla="*/ 1103086 h 2206172"/>
              <a:gd name="connsiteX2" fmla="*/ 1103086 w 2206172"/>
              <a:gd name="connsiteY2" fmla="*/ 2206172 h 2206172"/>
              <a:gd name="connsiteX3" fmla="*/ 0 w 2206172"/>
              <a:gd name="connsiteY3" fmla="*/ 1103086 h 2206172"/>
              <a:gd name="connsiteX4" fmla="*/ 1103086 w 2206172"/>
              <a:gd name="connsiteY4" fmla="*/ 0 h 220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6172" h="2206172">
                <a:moveTo>
                  <a:pt x="1103086" y="0"/>
                </a:moveTo>
                <a:cubicBezTo>
                  <a:pt x="1712304" y="0"/>
                  <a:pt x="2206172" y="493868"/>
                  <a:pt x="2206172" y="1103086"/>
                </a:cubicBezTo>
                <a:cubicBezTo>
                  <a:pt x="2206172" y="1712304"/>
                  <a:pt x="1712304" y="2206172"/>
                  <a:pt x="1103086" y="2206172"/>
                </a:cubicBezTo>
                <a:cubicBezTo>
                  <a:pt x="493868" y="2206172"/>
                  <a:pt x="0" y="1712304"/>
                  <a:pt x="0" y="1103086"/>
                </a:cubicBezTo>
                <a:cubicBezTo>
                  <a:pt x="0" y="493868"/>
                  <a:pt x="493868" y="0"/>
                  <a:pt x="11030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3F8AE75-32C6-48E8-885E-CC24B77B912F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377820" y="1857736"/>
            <a:ext cx="2206172" cy="2206172"/>
          </a:xfrm>
          <a:custGeom>
            <a:avLst/>
            <a:gdLst>
              <a:gd name="connsiteX0" fmla="*/ 1103086 w 2206172"/>
              <a:gd name="connsiteY0" fmla="*/ 0 h 2206172"/>
              <a:gd name="connsiteX1" fmla="*/ 2206172 w 2206172"/>
              <a:gd name="connsiteY1" fmla="*/ 1103086 h 2206172"/>
              <a:gd name="connsiteX2" fmla="*/ 1103086 w 2206172"/>
              <a:gd name="connsiteY2" fmla="*/ 2206172 h 2206172"/>
              <a:gd name="connsiteX3" fmla="*/ 0 w 2206172"/>
              <a:gd name="connsiteY3" fmla="*/ 1103086 h 2206172"/>
              <a:gd name="connsiteX4" fmla="*/ 1103086 w 2206172"/>
              <a:gd name="connsiteY4" fmla="*/ 0 h 220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6172" h="2206172">
                <a:moveTo>
                  <a:pt x="1103086" y="0"/>
                </a:moveTo>
                <a:cubicBezTo>
                  <a:pt x="1712304" y="0"/>
                  <a:pt x="2206172" y="493868"/>
                  <a:pt x="2206172" y="1103086"/>
                </a:cubicBezTo>
                <a:cubicBezTo>
                  <a:pt x="2206172" y="1712304"/>
                  <a:pt x="1712304" y="2206172"/>
                  <a:pt x="1103086" y="2206172"/>
                </a:cubicBezTo>
                <a:cubicBezTo>
                  <a:pt x="493868" y="2206172"/>
                  <a:pt x="0" y="1712304"/>
                  <a:pt x="0" y="1103086"/>
                </a:cubicBezTo>
                <a:cubicBezTo>
                  <a:pt x="0" y="493868"/>
                  <a:pt x="493868" y="0"/>
                  <a:pt x="11030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E32363B-67A5-4F1C-A53E-D64D612CE0DE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9147629" y="1857737"/>
            <a:ext cx="2206172" cy="2206171"/>
          </a:xfrm>
          <a:custGeom>
            <a:avLst/>
            <a:gdLst>
              <a:gd name="connsiteX0" fmla="*/ 1103086 w 2206172"/>
              <a:gd name="connsiteY0" fmla="*/ 0 h 2206171"/>
              <a:gd name="connsiteX1" fmla="*/ 2206172 w 2206172"/>
              <a:gd name="connsiteY1" fmla="*/ 1103086 h 2206171"/>
              <a:gd name="connsiteX2" fmla="*/ 1215870 w 2206172"/>
              <a:gd name="connsiteY2" fmla="*/ 2200477 h 2206171"/>
              <a:gd name="connsiteX3" fmla="*/ 1103106 w 2206172"/>
              <a:gd name="connsiteY3" fmla="*/ 2206171 h 2206171"/>
              <a:gd name="connsiteX4" fmla="*/ 1103066 w 2206172"/>
              <a:gd name="connsiteY4" fmla="*/ 2206171 h 2206171"/>
              <a:gd name="connsiteX5" fmla="*/ 990302 w 2206172"/>
              <a:gd name="connsiteY5" fmla="*/ 2200477 h 2206171"/>
              <a:gd name="connsiteX6" fmla="*/ 0 w 2206172"/>
              <a:gd name="connsiteY6" fmla="*/ 1103086 h 2206171"/>
              <a:gd name="connsiteX7" fmla="*/ 1103086 w 2206172"/>
              <a:gd name="connsiteY7" fmla="*/ 0 h 2206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06172" h="2206171">
                <a:moveTo>
                  <a:pt x="1103086" y="0"/>
                </a:moveTo>
                <a:cubicBezTo>
                  <a:pt x="1712304" y="0"/>
                  <a:pt x="2206172" y="493868"/>
                  <a:pt x="2206172" y="1103086"/>
                </a:cubicBezTo>
                <a:cubicBezTo>
                  <a:pt x="2206172" y="1674228"/>
                  <a:pt x="1772108" y="2143988"/>
                  <a:pt x="1215870" y="2200477"/>
                </a:cubicBezTo>
                <a:lnTo>
                  <a:pt x="1103106" y="2206171"/>
                </a:lnTo>
                <a:lnTo>
                  <a:pt x="1103066" y="2206171"/>
                </a:lnTo>
                <a:lnTo>
                  <a:pt x="990302" y="2200477"/>
                </a:lnTo>
                <a:cubicBezTo>
                  <a:pt x="434064" y="2143988"/>
                  <a:pt x="0" y="1674228"/>
                  <a:pt x="0" y="1103086"/>
                </a:cubicBezTo>
                <a:cubicBezTo>
                  <a:pt x="0" y="493868"/>
                  <a:pt x="493868" y="0"/>
                  <a:pt x="11030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8932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7E70B86-757D-4540-A2F5-B945795612D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2574925"/>
            <a:ext cx="4818063" cy="4283075"/>
          </a:xfrm>
          <a:custGeom>
            <a:avLst/>
            <a:gdLst>
              <a:gd name="connsiteX0" fmla="*/ 0 w 4818063"/>
              <a:gd name="connsiteY0" fmla="*/ 0 h 4283075"/>
              <a:gd name="connsiteX1" fmla="*/ 4818063 w 4818063"/>
              <a:gd name="connsiteY1" fmla="*/ 0 h 4283075"/>
              <a:gd name="connsiteX2" fmla="*/ 4818063 w 4818063"/>
              <a:gd name="connsiteY2" fmla="*/ 4283075 h 4283075"/>
              <a:gd name="connsiteX3" fmla="*/ 0 w 4818063"/>
              <a:gd name="connsiteY3" fmla="*/ 4283075 h 428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8063" h="4283075">
                <a:moveTo>
                  <a:pt x="0" y="0"/>
                </a:moveTo>
                <a:lnTo>
                  <a:pt x="4818063" y="0"/>
                </a:lnTo>
                <a:lnTo>
                  <a:pt x="4818063" y="4283075"/>
                </a:lnTo>
                <a:lnTo>
                  <a:pt x="0" y="42830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2FB86AF6-1301-4204-A83A-C5B63863BEF0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7278689" y="4713289"/>
            <a:ext cx="2460625" cy="2144713"/>
          </a:xfrm>
          <a:custGeom>
            <a:avLst/>
            <a:gdLst>
              <a:gd name="connsiteX0" fmla="*/ 0 w 2460625"/>
              <a:gd name="connsiteY0" fmla="*/ 0 h 2144713"/>
              <a:gd name="connsiteX1" fmla="*/ 2460625 w 2460625"/>
              <a:gd name="connsiteY1" fmla="*/ 0 h 2144713"/>
              <a:gd name="connsiteX2" fmla="*/ 2460625 w 2460625"/>
              <a:gd name="connsiteY2" fmla="*/ 2144713 h 2144713"/>
              <a:gd name="connsiteX3" fmla="*/ 0 w 2460625"/>
              <a:gd name="connsiteY3" fmla="*/ 2144713 h 214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0625" h="2144713">
                <a:moveTo>
                  <a:pt x="0" y="0"/>
                </a:moveTo>
                <a:lnTo>
                  <a:pt x="2460625" y="0"/>
                </a:lnTo>
                <a:lnTo>
                  <a:pt x="2460625" y="2144713"/>
                </a:lnTo>
                <a:lnTo>
                  <a:pt x="0" y="21447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A79FF7A-05E4-4322-9984-A7B12050EE9B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9739313" y="4713289"/>
            <a:ext cx="2459038" cy="2144713"/>
          </a:xfrm>
          <a:custGeom>
            <a:avLst/>
            <a:gdLst>
              <a:gd name="connsiteX0" fmla="*/ 0 w 2459038"/>
              <a:gd name="connsiteY0" fmla="*/ 0 h 2144713"/>
              <a:gd name="connsiteX1" fmla="*/ 2459038 w 2459038"/>
              <a:gd name="connsiteY1" fmla="*/ 0 h 2144713"/>
              <a:gd name="connsiteX2" fmla="*/ 2459038 w 2459038"/>
              <a:gd name="connsiteY2" fmla="*/ 2144713 h 2144713"/>
              <a:gd name="connsiteX3" fmla="*/ 0 w 2459038"/>
              <a:gd name="connsiteY3" fmla="*/ 2144713 h 214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9038" h="2144713">
                <a:moveTo>
                  <a:pt x="0" y="0"/>
                </a:moveTo>
                <a:lnTo>
                  <a:pt x="2459038" y="0"/>
                </a:lnTo>
                <a:lnTo>
                  <a:pt x="2459038" y="2144713"/>
                </a:lnTo>
                <a:lnTo>
                  <a:pt x="0" y="21447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FF1381A-36FD-4F46-B58B-B49FC2F45431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4818064" y="4713289"/>
            <a:ext cx="2460625" cy="2144713"/>
          </a:xfrm>
          <a:custGeom>
            <a:avLst/>
            <a:gdLst>
              <a:gd name="connsiteX0" fmla="*/ 0 w 2460625"/>
              <a:gd name="connsiteY0" fmla="*/ 0 h 2144713"/>
              <a:gd name="connsiteX1" fmla="*/ 2460625 w 2460625"/>
              <a:gd name="connsiteY1" fmla="*/ 0 h 2144713"/>
              <a:gd name="connsiteX2" fmla="*/ 2460625 w 2460625"/>
              <a:gd name="connsiteY2" fmla="*/ 2144713 h 2144713"/>
              <a:gd name="connsiteX3" fmla="*/ 0 w 2460625"/>
              <a:gd name="connsiteY3" fmla="*/ 2144713 h 214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0625" h="2144713">
                <a:moveTo>
                  <a:pt x="0" y="0"/>
                </a:moveTo>
                <a:lnTo>
                  <a:pt x="2460625" y="0"/>
                </a:lnTo>
                <a:lnTo>
                  <a:pt x="2460625" y="2144713"/>
                </a:lnTo>
                <a:lnTo>
                  <a:pt x="0" y="21447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02545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ABEFE3C-CB97-4A02-B1CE-CCD46C4543B2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4017372" y="2561316"/>
            <a:ext cx="3674672" cy="2096343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609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13E2D73-084E-4C12-8329-3CE569E0622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472375" y="1986735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E48E175-1124-4FFC-B785-A56D5D7756A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38200" y="1986734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0D54F75-1912-4DDC-8DD9-9752CF84E57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106548" y="1986735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8516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6AE0AD1-0645-4443-A034-01CD854B0DA4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5260156" y="1456027"/>
            <a:ext cx="1671690" cy="1671690"/>
          </a:xfrm>
          <a:custGeom>
            <a:avLst/>
            <a:gdLst>
              <a:gd name="connsiteX0" fmla="*/ 835845 w 1671690"/>
              <a:gd name="connsiteY0" fmla="*/ 0 h 1671690"/>
              <a:gd name="connsiteX1" fmla="*/ 1671690 w 1671690"/>
              <a:gd name="connsiteY1" fmla="*/ 835845 h 1671690"/>
              <a:gd name="connsiteX2" fmla="*/ 835845 w 1671690"/>
              <a:gd name="connsiteY2" fmla="*/ 1671690 h 1671690"/>
              <a:gd name="connsiteX3" fmla="*/ 0 w 1671690"/>
              <a:gd name="connsiteY3" fmla="*/ 835845 h 1671690"/>
              <a:gd name="connsiteX4" fmla="*/ 835845 w 1671690"/>
              <a:gd name="connsiteY4" fmla="*/ 0 h 1671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1690" h="1671690">
                <a:moveTo>
                  <a:pt x="835845" y="0"/>
                </a:moveTo>
                <a:cubicBezTo>
                  <a:pt x="1297469" y="0"/>
                  <a:pt x="1671690" y="374221"/>
                  <a:pt x="1671690" y="835845"/>
                </a:cubicBezTo>
                <a:cubicBezTo>
                  <a:pt x="1671690" y="1297469"/>
                  <a:pt x="1297469" y="1671690"/>
                  <a:pt x="835845" y="1671690"/>
                </a:cubicBezTo>
                <a:cubicBezTo>
                  <a:pt x="374221" y="1671690"/>
                  <a:pt x="0" y="1297469"/>
                  <a:pt x="0" y="835845"/>
                </a:cubicBezTo>
                <a:cubicBezTo>
                  <a:pt x="0" y="374221"/>
                  <a:pt x="374221" y="0"/>
                  <a:pt x="83584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753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EC554A6-BA44-45EB-94AD-CAE7E5B6F052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3083835" y="905683"/>
            <a:ext cx="3495007" cy="5952317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143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4AE06B76-A4FD-4788-82C1-333ED26A121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569170" y="2187373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7">
            <a:extLst>
              <a:ext uri="{FF2B5EF4-FFF2-40B4-BE49-F238E27FC236}">
                <a16:creationId xmlns:a16="http://schemas.microsoft.com/office/drawing/2014/main" id="{1F9D2DB9-2836-4A37-BBF2-DB28F46C144C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300139" y="2187372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EC554A6-BA44-45EB-94AD-CAE7E5B6F052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38200" y="2187373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317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0915650" y="6356351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683" r:id="rId5"/>
    <p:sldLayoutId id="2147483713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  <p:sldLayoutId id="2147483726" r:id="rId18"/>
    <p:sldLayoutId id="2147483727" r:id="rId19"/>
    <p:sldLayoutId id="2147483728" r:id="rId20"/>
    <p:sldLayoutId id="2147483729" r:id="rId21"/>
    <p:sldLayoutId id="2147483730" r:id="rId22"/>
    <p:sldLayoutId id="2147483731" r:id="rId23"/>
    <p:sldLayoutId id="2147483732" r:id="rId24"/>
    <p:sldLayoutId id="2147483733" r:id="rId25"/>
    <p:sldLayoutId id="2147483734" r:id="rId26"/>
    <p:sldLayoutId id="2147483735" r:id="rId27"/>
    <p:sldLayoutId id="2147483736" r:id="rId28"/>
    <p:sldLayoutId id="2147483737" r:id="rId29"/>
    <p:sldLayoutId id="2147483738" r:id="rId30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12DCAB4C-C37F-4CBF-8D32-ED28B39722EC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48" b="5948"/>
          <a:stretch>
            <a:fillRect/>
          </a:stretch>
        </p:blipFill>
        <p:spPr/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6EA3BB91-84B0-4AB8-B4DF-F6D69DA4C82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EED9086-4FD0-4872-A9F3-D5AE0F4E68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4914" y="2528684"/>
            <a:ext cx="3222172" cy="1800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8EEDAD7-8091-4F7B-87D7-317085B5330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0CD437A4-FB43-4EE5-B682-37AE790ECBCB}"/>
              </a:ext>
            </a:extLst>
          </p:cNvPr>
          <p:cNvSpPr txBox="1"/>
          <p:nvPr/>
        </p:nvSpPr>
        <p:spPr>
          <a:xfrm>
            <a:off x="4957522" y="3078546"/>
            <a:ext cx="2278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</a:t>
            </a:r>
            <a:r>
              <a:rPr lang="en-US" sz="4000" u="sng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E12DEF3-E760-49E0-8E94-4C746CD70F89}"/>
              </a:ext>
            </a:extLst>
          </p:cNvPr>
          <p:cNvSpPr/>
          <p:nvPr/>
        </p:nvSpPr>
        <p:spPr>
          <a:xfrm>
            <a:off x="0" y="3225800"/>
            <a:ext cx="4412343" cy="406400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3F76CBB4-E40C-4174-A8FF-A65DBE8F01AC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" t="9026" r="24128" b="15974"/>
          <a:stretch/>
        </p:blipFill>
        <p:spPr>
          <a:xfrm>
            <a:off x="5246002" y="2083818"/>
            <a:ext cx="1699996" cy="1699996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AB10D-544B-47F7-9A8F-479FAF79FEC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Welcome Message</a:t>
            </a:r>
            <a:endParaRPr lang="en-US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E4B08365-79F9-401F-AF0D-DE3725EFCB9B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BB94C0C-4238-4956-8C5A-4C5468E78BA5}"/>
              </a:ext>
            </a:extLst>
          </p:cNvPr>
          <p:cNvSpPr/>
          <p:nvPr/>
        </p:nvSpPr>
        <p:spPr>
          <a:xfrm>
            <a:off x="5502447" y="1648036"/>
            <a:ext cx="250648" cy="2506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AA678FC-19CA-410A-A4FD-E1086FA844E0}"/>
              </a:ext>
            </a:extLst>
          </p:cNvPr>
          <p:cNvSpPr/>
          <p:nvPr/>
        </p:nvSpPr>
        <p:spPr>
          <a:xfrm>
            <a:off x="5814600" y="1648036"/>
            <a:ext cx="250648" cy="2506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4213527F-19E3-4DAB-AEDD-1B037BA2C165}"/>
              </a:ext>
            </a:extLst>
          </p:cNvPr>
          <p:cNvSpPr/>
          <p:nvPr/>
        </p:nvSpPr>
        <p:spPr>
          <a:xfrm>
            <a:off x="6126752" y="1648036"/>
            <a:ext cx="250648" cy="2506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B334F6A-DAEA-4F62-90F7-12BA612DB8F9}"/>
              </a:ext>
            </a:extLst>
          </p:cNvPr>
          <p:cNvSpPr/>
          <p:nvPr/>
        </p:nvSpPr>
        <p:spPr>
          <a:xfrm>
            <a:off x="6438905" y="1648036"/>
            <a:ext cx="250648" cy="25064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42EA7BC-27BA-4EBB-8D70-6A22429962D7}"/>
              </a:ext>
            </a:extLst>
          </p:cNvPr>
          <p:cNvSpPr txBox="1"/>
          <p:nvPr/>
        </p:nvSpPr>
        <p:spPr>
          <a:xfrm>
            <a:off x="5322316" y="3924186"/>
            <a:ext cx="1547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JOHN </a:t>
            </a:r>
            <a:r>
              <a:rPr lang="en-US" sz="2000" b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DEO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3BFCA3E-EC08-4A81-BD77-D6F61CA0A70A}"/>
              </a:ext>
            </a:extLst>
          </p:cNvPr>
          <p:cNvCxnSpPr>
            <a:cxnSpLocks/>
          </p:cNvCxnSpPr>
          <p:nvPr/>
        </p:nvCxnSpPr>
        <p:spPr>
          <a:xfrm>
            <a:off x="5832977" y="4380660"/>
            <a:ext cx="526047" cy="0"/>
          </a:xfrm>
          <a:prstGeom prst="line">
            <a:avLst/>
          </a:prstGeom>
          <a:ln w="28575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9">
            <a:extLst>
              <a:ext uri="{FF2B5EF4-FFF2-40B4-BE49-F238E27FC236}">
                <a16:creationId xmlns:a16="http://schemas.microsoft.com/office/drawing/2014/main" id="{9BCD2F52-D999-4A37-A3D8-97F8ADFBE1BD}"/>
              </a:ext>
            </a:extLst>
          </p:cNvPr>
          <p:cNvSpPr>
            <a:spLocks/>
          </p:cNvSpPr>
          <p:nvPr/>
        </p:nvSpPr>
        <p:spPr bwMode="auto">
          <a:xfrm>
            <a:off x="838200" y="4715662"/>
            <a:ext cx="10515600" cy="1444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just">
              <a:lnSpc>
                <a:spcPct val="120000"/>
              </a:lnSpc>
            </a:pPr>
            <a:r>
              <a:rPr lang="en-US" sz="1200" b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ontserrat-Regular" charset="0"/>
              </a:rPr>
              <a:t>This letterhead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ontserrat-Regular" charset="0"/>
              </a:rPr>
              <a:t>design is meant to project an image of professionalism and reliability. By using simple alignments we have created a very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ontserrat-Regular" charset="0"/>
              </a:rPr>
              <a:t>spaciousy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ontserrat-Regular" charset="0"/>
              </a:rPr>
              <a:t> feeling &amp; The simplicity lorem suggests strength and the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ontserrat-Regular" charset="0"/>
              </a:rPr>
              <a:t>spaciousn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ontserrat-Regular" charset="0"/>
              </a:rPr>
              <a:t> contributes to the aesthetics meant to project an image</a:t>
            </a:r>
          </a:p>
          <a:p>
            <a:pPr algn="just">
              <a:lnSpc>
                <a:spcPct val="120000"/>
              </a:lnSpc>
            </a:pP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Montserrat-Regular" charset="0"/>
            </a:endParaRPr>
          </a:p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ontserrat-Regular" charset="0"/>
              </a:rPr>
              <a:t>This letterhead design is meant to project an image of professionalism and reliability. By using simple alignments we have created a very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ontserrat-Regular" charset="0"/>
              </a:rPr>
              <a:t>spaciousy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ontserrat-Regular" charset="0"/>
              </a:rPr>
              <a:t> feeling &amp; The simplicity ipsum suggests strength and the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ontserrat-Regular" charset="0"/>
              </a:rPr>
              <a:t>spaciousn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ontserrat-Regular" charset="0"/>
              </a:rPr>
              <a:t> contributes to the aesthetics meant to project an image of professionalism</a:t>
            </a:r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A35A3774-D6D6-483D-83E9-A9BF5CBBE598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24" b="28224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02" name="Oval 401">
            <a:extLst>
              <a:ext uri="{FF2B5EF4-FFF2-40B4-BE49-F238E27FC236}">
                <a16:creationId xmlns:a16="http://schemas.microsoft.com/office/drawing/2014/main" id="{2B7706B3-68FF-4379-ACDA-7E35EB60E316}"/>
              </a:ext>
            </a:extLst>
          </p:cNvPr>
          <p:cNvSpPr/>
          <p:nvPr/>
        </p:nvSpPr>
        <p:spPr>
          <a:xfrm>
            <a:off x="1584413" y="5716170"/>
            <a:ext cx="540658" cy="540656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3" name="TextBox 402">
            <a:extLst>
              <a:ext uri="{FF2B5EF4-FFF2-40B4-BE49-F238E27FC236}">
                <a16:creationId xmlns:a16="http://schemas.microsoft.com/office/drawing/2014/main" id="{9852E3B9-DAB4-46AD-A88B-9709872A9496}"/>
              </a:ext>
            </a:extLst>
          </p:cNvPr>
          <p:cNvSpPr txBox="1"/>
          <p:nvPr/>
        </p:nvSpPr>
        <p:spPr>
          <a:xfrm>
            <a:off x="1629769" y="5786442"/>
            <a:ext cx="449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1</a:t>
            </a:r>
          </a:p>
        </p:txBody>
      </p:sp>
      <p:sp>
        <p:nvSpPr>
          <p:cNvPr id="401" name="Rectangle 9">
            <a:extLst>
              <a:ext uri="{FF2B5EF4-FFF2-40B4-BE49-F238E27FC236}">
                <a16:creationId xmlns:a16="http://schemas.microsoft.com/office/drawing/2014/main" id="{D89F724D-908F-4523-9308-A89EEF924D10}"/>
              </a:ext>
            </a:extLst>
          </p:cNvPr>
          <p:cNvSpPr>
            <a:spLocks/>
          </p:cNvSpPr>
          <p:nvPr/>
        </p:nvSpPr>
        <p:spPr bwMode="auto">
          <a:xfrm>
            <a:off x="2295717" y="5767811"/>
            <a:ext cx="2105816" cy="43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1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</a:t>
            </a:r>
          </a:p>
        </p:txBody>
      </p:sp>
      <p:sp>
        <p:nvSpPr>
          <p:cNvPr id="407" name="Oval 406">
            <a:extLst>
              <a:ext uri="{FF2B5EF4-FFF2-40B4-BE49-F238E27FC236}">
                <a16:creationId xmlns:a16="http://schemas.microsoft.com/office/drawing/2014/main" id="{0A792596-EF2B-4976-AE2A-74E61608DAFA}"/>
              </a:ext>
            </a:extLst>
          </p:cNvPr>
          <p:cNvSpPr/>
          <p:nvPr/>
        </p:nvSpPr>
        <p:spPr>
          <a:xfrm>
            <a:off x="4689969" y="5716170"/>
            <a:ext cx="540658" cy="540656"/>
          </a:xfrm>
          <a:prstGeom prst="ellips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8" name="TextBox 407">
            <a:extLst>
              <a:ext uri="{FF2B5EF4-FFF2-40B4-BE49-F238E27FC236}">
                <a16:creationId xmlns:a16="http://schemas.microsoft.com/office/drawing/2014/main" id="{BFACF1EC-E771-440E-A526-2EF108856059}"/>
              </a:ext>
            </a:extLst>
          </p:cNvPr>
          <p:cNvSpPr txBox="1"/>
          <p:nvPr/>
        </p:nvSpPr>
        <p:spPr>
          <a:xfrm>
            <a:off x="4735325" y="5786442"/>
            <a:ext cx="449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</a:t>
            </a:r>
          </a:p>
        </p:txBody>
      </p:sp>
      <p:sp>
        <p:nvSpPr>
          <p:cNvPr id="406" name="Rectangle 9">
            <a:extLst>
              <a:ext uri="{FF2B5EF4-FFF2-40B4-BE49-F238E27FC236}">
                <a16:creationId xmlns:a16="http://schemas.microsoft.com/office/drawing/2014/main" id="{F746122A-6769-4852-8C86-EA4F0DBA529A}"/>
              </a:ext>
            </a:extLst>
          </p:cNvPr>
          <p:cNvSpPr>
            <a:spLocks/>
          </p:cNvSpPr>
          <p:nvPr/>
        </p:nvSpPr>
        <p:spPr bwMode="auto">
          <a:xfrm>
            <a:off x="5401272" y="5767811"/>
            <a:ext cx="2113307" cy="43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1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</a:t>
            </a:r>
          </a:p>
        </p:txBody>
      </p:sp>
      <p:sp>
        <p:nvSpPr>
          <p:cNvPr id="412" name="Oval 411">
            <a:extLst>
              <a:ext uri="{FF2B5EF4-FFF2-40B4-BE49-F238E27FC236}">
                <a16:creationId xmlns:a16="http://schemas.microsoft.com/office/drawing/2014/main" id="{BDA5C2D2-4ACF-47FA-8019-B81575A3EABD}"/>
              </a:ext>
            </a:extLst>
          </p:cNvPr>
          <p:cNvSpPr/>
          <p:nvPr/>
        </p:nvSpPr>
        <p:spPr>
          <a:xfrm>
            <a:off x="7803014" y="5716170"/>
            <a:ext cx="540658" cy="540656"/>
          </a:xfrm>
          <a:prstGeom prst="ellipse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3" name="TextBox 412">
            <a:extLst>
              <a:ext uri="{FF2B5EF4-FFF2-40B4-BE49-F238E27FC236}">
                <a16:creationId xmlns:a16="http://schemas.microsoft.com/office/drawing/2014/main" id="{86574126-DE7E-4CAA-AA96-9597B48F34C7}"/>
              </a:ext>
            </a:extLst>
          </p:cNvPr>
          <p:cNvSpPr txBox="1"/>
          <p:nvPr/>
        </p:nvSpPr>
        <p:spPr>
          <a:xfrm>
            <a:off x="7848370" y="5786442"/>
            <a:ext cx="449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3</a:t>
            </a:r>
          </a:p>
        </p:txBody>
      </p:sp>
      <p:sp>
        <p:nvSpPr>
          <p:cNvPr id="411" name="Rectangle 9">
            <a:extLst>
              <a:ext uri="{FF2B5EF4-FFF2-40B4-BE49-F238E27FC236}">
                <a16:creationId xmlns:a16="http://schemas.microsoft.com/office/drawing/2014/main" id="{26127C71-E73D-42B4-9119-C01AA90CB4E8}"/>
              </a:ext>
            </a:extLst>
          </p:cNvPr>
          <p:cNvSpPr>
            <a:spLocks/>
          </p:cNvSpPr>
          <p:nvPr/>
        </p:nvSpPr>
        <p:spPr bwMode="auto">
          <a:xfrm>
            <a:off x="8514317" y="5767811"/>
            <a:ext cx="2203789" cy="43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1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BF7878-0416-4B45-B5FE-1CD615796828}"/>
              </a:ext>
            </a:extLst>
          </p:cNvPr>
          <p:cNvSpPr txBox="1"/>
          <p:nvPr/>
        </p:nvSpPr>
        <p:spPr>
          <a:xfrm>
            <a:off x="4934914" y="3690034"/>
            <a:ext cx="232217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About</a:t>
            </a:r>
            <a:r>
              <a:rPr lang="en-US" sz="35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us?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D24978A-E19D-494C-AC55-40095B4858CC}"/>
              </a:ext>
            </a:extLst>
          </p:cNvPr>
          <p:cNvSpPr/>
          <p:nvPr/>
        </p:nvSpPr>
        <p:spPr>
          <a:xfrm>
            <a:off x="1941887" y="4210408"/>
            <a:ext cx="8308226" cy="427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17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7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0C6760D-3265-4068-A6A7-E8E5E39F1207}"/>
              </a:ext>
            </a:extLst>
          </p:cNvPr>
          <p:cNvGrpSpPr/>
          <p:nvPr/>
        </p:nvGrpSpPr>
        <p:grpSpPr>
          <a:xfrm>
            <a:off x="5502447" y="4848884"/>
            <a:ext cx="1187106" cy="250648"/>
            <a:chOff x="5004594" y="1892300"/>
            <a:chExt cx="661640" cy="139700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3A0F8174-61B2-451A-BC0B-604BC6C76367}"/>
                </a:ext>
              </a:extLst>
            </p:cNvPr>
            <p:cNvSpPr/>
            <p:nvPr/>
          </p:nvSpPr>
          <p:spPr>
            <a:xfrm>
              <a:off x="5004594" y="1892300"/>
              <a:ext cx="139700" cy="1397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B629C7F5-11DB-452F-B796-9936AB1AB274}"/>
                </a:ext>
              </a:extLst>
            </p:cNvPr>
            <p:cNvSpPr/>
            <p:nvPr/>
          </p:nvSpPr>
          <p:spPr>
            <a:xfrm>
              <a:off x="5178574" y="1892300"/>
              <a:ext cx="139700" cy="1397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D4D43C60-A353-41A5-AF97-479AF9AD064B}"/>
                </a:ext>
              </a:extLst>
            </p:cNvPr>
            <p:cNvSpPr/>
            <p:nvPr/>
          </p:nvSpPr>
          <p:spPr>
            <a:xfrm>
              <a:off x="5352554" y="1892300"/>
              <a:ext cx="139700" cy="1397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214E68B6-CAF5-4C86-BC9F-739A7BFAE188}"/>
                </a:ext>
              </a:extLst>
            </p:cNvPr>
            <p:cNvSpPr/>
            <p:nvPr/>
          </p:nvSpPr>
          <p:spPr>
            <a:xfrm>
              <a:off x="5526534" y="1892300"/>
              <a:ext cx="139700" cy="1397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" name="Picture Placeholder 229">
            <a:extLst>
              <a:ext uri="{FF2B5EF4-FFF2-40B4-BE49-F238E27FC236}">
                <a16:creationId xmlns:a16="http://schemas.microsoft.com/office/drawing/2014/main" id="{DF95A2C9-9B24-4D9C-B0CE-37DB3CB71E82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47" b="28547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3" name="Rectangle 12">
            <a:extLst>
              <a:ext uri="{FF2B5EF4-FFF2-40B4-BE49-F238E27FC236}">
                <a16:creationId xmlns:a16="http://schemas.microsoft.com/office/drawing/2014/main" id="{68E0D633-A329-4A08-AB4A-D8004E3A36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4923" y="2564726"/>
            <a:ext cx="3895952" cy="429768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                            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3F31A19-CD8C-4C9D-8E89-9EE7BF3DDBF5}"/>
              </a:ext>
            </a:extLst>
          </p:cNvPr>
          <p:cNvGrpSpPr/>
          <p:nvPr/>
        </p:nvGrpSpPr>
        <p:grpSpPr>
          <a:xfrm>
            <a:off x="4502224" y="3270399"/>
            <a:ext cx="3181350" cy="2886334"/>
            <a:chOff x="4505325" y="3270399"/>
            <a:chExt cx="3181350" cy="2886334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766907C8-6FB3-42FE-9BB0-47577C13535C}"/>
                </a:ext>
              </a:extLst>
            </p:cNvPr>
            <p:cNvSpPr txBox="1"/>
            <p:nvPr/>
          </p:nvSpPr>
          <p:spPr>
            <a:xfrm>
              <a:off x="5210016" y="4359451"/>
              <a:ext cx="1771968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Healthcare</a:t>
              </a:r>
            </a:p>
          </p:txBody>
        </p:sp>
        <p:sp>
          <p:nvSpPr>
            <p:cNvPr id="24" name="Freeform 13">
              <a:extLst>
                <a:ext uri="{FF2B5EF4-FFF2-40B4-BE49-F238E27FC236}">
                  <a16:creationId xmlns:a16="http://schemas.microsoft.com/office/drawing/2014/main" id="{24355695-1EFA-44D5-BD33-6FA62F421E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72138" y="3270399"/>
              <a:ext cx="847725" cy="893762"/>
            </a:xfrm>
            <a:custGeom>
              <a:avLst/>
              <a:gdLst>
                <a:gd name="T0" fmla="*/ 117 w 146"/>
                <a:gd name="T1" fmla="*/ 96 h 154"/>
                <a:gd name="T2" fmla="*/ 95 w 146"/>
                <a:gd name="T3" fmla="*/ 106 h 154"/>
                <a:gd name="T4" fmla="*/ 57 w 146"/>
                <a:gd name="T5" fmla="*/ 85 h 154"/>
                <a:gd name="T6" fmla="*/ 58 w 146"/>
                <a:gd name="T7" fmla="*/ 77 h 154"/>
                <a:gd name="T8" fmla="*/ 57 w 146"/>
                <a:gd name="T9" fmla="*/ 69 h 154"/>
                <a:gd name="T10" fmla="*/ 95 w 146"/>
                <a:gd name="T11" fmla="*/ 48 h 154"/>
                <a:gd name="T12" fmla="*/ 117 w 146"/>
                <a:gd name="T13" fmla="*/ 58 h 154"/>
                <a:gd name="T14" fmla="*/ 146 w 146"/>
                <a:gd name="T15" fmla="*/ 29 h 154"/>
                <a:gd name="T16" fmla="*/ 117 w 146"/>
                <a:gd name="T17" fmla="*/ 0 h 154"/>
                <a:gd name="T18" fmla="*/ 88 w 146"/>
                <a:gd name="T19" fmla="*/ 29 h 154"/>
                <a:gd name="T20" fmla="*/ 89 w 146"/>
                <a:gd name="T21" fmla="*/ 37 h 154"/>
                <a:gd name="T22" fmla="*/ 51 w 146"/>
                <a:gd name="T23" fmla="*/ 58 h 154"/>
                <a:gd name="T24" fmla="*/ 29 w 146"/>
                <a:gd name="T25" fmla="*/ 48 h 154"/>
                <a:gd name="T26" fmla="*/ 0 w 146"/>
                <a:gd name="T27" fmla="*/ 77 h 154"/>
                <a:gd name="T28" fmla="*/ 29 w 146"/>
                <a:gd name="T29" fmla="*/ 106 h 154"/>
                <a:gd name="T30" fmla="*/ 51 w 146"/>
                <a:gd name="T31" fmla="*/ 96 h 154"/>
                <a:gd name="T32" fmla="*/ 89 w 146"/>
                <a:gd name="T33" fmla="*/ 117 h 154"/>
                <a:gd name="T34" fmla="*/ 88 w 146"/>
                <a:gd name="T35" fmla="*/ 125 h 154"/>
                <a:gd name="T36" fmla="*/ 117 w 146"/>
                <a:gd name="T37" fmla="*/ 154 h 154"/>
                <a:gd name="T38" fmla="*/ 146 w 146"/>
                <a:gd name="T39" fmla="*/ 125 h 154"/>
                <a:gd name="T40" fmla="*/ 117 w 146"/>
                <a:gd name="T41" fmla="*/ 96 h 154"/>
                <a:gd name="T42" fmla="*/ 117 w 146"/>
                <a:gd name="T43" fmla="*/ 109 h 154"/>
                <a:gd name="T44" fmla="*/ 133 w 146"/>
                <a:gd name="T45" fmla="*/ 125 h 154"/>
                <a:gd name="T46" fmla="*/ 117 w 146"/>
                <a:gd name="T47" fmla="*/ 142 h 154"/>
                <a:gd name="T48" fmla="*/ 101 w 146"/>
                <a:gd name="T49" fmla="*/ 125 h 154"/>
                <a:gd name="T50" fmla="*/ 117 w 146"/>
                <a:gd name="T51" fmla="*/ 109 h 154"/>
                <a:gd name="T52" fmla="*/ 117 w 146"/>
                <a:gd name="T53" fmla="*/ 45 h 154"/>
                <a:gd name="T54" fmla="*/ 101 w 146"/>
                <a:gd name="T55" fmla="*/ 29 h 154"/>
                <a:gd name="T56" fmla="*/ 117 w 146"/>
                <a:gd name="T57" fmla="*/ 13 h 154"/>
                <a:gd name="T58" fmla="*/ 133 w 146"/>
                <a:gd name="T59" fmla="*/ 29 h 154"/>
                <a:gd name="T60" fmla="*/ 117 w 146"/>
                <a:gd name="T61" fmla="*/ 45 h 154"/>
                <a:gd name="T62" fmla="*/ 29 w 146"/>
                <a:gd name="T63" fmla="*/ 93 h 154"/>
                <a:gd name="T64" fmla="*/ 13 w 146"/>
                <a:gd name="T65" fmla="*/ 77 h 154"/>
                <a:gd name="T66" fmla="*/ 29 w 146"/>
                <a:gd name="T67" fmla="*/ 61 h 154"/>
                <a:gd name="T68" fmla="*/ 46 w 146"/>
                <a:gd name="T69" fmla="*/ 77 h 154"/>
                <a:gd name="T70" fmla="*/ 29 w 146"/>
                <a:gd name="T71" fmla="*/ 9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6" h="154">
                  <a:moveTo>
                    <a:pt x="117" y="96"/>
                  </a:moveTo>
                  <a:cubicBezTo>
                    <a:pt x="109" y="96"/>
                    <a:pt x="101" y="100"/>
                    <a:pt x="95" y="106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58" y="82"/>
                    <a:pt x="58" y="80"/>
                    <a:pt x="58" y="77"/>
                  </a:cubicBezTo>
                  <a:cubicBezTo>
                    <a:pt x="58" y="74"/>
                    <a:pt x="58" y="72"/>
                    <a:pt x="57" y="69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101" y="54"/>
                    <a:pt x="109" y="58"/>
                    <a:pt x="117" y="58"/>
                  </a:cubicBezTo>
                  <a:cubicBezTo>
                    <a:pt x="133" y="58"/>
                    <a:pt x="146" y="45"/>
                    <a:pt x="146" y="29"/>
                  </a:cubicBezTo>
                  <a:cubicBezTo>
                    <a:pt x="146" y="13"/>
                    <a:pt x="133" y="0"/>
                    <a:pt x="117" y="0"/>
                  </a:cubicBezTo>
                  <a:cubicBezTo>
                    <a:pt x="101" y="0"/>
                    <a:pt x="88" y="13"/>
                    <a:pt x="88" y="29"/>
                  </a:cubicBezTo>
                  <a:cubicBezTo>
                    <a:pt x="88" y="32"/>
                    <a:pt x="89" y="34"/>
                    <a:pt x="89" y="37"/>
                  </a:cubicBezTo>
                  <a:cubicBezTo>
                    <a:pt x="51" y="58"/>
                    <a:pt x="51" y="58"/>
                    <a:pt x="51" y="58"/>
                  </a:cubicBezTo>
                  <a:cubicBezTo>
                    <a:pt x="46" y="52"/>
                    <a:pt x="38" y="48"/>
                    <a:pt x="29" y="48"/>
                  </a:cubicBezTo>
                  <a:cubicBezTo>
                    <a:pt x="13" y="48"/>
                    <a:pt x="0" y="61"/>
                    <a:pt x="0" y="77"/>
                  </a:cubicBezTo>
                  <a:cubicBezTo>
                    <a:pt x="0" y="93"/>
                    <a:pt x="13" y="106"/>
                    <a:pt x="29" y="106"/>
                  </a:cubicBezTo>
                  <a:cubicBezTo>
                    <a:pt x="38" y="106"/>
                    <a:pt x="46" y="102"/>
                    <a:pt x="51" y="96"/>
                  </a:cubicBezTo>
                  <a:cubicBezTo>
                    <a:pt x="89" y="117"/>
                    <a:pt x="89" y="117"/>
                    <a:pt x="89" y="117"/>
                  </a:cubicBezTo>
                  <a:cubicBezTo>
                    <a:pt x="89" y="120"/>
                    <a:pt x="88" y="123"/>
                    <a:pt x="88" y="125"/>
                  </a:cubicBezTo>
                  <a:cubicBezTo>
                    <a:pt x="88" y="141"/>
                    <a:pt x="101" y="154"/>
                    <a:pt x="117" y="154"/>
                  </a:cubicBezTo>
                  <a:cubicBezTo>
                    <a:pt x="133" y="154"/>
                    <a:pt x="146" y="141"/>
                    <a:pt x="146" y="125"/>
                  </a:cubicBezTo>
                  <a:cubicBezTo>
                    <a:pt x="146" y="109"/>
                    <a:pt x="133" y="96"/>
                    <a:pt x="117" y="96"/>
                  </a:cubicBezTo>
                  <a:close/>
                  <a:moveTo>
                    <a:pt x="117" y="109"/>
                  </a:moveTo>
                  <a:cubicBezTo>
                    <a:pt x="126" y="109"/>
                    <a:pt x="133" y="116"/>
                    <a:pt x="133" y="125"/>
                  </a:cubicBezTo>
                  <a:cubicBezTo>
                    <a:pt x="133" y="134"/>
                    <a:pt x="126" y="142"/>
                    <a:pt x="117" y="142"/>
                  </a:cubicBezTo>
                  <a:cubicBezTo>
                    <a:pt x="108" y="142"/>
                    <a:pt x="101" y="134"/>
                    <a:pt x="101" y="125"/>
                  </a:cubicBezTo>
                  <a:cubicBezTo>
                    <a:pt x="101" y="116"/>
                    <a:pt x="108" y="109"/>
                    <a:pt x="117" y="109"/>
                  </a:cubicBezTo>
                  <a:close/>
                  <a:moveTo>
                    <a:pt x="117" y="45"/>
                  </a:moveTo>
                  <a:cubicBezTo>
                    <a:pt x="108" y="45"/>
                    <a:pt x="101" y="38"/>
                    <a:pt x="101" y="29"/>
                  </a:cubicBezTo>
                  <a:cubicBezTo>
                    <a:pt x="101" y="20"/>
                    <a:pt x="108" y="13"/>
                    <a:pt x="117" y="13"/>
                  </a:cubicBezTo>
                  <a:cubicBezTo>
                    <a:pt x="126" y="13"/>
                    <a:pt x="133" y="20"/>
                    <a:pt x="133" y="29"/>
                  </a:cubicBezTo>
                  <a:cubicBezTo>
                    <a:pt x="133" y="38"/>
                    <a:pt x="126" y="45"/>
                    <a:pt x="117" y="45"/>
                  </a:cubicBezTo>
                  <a:close/>
                  <a:moveTo>
                    <a:pt x="29" y="93"/>
                  </a:moveTo>
                  <a:cubicBezTo>
                    <a:pt x="20" y="93"/>
                    <a:pt x="13" y="86"/>
                    <a:pt x="13" y="77"/>
                  </a:cubicBezTo>
                  <a:cubicBezTo>
                    <a:pt x="13" y="68"/>
                    <a:pt x="20" y="61"/>
                    <a:pt x="29" y="61"/>
                  </a:cubicBezTo>
                  <a:cubicBezTo>
                    <a:pt x="38" y="61"/>
                    <a:pt x="46" y="68"/>
                    <a:pt x="46" y="77"/>
                  </a:cubicBezTo>
                  <a:cubicBezTo>
                    <a:pt x="46" y="86"/>
                    <a:pt x="38" y="93"/>
                    <a:pt x="29" y="9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03EF42D8-8182-41F3-A727-3D2796AA3490}"/>
                </a:ext>
              </a:extLst>
            </p:cNvPr>
            <p:cNvSpPr/>
            <p:nvPr/>
          </p:nvSpPr>
          <p:spPr>
            <a:xfrm>
              <a:off x="4505325" y="5102598"/>
              <a:ext cx="3181350" cy="10541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500"/>
                </a:lnSpc>
              </a:pPr>
              <a:r>
                <a:rPr lang="en-US" sz="17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7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</a:t>
              </a:r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C5323E7A-1F1F-4410-9AB7-357854F5119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600" b="1" dirty="0"/>
              <a:t>Our Services</a:t>
            </a:r>
            <a:endParaRPr lang="en-US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BA4763BD-1501-4754-A04D-6B7711DB2597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17" name="Rectangle 7">
            <a:extLst>
              <a:ext uri="{FF2B5EF4-FFF2-40B4-BE49-F238E27FC236}">
                <a16:creationId xmlns:a16="http://schemas.microsoft.com/office/drawing/2014/main" id="{968793C4-1B57-4B04-A01A-5A77B07A69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968830"/>
            <a:ext cx="3653320" cy="3489475"/>
          </a:xfrm>
          <a:prstGeom prst="rect">
            <a:avLst/>
          </a:prstGeom>
          <a:solidFill>
            <a:schemeClr val="accent2">
              <a:alpha val="9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" name="Freeform 8">
            <a:extLst>
              <a:ext uri="{FF2B5EF4-FFF2-40B4-BE49-F238E27FC236}">
                <a16:creationId xmlns:a16="http://schemas.microsoft.com/office/drawing/2014/main" id="{33456BF8-D3C6-461E-AD13-0F8CEDCFEDB2}"/>
              </a:ext>
            </a:extLst>
          </p:cNvPr>
          <p:cNvSpPr>
            <a:spLocks noEditPoints="1"/>
          </p:cNvSpPr>
          <p:nvPr/>
        </p:nvSpPr>
        <p:spPr bwMode="auto">
          <a:xfrm>
            <a:off x="1419547" y="3424695"/>
            <a:ext cx="814224" cy="809734"/>
          </a:xfrm>
          <a:custGeom>
            <a:avLst/>
            <a:gdLst>
              <a:gd name="T0" fmla="*/ 144 w 149"/>
              <a:gd name="T1" fmla="*/ 126 h 148"/>
              <a:gd name="T2" fmla="*/ 109 w 149"/>
              <a:gd name="T3" fmla="*/ 91 h 148"/>
              <a:gd name="T4" fmla="*/ 98 w 149"/>
              <a:gd name="T5" fmla="*/ 88 h 148"/>
              <a:gd name="T6" fmla="*/ 90 w 149"/>
              <a:gd name="T7" fmla="*/ 80 h 148"/>
              <a:gd name="T8" fmla="*/ 85 w 149"/>
              <a:gd name="T9" fmla="*/ 18 h 148"/>
              <a:gd name="T10" fmla="*/ 19 w 149"/>
              <a:gd name="T11" fmla="*/ 18 h 148"/>
              <a:gd name="T12" fmla="*/ 19 w 149"/>
              <a:gd name="T13" fmla="*/ 85 h 148"/>
              <a:gd name="T14" fmla="*/ 80 w 149"/>
              <a:gd name="T15" fmla="*/ 89 h 148"/>
              <a:gd name="T16" fmla="*/ 88 w 149"/>
              <a:gd name="T17" fmla="*/ 97 h 148"/>
              <a:gd name="T18" fmla="*/ 92 w 149"/>
              <a:gd name="T19" fmla="*/ 108 h 148"/>
              <a:gd name="T20" fmla="*/ 127 w 149"/>
              <a:gd name="T21" fmla="*/ 144 h 148"/>
              <a:gd name="T22" fmla="*/ 144 w 149"/>
              <a:gd name="T23" fmla="*/ 144 h 148"/>
              <a:gd name="T24" fmla="*/ 144 w 149"/>
              <a:gd name="T25" fmla="*/ 126 h 148"/>
              <a:gd name="T26" fmla="*/ 76 w 149"/>
              <a:gd name="T27" fmla="*/ 75 h 148"/>
              <a:gd name="T28" fmla="*/ 28 w 149"/>
              <a:gd name="T29" fmla="*/ 75 h 148"/>
              <a:gd name="T30" fmla="*/ 28 w 149"/>
              <a:gd name="T31" fmla="*/ 28 h 148"/>
              <a:gd name="T32" fmla="*/ 76 w 149"/>
              <a:gd name="T33" fmla="*/ 28 h 148"/>
              <a:gd name="T34" fmla="*/ 76 w 149"/>
              <a:gd name="T35" fmla="*/ 75 h 148"/>
              <a:gd name="T36" fmla="*/ 76 w 149"/>
              <a:gd name="T37" fmla="*/ 75 h 148"/>
              <a:gd name="T38" fmla="*/ 76 w 149"/>
              <a:gd name="T39" fmla="*/ 75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9" h="148">
                <a:moveTo>
                  <a:pt x="144" y="126"/>
                </a:moveTo>
                <a:cubicBezTo>
                  <a:pt x="109" y="91"/>
                  <a:pt x="109" y="91"/>
                  <a:pt x="109" y="91"/>
                </a:cubicBezTo>
                <a:cubicBezTo>
                  <a:pt x="106" y="88"/>
                  <a:pt x="102" y="87"/>
                  <a:pt x="98" y="88"/>
                </a:cubicBezTo>
                <a:cubicBezTo>
                  <a:pt x="90" y="80"/>
                  <a:pt x="90" y="80"/>
                  <a:pt x="90" y="80"/>
                </a:cubicBezTo>
                <a:cubicBezTo>
                  <a:pt x="103" y="61"/>
                  <a:pt x="102" y="35"/>
                  <a:pt x="85" y="18"/>
                </a:cubicBezTo>
                <a:cubicBezTo>
                  <a:pt x="67" y="0"/>
                  <a:pt x="37" y="0"/>
                  <a:pt x="19" y="18"/>
                </a:cubicBezTo>
                <a:cubicBezTo>
                  <a:pt x="0" y="37"/>
                  <a:pt x="0" y="66"/>
                  <a:pt x="19" y="85"/>
                </a:cubicBezTo>
                <a:cubicBezTo>
                  <a:pt x="35" y="102"/>
                  <a:pt x="62" y="103"/>
                  <a:pt x="80" y="89"/>
                </a:cubicBezTo>
                <a:cubicBezTo>
                  <a:pt x="88" y="97"/>
                  <a:pt x="88" y="97"/>
                  <a:pt x="88" y="97"/>
                </a:cubicBezTo>
                <a:cubicBezTo>
                  <a:pt x="88" y="101"/>
                  <a:pt x="89" y="105"/>
                  <a:pt x="92" y="108"/>
                </a:cubicBezTo>
                <a:cubicBezTo>
                  <a:pt x="127" y="144"/>
                  <a:pt x="127" y="144"/>
                  <a:pt x="127" y="144"/>
                </a:cubicBezTo>
                <a:cubicBezTo>
                  <a:pt x="132" y="148"/>
                  <a:pt x="139" y="148"/>
                  <a:pt x="144" y="144"/>
                </a:cubicBezTo>
                <a:cubicBezTo>
                  <a:pt x="149" y="139"/>
                  <a:pt x="149" y="131"/>
                  <a:pt x="144" y="126"/>
                </a:cubicBezTo>
                <a:close/>
                <a:moveTo>
                  <a:pt x="76" y="75"/>
                </a:moveTo>
                <a:cubicBezTo>
                  <a:pt x="63" y="88"/>
                  <a:pt x="41" y="88"/>
                  <a:pt x="28" y="75"/>
                </a:cubicBezTo>
                <a:cubicBezTo>
                  <a:pt x="15" y="62"/>
                  <a:pt x="15" y="41"/>
                  <a:pt x="28" y="28"/>
                </a:cubicBezTo>
                <a:cubicBezTo>
                  <a:pt x="41" y="15"/>
                  <a:pt x="63" y="15"/>
                  <a:pt x="76" y="28"/>
                </a:cubicBezTo>
                <a:cubicBezTo>
                  <a:pt x="89" y="41"/>
                  <a:pt x="89" y="62"/>
                  <a:pt x="76" y="75"/>
                </a:cubicBezTo>
                <a:close/>
                <a:moveTo>
                  <a:pt x="76" y="75"/>
                </a:moveTo>
                <a:cubicBezTo>
                  <a:pt x="76" y="75"/>
                  <a:pt x="76" y="75"/>
                  <a:pt x="76" y="75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60BDD00-D9EF-44CE-8BD0-D6E2254157BD}"/>
              </a:ext>
            </a:extLst>
          </p:cNvPr>
          <p:cNvSpPr txBox="1"/>
          <p:nvPr/>
        </p:nvSpPr>
        <p:spPr>
          <a:xfrm>
            <a:off x="1016947" y="4369162"/>
            <a:ext cx="161942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Corporate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90C8C47-D9A2-4583-9EEE-D3A3B6BF8BFE}"/>
              </a:ext>
            </a:extLst>
          </p:cNvPr>
          <p:cNvSpPr/>
          <p:nvPr/>
        </p:nvSpPr>
        <p:spPr>
          <a:xfrm>
            <a:off x="326930" y="5069818"/>
            <a:ext cx="2999461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17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7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</a:t>
            </a:r>
          </a:p>
        </p:txBody>
      </p:sp>
      <p:sp>
        <p:nvSpPr>
          <p:cNvPr id="14" name="Rectangle 5">
            <a:extLst>
              <a:ext uri="{FF2B5EF4-FFF2-40B4-BE49-F238E27FC236}">
                <a16:creationId xmlns:a16="http://schemas.microsoft.com/office/drawing/2014/main" id="{81A18701-46EC-4593-819D-BECCC70DE5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32479" y="2968829"/>
            <a:ext cx="3659522" cy="3489475"/>
          </a:xfrm>
          <a:prstGeom prst="rect">
            <a:avLst/>
          </a:pr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24" name="Group 223">
            <a:extLst>
              <a:ext uri="{FF2B5EF4-FFF2-40B4-BE49-F238E27FC236}">
                <a16:creationId xmlns:a16="http://schemas.microsoft.com/office/drawing/2014/main" id="{DACD44FB-DD67-4BC9-BD87-0DCF6C45F064}"/>
              </a:ext>
            </a:extLst>
          </p:cNvPr>
          <p:cNvGrpSpPr/>
          <p:nvPr/>
        </p:nvGrpSpPr>
        <p:grpSpPr>
          <a:xfrm>
            <a:off x="9621760" y="3375303"/>
            <a:ext cx="1480960" cy="1443638"/>
            <a:chOff x="5322750" y="3645194"/>
            <a:chExt cx="1570766" cy="1531181"/>
          </a:xfrm>
        </p:grpSpPr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EB5725BB-4F0F-4CFE-97B0-FA9A0DD91F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55696" y="3645194"/>
              <a:ext cx="904875" cy="836612"/>
            </a:xfrm>
            <a:custGeom>
              <a:avLst/>
              <a:gdLst>
                <a:gd name="T0" fmla="*/ 116 w 156"/>
                <a:gd name="T1" fmla="*/ 92 h 144"/>
                <a:gd name="T2" fmla="*/ 125 w 156"/>
                <a:gd name="T3" fmla="*/ 69 h 144"/>
                <a:gd name="T4" fmla="*/ 129 w 156"/>
                <a:gd name="T5" fmla="*/ 40 h 144"/>
                <a:gd name="T6" fmla="*/ 96 w 156"/>
                <a:gd name="T7" fmla="*/ 0 h 144"/>
                <a:gd name="T8" fmla="*/ 51 w 156"/>
                <a:gd name="T9" fmla="*/ 17 h 144"/>
                <a:gd name="T10" fmla="*/ 17 w 156"/>
                <a:gd name="T11" fmla="*/ 60 h 144"/>
                <a:gd name="T12" fmla="*/ 30 w 156"/>
                <a:gd name="T13" fmla="*/ 93 h 144"/>
                <a:gd name="T14" fmla="*/ 12 w 156"/>
                <a:gd name="T15" fmla="*/ 111 h 144"/>
                <a:gd name="T16" fmla="*/ 156 w 156"/>
                <a:gd name="T17" fmla="*/ 144 h 144"/>
                <a:gd name="T18" fmla="*/ 34 w 156"/>
                <a:gd name="T19" fmla="*/ 110 h 144"/>
                <a:gd name="T20" fmla="*/ 39 w 156"/>
                <a:gd name="T21" fmla="*/ 86 h 144"/>
                <a:gd name="T22" fmla="*/ 29 w 156"/>
                <a:gd name="T23" fmla="*/ 69 h 144"/>
                <a:gd name="T24" fmla="*/ 29 w 156"/>
                <a:gd name="T25" fmla="*/ 60 h 144"/>
                <a:gd name="T26" fmla="*/ 51 w 156"/>
                <a:gd name="T27" fmla="*/ 28 h 144"/>
                <a:gd name="T28" fmla="*/ 60 w 156"/>
                <a:gd name="T29" fmla="*/ 48 h 144"/>
                <a:gd name="T30" fmla="*/ 61 w 156"/>
                <a:gd name="T31" fmla="*/ 62 h 144"/>
                <a:gd name="T32" fmla="*/ 61 w 156"/>
                <a:gd name="T33" fmla="*/ 63 h 144"/>
                <a:gd name="T34" fmla="*/ 64 w 156"/>
                <a:gd name="T35" fmla="*/ 67 h 144"/>
                <a:gd name="T36" fmla="*/ 65 w 156"/>
                <a:gd name="T37" fmla="*/ 70 h 144"/>
                <a:gd name="T38" fmla="*/ 67 w 156"/>
                <a:gd name="T39" fmla="*/ 75 h 144"/>
                <a:gd name="T40" fmla="*/ 68 w 156"/>
                <a:gd name="T41" fmla="*/ 77 h 144"/>
                <a:gd name="T42" fmla="*/ 69 w 156"/>
                <a:gd name="T43" fmla="*/ 80 h 144"/>
                <a:gd name="T44" fmla="*/ 72 w 156"/>
                <a:gd name="T45" fmla="*/ 92 h 144"/>
                <a:gd name="T46" fmla="*/ 62 w 156"/>
                <a:gd name="T47" fmla="*/ 98 h 144"/>
                <a:gd name="T48" fmla="*/ 35 w 156"/>
                <a:gd name="T49" fmla="*/ 130 h 144"/>
                <a:gd name="T50" fmla="*/ 11 w 156"/>
                <a:gd name="T51" fmla="*/ 131 h 144"/>
                <a:gd name="T52" fmla="*/ 74 w 156"/>
                <a:gd name="T53" fmla="*/ 25 h 144"/>
                <a:gd name="T54" fmla="*/ 114 w 156"/>
                <a:gd name="T55" fmla="*/ 17 h 144"/>
                <a:gd name="T56" fmla="*/ 119 w 156"/>
                <a:gd name="T57" fmla="*/ 47 h 144"/>
                <a:gd name="T58" fmla="*/ 119 w 156"/>
                <a:gd name="T59" fmla="*/ 60 h 144"/>
                <a:gd name="T60" fmla="*/ 108 w 156"/>
                <a:gd name="T61" fmla="*/ 77 h 144"/>
                <a:gd name="T62" fmla="*/ 105 w 156"/>
                <a:gd name="T63" fmla="*/ 92 h 144"/>
                <a:gd name="T64" fmla="*/ 145 w 156"/>
                <a:gd name="T65" fmla="*/ 130 h 144"/>
                <a:gd name="T66" fmla="*/ 46 w 156"/>
                <a:gd name="T67" fmla="*/ 130 h 144"/>
                <a:gd name="T68" fmla="*/ 84 w 156"/>
                <a:gd name="T69" fmla="*/ 92 h 144"/>
                <a:gd name="T70" fmla="*/ 81 w 156"/>
                <a:gd name="T71" fmla="*/ 77 h 144"/>
                <a:gd name="T72" fmla="*/ 80 w 156"/>
                <a:gd name="T73" fmla="*/ 75 h 144"/>
                <a:gd name="T74" fmla="*/ 78 w 156"/>
                <a:gd name="T75" fmla="*/ 72 h 144"/>
                <a:gd name="T76" fmla="*/ 76 w 156"/>
                <a:gd name="T77" fmla="*/ 68 h 144"/>
                <a:gd name="T78" fmla="*/ 74 w 156"/>
                <a:gd name="T79" fmla="*/ 63 h 144"/>
                <a:gd name="T80" fmla="*/ 71 w 156"/>
                <a:gd name="T81" fmla="*/ 58 h 144"/>
                <a:gd name="T82" fmla="*/ 74 w 156"/>
                <a:gd name="T83" fmla="*/ 45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6" h="144">
                  <a:moveTo>
                    <a:pt x="142" y="107"/>
                  </a:moveTo>
                  <a:cubicBezTo>
                    <a:pt x="118" y="95"/>
                    <a:pt x="118" y="95"/>
                    <a:pt x="118" y="95"/>
                  </a:cubicBezTo>
                  <a:cubicBezTo>
                    <a:pt x="117" y="95"/>
                    <a:pt x="116" y="94"/>
                    <a:pt x="116" y="92"/>
                  </a:cubicBezTo>
                  <a:cubicBezTo>
                    <a:pt x="116" y="85"/>
                    <a:pt x="116" y="85"/>
                    <a:pt x="116" y="85"/>
                  </a:cubicBezTo>
                  <a:cubicBezTo>
                    <a:pt x="117" y="84"/>
                    <a:pt x="117" y="84"/>
                    <a:pt x="117" y="83"/>
                  </a:cubicBezTo>
                  <a:cubicBezTo>
                    <a:pt x="120" y="79"/>
                    <a:pt x="123" y="74"/>
                    <a:pt x="125" y="69"/>
                  </a:cubicBezTo>
                  <a:cubicBezTo>
                    <a:pt x="129" y="67"/>
                    <a:pt x="131" y="62"/>
                    <a:pt x="131" y="58"/>
                  </a:cubicBezTo>
                  <a:cubicBezTo>
                    <a:pt x="131" y="48"/>
                    <a:pt x="131" y="48"/>
                    <a:pt x="131" y="48"/>
                  </a:cubicBezTo>
                  <a:cubicBezTo>
                    <a:pt x="131" y="45"/>
                    <a:pt x="130" y="42"/>
                    <a:pt x="129" y="40"/>
                  </a:cubicBezTo>
                  <a:cubicBezTo>
                    <a:pt x="129" y="28"/>
                    <a:pt x="129" y="28"/>
                    <a:pt x="129" y="28"/>
                  </a:cubicBezTo>
                  <a:cubicBezTo>
                    <a:pt x="129" y="26"/>
                    <a:pt x="129" y="17"/>
                    <a:pt x="123" y="10"/>
                  </a:cubicBezTo>
                  <a:cubicBezTo>
                    <a:pt x="117" y="3"/>
                    <a:pt x="108" y="0"/>
                    <a:pt x="96" y="0"/>
                  </a:cubicBezTo>
                  <a:cubicBezTo>
                    <a:pt x="83" y="0"/>
                    <a:pt x="74" y="3"/>
                    <a:pt x="68" y="10"/>
                  </a:cubicBezTo>
                  <a:cubicBezTo>
                    <a:pt x="66" y="13"/>
                    <a:pt x="64" y="16"/>
                    <a:pt x="63" y="19"/>
                  </a:cubicBezTo>
                  <a:cubicBezTo>
                    <a:pt x="59" y="18"/>
                    <a:pt x="55" y="17"/>
                    <a:pt x="51" y="17"/>
                  </a:cubicBezTo>
                  <a:cubicBezTo>
                    <a:pt x="22" y="17"/>
                    <a:pt x="20" y="42"/>
                    <a:pt x="20" y="43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18" y="55"/>
                    <a:pt x="17" y="58"/>
                    <a:pt x="17" y="60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7" y="72"/>
                    <a:pt x="19" y="75"/>
                    <a:pt x="21" y="77"/>
                  </a:cubicBezTo>
                  <a:cubicBezTo>
                    <a:pt x="23" y="84"/>
                    <a:pt x="27" y="90"/>
                    <a:pt x="30" y="93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30" y="99"/>
                    <a:pt x="29" y="100"/>
                    <a:pt x="28" y="100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4" y="115"/>
                    <a:pt x="0" y="123"/>
                    <a:pt x="0" y="131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156" y="144"/>
                    <a:pt x="156" y="144"/>
                    <a:pt x="156" y="144"/>
                  </a:cubicBezTo>
                  <a:cubicBezTo>
                    <a:pt x="156" y="130"/>
                    <a:pt x="156" y="130"/>
                    <a:pt x="156" y="130"/>
                  </a:cubicBezTo>
                  <a:cubicBezTo>
                    <a:pt x="156" y="121"/>
                    <a:pt x="151" y="112"/>
                    <a:pt x="142" y="107"/>
                  </a:cubicBezTo>
                  <a:close/>
                  <a:moveTo>
                    <a:pt x="34" y="110"/>
                  </a:moveTo>
                  <a:cubicBezTo>
                    <a:pt x="38" y="108"/>
                    <a:pt x="41" y="103"/>
                    <a:pt x="41" y="98"/>
                  </a:cubicBezTo>
                  <a:cubicBezTo>
                    <a:pt x="41" y="88"/>
                    <a:pt x="41" y="88"/>
                    <a:pt x="41" y="88"/>
                  </a:cubicBezTo>
                  <a:cubicBezTo>
                    <a:pt x="39" y="86"/>
                    <a:pt x="39" y="86"/>
                    <a:pt x="39" y="86"/>
                  </a:cubicBezTo>
                  <a:cubicBezTo>
                    <a:pt x="39" y="86"/>
                    <a:pt x="33" y="80"/>
                    <a:pt x="31" y="73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9" y="60"/>
                    <a:pt x="29" y="60"/>
                    <a:pt x="29" y="60"/>
                  </a:cubicBezTo>
                  <a:cubicBezTo>
                    <a:pt x="29" y="60"/>
                    <a:pt x="29" y="60"/>
                    <a:pt x="29" y="60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1" y="42"/>
                    <a:pt x="33" y="28"/>
                    <a:pt x="51" y="28"/>
                  </a:cubicBezTo>
                  <a:cubicBezTo>
                    <a:pt x="55" y="28"/>
                    <a:pt x="59" y="29"/>
                    <a:pt x="62" y="31"/>
                  </a:cubicBezTo>
                  <a:cubicBezTo>
                    <a:pt x="62" y="40"/>
                    <a:pt x="62" y="40"/>
                    <a:pt x="62" y="40"/>
                  </a:cubicBezTo>
                  <a:cubicBezTo>
                    <a:pt x="61" y="42"/>
                    <a:pt x="60" y="45"/>
                    <a:pt x="60" y="48"/>
                  </a:cubicBezTo>
                  <a:cubicBezTo>
                    <a:pt x="60" y="58"/>
                    <a:pt x="60" y="58"/>
                    <a:pt x="60" y="58"/>
                  </a:cubicBezTo>
                  <a:cubicBezTo>
                    <a:pt x="60" y="59"/>
                    <a:pt x="60" y="60"/>
                    <a:pt x="60" y="61"/>
                  </a:cubicBezTo>
                  <a:cubicBezTo>
                    <a:pt x="60" y="61"/>
                    <a:pt x="60" y="61"/>
                    <a:pt x="61" y="62"/>
                  </a:cubicBezTo>
                  <a:cubicBezTo>
                    <a:pt x="64" y="61"/>
                    <a:pt x="64" y="61"/>
                    <a:pt x="64" y="61"/>
                  </a:cubicBezTo>
                  <a:cubicBezTo>
                    <a:pt x="61" y="62"/>
                    <a:pt x="61" y="62"/>
                    <a:pt x="61" y="62"/>
                  </a:cubicBezTo>
                  <a:cubicBezTo>
                    <a:pt x="61" y="62"/>
                    <a:pt x="61" y="63"/>
                    <a:pt x="61" y="63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3" y="66"/>
                    <a:pt x="63" y="67"/>
                    <a:pt x="64" y="67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5" y="69"/>
                    <a:pt x="65" y="69"/>
                    <a:pt x="65" y="69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66" y="73"/>
                    <a:pt x="66" y="73"/>
                    <a:pt x="66" y="74"/>
                  </a:cubicBezTo>
                  <a:cubicBezTo>
                    <a:pt x="67" y="75"/>
                    <a:pt x="67" y="75"/>
                    <a:pt x="67" y="75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67" y="75"/>
                    <a:pt x="67" y="75"/>
                    <a:pt x="67" y="75"/>
                  </a:cubicBezTo>
                  <a:cubicBezTo>
                    <a:pt x="67" y="76"/>
                    <a:pt x="67" y="76"/>
                    <a:pt x="68" y="77"/>
                  </a:cubicBezTo>
                  <a:cubicBezTo>
                    <a:pt x="68" y="77"/>
                    <a:pt x="68" y="77"/>
                    <a:pt x="68" y="77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9" y="79"/>
                    <a:pt x="69" y="79"/>
                    <a:pt x="69" y="80"/>
                  </a:cubicBezTo>
                  <a:cubicBezTo>
                    <a:pt x="71" y="82"/>
                    <a:pt x="71" y="82"/>
                    <a:pt x="71" y="82"/>
                  </a:cubicBezTo>
                  <a:cubicBezTo>
                    <a:pt x="71" y="83"/>
                    <a:pt x="72" y="84"/>
                    <a:pt x="72" y="85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2" y="93"/>
                    <a:pt x="72" y="94"/>
                    <a:pt x="71" y="95"/>
                  </a:cubicBezTo>
                  <a:cubicBezTo>
                    <a:pt x="65" y="98"/>
                    <a:pt x="65" y="98"/>
                    <a:pt x="65" y="98"/>
                  </a:cubicBezTo>
                  <a:cubicBezTo>
                    <a:pt x="62" y="98"/>
                    <a:pt x="62" y="98"/>
                    <a:pt x="62" y="98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48" y="107"/>
                    <a:pt x="48" y="107"/>
                    <a:pt x="48" y="107"/>
                  </a:cubicBezTo>
                  <a:cubicBezTo>
                    <a:pt x="40" y="112"/>
                    <a:pt x="35" y="120"/>
                    <a:pt x="35" y="130"/>
                  </a:cubicBezTo>
                  <a:cubicBezTo>
                    <a:pt x="35" y="132"/>
                    <a:pt x="35" y="132"/>
                    <a:pt x="35" y="132"/>
                  </a:cubicBezTo>
                  <a:cubicBezTo>
                    <a:pt x="11" y="132"/>
                    <a:pt x="11" y="132"/>
                    <a:pt x="11" y="132"/>
                  </a:cubicBezTo>
                  <a:cubicBezTo>
                    <a:pt x="11" y="131"/>
                    <a:pt x="11" y="131"/>
                    <a:pt x="11" y="131"/>
                  </a:cubicBezTo>
                  <a:cubicBezTo>
                    <a:pt x="11" y="127"/>
                    <a:pt x="14" y="123"/>
                    <a:pt x="18" y="121"/>
                  </a:cubicBezTo>
                  <a:lnTo>
                    <a:pt x="34" y="110"/>
                  </a:lnTo>
                  <a:close/>
                  <a:moveTo>
                    <a:pt x="74" y="25"/>
                  </a:moveTo>
                  <a:cubicBezTo>
                    <a:pt x="74" y="23"/>
                    <a:pt x="74" y="20"/>
                    <a:pt x="77" y="17"/>
                  </a:cubicBezTo>
                  <a:cubicBezTo>
                    <a:pt x="80" y="13"/>
                    <a:pt x="87" y="11"/>
                    <a:pt x="96" y="11"/>
                  </a:cubicBezTo>
                  <a:cubicBezTo>
                    <a:pt x="104" y="11"/>
                    <a:pt x="111" y="13"/>
                    <a:pt x="114" y="17"/>
                  </a:cubicBezTo>
                  <a:cubicBezTo>
                    <a:pt x="118" y="21"/>
                    <a:pt x="118" y="26"/>
                    <a:pt x="117" y="27"/>
                  </a:cubicBezTo>
                  <a:cubicBezTo>
                    <a:pt x="117" y="45"/>
                    <a:pt x="117" y="45"/>
                    <a:pt x="117" y="45"/>
                  </a:cubicBezTo>
                  <a:cubicBezTo>
                    <a:pt x="119" y="47"/>
                    <a:pt x="119" y="47"/>
                    <a:pt x="119" y="47"/>
                  </a:cubicBezTo>
                  <a:cubicBezTo>
                    <a:pt x="120" y="47"/>
                    <a:pt x="120" y="47"/>
                    <a:pt x="120" y="48"/>
                  </a:cubicBezTo>
                  <a:cubicBezTo>
                    <a:pt x="120" y="58"/>
                    <a:pt x="120" y="58"/>
                    <a:pt x="120" y="58"/>
                  </a:cubicBezTo>
                  <a:cubicBezTo>
                    <a:pt x="120" y="59"/>
                    <a:pt x="119" y="59"/>
                    <a:pt x="119" y="60"/>
                  </a:cubicBezTo>
                  <a:cubicBezTo>
                    <a:pt x="116" y="60"/>
                    <a:pt x="116" y="60"/>
                    <a:pt x="116" y="60"/>
                  </a:cubicBezTo>
                  <a:cubicBezTo>
                    <a:pt x="115" y="63"/>
                    <a:pt x="115" y="63"/>
                    <a:pt x="115" y="63"/>
                  </a:cubicBezTo>
                  <a:cubicBezTo>
                    <a:pt x="113" y="68"/>
                    <a:pt x="111" y="73"/>
                    <a:pt x="108" y="77"/>
                  </a:cubicBezTo>
                  <a:cubicBezTo>
                    <a:pt x="108" y="78"/>
                    <a:pt x="107" y="78"/>
                    <a:pt x="106" y="79"/>
                  </a:cubicBezTo>
                  <a:cubicBezTo>
                    <a:pt x="105" y="81"/>
                    <a:pt x="105" y="81"/>
                    <a:pt x="105" y="81"/>
                  </a:cubicBezTo>
                  <a:cubicBezTo>
                    <a:pt x="105" y="92"/>
                    <a:pt x="105" y="92"/>
                    <a:pt x="105" y="92"/>
                  </a:cubicBezTo>
                  <a:cubicBezTo>
                    <a:pt x="105" y="98"/>
                    <a:pt x="108" y="103"/>
                    <a:pt x="113" y="105"/>
                  </a:cubicBezTo>
                  <a:cubicBezTo>
                    <a:pt x="137" y="117"/>
                    <a:pt x="137" y="117"/>
                    <a:pt x="137" y="117"/>
                  </a:cubicBezTo>
                  <a:cubicBezTo>
                    <a:pt x="142" y="120"/>
                    <a:pt x="145" y="125"/>
                    <a:pt x="145" y="130"/>
                  </a:cubicBezTo>
                  <a:cubicBezTo>
                    <a:pt x="145" y="132"/>
                    <a:pt x="145" y="132"/>
                    <a:pt x="145" y="132"/>
                  </a:cubicBezTo>
                  <a:cubicBezTo>
                    <a:pt x="46" y="132"/>
                    <a:pt x="46" y="132"/>
                    <a:pt x="46" y="132"/>
                  </a:cubicBezTo>
                  <a:cubicBezTo>
                    <a:pt x="46" y="130"/>
                    <a:pt x="46" y="130"/>
                    <a:pt x="46" y="130"/>
                  </a:cubicBezTo>
                  <a:cubicBezTo>
                    <a:pt x="46" y="125"/>
                    <a:pt x="49" y="120"/>
                    <a:pt x="54" y="117"/>
                  </a:cubicBezTo>
                  <a:cubicBezTo>
                    <a:pt x="76" y="105"/>
                    <a:pt x="76" y="105"/>
                    <a:pt x="76" y="105"/>
                  </a:cubicBezTo>
                  <a:cubicBezTo>
                    <a:pt x="81" y="102"/>
                    <a:pt x="84" y="97"/>
                    <a:pt x="84" y="92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1" y="77"/>
                    <a:pt x="81" y="77"/>
                    <a:pt x="80" y="77"/>
                  </a:cubicBezTo>
                  <a:cubicBezTo>
                    <a:pt x="80" y="75"/>
                    <a:pt x="80" y="75"/>
                    <a:pt x="80" y="75"/>
                  </a:cubicBezTo>
                  <a:cubicBezTo>
                    <a:pt x="80" y="75"/>
                    <a:pt x="80" y="75"/>
                    <a:pt x="80" y="75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79" y="74"/>
                    <a:pt x="79" y="74"/>
                    <a:pt x="78" y="73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8" y="71"/>
                    <a:pt x="77" y="71"/>
                    <a:pt x="77" y="70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6" y="67"/>
                    <a:pt x="75" y="66"/>
                    <a:pt x="75" y="66"/>
                  </a:cubicBezTo>
                  <a:cubicBezTo>
                    <a:pt x="75" y="65"/>
                    <a:pt x="75" y="65"/>
                    <a:pt x="75" y="65"/>
                  </a:cubicBezTo>
                  <a:cubicBezTo>
                    <a:pt x="75" y="64"/>
                    <a:pt x="75" y="64"/>
                    <a:pt x="74" y="63"/>
                  </a:cubicBezTo>
                  <a:cubicBezTo>
                    <a:pt x="74" y="61"/>
                    <a:pt x="74" y="61"/>
                    <a:pt x="74" y="61"/>
                  </a:cubicBezTo>
                  <a:cubicBezTo>
                    <a:pt x="72" y="59"/>
                    <a:pt x="72" y="59"/>
                    <a:pt x="72" y="59"/>
                  </a:cubicBezTo>
                  <a:cubicBezTo>
                    <a:pt x="71" y="59"/>
                    <a:pt x="71" y="58"/>
                    <a:pt x="71" y="5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7"/>
                    <a:pt x="72" y="47"/>
                    <a:pt x="72" y="46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74" y="27"/>
                    <a:pt x="74" y="27"/>
                    <a:pt x="74" y="27"/>
                  </a:cubicBezTo>
                  <a:lnTo>
                    <a:pt x="74" y="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5CAE5E5-1DED-4F75-9AB3-96044F001EE0}"/>
                </a:ext>
              </a:extLst>
            </p:cNvPr>
            <p:cNvSpPr txBox="1"/>
            <p:nvPr/>
          </p:nvSpPr>
          <p:spPr>
            <a:xfrm>
              <a:off x="5322750" y="4699321"/>
              <a:ext cx="1570766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Charities</a:t>
              </a: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95D06484-ADF2-487F-9FEE-4CDC44BB5A59}"/>
              </a:ext>
            </a:extLst>
          </p:cNvPr>
          <p:cNvSpPr/>
          <p:nvPr/>
        </p:nvSpPr>
        <p:spPr>
          <a:xfrm>
            <a:off x="8862511" y="5069818"/>
            <a:ext cx="2999461" cy="9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17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7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</a:t>
            </a:r>
          </a:p>
        </p:txBody>
      </p:sp>
      <p:sp>
        <p:nvSpPr>
          <p:cNvPr id="235" name="Freeform 9">
            <a:extLst>
              <a:ext uri="{FF2B5EF4-FFF2-40B4-BE49-F238E27FC236}">
                <a16:creationId xmlns:a16="http://schemas.microsoft.com/office/drawing/2014/main" id="{1136B483-C4CE-4F0E-89E8-D37E9508C0D6}"/>
              </a:ext>
            </a:extLst>
          </p:cNvPr>
          <p:cNvSpPr>
            <a:spLocks/>
          </p:cNvSpPr>
          <p:nvPr/>
        </p:nvSpPr>
        <p:spPr bwMode="auto">
          <a:xfrm>
            <a:off x="8040875" y="2563871"/>
            <a:ext cx="491603" cy="404955"/>
          </a:xfrm>
          <a:custGeom>
            <a:avLst/>
            <a:gdLst>
              <a:gd name="T0" fmla="*/ 0 w 398"/>
              <a:gd name="T1" fmla="*/ 372 h 372"/>
              <a:gd name="T2" fmla="*/ 0 w 398"/>
              <a:gd name="T3" fmla="*/ 0 h 372"/>
              <a:gd name="T4" fmla="*/ 398 w 398"/>
              <a:gd name="T5" fmla="*/ 372 h 372"/>
              <a:gd name="T6" fmla="*/ 0 w 398"/>
              <a:gd name="T7" fmla="*/ 372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8" h="372">
                <a:moveTo>
                  <a:pt x="0" y="372"/>
                </a:moveTo>
                <a:lnTo>
                  <a:pt x="0" y="0"/>
                </a:lnTo>
                <a:lnTo>
                  <a:pt x="398" y="372"/>
                </a:lnTo>
                <a:lnTo>
                  <a:pt x="0" y="37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9">
            <a:extLst>
              <a:ext uri="{FF2B5EF4-FFF2-40B4-BE49-F238E27FC236}">
                <a16:creationId xmlns:a16="http://schemas.microsoft.com/office/drawing/2014/main" id="{92E41E9A-2744-4D5E-8729-332A143C6939}"/>
              </a:ext>
            </a:extLst>
          </p:cNvPr>
          <p:cNvSpPr>
            <a:spLocks/>
          </p:cNvSpPr>
          <p:nvPr/>
        </p:nvSpPr>
        <p:spPr bwMode="auto">
          <a:xfrm rot="16200000">
            <a:off x="3697486" y="2521389"/>
            <a:ext cx="403269" cy="491602"/>
          </a:xfrm>
          <a:custGeom>
            <a:avLst/>
            <a:gdLst>
              <a:gd name="T0" fmla="*/ 0 w 398"/>
              <a:gd name="T1" fmla="*/ 372 h 372"/>
              <a:gd name="T2" fmla="*/ 0 w 398"/>
              <a:gd name="T3" fmla="*/ 0 h 372"/>
              <a:gd name="T4" fmla="*/ 398 w 398"/>
              <a:gd name="T5" fmla="*/ 372 h 372"/>
              <a:gd name="T6" fmla="*/ 0 w 398"/>
              <a:gd name="T7" fmla="*/ 372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8" h="372">
                <a:moveTo>
                  <a:pt x="0" y="372"/>
                </a:moveTo>
                <a:lnTo>
                  <a:pt x="0" y="0"/>
                </a:lnTo>
                <a:lnTo>
                  <a:pt x="398" y="372"/>
                </a:lnTo>
                <a:lnTo>
                  <a:pt x="0" y="37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37BE9F9A-384F-4450-BFA1-1365CB334F24}"/>
              </a:ext>
            </a:extLst>
          </p:cNvPr>
          <p:cNvGrpSpPr/>
          <p:nvPr/>
        </p:nvGrpSpPr>
        <p:grpSpPr>
          <a:xfrm>
            <a:off x="5502447" y="1742617"/>
            <a:ext cx="1187106" cy="250648"/>
            <a:chOff x="5004594" y="1892300"/>
            <a:chExt cx="661640" cy="139700"/>
          </a:xfrm>
        </p:grpSpPr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6842E73A-790E-4013-A4B2-B39AE19F42CF}"/>
                </a:ext>
              </a:extLst>
            </p:cNvPr>
            <p:cNvSpPr/>
            <p:nvPr/>
          </p:nvSpPr>
          <p:spPr>
            <a:xfrm>
              <a:off x="5004594" y="1892300"/>
              <a:ext cx="139700" cy="1397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490B8FB5-E00A-47B8-AEDA-81291317A2D7}"/>
                </a:ext>
              </a:extLst>
            </p:cNvPr>
            <p:cNvSpPr/>
            <p:nvPr/>
          </p:nvSpPr>
          <p:spPr>
            <a:xfrm>
              <a:off x="5178574" y="1892300"/>
              <a:ext cx="139700" cy="1397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7C634191-12A8-49A7-9055-67B57C6D81E9}"/>
                </a:ext>
              </a:extLst>
            </p:cNvPr>
            <p:cNvSpPr/>
            <p:nvPr/>
          </p:nvSpPr>
          <p:spPr>
            <a:xfrm>
              <a:off x="5352554" y="1892300"/>
              <a:ext cx="139700" cy="1397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235C80F4-1E7F-4BF6-A0EE-ED3D0808A2EB}"/>
                </a:ext>
              </a:extLst>
            </p:cNvPr>
            <p:cNvSpPr/>
            <p:nvPr/>
          </p:nvSpPr>
          <p:spPr>
            <a:xfrm>
              <a:off x="5526534" y="1892300"/>
              <a:ext cx="139700" cy="1397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80D1940A-6DD0-4B63-833D-715AA853BB86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14" b="16714"/>
          <a:stretch>
            <a:fillRect/>
          </a:stretch>
        </p:blipFill>
        <p:spPr/>
      </p:pic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BDE740F2-4E82-4A40-B5C0-976D9169DBB8}"/>
              </a:ext>
            </a:extLst>
          </p:cNvPr>
          <p:cNvPicPr>
            <a:picLocks noGrp="1" noChangeAspect="1"/>
          </p:cNvPicPr>
          <p:nvPr>
            <p:ph type="pic" sz="quarter" idx="34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18" t="14567" b="27286"/>
          <a:stretch/>
        </p:blipFill>
        <p:spPr>
          <a:xfrm>
            <a:off x="3608010" y="1857736"/>
            <a:ext cx="2206172" cy="2206172"/>
          </a:xfrm>
        </p:spPr>
      </p:pic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DABCFF90-A39C-4569-A115-AE9D45C3BBE8}"/>
              </a:ext>
            </a:extLst>
          </p:cNvPr>
          <p:cNvPicPr>
            <a:picLocks noGrp="1" noChangeAspect="1"/>
          </p:cNvPicPr>
          <p:nvPr>
            <p:ph type="pic" sz="quarter" idx="3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63" r="16563"/>
          <a:stretch>
            <a:fillRect/>
          </a:stretch>
        </p:blipFill>
        <p:spPr/>
      </p:pic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57386190-F25A-4ED1-B837-C2E59FC8A990}"/>
              </a:ext>
            </a:extLst>
          </p:cNvPr>
          <p:cNvPicPr>
            <a:picLocks noGrp="1" noChangeAspect="1"/>
          </p:cNvPicPr>
          <p:nvPr>
            <p:ph type="pic" sz="quarter" idx="36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39" r="6742" b="23598"/>
          <a:stretch/>
        </p:blipFill>
        <p:spPr>
          <a:xfrm>
            <a:off x="9147629" y="1857737"/>
            <a:ext cx="2206172" cy="2206171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6A9C4D-FA0B-471D-9138-B2C89F97345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/>
              <a:t>Our</a:t>
            </a:r>
            <a:r>
              <a:rPr lang="en-US" dirty="0"/>
              <a:t> Team</a:t>
            </a:r>
          </a:p>
        </p:txBody>
      </p:sp>
      <p:sp>
        <p:nvSpPr>
          <p:cNvPr id="21" name="Subtitle 20">
            <a:extLst>
              <a:ext uri="{FF2B5EF4-FFF2-40B4-BE49-F238E27FC236}">
                <a16:creationId xmlns:a16="http://schemas.microsoft.com/office/drawing/2014/main" id="{5D9FC5C8-32FB-4F8B-8F7B-56BA0C8591D8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269" name="TextBox 268">
            <a:extLst>
              <a:ext uri="{FF2B5EF4-FFF2-40B4-BE49-F238E27FC236}">
                <a16:creationId xmlns:a16="http://schemas.microsoft.com/office/drawing/2014/main" id="{1CD9A83A-E1C8-4361-AA21-A842C991C422}"/>
              </a:ext>
            </a:extLst>
          </p:cNvPr>
          <p:cNvSpPr txBox="1"/>
          <p:nvPr/>
        </p:nvSpPr>
        <p:spPr>
          <a:xfrm>
            <a:off x="1008424" y="4398431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b="1" dirty="0">
                <a:solidFill>
                  <a:schemeClr val="accent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David </a:t>
            </a:r>
            <a:r>
              <a:rPr lang="en-US" sz="2000" b="1" dirty="0" err="1">
                <a:solidFill>
                  <a:schemeClr val="accent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Jame</a:t>
            </a:r>
            <a:endParaRPr lang="en-US" sz="2000" b="1" dirty="0">
              <a:solidFill>
                <a:schemeClr val="accent2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9999865F-BCC9-474E-8D9C-36B004CBDB9F}"/>
              </a:ext>
            </a:extLst>
          </p:cNvPr>
          <p:cNvSpPr txBox="1"/>
          <p:nvPr/>
        </p:nvSpPr>
        <p:spPr>
          <a:xfrm>
            <a:off x="3778234" y="4398431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b="1" dirty="0" err="1">
                <a:solidFill>
                  <a:schemeClr val="accent3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Selela</a:t>
            </a:r>
            <a:r>
              <a:rPr lang="en-US" sz="2000" b="1" dirty="0">
                <a:solidFill>
                  <a:schemeClr val="accent3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Gomez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143B925B-DC29-4EE8-A36B-B727A1328B0A}"/>
              </a:ext>
            </a:extLst>
          </p:cNvPr>
          <p:cNvSpPr txBox="1"/>
          <p:nvPr/>
        </p:nvSpPr>
        <p:spPr>
          <a:xfrm>
            <a:off x="6548044" y="4398431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b="1" dirty="0">
                <a:solidFill>
                  <a:schemeClr val="accent4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David </a:t>
            </a:r>
            <a:r>
              <a:rPr lang="en-US" sz="2000" b="1" dirty="0" err="1">
                <a:solidFill>
                  <a:schemeClr val="accent4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Jame</a:t>
            </a:r>
            <a:endParaRPr lang="en-US" sz="2000" b="1" dirty="0">
              <a:solidFill>
                <a:schemeClr val="accent4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E49FC46C-661C-4DBA-BAC2-B792CD3B6D89}"/>
              </a:ext>
            </a:extLst>
          </p:cNvPr>
          <p:cNvSpPr txBox="1"/>
          <p:nvPr/>
        </p:nvSpPr>
        <p:spPr>
          <a:xfrm>
            <a:off x="9317853" y="4398431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b="1" dirty="0" err="1">
                <a:solidFill>
                  <a:schemeClr val="accent5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Selela</a:t>
            </a:r>
            <a:r>
              <a:rPr lang="en-US" sz="2000" b="1" dirty="0">
                <a:solidFill>
                  <a:schemeClr val="accent5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Gomez</a:t>
            </a:r>
          </a:p>
        </p:txBody>
      </p:sp>
      <p:sp>
        <p:nvSpPr>
          <p:cNvPr id="128" name="AutoShape 1">
            <a:extLst>
              <a:ext uri="{FF2B5EF4-FFF2-40B4-BE49-F238E27FC236}">
                <a16:creationId xmlns:a16="http://schemas.microsoft.com/office/drawing/2014/main" id="{BA0934EC-44A8-4B2D-A93C-545BF57269B8}"/>
              </a:ext>
            </a:extLst>
          </p:cNvPr>
          <p:cNvSpPr>
            <a:spLocks/>
          </p:cNvSpPr>
          <p:nvPr/>
        </p:nvSpPr>
        <p:spPr bwMode="auto">
          <a:xfrm>
            <a:off x="1696020" y="5015546"/>
            <a:ext cx="490530" cy="398652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556"/>
                </a:moveTo>
                <a:cubicBezTo>
                  <a:pt x="20805" y="2990"/>
                  <a:pt x="19951" y="3284"/>
                  <a:pt x="19055" y="3415"/>
                </a:cubicBezTo>
                <a:cubicBezTo>
                  <a:pt x="19970" y="2740"/>
                  <a:pt x="20673" y="1672"/>
                  <a:pt x="21003" y="399"/>
                </a:cubicBezTo>
                <a:cubicBezTo>
                  <a:pt x="20147" y="1023"/>
                  <a:pt x="19199" y="1477"/>
                  <a:pt x="18189" y="1721"/>
                </a:cubicBezTo>
                <a:cubicBezTo>
                  <a:pt x="17381" y="662"/>
                  <a:pt x="16229" y="0"/>
                  <a:pt x="14954" y="0"/>
                </a:cubicBezTo>
                <a:cubicBezTo>
                  <a:pt x="12507" y="0"/>
                  <a:pt x="10523" y="2441"/>
                  <a:pt x="10523" y="5453"/>
                </a:cubicBezTo>
                <a:cubicBezTo>
                  <a:pt x="10523" y="5880"/>
                  <a:pt x="10562" y="6296"/>
                  <a:pt x="10638" y="6695"/>
                </a:cubicBezTo>
                <a:cubicBezTo>
                  <a:pt x="6955" y="6468"/>
                  <a:pt x="3690" y="4297"/>
                  <a:pt x="1504" y="998"/>
                </a:cubicBezTo>
                <a:cubicBezTo>
                  <a:pt x="1122" y="1803"/>
                  <a:pt x="904" y="2739"/>
                  <a:pt x="904" y="3739"/>
                </a:cubicBezTo>
                <a:cubicBezTo>
                  <a:pt x="904" y="5631"/>
                  <a:pt x="1686" y="7300"/>
                  <a:pt x="2876" y="8278"/>
                </a:cubicBezTo>
                <a:cubicBezTo>
                  <a:pt x="2149" y="8250"/>
                  <a:pt x="1466" y="8004"/>
                  <a:pt x="868" y="7596"/>
                </a:cubicBezTo>
                <a:cubicBezTo>
                  <a:pt x="867" y="7619"/>
                  <a:pt x="867" y="7642"/>
                  <a:pt x="867" y="7665"/>
                </a:cubicBezTo>
                <a:cubicBezTo>
                  <a:pt x="867" y="10307"/>
                  <a:pt x="2395" y="12510"/>
                  <a:pt x="4423" y="13011"/>
                </a:cubicBezTo>
                <a:cubicBezTo>
                  <a:pt x="4051" y="13136"/>
                  <a:pt x="3659" y="13203"/>
                  <a:pt x="3255" y="13203"/>
                </a:cubicBezTo>
                <a:cubicBezTo>
                  <a:pt x="2969" y="13203"/>
                  <a:pt x="2692" y="13169"/>
                  <a:pt x="2421" y="13105"/>
                </a:cubicBezTo>
                <a:cubicBezTo>
                  <a:pt x="2985" y="15271"/>
                  <a:pt x="4622" y="16848"/>
                  <a:pt x="6561" y="16892"/>
                </a:cubicBezTo>
                <a:cubicBezTo>
                  <a:pt x="5044" y="18355"/>
                  <a:pt x="3134" y="19226"/>
                  <a:pt x="1057" y="19226"/>
                </a:cubicBezTo>
                <a:cubicBezTo>
                  <a:pt x="699" y="19226"/>
                  <a:pt x="347" y="19201"/>
                  <a:pt x="0" y="19149"/>
                </a:cubicBezTo>
                <a:cubicBezTo>
                  <a:pt x="1961" y="20698"/>
                  <a:pt x="4291" y="21600"/>
                  <a:pt x="6793" y="21600"/>
                </a:cubicBezTo>
                <a:cubicBezTo>
                  <a:pt x="14944" y="21600"/>
                  <a:pt x="19401" y="13291"/>
                  <a:pt x="19401" y="6085"/>
                </a:cubicBezTo>
                <a:cubicBezTo>
                  <a:pt x="19401" y="5848"/>
                  <a:pt x="19397" y="5613"/>
                  <a:pt x="19389" y="5380"/>
                </a:cubicBezTo>
                <a:cubicBezTo>
                  <a:pt x="20255" y="4610"/>
                  <a:pt x="21006" y="3650"/>
                  <a:pt x="21600" y="2556"/>
                </a:cubicBezTo>
                <a:cubicBezTo>
                  <a:pt x="21600" y="2556"/>
                  <a:pt x="21600" y="2556"/>
                  <a:pt x="21600" y="2556"/>
                </a:cubicBezTo>
                <a:close/>
                <a:moveTo>
                  <a:pt x="21600" y="2556"/>
                </a:moveTo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1" name="AutoShape 1">
            <a:extLst>
              <a:ext uri="{FF2B5EF4-FFF2-40B4-BE49-F238E27FC236}">
                <a16:creationId xmlns:a16="http://schemas.microsoft.com/office/drawing/2014/main" id="{0D42A09F-41EE-46CF-BCBB-BAB81D57993A}"/>
              </a:ext>
            </a:extLst>
          </p:cNvPr>
          <p:cNvSpPr>
            <a:spLocks/>
          </p:cNvSpPr>
          <p:nvPr/>
        </p:nvSpPr>
        <p:spPr bwMode="auto">
          <a:xfrm>
            <a:off x="4465830" y="5015546"/>
            <a:ext cx="490530" cy="398652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556"/>
                </a:moveTo>
                <a:cubicBezTo>
                  <a:pt x="20805" y="2990"/>
                  <a:pt x="19951" y="3284"/>
                  <a:pt x="19055" y="3415"/>
                </a:cubicBezTo>
                <a:cubicBezTo>
                  <a:pt x="19970" y="2740"/>
                  <a:pt x="20673" y="1672"/>
                  <a:pt x="21003" y="399"/>
                </a:cubicBezTo>
                <a:cubicBezTo>
                  <a:pt x="20147" y="1023"/>
                  <a:pt x="19199" y="1477"/>
                  <a:pt x="18189" y="1721"/>
                </a:cubicBezTo>
                <a:cubicBezTo>
                  <a:pt x="17381" y="662"/>
                  <a:pt x="16229" y="0"/>
                  <a:pt x="14954" y="0"/>
                </a:cubicBezTo>
                <a:cubicBezTo>
                  <a:pt x="12507" y="0"/>
                  <a:pt x="10523" y="2441"/>
                  <a:pt x="10523" y="5453"/>
                </a:cubicBezTo>
                <a:cubicBezTo>
                  <a:pt x="10523" y="5880"/>
                  <a:pt x="10562" y="6296"/>
                  <a:pt x="10638" y="6695"/>
                </a:cubicBezTo>
                <a:cubicBezTo>
                  <a:pt x="6955" y="6468"/>
                  <a:pt x="3690" y="4297"/>
                  <a:pt x="1504" y="998"/>
                </a:cubicBezTo>
                <a:cubicBezTo>
                  <a:pt x="1122" y="1803"/>
                  <a:pt x="904" y="2739"/>
                  <a:pt x="904" y="3739"/>
                </a:cubicBezTo>
                <a:cubicBezTo>
                  <a:pt x="904" y="5631"/>
                  <a:pt x="1686" y="7300"/>
                  <a:pt x="2876" y="8278"/>
                </a:cubicBezTo>
                <a:cubicBezTo>
                  <a:pt x="2149" y="8250"/>
                  <a:pt x="1466" y="8004"/>
                  <a:pt x="868" y="7596"/>
                </a:cubicBezTo>
                <a:cubicBezTo>
                  <a:pt x="867" y="7619"/>
                  <a:pt x="867" y="7642"/>
                  <a:pt x="867" y="7665"/>
                </a:cubicBezTo>
                <a:cubicBezTo>
                  <a:pt x="867" y="10307"/>
                  <a:pt x="2395" y="12510"/>
                  <a:pt x="4423" y="13011"/>
                </a:cubicBezTo>
                <a:cubicBezTo>
                  <a:pt x="4051" y="13136"/>
                  <a:pt x="3659" y="13203"/>
                  <a:pt x="3255" y="13203"/>
                </a:cubicBezTo>
                <a:cubicBezTo>
                  <a:pt x="2969" y="13203"/>
                  <a:pt x="2692" y="13169"/>
                  <a:pt x="2421" y="13105"/>
                </a:cubicBezTo>
                <a:cubicBezTo>
                  <a:pt x="2985" y="15271"/>
                  <a:pt x="4622" y="16848"/>
                  <a:pt x="6561" y="16892"/>
                </a:cubicBezTo>
                <a:cubicBezTo>
                  <a:pt x="5044" y="18355"/>
                  <a:pt x="3134" y="19226"/>
                  <a:pt x="1057" y="19226"/>
                </a:cubicBezTo>
                <a:cubicBezTo>
                  <a:pt x="699" y="19226"/>
                  <a:pt x="347" y="19201"/>
                  <a:pt x="0" y="19149"/>
                </a:cubicBezTo>
                <a:cubicBezTo>
                  <a:pt x="1961" y="20698"/>
                  <a:pt x="4291" y="21600"/>
                  <a:pt x="6793" y="21600"/>
                </a:cubicBezTo>
                <a:cubicBezTo>
                  <a:pt x="14944" y="21600"/>
                  <a:pt x="19401" y="13291"/>
                  <a:pt x="19401" y="6085"/>
                </a:cubicBezTo>
                <a:cubicBezTo>
                  <a:pt x="19401" y="5848"/>
                  <a:pt x="19397" y="5613"/>
                  <a:pt x="19389" y="5380"/>
                </a:cubicBezTo>
                <a:cubicBezTo>
                  <a:pt x="20255" y="4610"/>
                  <a:pt x="21006" y="3650"/>
                  <a:pt x="21600" y="2556"/>
                </a:cubicBezTo>
                <a:cubicBezTo>
                  <a:pt x="21600" y="2556"/>
                  <a:pt x="21600" y="2556"/>
                  <a:pt x="21600" y="2556"/>
                </a:cubicBezTo>
                <a:close/>
                <a:moveTo>
                  <a:pt x="21600" y="2556"/>
                </a:moveTo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3" name="AutoShape 1">
            <a:extLst>
              <a:ext uri="{FF2B5EF4-FFF2-40B4-BE49-F238E27FC236}">
                <a16:creationId xmlns:a16="http://schemas.microsoft.com/office/drawing/2014/main" id="{8DF0CEA3-EAF4-4E67-8FD4-875925FC6051}"/>
              </a:ext>
            </a:extLst>
          </p:cNvPr>
          <p:cNvSpPr>
            <a:spLocks/>
          </p:cNvSpPr>
          <p:nvPr/>
        </p:nvSpPr>
        <p:spPr bwMode="auto">
          <a:xfrm>
            <a:off x="7235640" y="5015546"/>
            <a:ext cx="490530" cy="398652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556"/>
                </a:moveTo>
                <a:cubicBezTo>
                  <a:pt x="20805" y="2990"/>
                  <a:pt x="19951" y="3284"/>
                  <a:pt x="19055" y="3415"/>
                </a:cubicBezTo>
                <a:cubicBezTo>
                  <a:pt x="19970" y="2740"/>
                  <a:pt x="20673" y="1672"/>
                  <a:pt x="21003" y="399"/>
                </a:cubicBezTo>
                <a:cubicBezTo>
                  <a:pt x="20147" y="1023"/>
                  <a:pt x="19199" y="1477"/>
                  <a:pt x="18189" y="1721"/>
                </a:cubicBezTo>
                <a:cubicBezTo>
                  <a:pt x="17381" y="662"/>
                  <a:pt x="16229" y="0"/>
                  <a:pt x="14954" y="0"/>
                </a:cubicBezTo>
                <a:cubicBezTo>
                  <a:pt x="12507" y="0"/>
                  <a:pt x="10523" y="2441"/>
                  <a:pt x="10523" y="5453"/>
                </a:cubicBezTo>
                <a:cubicBezTo>
                  <a:pt x="10523" y="5880"/>
                  <a:pt x="10562" y="6296"/>
                  <a:pt x="10638" y="6695"/>
                </a:cubicBezTo>
                <a:cubicBezTo>
                  <a:pt x="6955" y="6468"/>
                  <a:pt x="3690" y="4297"/>
                  <a:pt x="1504" y="998"/>
                </a:cubicBezTo>
                <a:cubicBezTo>
                  <a:pt x="1122" y="1803"/>
                  <a:pt x="904" y="2739"/>
                  <a:pt x="904" y="3739"/>
                </a:cubicBezTo>
                <a:cubicBezTo>
                  <a:pt x="904" y="5631"/>
                  <a:pt x="1686" y="7300"/>
                  <a:pt x="2876" y="8278"/>
                </a:cubicBezTo>
                <a:cubicBezTo>
                  <a:pt x="2149" y="8250"/>
                  <a:pt x="1466" y="8004"/>
                  <a:pt x="868" y="7596"/>
                </a:cubicBezTo>
                <a:cubicBezTo>
                  <a:pt x="867" y="7619"/>
                  <a:pt x="867" y="7642"/>
                  <a:pt x="867" y="7665"/>
                </a:cubicBezTo>
                <a:cubicBezTo>
                  <a:pt x="867" y="10307"/>
                  <a:pt x="2395" y="12510"/>
                  <a:pt x="4423" y="13011"/>
                </a:cubicBezTo>
                <a:cubicBezTo>
                  <a:pt x="4051" y="13136"/>
                  <a:pt x="3659" y="13203"/>
                  <a:pt x="3255" y="13203"/>
                </a:cubicBezTo>
                <a:cubicBezTo>
                  <a:pt x="2969" y="13203"/>
                  <a:pt x="2692" y="13169"/>
                  <a:pt x="2421" y="13105"/>
                </a:cubicBezTo>
                <a:cubicBezTo>
                  <a:pt x="2985" y="15271"/>
                  <a:pt x="4622" y="16848"/>
                  <a:pt x="6561" y="16892"/>
                </a:cubicBezTo>
                <a:cubicBezTo>
                  <a:pt x="5044" y="18355"/>
                  <a:pt x="3134" y="19226"/>
                  <a:pt x="1057" y="19226"/>
                </a:cubicBezTo>
                <a:cubicBezTo>
                  <a:pt x="699" y="19226"/>
                  <a:pt x="347" y="19201"/>
                  <a:pt x="0" y="19149"/>
                </a:cubicBezTo>
                <a:cubicBezTo>
                  <a:pt x="1961" y="20698"/>
                  <a:pt x="4291" y="21600"/>
                  <a:pt x="6793" y="21600"/>
                </a:cubicBezTo>
                <a:cubicBezTo>
                  <a:pt x="14944" y="21600"/>
                  <a:pt x="19401" y="13291"/>
                  <a:pt x="19401" y="6085"/>
                </a:cubicBezTo>
                <a:cubicBezTo>
                  <a:pt x="19401" y="5848"/>
                  <a:pt x="19397" y="5613"/>
                  <a:pt x="19389" y="5380"/>
                </a:cubicBezTo>
                <a:cubicBezTo>
                  <a:pt x="20255" y="4610"/>
                  <a:pt x="21006" y="3650"/>
                  <a:pt x="21600" y="2556"/>
                </a:cubicBezTo>
                <a:cubicBezTo>
                  <a:pt x="21600" y="2556"/>
                  <a:pt x="21600" y="2556"/>
                  <a:pt x="21600" y="2556"/>
                </a:cubicBezTo>
                <a:close/>
                <a:moveTo>
                  <a:pt x="21600" y="2556"/>
                </a:moveTo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4" name="AutoShape 1">
            <a:extLst>
              <a:ext uri="{FF2B5EF4-FFF2-40B4-BE49-F238E27FC236}">
                <a16:creationId xmlns:a16="http://schemas.microsoft.com/office/drawing/2014/main" id="{AC255F71-1032-4E11-9D94-1901D8193FDA}"/>
              </a:ext>
            </a:extLst>
          </p:cNvPr>
          <p:cNvSpPr>
            <a:spLocks/>
          </p:cNvSpPr>
          <p:nvPr/>
        </p:nvSpPr>
        <p:spPr bwMode="auto">
          <a:xfrm>
            <a:off x="10005449" y="5015546"/>
            <a:ext cx="490530" cy="398652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556"/>
                </a:moveTo>
                <a:cubicBezTo>
                  <a:pt x="20805" y="2990"/>
                  <a:pt x="19951" y="3284"/>
                  <a:pt x="19055" y="3415"/>
                </a:cubicBezTo>
                <a:cubicBezTo>
                  <a:pt x="19970" y="2740"/>
                  <a:pt x="20673" y="1672"/>
                  <a:pt x="21003" y="399"/>
                </a:cubicBezTo>
                <a:cubicBezTo>
                  <a:pt x="20147" y="1023"/>
                  <a:pt x="19199" y="1477"/>
                  <a:pt x="18189" y="1721"/>
                </a:cubicBezTo>
                <a:cubicBezTo>
                  <a:pt x="17381" y="662"/>
                  <a:pt x="16229" y="0"/>
                  <a:pt x="14954" y="0"/>
                </a:cubicBezTo>
                <a:cubicBezTo>
                  <a:pt x="12507" y="0"/>
                  <a:pt x="10523" y="2441"/>
                  <a:pt x="10523" y="5453"/>
                </a:cubicBezTo>
                <a:cubicBezTo>
                  <a:pt x="10523" y="5880"/>
                  <a:pt x="10562" y="6296"/>
                  <a:pt x="10638" y="6695"/>
                </a:cubicBezTo>
                <a:cubicBezTo>
                  <a:pt x="6955" y="6468"/>
                  <a:pt x="3690" y="4297"/>
                  <a:pt x="1504" y="998"/>
                </a:cubicBezTo>
                <a:cubicBezTo>
                  <a:pt x="1122" y="1803"/>
                  <a:pt x="904" y="2739"/>
                  <a:pt x="904" y="3739"/>
                </a:cubicBezTo>
                <a:cubicBezTo>
                  <a:pt x="904" y="5631"/>
                  <a:pt x="1686" y="7300"/>
                  <a:pt x="2876" y="8278"/>
                </a:cubicBezTo>
                <a:cubicBezTo>
                  <a:pt x="2149" y="8250"/>
                  <a:pt x="1466" y="8004"/>
                  <a:pt x="868" y="7596"/>
                </a:cubicBezTo>
                <a:cubicBezTo>
                  <a:pt x="867" y="7619"/>
                  <a:pt x="867" y="7642"/>
                  <a:pt x="867" y="7665"/>
                </a:cubicBezTo>
                <a:cubicBezTo>
                  <a:pt x="867" y="10307"/>
                  <a:pt x="2395" y="12510"/>
                  <a:pt x="4423" y="13011"/>
                </a:cubicBezTo>
                <a:cubicBezTo>
                  <a:pt x="4051" y="13136"/>
                  <a:pt x="3659" y="13203"/>
                  <a:pt x="3255" y="13203"/>
                </a:cubicBezTo>
                <a:cubicBezTo>
                  <a:pt x="2969" y="13203"/>
                  <a:pt x="2692" y="13169"/>
                  <a:pt x="2421" y="13105"/>
                </a:cubicBezTo>
                <a:cubicBezTo>
                  <a:pt x="2985" y="15271"/>
                  <a:pt x="4622" y="16848"/>
                  <a:pt x="6561" y="16892"/>
                </a:cubicBezTo>
                <a:cubicBezTo>
                  <a:pt x="5044" y="18355"/>
                  <a:pt x="3134" y="19226"/>
                  <a:pt x="1057" y="19226"/>
                </a:cubicBezTo>
                <a:cubicBezTo>
                  <a:pt x="699" y="19226"/>
                  <a:pt x="347" y="19201"/>
                  <a:pt x="0" y="19149"/>
                </a:cubicBezTo>
                <a:cubicBezTo>
                  <a:pt x="1961" y="20698"/>
                  <a:pt x="4291" y="21600"/>
                  <a:pt x="6793" y="21600"/>
                </a:cubicBezTo>
                <a:cubicBezTo>
                  <a:pt x="14944" y="21600"/>
                  <a:pt x="19401" y="13291"/>
                  <a:pt x="19401" y="6085"/>
                </a:cubicBezTo>
                <a:cubicBezTo>
                  <a:pt x="19401" y="5848"/>
                  <a:pt x="19397" y="5613"/>
                  <a:pt x="19389" y="5380"/>
                </a:cubicBezTo>
                <a:cubicBezTo>
                  <a:pt x="20255" y="4610"/>
                  <a:pt x="21006" y="3650"/>
                  <a:pt x="21600" y="2556"/>
                </a:cubicBezTo>
                <a:cubicBezTo>
                  <a:pt x="21600" y="2556"/>
                  <a:pt x="21600" y="2556"/>
                  <a:pt x="21600" y="2556"/>
                </a:cubicBezTo>
                <a:close/>
                <a:moveTo>
                  <a:pt x="21600" y="2556"/>
                </a:moveTo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2FB38F6-F729-4892-9CDF-1A411D60537F}"/>
              </a:ext>
            </a:extLst>
          </p:cNvPr>
          <p:cNvSpPr/>
          <p:nvPr/>
        </p:nvSpPr>
        <p:spPr>
          <a:xfrm>
            <a:off x="838200" y="5730164"/>
            <a:ext cx="1035063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b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ontserrat-Regular" charset="0"/>
              </a:rPr>
              <a:t>This letterhead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ontserrat-Regular" charset="0"/>
              </a:rPr>
              <a:t>design is meant to project an image of professionalism and reliability. By using strength and the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ontserrat-Regular" charset="0"/>
              </a:rPr>
              <a:t>spaciousn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ontserrat-Regular" charset="0"/>
              </a:rPr>
              <a:t> contributes to the aesthetics meant to project an image</a:t>
            </a:r>
          </a:p>
        </p:txBody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86262074-C065-4388-8A80-A2411FA3A89C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3" r="12503"/>
          <a:stretch>
            <a:fillRect/>
          </a:stretch>
        </p:blipFill>
        <p:spPr/>
      </p:pic>
      <p:pic>
        <p:nvPicPr>
          <p:cNvPr id="43" name="Picture Placeholder 42">
            <a:extLst>
              <a:ext uri="{FF2B5EF4-FFF2-40B4-BE49-F238E27FC236}">
                <a16:creationId xmlns:a16="http://schemas.microsoft.com/office/drawing/2014/main" id="{8359C431-C4F4-487F-B951-12D61A5737F8}"/>
              </a:ext>
            </a:extLst>
          </p:cNvPr>
          <p:cNvPicPr>
            <a:picLocks noGrp="1" noChangeAspect="1"/>
          </p:cNvPicPr>
          <p:nvPr>
            <p:ph type="pic" sz="quarter" idx="3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57" r="11757"/>
          <a:stretch>
            <a:fillRect/>
          </a:stretch>
        </p:blipFill>
        <p:spPr/>
      </p:pic>
      <p:pic>
        <p:nvPicPr>
          <p:cNvPr id="45" name="Picture Placeholder 44">
            <a:extLst>
              <a:ext uri="{FF2B5EF4-FFF2-40B4-BE49-F238E27FC236}">
                <a16:creationId xmlns:a16="http://schemas.microsoft.com/office/drawing/2014/main" id="{4A74AF15-312D-4B99-96D6-977D6AD492FF}"/>
              </a:ext>
            </a:extLst>
          </p:cNvPr>
          <p:cNvPicPr>
            <a:picLocks noGrp="1" noChangeAspect="1"/>
          </p:cNvPicPr>
          <p:nvPr>
            <p:ph type="pic" sz="quarter" idx="36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1" r="11781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40" name="Picture Placeholder 39">
            <a:extLst>
              <a:ext uri="{FF2B5EF4-FFF2-40B4-BE49-F238E27FC236}">
                <a16:creationId xmlns:a16="http://schemas.microsoft.com/office/drawing/2014/main" id="{3169114B-6CB9-43C2-8C81-4D26011D0B9F}"/>
              </a:ext>
            </a:extLst>
          </p:cNvPr>
          <p:cNvPicPr>
            <a:picLocks noGrp="1" noChangeAspect="1"/>
          </p:cNvPicPr>
          <p:nvPr>
            <p:ph type="pic" sz="quarter" idx="34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21" r="17721"/>
          <a:stretch>
            <a:fillRect/>
          </a:stretch>
        </p:blipFill>
        <p:spPr/>
      </p:pic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41375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Port folio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7C7AD3DD-23EF-4AF5-9D99-F891D468758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41375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A8859B63-DCCA-4250-A11F-A7A67C215A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8063" y="2574925"/>
            <a:ext cx="2460625" cy="21383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Rectangle 8">
            <a:extLst>
              <a:ext uri="{FF2B5EF4-FFF2-40B4-BE49-F238E27FC236}">
                <a16:creationId xmlns:a16="http://schemas.microsoft.com/office/drawing/2014/main" id="{46A0B7E6-E427-4F2F-8CF2-65E87BF20A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8688" y="2574925"/>
            <a:ext cx="2460625" cy="21383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Rectangle 10">
            <a:extLst>
              <a:ext uri="{FF2B5EF4-FFF2-40B4-BE49-F238E27FC236}">
                <a16:creationId xmlns:a16="http://schemas.microsoft.com/office/drawing/2014/main" id="{823E0770-DC1C-456E-BD51-54211376CC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39313" y="2574925"/>
            <a:ext cx="2459038" cy="213836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5844EEF-B502-4868-9ABF-5AF169284BD1}"/>
              </a:ext>
            </a:extLst>
          </p:cNvPr>
          <p:cNvSpPr/>
          <p:nvPr/>
        </p:nvSpPr>
        <p:spPr>
          <a:xfrm>
            <a:off x="4957289" y="2956739"/>
            <a:ext cx="2182172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specimen book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2BB952A2-7804-4870-BB47-9A0E39E71583}"/>
              </a:ext>
            </a:extLst>
          </p:cNvPr>
          <p:cNvGrpSpPr/>
          <p:nvPr/>
        </p:nvGrpSpPr>
        <p:grpSpPr>
          <a:xfrm>
            <a:off x="5502447" y="1672588"/>
            <a:ext cx="1187106" cy="250648"/>
            <a:chOff x="5004594" y="1892300"/>
            <a:chExt cx="661640" cy="139700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DCAFA6B-ABCB-4750-A2D8-853DEB7B1AB9}"/>
                </a:ext>
              </a:extLst>
            </p:cNvPr>
            <p:cNvSpPr/>
            <p:nvPr/>
          </p:nvSpPr>
          <p:spPr>
            <a:xfrm>
              <a:off x="5004594" y="1892300"/>
              <a:ext cx="139700" cy="1397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18468A3B-5A8B-491A-97E6-29D1727A407E}"/>
                </a:ext>
              </a:extLst>
            </p:cNvPr>
            <p:cNvSpPr/>
            <p:nvPr/>
          </p:nvSpPr>
          <p:spPr>
            <a:xfrm>
              <a:off x="5178574" y="1892300"/>
              <a:ext cx="139700" cy="1397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932B341A-77FA-4181-8B2E-EE778525538B}"/>
                </a:ext>
              </a:extLst>
            </p:cNvPr>
            <p:cNvSpPr/>
            <p:nvPr/>
          </p:nvSpPr>
          <p:spPr>
            <a:xfrm>
              <a:off x="5352554" y="1892300"/>
              <a:ext cx="139700" cy="1397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E170698D-C184-4E41-91B6-C9EF4FE59F00}"/>
                </a:ext>
              </a:extLst>
            </p:cNvPr>
            <p:cNvSpPr/>
            <p:nvPr/>
          </p:nvSpPr>
          <p:spPr>
            <a:xfrm>
              <a:off x="5526534" y="1892300"/>
              <a:ext cx="139700" cy="1397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B64EFD6B-343A-4CCC-A6AC-DE94E3FE86CE}"/>
              </a:ext>
            </a:extLst>
          </p:cNvPr>
          <p:cNvSpPr/>
          <p:nvPr/>
        </p:nvSpPr>
        <p:spPr>
          <a:xfrm>
            <a:off x="7417914" y="2956739"/>
            <a:ext cx="2182172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specimen book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19B35391-BD58-4C4B-A492-28D4649D5A46}"/>
              </a:ext>
            </a:extLst>
          </p:cNvPr>
          <p:cNvSpPr/>
          <p:nvPr/>
        </p:nvSpPr>
        <p:spPr>
          <a:xfrm>
            <a:off x="9877746" y="2956739"/>
            <a:ext cx="2182172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C752B48-55ED-4864-AD62-14F0A3F8BFF9}"/>
              </a:ext>
            </a:extLst>
          </p:cNvPr>
          <p:cNvCxnSpPr>
            <a:cxnSpLocks/>
          </p:cNvCxnSpPr>
          <p:nvPr/>
        </p:nvCxnSpPr>
        <p:spPr>
          <a:xfrm>
            <a:off x="2186510" y="4219446"/>
            <a:ext cx="81339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Timeline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F32F01AC-DE81-4822-BBF9-76721234276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8D2AA413-2A00-41E3-8FAC-6944C55E619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915650" y="6356351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0672097C-1197-4060-92B6-10114E0909CE}"/>
              </a:ext>
            </a:extLst>
          </p:cNvPr>
          <p:cNvSpPr/>
          <p:nvPr/>
        </p:nvSpPr>
        <p:spPr>
          <a:xfrm>
            <a:off x="3096867" y="3488689"/>
            <a:ext cx="1480930" cy="1480930"/>
          </a:xfrm>
          <a:prstGeom prst="ellipse">
            <a:avLst/>
          </a:prstGeom>
          <a:solidFill>
            <a:schemeClr val="accent3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337768B0-B3CA-47C7-B9AA-FDEB00B59DA6}"/>
              </a:ext>
            </a:extLst>
          </p:cNvPr>
          <p:cNvSpPr/>
          <p:nvPr/>
        </p:nvSpPr>
        <p:spPr>
          <a:xfrm>
            <a:off x="3229488" y="3621310"/>
            <a:ext cx="1215689" cy="121568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C23C241A-6A96-46A0-A81D-8A2A045328E5}"/>
              </a:ext>
            </a:extLst>
          </p:cNvPr>
          <p:cNvSpPr/>
          <p:nvPr/>
        </p:nvSpPr>
        <p:spPr>
          <a:xfrm>
            <a:off x="5355534" y="3488689"/>
            <a:ext cx="1480930" cy="1480930"/>
          </a:xfrm>
          <a:prstGeom prst="ellipse">
            <a:avLst/>
          </a:prstGeom>
          <a:solidFill>
            <a:schemeClr val="accent4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1" name="Straight Arrow Connector 180">
            <a:extLst>
              <a:ext uri="{FF2B5EF4-FFF2-40B4-BE49-F238E27FC236}">
                <a16:creationId xmlns:a16="http://schemas.microsoft.com/office/drawing/2014/main" id="{073BBFBF-BA7D-4FDF-9E0F-DAF497EFB20C}"/>
              </a:ext>
            </a:extLst>
          </p:cNvPr>
          <p:cNvCxnSpPr>
            <a:cxnSpLocks/>
          </p:cNvCxnSpPr>
          <p:nvPr/>
        </p:nvCxnSpPr>
        <p:spPr>
          <a:xfrm>
            <a:off x="6700206" y="4219446"/>
            <a:ext cx="81339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Oval 123">
            <a:extLst>
              <a:ext uri="{FF2B5EF4-FFF2-40B4-BE49-F238E27FC236}">
                <a16:creationId xmlns:a16="http://schemas.microsoft.com/office/drawing/2014/main" id="{D339C0AD-16EF-49F1-83A2-06A4D61291F7}"/>
              </a:ext>
            </a:extLst>
          </p:cNvPr>
          <p:cNvSpPr/>
          <p:nvPr/>
        </p:nvSpPr>
        <p:spPr>
          <a:xfrm>
            <a:off x="5488155" y="3621310"/>
            <a:ext cx="1215689" cy="121568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0" name="Straight Arrow Connector 179">
            <a:extLst>
              <a:ext uri="{FF2B5EF4-FFF2-40B4-BE49-F238E27FC236}">
                <a16:creationId xmlns:a16="http://schemas.microsoft.com/office/drawing/2014/main" id="{D68B8745-517E-46D7-91E2-A1CFD4615B1A}"/>
              </a:ext>
            </a:extLst>
          </p:cNvPr>
          <p:cNvCxnSpPr>
            <a:cxnSpLocks/>
          </p:cNvCxnSpPr>
          <p:nvPr/>
        </p:nvCxnSpPr>
        <p:spPr>
          <a:xfrm>
            <a:off x="4433919" y="4219446"/>
            <a:ext cx="81339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6" name="Group 95">
            <a:extLst>
              <a:ext uri="{FF2B5EF4-FFF2-40B4-BE49-F238E27FC236}">
                <a16:creationId xmlns:a16="http://schemas.microsoft.com/office/drawing/2014/main" id="{8653465E-0434-423C-A63B-B5C752B7EB45}"/>
              </a:ext>
            </a:extLst>
          </p:cNvPr>
          <p:cNvGrpSpPr/>
          <p:nvPr/>
        </p:nvGrpSpPr>
        <p:grpSpPr>
          <a:xfrm>
            <a:off x="3690441" y="4073031"/>
            <a:ext cx="293782" cy="312247"/>
            <a:chOff x="6670357" y="2277094"/>
            <a:chExt cx="555626" cy="590551"/>
          </a:xfrm>
          <a:solidFill>
            <a:schemeClr val="bg1"/>
          </a:solidFill>
        </p:grpSpPr>
        <p:sp>
          <p:nvSpPr>
            <p:cNvPr id="97" name="Rectangle 10">
              <a:extLst>
                <a:ext uri="{FF2B5EF4-FFF2-40B4-BE49-F238E27FC236}">
                  <a16:creationId xmlns:a16="http://schemas.microsoft.com/office/drawing/2014/main" id="{21F5E1FF-0435-4573-9DE8-14801C7DD1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4358" y="2277094"/>
              <a:ext cx="46038" cy="150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Rectangle 11">
              <a:extLst>
                <a:ext uri="{FF2B5EF4-FFF2-40B4-BE49-F238E27FC236}">
                  <a16:creationId xmlns:a16="http://schemas.microsoft.com/office/drawing/2014/main" id="{B1AE4535-1D06-4AF5-85F8-39C88D0AA2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4358" y="2716832"/>
              <a:ext cx="46038" cy="150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12">
              <a:extLst>
                <a:ext uri="{FF2B5EF4-FFF2-40B4-BE49-F238E27FC236}">
                  <a16:creationId xmlns:a16="http://schemas.microsoft.com/office/drawing/2014/main" id="{A672A416-0A56-405E-BFBE-8FB0EED898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70357" y="2462832"/>
              <a:ext cx="254000" cy="219075"/>
            </a:xfrm>
            <a:custGeom>
              <a:avLst/>
              <a:gdLst>
                <a:gd name="T0" fmla="*/ 22 w 22"/>
                <a:gd name="T1" fmla="*/ 13 h 19"/>
                <a:gd name="T2" fmla="*/ 10 w 22"/>
                <a:gd name="T3" fmla="*/ 13 h 19"/>
                <a:gd name="T4" fmla="*/ 6 w 22"/>
                <a:gd name="T5" fmla="*/ 10 h 19"/>
                <a:gd name="T6" fmla="*/ 10 w 22"/>
                <a:gd name="T7" fmla="*/ 6 h 19"/>
                <a:gd name="T8" fmla="*/ 22 w 22"/>
                <a:gd name="T9" fmla="*/ 6 h 19"/>
                <a:gd name="T10" fmla="*/ 22 w 22"/>
                <a:gd name="T11" fmla="*/ 0 h 19"/>
                <a:gd name="T12" fmla="*/ 10 w 22"/>
                <a:gd name="T13" fmla="*/ 0 h 19"/>
                <a:gd name="T14" fmla="*/ 0 w 22"/>
                <a:gd name="T15" fmla="*/ 10 h 19"/>
                <a:gd name="T16" fmla="*/ 10 w 22"/>
                <a:gd name="T17" fmla="*/ 19 h 19"/>
                <a:gd name="T18" fmla="*/ 22 w 22"/>
                <a:gd name="T19" fmla="*/ 19 h 19"/>
                <a:gd name="T20" fmla="*/ 22 w 22"/>
                <a:gd name="T21" fmla="*/ 13 h 19"/>
                <a:gd name="T22" fmla="*/ 22 w 22"/>
                <a:gd name="T23" fmla="*/ 13 h 19"/>
                <a:gd name="T24" fmla="*/ 22 w 22"/>
                <a:gd name="T25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9">
                  <a:moveTo>
                    <a:pt x="22" y="13"/>
                  </a:moveTo>
                  <a:cubicBezTo>
                    <a:pt x="10" y="13"/>
                    <a:pt x="10" y="13"/>
                    <a:pt x="10" y="13"/>
                  </a:cubicBezTo>
                  <a:cubicBezTo>
                    <a:pt x="8" y="13"/>
                    <a:pt x="6" y="12"/>
                    <a:pt x="6" y="10"/>
                  </a:cubicBezTo>
                  <a:cubicBezTo>
                    <a:pt x="6" y="8"/>
                    <a:pt x="8" y="6"/>
                    <a:pt x="10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22" y="19"/>
                    <a:pt x="22" y="19"/>
                    <a:pt x="22" y="19"/>
                  </a:cubicBezTo>
                  <a:lnTo>
                    <a:pt x="22" y="13"/>
                  </a:lnTo>
                  <a:close/>
                  <a:moveTo>
                    <a:pt x="22" y="13"/>
                  </a:moveTo>
                  <a:cubicBezTo>
                    <a:pt x="22" y="13"/>
                    <a:pt x="22" y="13"/>
                    <a:pt x="22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3">
              <a:extLst>
                <a:ext uri="{FF2B5EF4-FFF2-40B4-BE49-F238E27FC236}">
                  <a16:creationId xmlns:a16="http://schemas.microsoft.com/office/drawing/2014/main" id="{F6B13E5C-B37C-49E2-8751-F6FA1444B5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0395" y="2462832"/>
              <a:ext cx="255588" cy="219075"/>
            </a:xfrm>
            <a:custGeom>
              <a:avLst/>
              <a:gdLst>
                <a:gd name="T0" fmla="*/ 12 w 22"/>
                <a:gd name="T1" fmla="*/ 0 h 19"/>
                <a:gd name="T2" fmla="*/ 0 w 22"/>
                <a:gd name="T3" fmla="*/ 0 h 19"/>
                <a:gd name="T4" fmla="*/ 0 w 22"/>
                <a:gd name="T5" fmla="*/ 6 h 19"/>
                <a:gd name="T6" fmla="*/ 12 w 22"/>
                <a:gd name="T7" fmla="*/ 6 h 19"/>
                <a:gd name="T8" fmla="*/ 16 w 22"/>
                <a:gd name="T9" fmla="*/ 10 h 19"/>
                <a:gd name="T10" fmla="*/ 12 w 22"/>
                <a:gd name="T11" fmla="*/ 13 h 19"/>
                <a:gd name="T12" fmla="*/ 0 w 22"/>
                <a:gd name="T13" fmla="*/ 13 h 19"/>
                <a:gd name="T14" fmla="*/ 0 w 22"/>
                <a:gd name="T15" fmla="*/ 19 h 19"/>
                <a:gd name="T16" fmla="*/ 12 w 22"/>
                <a:gd name="T17" fmla="*/ 19 h 19"/>
                <a:gd name="T18" fmla="*/ 22 w 22"/>
                <a:gd name="T19" fmla="*/ 10 h 19"/>
                <a:gd name="T20" fmla="*/ 12 w 22"/>
                <a:gd name="T21" fmla="*/ 0 h 19"/>
                <a:gd name="T22" fmla="*/ 12 w 22"/>
                <a:gd name="T23" fmla="*/ 0 h 19"/>
                <a:gd name="T24" fmla="*/ 12 w 22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9">
                  <a:moveTo>
                    <a:pt x="1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4" y="6"/>
                    <a:pt x="16" y="8"/>
                    <a:pt x="16" y="10"/>
                  </a:cubicBezTo>
                  <a:cubicBezTo>
                    <a:pt x="16" y="12"/>
                    <a:pt x="14" y="13"/>
                    <a:pt x="12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8" y="19"/>
                    <a:pt x="22" y="15"/>
                    <a:pt x="22" y="10"/>
                  </a:cubicBezTo>
                  <a:cubicBezTo>
                    <a:pt x="22" y="4"/>
                    <a:pt x="18" y="0"/>
                    <a:pt x="12" y="0"/>
                  </a:cubicBezTo>
                  <a:close/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4">
              <a:extLst>
                <a:ext uri="{FF2B5EF4-FFF2-40B4-BE49-F238E27FC236}">
                  <a16:creationId xmlns:a16="http://schemas.microsoft.com/office/drawing/2014/main" id="{EC833F18-DA28-4E03-A463-29D5071D7B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716832"/>
              <a:ext cx="115888" cy="127000"/>
            </a:xfrm>
            <a:custGeom>
              <a:avLst/>
              <a:gdLst>
                <a:gd name="T0" fmla="*/ 15 w 73"/>
                <a:gd name="T1" fmla="*/ 80 h 80"/>
                <a:gd name="T2" fmla="*/ 73 w 73"/>
                <a:gd name="T3" fmla="*/ 0 h 80"/>
                <a:gd name="T4" fmla="*/ 44 w 73"/>
                <a:gd name="T5" fmla="*/ 0 h 80"/>
                <a:gd name="T6" fmla="*/ 0 w 73"/>
                <a:gd name="T7" fmla="*/ 73 h 80"/>
                <a:gd name="T8" fmla="*/ 15 w 73"/>
                <a:gd name="T9" fmla="*/ 80 h 80"/>
                <a:gd name="T10" fmla="*/ 15 w 73"/>
                <a:gd name="T11" fmla="*/ 80 h 80"/>
                <a:gd name="T12" fmla="*/ 15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close/>
                  <a:moveTo>
                    <a:pt x="15" y="80"/>
                  </a:moveTo>
                  <a:lnTo>
                    <a:pt x="15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5">
              <a:extLst>
                <a:ext uri="{FF2B5EF4-FFF2-40B4-BE49-F238E27FC236}">
                  <a16:creationId xmlns:a16="http://schemas.microsoft.com/office/drawing/2014/main" id="{34DD9E46-0321-4DDC-8622-4693985E3E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716832"/>
              <a:ext cx="115888" cy="127000"/>
            </a:xfrm>
            <a:custGeom>
              <a:avLst/>
              <a:gdLst>
                <a:gd name="T0" fmla="*/ 15 w 73"/>
                <a:gd name="T1" fmla="*/ 80 h 80"/>
                <a:gd name="T2" fmla="*/ 73 w 73"/>
                <a:gd name="T3" fmla="*/ 0 h 80"/>
                <a:gd name="T4" fmla="*/ 44 w 73"/>
                <a:gd name="T5" fmla="*/ 0 h 80"/>
                <a:gd name="T6" fmla="*/ 0 w 73"/>
                <a:gd name="T7" fmla="*/ 73 h 80"/>
                <a:gd name="T8" fmla="*/ 15 w 73"/>
                <a:gd name="T9" fmla="*/ 80 h 80"/>
                <a:gd name="T10" fmla="*/ 15 w 73"/>
                <a:gd name="T11" fmla="*/ 80 h 80"/>
                <a:gd name="T12" fmla="*/ 15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moveTo>
                    <a:pt x="15" y="80"/>
                  </a:moveTo>
                  <a:lnTo>
                    <a:pt x="15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6">
              <a:extLst>
                <a:ext uri="{FF2B5EF4-FFF2-40B4-BE49-F238E27FC236}">
                  <a16:creationId xmlns:a16="http://schemas.microsoft.com/office/drawing/2014/main" id="{75B9012D-83F4-4799-89F2-874C8F8FD2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716832"/>
              <a:ext cx="115888" cy="127000"/>
            </a:xfrm>
            <a:custGeom>
              <a:avLst/>
              <a:gdLst>
                <a:gd name="T0" fmla="*/ 59 w 73"/>
                <a:gd name="T1" fmla="*/ 80 h 80"/>
                <a:gd name="T2" fmla="*/ 0 w 73"/>
                <a:gd name="T3" fmla="*/ 0 h 80"/>
                <a:gd name="T4" fmla="*/ 29 w 73"/>
                <a:gd name="T5" fmla="*/ 0 h 80"/>
                <a:gd name="T6" fmla="*/ 73 w 73"/>
                <a:gd name="T7" fmla="*/ 73 h 80"/>
                <a:gd name="T8" fmla="*/ 59 w 73"/>
                <a:gd name="T9" fmla="*/ 80 h 80"/>
                <a:gd name="T10" fmla="*/ 59 w 73"/>
                <a:gd name="T11" fmla="*/ 80 h 80"/>
                <a:gd name="T12" fmla="*/ 59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close/>
                  <a:moveTo>
                    <a:pt x="59" y="80"/>
                  </a:moveTo>
                  <a:lnTo>
                    <a:pt x="59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7">
              <a:extLst>
                <a:ext uri="{FF2B5EF4-FFF2-40B4-BE49-F238E27FC236}">
                  <a16:creationId xmlns:a16="http://schemas.microsoft.com/office/drawing/2014/main" id="{82F44476-F4CC-4D8F-8437-0DBCC84350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716832"/>
              <a:ext cx="115888" cy="127000"/>
            </a:xfrm>
            <a:custGeom>
              <a:avLst/>
              <a:gdLst>
                <a:gd name="T0" fmla="*/ 59 w 73"/>
                <a:gd name="T1" fmla="*/ 80 h 80"/>
                <a:gd name="T2" fmla="*/ 0 w 73"/>
                <a:gd name="T3" fmla="*/ 0 h 80"/>
                <a:gd name="T4" fmla="*/ 29 w 73"/>
                <a:gd name="T5" fmla="*/ 0 h 80"/>
                <a:gd name="T6" fmla="*/ 73 w 73"/>
                <a:gd name="T7" fmla="*/ 73 h 80"/>
                <a:gd name="T8" fmla="*/ 59 w 73"/>
                <a:gd name="T9" fmla="*/ 80 h 80"/>
                <a:gd name="T10" fmla="*/ 59 w 73"/>
                <a:gd name="T11" fmla="*/ 80 h 80"/>
                <a:gd name="T12" fmla="*/ 59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moveTo>
                    <a:pt x="59" y="80"/>
                  </a:moveTo>
                  <a:lnTo>
                    <a:pt x="59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8">
              <a:extLst>
                <a:ext uri="{FF2B5EF4-FFF2-40B4-BE49-F238E27FC236}">
                  <a16:creationId xmlns:a16="http://schemas.microsoft.com/office/drawing/2014/main" id="{A63FA105-555F-424A-93C8-5F620408E6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312019"/>
              <a:ext cx="115888" cy="115888"/>
            </a:xfrm>
            <a:custGeom>
              <a:avLst/>
              <a:gdLst>
                <a:gd name="T0" fmla="*/ 59 w 73"/>
                <a:gd name="T1" fmla="*/ 0 h 73"/>
                <a:gd name="T2" fmla="*/ 0 w 73"/>
                <a:gd name="T3" fmla="*/ 73 h 73"/>
                <a:gd name="T4" fmla="*/ 29 w 73"/>
                <a:gd name="T5" fmla="*/ 73 h 73"/>
                <a:gd name="T6" fmla="*/ 73 w 73"/>
                <a:gd name="T7" fmla="*/ 7 h 73"/>
                <a:gd name="T8" fmla="*/ 59 w 73"/>
                <a:gd name="T9" fmla="*/ 0 h 73"/>
                <a:gd name="T10" fmla="*/ 59 w 73"/>
                <a:gd name="T11" fmla="*/ 0 h 73"/>
                <a:gd name="T12" fmla="*/ 59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close/>
                  <a:moveTo>
                    <a:pt x="59" y="0"/>
                  </a:move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9">
              <a:extLst>
                <a:ext uri="{FF2B5EF4-FFF2-40B4-BE49-F238E27FC236}">
                  <a16:creationId xmlns:a16="http://schemas.microsoft.com/office/drawing/2014/main" id="{936CDE74-6B38-4BC7-A6DC-3895A089CE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312019"/>
              <a:ext cx="115888" cy="115888"/>
            </a:xfrm>
            <a:custGeom>
              <a:avLst/>
              <a:gdLst>
                <a:gd name="T0" fmla="*/ 59 w 73"/>
                <a:gd name="T1" fmla="*/ 0 h 73"/>
                <a:gd name="T2" fmla="*/ 0 w 73"/>
                <a:gd name="T3" fmla="*/ 73 h 73"/>
                <a:gd name="T4" fmla="*/ 29 w 73"/>
                <a:gd name="T5" fmla="*/ 73 h 73"/>
                <a:gd name="T6" fmla="*/ 73 w 73"/>
                <a:gd name="T7" fmla="*/ 7 h 73"/>
                <a:gd name="T8" fmla="*/ 59 w 73"/>
                <a:gd name="T9" fmla="*/ 0 h 73"/>
                <a:gd name="T10" fmla="*/ 59 w 73"/>
                <a:gd name="T11" fmla="*/ 0 h 73"/>
                <a:gd name="T12" fmla="*/ 59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moveTo>
                    <a:pt x="59" y="0"/>
                  </a:moveTo>
                  <a:lnTo>
                    <a:pt x="5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20">
              <a:extLst>
                <a:ext uri="{FF2B5EF4-FFF2-40B4-BE49-F238E27FC236}">
                  <a16:creationId xmlns:a16="http://schemas.microsoft.com/office/drawing/2014/main" id="{8AF10BCE-A364-4687-AB61-EABC419C4A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312019"/>
              <a:ext cx="115888" cy="115888"/>
            </a:xfrm>
            <a:custGeom>
              <a:avLst/>
              <a:gdLst>
                <a:gd name="T0" fmla="*/ 15 w 73"/>
                <a:gd name="T1" fmla="*/ 0 h 73"/>
                <a:gd name="T2" fmla="*/ 73 w 73"/>
                <a:gd name="T3" fmla="*/ 73 h 73"/>
                <a:gd name="T4" fmla="*/ 44 w 73"/>
                <a:gd name="T5" fmla="*/ 73 h 73"/>
                <a:gd name="T6" fmla="*/ 0 w 73"/>
                <a:gd name="T7" fmla="*/ 7 h 73"/>
                <a:gd name="T8" fmla="*/ 15 w 73"/>
                <a:gd name="T9" fmla="*/ 0 h 73"/>
                <a:gd name="T10" fmla="*/ 15 w 73"/>
                <a:gd name="T11" fmla="*/ 0 h 73"/>
                <a:gd name="T12" fmla="*/ 15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close/>
                  <a:moveTo>
                    <a:pt x="15" y="0"/>
                  </a:move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21">
              <a:extLst>
                <a:ext uri="{FF2B5EF4-FFF2-40B4-BE49-F238E27FC236}">
                  <a16:creationId xmlns:a16="http://schemas.microsoft.com/office/drawing/2014/main" id="{23F9991A-1337-4079-AAAB-2022FF0C97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312019"/>
              <a:ext cx="115888" cy="115888"/>
            </a:xfrm>
            <a:custGeom>
              <a:avLst/>
              <a:gdLst>
                <a:gd name="T0" fmla="*/ 15 w 73"/>
                <a:gd name="T1" fmla="*/ 0 h 73"/>
                <a:gd name="T2" fmla="*/ 73 w 73"/>
                <a:gd name="T3" fmla="*/ 73 h 73"/>
                <a:gd name="T4" fmla="*/ 44 w 73"/>
                <a:gd name="T5" fmla="*/ 73 h 73"/>
                <a:gd name="T6" fmla="*/ 0 w 73"/>
                <a:gd name="T7" fmla="*/ 7 h 73"/>
                <a:gd name="T8" fmla="*/ 15 w 73"/>
                <a:gd name="T9" fmla="*/ 0 h 73"/>
                <a:gd name="T10" fmla="*/ 15 w 73"/>
                <a:gd name="T11" fmla="*/ 0 h 73"/>
                <a:gd name="T12" fmla="*/ 15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moveTo>
                    <a:pt x="15" y="0"/>
                  </a:moveTo>
                  <a:lnTo>
                    <a:pt x="1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4" name="AutoShape 9">
            <a:extLst>
              <a:ext uri="{FF2B5EF4-FFF2-40B4-BE49-F238E27FC236}">
                <a16:creationId xmlns:a16="http://schemas.microsoft.com/office/drawing/2014/main" id="{0EF33FAC-F3EB-43D3-9442-424AD21C7DE3}"/>
              </a:ext>
            </a:extLst>
          </p:cNvPr>
          <p:cNvSpPr>
            <a:spLocks/>
          </p:cNvSpPr>
          <p:nvPr/>
        </p:nvSpPr>
        <p:spPr bwMode="auto">
          <a:xfrm>
            <a:off x="5938284" y="4064807"/>
            <a:ext cx="315431" cy="32869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cxnSp>
        <p:nvCxnSpPr>
          <p:cNvPr id="182" name="Straight Arrow Connector 181">
            <a:extLst>
              <a:ext uri="{FF2B5EF4-FFF2-40B4-BE49-F238E27FC236}">
                <a16:creationId xmlns:a16="http://schemas.microsoft.com/office/drawing/2014/main" id="{1B83A12E-11F1-4533-8110-1AA8ECFAC0C8}"/>
              </a:ext>
            </a:extLst>
          </p:cNvPr>
          <p:cNvCxnSpPr>
            <a:cxnSpLocks/>
          </p:cNvCxnSpPr>
          <p:nvPr/>
        </p:nvCxnSpPr>
        <p:spPr>
          <a:xfrm>
            <a:off x="8962511" y="4219446"/>
            <a:ext cx="81339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Oval 125">
            <a:extLst>
              <a:ext uri="{FF2B5EF4-FFF2-40B4-BE49-F238E27FC236}">
                <a16:creationId xmlns:a16="http://schemas.microsoft.com/office/drawing/2014/main" id="{46B20CF8-7C75-468B-82C2-4F671ACBC571}"/>
              </a:ext>
            </a:extLst>
          </p:cNvPr>
          <p:cNvSpPr/>
          <p:nvPr/>
        </p:nvSpPr>
        <p:spPr>
          <a:xfrm>
            <a:off x="7614201" y="3488689"/>
            <a:ext cx="1480930" cy="1480930"/>
          </a:xfrm>
          <a:prstGeom prst="ellipse">
            <a:avLst/>
          </a:prstGeom>
          <a:solidFill>
            <a:schemeClr val="accent5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6E753593-5E9F-4AB4-B2C8-D7BE93409B02}"/>
              </a:ext>
            </a:extLst>
          </p:cNvPr>
          <p:cNvSpPr/>
          <p:nvPr/>
        </p:nvSpPr>
        <p:spPr>
          <a:xfrm>
            <a:off x="7746822" y="3621310"/>
            <a:ext cx="1215689" cy="1215689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9CD24A27-EFE9-4BB3-8BEC-0A12ACF94ECB}"/>
              </a:ext>
            </a:extLst>
          </p:cNvPr>
          <p:cNvSpPr/>
          <p:nvPr/>
        </p:nvSpPr>
        <p:spPr>
          <a:xfrm>
            <a:off x="9872870" y="3488689"/>
            <a:ext cx="1480930" cy="1480930"/>
          </a:xfrm>
          <a:prstGeom prst="ellipse">
            <a:avLst/>
          </a:prstGeom>
          <a:solidFill>
            <a:schemeClr val="accent6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F063C1CE-6020-4D0B-BC45-84B34F43AD20}"/>
              </a:ext>
            </a:extLst>
          </p:cNvPr>
          <p:cNvSpPr/>
          <p:nvPr/>
        </p:nvSpPr>
        <p:spPr>
          <a:xfrm>
            <a:off x="10005491" y="3621310"/>
            <a:ext cx="1215689" cy="1215689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C06D2E9-C222-43EE-87F0-F64CFD76191C}"/>
              </a:ext>
            </a:extLst>
          </p:cNvPr>
          <p:cNvGrpSpPr/>
          <p:nvPr/>
        </p:nvGrpSpPr>
        <p:grpSpPr>
          <a:xfrm>
            <a:off x="2988646" y="2407029"/>
            <a:ext cx="1697372" cy="923747"/>
            <a:chOff x="2988646" y="2310575"/>
            <a:chExt cx="1697372" cy="923747"/>
          </a:xfrm>
        </p:grpSpPr>
        <p:sp>
          <p:nvSpPr>
            <p:cNvPr id="144" name="Rectangle 17">
              <a:extLst>
                <a:ext uri="{FF2B5EF4-FFF2-40B4-BE49-F238E27FC236}">
                  <a16:creationId xmlns:a16="http://schemas.microsoft.com/office/drawing/2014/main" id="{BF39469E-2FC1-47B1-9271-4A6BBD0096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8646" y="2310575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212A638-F029-408A-87B4-324F5179BB99}"/>
                </a:ext>
              </a:extLst>
            </p:cNvPr>
            <p:cNvSpPr txBox="1"/>
            <p:nvPr/>
          </p:nvSpPr>
          <p:spPr>
            <a:xfrm>
              <a:off x="3462411" y="2864990"/>
              <a:ext cx="74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2013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4FEAB58D-AC4B-4EDA-8A52-8EEEBA1E90B8}"/>
              </a:ext>
            </a:extLst>
          </p:cNvPr>
          <p:cNvGrpSpPr/>
          <p:nvPr/>
        </p:nvGrpSpPr>
        <p:grpSpPr>
          <a:xfrm>
            <a:off x="7505980" y="2407029"/>
            <a:ext cx="1697372" cy="918537"/>
            <a:chOff x="7614201" y="2292178"/>
            <a:chExt cx="1697372" cy="918537"/>
          </a:xfrm>
        </p:grpSpPr>
        <p:sp>
          <p:nvSpPr>
            <p:cNvPr id="153" name="Rectangle 17">
              <a:extLst>
                <a:ext uri="{FF2B5EF4-FFF2-40B4-BE49-F238E27FC236}">
                  <a16:creationId xmlns:a16="http://schemas.microsoft.com/office/drawing/2014/main" id="{41454037-83C6-466C-90E7-8A03A42ACC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4201" y="2292178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EA21E947-C7A3-4BE9-BD25-3234EC9C09DC}"/>
                </a:ext>
              </a:extLst>
            </p:cNvPr>
            <p:cNvSpPr txBox="1"/>
            <p:nvPr/>
          </p:nvSpPr>
          <p:spPr>
            <a:xfrm>
              <a:off x="8087966" y="2841383"/>
              <a:ext cx="74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2014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4D4B646-6A3C-4983-B334-F34344FA75DD}"/>
              </a:ext>
            </a:extLst>
          </p:cNvPr>
          <p:cNvGrpSpPr/>
          <p:nvPr/>
        </p:nvGrpSpPr>
        <p:grpSpPr>
          <a:xfrm>
            <a:off x="729979" y="5254433"/>
            <a:ext cx="1697372" cy="923746"/>
            <a:chOff x="621758" y="5370548"/>
            <a:chExt cx="1697372" cy="923746"/>
          </a:xfrm>
        </p:grpSpPr>
        <p:sp>
          <p:nvSpPr>
            <p:cNvPr id="141" name="Rectangle 17">
              <a:extLst>
                <a:ext uri="{FF2B5EF4-FFF2-40B4-BE49-F238E27FC236}">
                  <a16:creationId xmlns:a16="http://schemas.microsoft.com/office/drawing/2014/main" id="{7BB13F85-68D8-476B-9A63-9CC09C1A4C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758" y="5872500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30676898-AE38-498B-8451-2A3CC642A01B}"/>
                </a:ext>
              </a:extLst>
            </p:cNvPr>
            <p:cNvSpPr txBox="1"/>
            <p:nvPr/>
          </p:nvSpPr>
          <p:spPr>
            <a:xfrm>
              <a:off x="1095523" y="5370548"/>
              <a:ext cx="74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2015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E86FA9B-78AA-4AB1-88C2-03A0B77F30E0}"/>
              </a:ext>
            </a:extLst>
          </p:cNvPr>
          <p:cNvGrpSpPr/>
          <p:nvPr/>
        </p:nvGrpSpPr>
        <p:grpSpPr>
          <a:xfrm>
            <a:off x="5247313" y="5254433"/>
            <a:ext cx="1697372" cy="923746"/>
            <a:chOff x="5209010" y="5370548"/>
            <a:chExt cx="1697372" cy="923746"/>
          </a:xfrm>
        </p:grpSpPr>
        <p:sp>
          <p:nvSpPr>
            <p:cNvPr id="147" name="Rectangle 17">
              <a:extLst>
                <a:ext uri="{FF2B5EF4-FFF2-40B4-BE49-F238E27FC236}">
                  <a16:creationId xmlns:a16="http://schemas.microsoft.com/office/drawing/2014/main" id="{6FB4C7CF-F0A6-42BE-8210-826B5AA29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9010" y="5872500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3474A6D4-2D1E-4649-AED8-C8D11DB3BD95}"/>
                </a:ext>
              </a:extLst>
            </p:cNvPr>
            <p:cNvSpPr txBox="1"/>
            <p:nvPr/>
          </p:nvSpPr>
          <p:spPr>
            <a:xfrm>
              <a:off x="5721078" y="5370548"/>
              <a:ext cx="74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2016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B4FC45B-0B16-4B46-9352-57E6B7AABCF3}"/>
              </a:ext>
            </a:extLst>
          </p:cNvPr>
          <p:cNvGrpSpPr/>
          <p:nvPr/>
        </p:nvGrpSpPr>
        <p:grpSpPr>
          <a:xfrm>
            <a:off x="9764649" y="5254433"/>
            <a:ext cx="1697372" cy="923746"/>
            <a:chOff x="9872870" y="5370548"/>
            <a:chExt cx="1697372" cy="923746"/>
          </a:xfrm>
        </p:grpSpPr>
        <p:sp>
          <p:nvSpPr>
            <p:cNvPr id="150" name="Rectangle 17">
              <a:extLst>
                <a:ext uri="{FF2B5EF4-FFF2-40B4-BE49-F238E27FC236}">
                  <a16:creationId xmlns:a16="http://schemas.microsoft.com/office/drawing/2014/main" id="{31F09CDD-C076-47EF-A7E1-F54E21A8D5BD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2870" y="5872500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D8F75157-B58A-47C4-8B90-823188B571C8}"/>
                </a:ext>
              </a:extLst>
            </p:cNvPr>
            <p:cNvSpPr txBox="1"/>
            <p:nvPr/>
          </p:nvSpPr>
          <p:spPr>
            <a:xfrm>
              <a:off x="10346633" y="5370548"/>
              <a:ext cx="74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2017</a:t>
              </a:r>
            </a:p>
          </p:txBody>
        </p:sp>
      </p:grp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74A0B96D-9755-469C-AA1E-3A4298DE831D}"/>
              </a:ext>
            </a:extLst>
          </p:cNvPr>
          <p:cNvGrpSpPr/>
          <p:nvPr/>
        </p:nvGrpSpPr>
        <p:grpSpPr>
          <a:xfrm>
            <a:off x="5502447" y="1669341"/>
            <a:ext cx="1187106" cy="250648"/>
            <a:chOff x="5004594" y="1892300"/>
            <a:chExt cx="661640" cy="139700"/>
          </a:xfrm>
        </p:grpSpPr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09B4873A-BEB8-4EA5-94CC-AA456D6BFBE0}"/>
                </a:ext>
              </a:extLst>
            </p:cNvPr>
            <p:cNvSpPr/>
            <p:nvPr/>
          </p:nvSpPr>
          <p:spPr>
            <a:xfrm>
              <a:off x="5004594" y="1892300"/>
              <a:ext cx="139700" cy="1397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74C2E1EA-199C-4E21-9178-BDA8B966C77A}"/>
                </a:ext>
              </a:extLst>
            </p:cNvPr>
            <p:cNvSpPr/>
            <p:nvPr/>
          </p:nvSpPr>
          <p:spPr>
            <a:xfrm>
              <a:off x="5178574" y="1892300"/>
              <a:ext cx="139700" cy="1397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1AF36D18-CF88-40C2-9EF2-2FF0BB9B6329}"/>
                </a:ext>
              </a:extLst>
            </p:cNvPr>
            <p:cNvSpPr/>
            <p:nvPr/>
          </p:nvSpPr>
          <p:spPr>
            <a:xfrm>
              <a:off x="5352554" y="1892300"/>
              <a:ext cx="139700" cy="1397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D85877F7-E529-4828-A75C-B9A44E09654F}"/>
                </a:ext>
              </a:extLst>
            </p:cNvPr>
            <p:cNvSpPr/>
            <p:nvPr/>
          </p:nvSpPr>
          <p:spPr>
            <a:xfrm>
              <a:off x="5526534" y="1892300"/>
              <a:ext cx="139700" cy="1397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8FC8D079-A416-42E9-8DF3-C40822C0059B}"/>
              </a:ext>
            </a:extLst>
          </p:cNvPr>
          <p:cNvGrpSpPr/>
          <p:nvPr/>
        </p:nvGrpSpPr>
        <p:grpSpPr>
          <a:xfrm>
            <a:off x="8207775" y="4073031"/>
            <a:ext cx="293782" cy="312247"/>
            <a:chOff x="6670357" y="2277094"/>
            <a:chExt cx="555626" cy="590551"/>
          </a:xfrm>
          <a:solidFill>
            <a:schemeClr val="bg1"/>
          </a:solidFill>
        </p:grpSpPr>
        <p:sp>
          <p:nvSpPr>
            <p:cNvPr id="165" name="Rectangle 10">
              <a:extLst>
                <a:ext uri="{FF2B5EF4-FFF2-40B4-BE49-F238E27FC236}">
                  <a16:creationId xmlns:a16="http://schemas.microsoft.com/office/drawing/2014/main" id="{AD2690D2-CF53-4938-AAF9-BB3D6EB541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4358" y="2277094"/>
              <a:ext cx="46038" cy="150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Rectangle 11">
              <a:extLst>
                <a:ext uri="{FF2B5EF4-FFF2-40B4-BE49-F238E27FC236}">
                  <a16:creationId xmlns:a16="http://schemas.microsoft.com/office/drawing/2014/main" id="{F376E513-CEAC-4E26-9CD1-F61706CF45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4358" y="2716832"/>
              <a:ext cx="46038" cy="150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2">
              <a:extLst>
                <a:ext uri="{FF2B5EF4-FFF2-40B4-BE49-F238E27FC236}">
                  <a16:creationId xmlns:a16="http://schemas.microsoft.com/office/drawing/2014/main" id="{604A697C-8A7E-48A0-8094-26E7D4FBBD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70357" y="2462832"/>
              <a:ext cx="254000" cy="219075"/>
            </a:xfrm>
            <a:custGeom>
              <a:avLst/>
              <a:gdLst>
                <a:gd name="T0" fmla="*/ 22 w 22"/>
                <a:gd name="T1" fmla="*/ 13 h 19"/>
                <a:gd name="T2" fmla="*/ 10 w 22"/>
                <a:gd name="T3" fmla="*/ 13 h 19"/>
                <a:gd name="T4" fmla="*/ 6 w 22"/>
                <a:gd name="T5" fmla="*/ 10 h 19"/>
                <a:gd name="T6" fmla="*/ 10 w 22"/>
                <a:gd name="T7" fmla="*/ 6 h 19"/>
                <a:gd name="T8" fmla="*/ 22 w 22"/>
                <a:gd name="T9" fmla="*/ 6 h 19"/>
                <a:gd name="T10" fmla="*/ 22 w 22"/>
                <a:gd name="T11" fmla="*/ 0 h 19"/>
                <a:gd name="T12" fmla="*/ 10 w 22"/>
                <a:gd name="T13" fmla="*/ 0 h 19"/>
                <a:gd name="T14" fmla="*/ 0 w 22"/>
                <a:gd name="T15" fmla="*/ 10 h 19"/>
                <a:gd name="T16" fmla="*/ 10 w 22"/>
                <a:gd name="T17" fmla="*/ 19 h 19"/>
                <a:gd name="T18" fmla="*/ 22 w 22"/>
                <a:gd name="T19" fmla="*/ 19 h 19"/>
                <a:gd name="T20" fmla="*/ 22 w 22"/>
                <a:gd name="T21" fmla="*/ 13 h 19"/>
                <a:gd name="T22" fmla="*/ 22 w 22"/>
                <a:gd name="T23" fmla="*/ 13 h 19"/>
                <a:gd name="T24" fmla="*/ 22 w 22"/>
                <a:gd name="T25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9">
                  <a:moveTo>
                    <a:pt x="22" y="13"/>
                  </a:moveTo>
                  <a:cubicBezTo>
                    <a:pt x="10" y="13"/>
                    <a:pt x="10" y="13"/>
                    <a:pt x="10" y="13"/>
                  </a:cubicBezTo>
                  <a:cubicBezTo>
                    <a:pt x="8" y="13"/>
                    <a:pt x="6" y="12"/>
                    <a:pt x="6" y="10"/>
                  </a:cubicBezTo>
                  <a:cubicBezTo>
                    <a:pt x="6" y="8"/>
                    <a:pt x="8" y="6"/>
                    <a:pt x="10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22" y="19"/>
                    <a:pt x="22" y="19"/>
                    <a:pt x="22" y="19"/>
                  </a:cubicBezTo>
                  <a:lnTo>
                    <a:pt x="22" y="13"/>
                  </a:lnTo>
                  <a:close/>
                  <a:moveTo>
                    <a:pt x="22" y="13"/>
                  </a:moveTo>
                  <a:cubicBezTo>
                    <a:pt x="22" y="13"/>
                    <a:pt x="22" y="13"/>
                    <a:pt x="22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3">
              <a:extLst>
                <a:ext uri="{FF2B5EF4-FFF2-40B4-BE49-F238E27FC236}">
                  <a16:creationId xmlns:a16="http://schemas.microsoft.com/office/drawing/2014/main" id="{7785D7C6-1F03-4287-9270-10848FE703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0395" y="2462832"/>
              <a:ext cx="255588" cy="219075"/>
            </a:xfrm>
            <a:custGeom>
              <a:avLst/>
              <a:gdLst>
                <a:gd name="T0" fmla="*/ 12 w 22"/>
                <a:gd name="T1" fmla="*/ 0 h 19"/>
                <a:gd name="T2" fmla="*/ 0 w 22"/>
                <a:gd name="T3" fmla="*/ 0 h 19"/>
                <a:gd name="T4" fmla="*/ 0 w 22"/>
                <a:gd name="T5" fmla="*/ 6 h 19"/>
                <a:gd name="T6" fmla="*/ 12 w 22"/>
                <a:gd name="T7" fmla="*/ 6 h 19"/>
                <a:gd name="T8" fmla="*/ 16 w 22"/>
                <a:gd name="T9" fmla="*/ 10 h 19"/>
                <a:gd name="T10" fmla="*/ 12 w 22"/>
                <a:gd name="T11" fmla="*/ 13 h 19"/>
                <a:gd name="T12" fmla="*/ 0 w 22"/>
                <a:gd name="T13" fmla="*/ 13 h 19"/>
                <a:gd name="T14" fmla="*/ 0 w 22"/>
                <a:gd name="T15" fmla="*/ 19 h 19"/>
                <a:gd name="T16" fmla="*/ 12 w 22"/>
                <a:gd name="T17" fmla="*/ 19 h 19"/>
                <a:gd name="T18" fmla="*/ 22 w 22"/>
                <a:gd name="T19" fmla="*/ 10 h 19"/>
                <a:gd name="T20" fmla="*/ 12 w 22"/>
                <a:gd name="T21" fmla="*/ 0 h 19"/>
                <a:gd name="T22" fmla="*/ 12 w 22"/>
                <a:gd name="T23" fmla="*/ 0 h 19"/>
                <a:gd name="T24" fmla="*/ 12 w 22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9">
                  <a:moveTo>
                    <a:pt x="1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4" y="6"/>
                    <a:pt x="16" y="8"/>
                    <a:pt x="16" y="10"/>
                  </a:cubicBezTo>
                  <a:cubicBezTo>
                    <a:pt x="16" y="12"/>
                    <a:pt x="14" y="13"/>
                    <a:pt x="12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8" y="19"/>
                    <a:pt x="22" y="15"/>
                    <a:pt x="22" y="10"/>
                  </a:cubicBezTo>
                  <a:cubicBezTo>
                    <a:pt x="22" y="4"/>
                    <a:pt x="18" y="0"/>
                    <a:pt x="12" y="0"/>
                  </a:cubicBezTo>
                  <a:close/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4">
              <a:extLst>
                <a:ext uri="{FF2B5EF4-FFF2-40B4-BE49-F238E27FC236}">
                  <a16:creationId xmlns:a16="http://schemas.microsoft.com/office/drawing/2014/main" id="{8CACB629-9F87-41A1-98A4-2CBF963ED2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716832"/>
              <a:ext cx="115888" cy="127000"/>
            </a:xfrm>
            <a:custGeom>
              <a:avLst/>
              <a:gdLst>
                <a:gd name="T0" fmla="*/ 15 w 73"/>
                <a:gd name="T1" fmla="*/ 80 h 80"/>
                <a:gd name="T2" fmla="*/ 73 w 73"/>
                <a:gd name="T3" fmla="*/ 0 h 80"/>
                <a:gd name="T4" fmla="*/ 44 w 73"/>
                <a:gd name="T5" fmla="*/ 0 h 80"/>
                <a:gd name="T6" fmla="*/ 0 w 73"/>
                <a:gd name="T7" fmla="*/ 73 h 80"/>
                <a:gd name="T8" fmla="*/ 15 w 73"/>
                <a:gd name="T9" fmla="*/ 80 h 80"/>
                <a:gd name="T10" fmla="*/ 15 w 73"/>
                <a:gd name="T11" fmla="*/ 80 h 80"/>
                <a:gd name="T12" fmla="*/ 15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close/>
                  <a:moveTo>
                    <a:pt x="15" y="80"/>
                  </a:moveTo>
                  <a:lnTo>
                    <a:pt x="15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5">
              <a:extLst>
                <a:ext uri="{FF2B5EF4-FFF2-40B4-BE49-F238E27FC236}">
                  <a16:creationId xmlns:a16="http://schemas.microsoft.com/office/drawing/2014/main" id="{A8B1AA8D-B985-4336-B0A5-85E36D81E9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716832"/>
              <a:ext cx="115888" cy="127000"/>
            </a:xfrm>
            <a:custGeom>
              <a:avLst/>
              <a:gdLst>
                <a:gd name="T0" fmla="*/ 15 w 73"/>
                <a:gd name="T1" fmla="*/ 80 h 80"/>
                <a:gd name="T2" fmla="*/ 73 w 73"/>
                <a:gd name="T3" fmla="*/ 0 h 80"/>
                <a:gd name="T4" fmla="*/ 44 w 73"/>
                <a:gd name="T5" fmla="*/ 0 h 80"/>
                <a:gd name="T6" fmla="*/ 0 w 73"/>
                <a:gd name="T7" fmla="*/ 73 h 80"/>
                <a:gd name="T8" fmla="*/ 15 w 73"/>
                <a:gd name="T9" fmla="*/ 80 h 80"/>
                <a:gd name="T10" fmla="*/ 15 w 73"/>
                <a:gd name="T11" fmla="*/ 80 h 80"/>
                <a:gd name="T12" fmla="*/ 15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moveTo>
                    <a:pt x="15" y="80"/>
                  </a:moveTo>
                  <a:lnTo>
                    <a:pt x="15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6">
              <a:extLst>
                <a:ext uri="{FF2B5EF4-FFF2-40B4-BE49-F238E27FC236}">
                  <a16:creationId xmlns:a16="http://schemas.microsoft.com/office/drawing/2014/main" id="{F14A5E63-B221-406B-BAB3-51F5DB20D4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716832"/>
              <a:ext cx="115888" cy="127000"/>
            </a:xfrm>
            <a:custGeom>
              <a:avLst/>
              <a:gdLst>
                <a:gd name="T0" fmla="*/ 59 w 73"/>
                <a:gd name="T1" fmla="*/ 80 h 80"/>
                <a:gd name="T2" fmla="*/ 0 w 73"/>
                <a:gd name="T3" fmla="*/ 0 h 80"/>
                <a:gd name="T4" fmla="*/ 29 w 73"/>
                <a:gd name="T5" fmla="*/ 0 h 80"/>
                <a:gd name="T6" fmla="*/ 73 w 73"/>
                <a:gd name="T7" fmla="*/ 73 h 80"/>
                <a:gd name="T8" fmla="*/ 59 w 73"/>
                <a:gd name="T9" fmla="*/ 80 h 80"/>
                <a:gd name="T10" fmla="*/ 59 w 73"/>
                <a:gd name="T11" fmla="*/ 80 h 80"/>
                <a:gd name="T12" fmla="*/ 59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close/>
                  <a:moveTo>
                    <a:pt x="59" y="80"/>
                  </a:moveTo>
                  <a:lnTo>
                    <a:pt x="59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7">
              <a:extLst>
                <a:ext uri="{FF2B5EF4-FFF2-40B4-BE49-F238E27FC236}">
                  <a16:creationId xmlns:a16="http://schemas.microsoft.com/office/drawing/2014/main" id="{0F0F1389-74B1-4F0C-8DB1-C3AA019F42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716832"/>
              <a:ext cx="115888" cy="127000"/>
            </a:xfrm>
            <a:custGeom>
              <a:avLst/>
              <a:gdLst>
                <a:gd name="T0" fmla="*/ 59 w 73"/>
                <a:gd name="T1" fmla="*/ 80 h 80"/>
                <a:gd name="T2" fmla="*/ 0 w 73"/>
                <a:gd name="T3" fmla="*/ 0 h 80"/>
                <a:gd name="T4" fmla="*/ 29 w 73"/>
                <a:gd name="T5" fmla="*/ 0 h 80"/>
                <a:gd name="T6" fmla="*/ 73 w 73"/>
                <a:gd name="T7" fmla="*/ 73 h 80"/>
                <a:gd name="T8" fmla="*/ 59 w 73"/>
                <a:gd name="T9" fmla="*/ 80 h 80"/>
                <a:gd name="T10" fmla="*/ 59 w 73"/>
                <a:gd name="T11" fmla="*/ 80 h 80"/>
                <a:gd name="T12" fmla="*/ 59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moveTo>
                    <a:pt x="59" y="80"/>
                  </a:moveTo>
                  <a:lnTo>
                    <a:pt x="59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8">
              <a:extLst>
                <a:ext uri="{FF2B5EF4-FFF2-40B4-BE49-F238E27FC236}">
                  <a16:creationId xmlns:a16="http://schemas.microsoft.com/office/drawing/2014/main" id="{61D23A59-CAFE-4DD1-8902-EA52CF0BDD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312019"/>
              <a:ext cx="115888" cy="115888"/>
            </a:xfrm>
            <a:custGeom>
              <a:avLst/>
              <a:gdLst>
                <a:gd name="T0" fmla="*/ 59 w 73"/>
                <a:gd name="T1" fmla="*/ 0 h 73"/>
                <a:gd name="T2" fmla="*/ 0 w 73"/>
                <a:gd name="T3" fmla="*/ 73 h 73"/>
                <a:gd name="T4" fmla="*/ 29 w 73"/>
                <a:gd name="T5" fmla="*/ 73 h 73"/>
                <a:gd name="T6" fmla="*/ 73 w 73"/>
                <a:gd name="T7" fmla="*/ 7 h 73"/>
                <a:gd name="T8" fmla="*/ 59 w 73"/>
                <a:gd name="T9" fmla="*/ 0 h 73"/>
                <a:gd name="T10" fmla="*/ 59 w 73"/>
                <a:gd name="T11" fmla="*/ 0 h 73"/>
                <a:gd name="T12" fmla="*/ 59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close/>
                  <a:moveTo>
                    <a:pt x="59" y="0"/>
                  </a:move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9">
              <a:extLst>
                <a:ext uri="{FF2B5EF4-FFF2-40B4-BE49-F238E27FC236}">
                  <a16:creationId xmlns:a16="http://schemas.microsoft.com/office/drawing/2014/main" id="{00140063-B58C-4A9B-B62E-03CFAA2AF9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312019"/>
              <a:ext cx="115888" cy="115888"/>
            </a:xfrm>
            <a:custGeom>
              <a:avLst/>
              <a:gdLst>
                <a:gd name="T0" fmla="*/ 59 w 73"/>
                <a:gd name="T1" fmla="*/ 0 h 73"/>
                <a:gd name="T2" fmla="*/ 0 w 73"/>
                <a:gd name="T3" fmla="*/ 73 h 73"/>
                <a:gd name="T4" fmla="*/ 29 w 73"/>
                <a:gd name="T5" fmla="*/ 73 h 73"/>
                <a:gd name="T6" fmla="*/ 73 w 73"/>
                <a:gd name="T7" fmla="*/ 7 h 73"/>
                <a:gd name="T8" fmla="*/ 59 w 73"/>
                <a:gd name="T9" fmla="*/ 0 h 73"/>
                <a:gd name="T10" fmla="*/ 59 w 73"/>
                <a:gd name="T11" fmla="*/ 0 h 73"/>
                <a:gd name="T12" fmla="*/ 59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moveTo>
                    <a:pt x="59" y="0"/>
                  </a:moveTo>
                  <a:lnTo>
                    <a:pt x="5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20">
              <a:extLst>
                <a:ext uri="{FF2B5EF4-FFF2-40B4-BE49-F238E27FC236}">
                  <a16:creationId xmlns:a16="http://schemas.microsoft.com/office/drawing/2014/main" id="{E576D600-4255-4355-A020-437E978CA5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312019"/>
              <a:ext cx="115888" cy="115888"/>
            </a:xfrm>
            <a:custGeom>
              <a:avLst/>
              <a:gdLst>
                <a:gd name="T0" fmla="*/ 15 w 73"/>
                <a:gd name="T1" fmla="*/ 0 h 73"/>
                <a:gd name="T2" fmla="*/ 73 w 73"/>
                <a:gd name="T3" fmla="*/ 73 h 73"/>
                <a:gd name="T4" fmla="*/ 44 w 73"/>
                <a:gd name="T5" fmla="*/ 73 h 73"/>
                <a:gd name="T6" fmla="*/ 0 w 73"/>
                <a:gd name="T7" fmla="*/ 7 h 73"/>
                <a:gd name="T8" fmla="*/ 15 w 73"/>
                <a:gd name="T9" fmla="*/ 0 h 73"/>
                <a:gd name="T10" fmla="*/ 15 w 73"/>
                <a:gd name="T11" fmla="*/ 0 h 73"/>
                <a:gd name="T12" fmla="*/ 15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close/>
                  <a:moveTo>
                    <a:pt x="15" y="0"/>
                  </a:move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21">
              <a:extLst>
                <a:ext uri="{FF2B5EF4-FFF2-40B4-BE49-F238E27FC236}">
                  <a16:creationId xmlns:a16="http://schemas.microsoft.com/office/drawing/2014/main" id="{1D5F3013-AA2F-4406-850E-B93EFD5A59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312019"/>
              <a:ext cx="115888" cy="115888"/>
            </a:xfrm>
            <a:custGeom>
              <a:avLst/>
              <a:gdLst>
                <a:gd name="T0" fmla="*/ 15 w 73"/>
                <a:gd name="T1" fmla="*/ 0 h 73"/>
                <a:gd name="T2" fmla="*/ 73 w 73"/>
                <a:gd name="T3" fmla="*/ 73 h 73"/>
                <a:gd name="T4" fmla="*/ 44 w 73"/>
                <a:gd name="T5" fmla="*/ 73 h 73"/>
                <a:gd name="T6" fmla="*/ 0 w 73"/>
                <a:gd name="T7" fmla="*/ 7 h 73"/>
                <a:gd name="T8" fmla="*/ 15 w 73"/>
                <a:gd name="T9" fmla="*/ 0 h 73"/>
                <a:gd name="T10" fmla="*/ 15 w 73"/>
                <a:gd name="T11" fmla="*/ 0 h 73"/>
                <a:gd name="T12" fmla="*/ 15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moveTo>
                    <a:pt x="15" y="0"/>
                  </a:moveTo>
                  <a:lnTo>
                    <a:pt x="1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9" name="Freeform 5">
            <a:extLst>
              <a:ext uri="{FF2B5EF4-FFF2-40B4-BE49-F238E27FC236}">
                <a16:creationId xmlns:a16="http://schemas.microsoft.com/office/drawing/2014/main" id="{64E18011-1EFA-448C-832B-E4A7CF5AA332}"/>
              </a:ext>
            </a:extLst>
          </p:cNvPr>
          <p:cNvSpPr>
            <a:spLocks noEditPoints="1"/>
          </p:cNvSpPr>
          <p:nvPr/>
        </p:nvSpPr>
        <p:spPr bwMode="auto">
          <a:xfrm>
            <a:off x="10415324" y="4064448"/>
            <a:ext cx="396023" cy="329413"/>
          </a:xfrm>
          <a:custGeom>
            <a:avLst/>
            <a:gdLst>
              <a:gd name="T0" fmla="*/ 141 w 143"/>
              <a:gd name="T1" fmla="*/ 55 h 117"/>
              <a:gd name="T2" fmla="*/ 77 w 143"/>
              <a:gd name="T3" fmla="*/ 4 h 117"/>
              <a:gd name="T4" fmla="*/ 74 w 143"/>
              <a:gd name="T5" fmla="*/ 1 h 117"/>
              <a:gd name="T6" fmla="*/ 69 w 143"/>
              <a:gd name="T7" fmla="*/ 1 h 117"/>
              <a:gd name="T8" fmla="*/ 51 w 143"/>
              <a:gd name="T9" fmla="*/ 16 h 117"/>
              <a:gd name="T10" fmla="*/ 51 w 143"/>
              <a:gd name="T11" fmla="*/ 10 h 117"/>
              <a:gd name="T12" fmla="*/ 47 w 143"/>
              <a:gd name="T13" fmla="*/ 6 h 117"/>
              <a:gd name="T14" fmla="*/ 33 w 143"/>
              <a:gd name="T15" fmla="*/ 6 h 117"/>
              <a:gd name="T16" fmla="*/ 30 w 143"/>
              <a:gd name="T17" fmla="*/ 10 h 117"/>
              <a:gd name="T18" fmla="*/ 30 w 143"/>
              <a:gd name="T19" fmla="*/ 33 h 117"/>
              <a:gd name="T20" fmla="*/ 2 w 143"/>
              <a:gd name="T21" fmla="*/ 56 h 117"/>
              <a:gd name="T22" fmla="*/ 1 w 143"/>
              <a:gd name="T23" fmla="*/ 61 h 117"/>
              <a:gd name="T24" fmla="*/ 4 w 143"/>
              <a:gd name="T25" fmla="*/ 63 h 117"/>
              <a:gd name="T26" fmla="*/ 6 w 143"/>
              <a:gd name="T27" fmla="*/ 62 h 117"/>
              <a:gd name="T28" fmla="*/ 17 w 143"/>
              <a:gd name="T29" fmla="*/ 53 h 117"/>
              <a:gd name="T30" fmla="*/ 17 w 143"/>
              <a:gd name="T31" fmla="*/ 113 h 117"/>
              <a:gd name="T32" fmla="*/ 21 w 143"/>
              <a:gd name="T33" fmla="*/ 117 h 117"/>
              <a:gd name="T34" fmla="*/ 59 w 143"/>
              <a:gd name="T35" fmla="*/ 117 h 117"/>
              <a:gd name="T36" fmla="*/ 63 w 143"/>
              <a:gd name="T37" fmla="*/ 113 h 117"/>
              <a:gd name="T38" fmla="*/ 63 w 143"/>
              <a:gd name="T39" fmla="*/ 85 h 117"/>
              <a:gd name="T40" fmla="*/ 80 w 143"/>
              <a:gd name="T41" fmla="*/ 85 h 117"/>
              <a:gd name="T42" fmla="*/ 80 w 143"/>
              <a:gd name="T43" fmla="*/ 113 h 117"/>
              <a:gd name="T44" fmla="*/ 84 w 143"/>
              <a:gd name="T45" fmla="*/ 117 h 117"/>
              <a:gd name="T46" fmla="*/ 122 w 143"/>
              <a:gd name="T47" fmla="*/ 117 h 117"/>
              <a:gd name="T48" fmla="*/ 126 w 143"/>
              <a:gd name="T49" fmla="*/ 113 h 117"/>
              <a:gd name="T50" fmla="*/ 126 w 143"/>
              <a:gd name="T51" fmla="*/ 52 h 117"/>
              <a:gd name="T52" fmla="*/ 137 w 143"/>
              <a:gd name="T53" fmla="*/ 61 h 117"/>
              <a:gd name="T54" fmla="*/ 139 w 143"/>
              <a:gd name="T55" fmla="*/ 62 h 117"/>
              <a:gd name="T56" fmla="*/ 142 w 143"/>
              <a:gd name="T57" fmla="*/ 60 h 117"/>
              <a:gd name="T58" fmla="*/ 141 w 143"/>
              <a:gd name="T59" fmla="*/ 55 h 117"/>
              <a:gd name="T60" fmla="*/ 37 w 143"/>
              <a:gd name="T61" fmla="*/ 13 h 117"/>
              <a:gd name="T62" fmla="*/ 43 w 143"/>
              <a:gd name="T63" fmla="*/ 13 h 117"/>
              <a:gd name="T64" fmla="*/ 43 w 143"/>
              <a:gd name="T65" fmla="*/ 22 h 117"/>
              <a:gd name="T66" fmla="*/ 37 w 143"/>
              <a:gd name="T67" fmla="*/ 27 h 117"/>
              <a:gd name="T68" fmla="*/ 37 w 143"/>
              <a:gd name="T69" fmla="*/ 13 h 117"/>
              <a:gd name="T70" fmla="*/ 119 w 143"/>
              <a:gd name="T71" fmla="*/ 47 h 117"/>
              <a:gd name="T72" fmla="*/ 119 w 143"/>
              <a:gd name="T73" fmla="*/ 109 h 117"/>
              <a:gd name="T74" fmla="*/ 87 w 143"/>
              <a:gd name="T75" fmla="*/ 109 h 117"/>
              <a:gd name="T76" fmla="*/ 87 w 143"/>
              <a:gd name="T77" fmla="*/ 81 h 117"/>
              <a:gd name="T78" fmla="*/ 84 w 143"/>
              <a:gd name="T79" fmla="*/ 78 h 117"/>
              <a:gd name="T80" fmla="*/ 59 w 143"/>
              <a:gd name="T81" fmla="*/ 78 h 117"/>
              <a:gd name="T82" fmla="*/ 56 w 143"/>
              <a:gd name="T83" fmla="*/ 81 h 117"/>
              <a:gd name="T84" fmla="*/ 56 w 143"/>
              <a:gd name="T85" fmla="*/ 109 h 117"/>
              <a:gd name="T86" fmla="*/ 24 w 143"/>
              <a:gd name="T87" fmla="*/ 109 h 117"/>
              <a:gd name="T88" fmla="*/ 24 w 143"/>
              <a:gd name="T89" fmla="*/ 47 h 117"/>
              <a:gd name="T90" fmla="*/ 38 w 143"/>
              <a:gd name="T91" fmla="*/ 36 h 117"/>
              <a:gd name="T92" fmla="*/ 72 w 143"/>
              <a:gd name="T93" fmla="*/ 8 h 117"/>
              <a:gd name="T94" fmla="*/ 119 w 143"/>
              <a:gd name="T95" fmla="*/ 47 h 117"/>
              <a:gd name="T96" fmla="*/ 119 w 143"/>
              <a:gd name="T97" fmla="*/ 47 h 117"/>
              <a:gd name="T98" fmla="*/ 119 w 143"/>
              <a:gd name="T99" fmla="*/ 4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3" h="117">
                <a:moveTo>
                  <a:pt x="141" y="55"/>
                </a:moveTo>
                <a:cubicBezTo>
                  <a:pt x="77" y="4"/>
                  <a:pt x="77" y="4"/>
                  <a:pt x="77" y="4"/>
                </a:cubicBezTo>
                <a:cubicBezTo>
                  <a:pt x="74" y="1"/>
                  <a:pt x="74" y="1"/>
                  <a:pt x="74" y="1"/>
                </a:cubicBezTo>
                <a:cubicBezTo>
                  <a:pt x="72" y="0"/>
                  <a:pt x="71" y="0"/>
                  <a:pt x="69" y="1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0"/>
                  <a:pt x="51" y="10"/>
                  <a:pt x="51" y="10"/>
                </a:cubicBezTo>
                <a:cubicBezTo>
                  <a:pt x="51" y="8"/>
                  <a:pt x="49" y="6"/>
                  <a:pt x="47" y="6"/>
                </a:cubicBezTo>
                <a:cubicBezTo>
                  <a:pt x="33" y="6"/>
                  <a:pt x="33" y="6"/>
                  <a:pt x="33" y="6"/>
                </a:cubicBezTo>
                <a:cubicBezTo>
                  <a:pt x="31" y="6"/>
                  <a:pt x="30" y="8"/>
                  <a:pt x="30" y="10"/>
                </a:cubicBezTo>
                <a:cubicBezTo>
                  <a:pt x="30" y="33"/>
                  <a:pt x="30" y="33"/>
                  <a:pt x="30" y="33"/>
                </a:cubicBezTo>
                <a:cubicBezTo>
                  <a:pt x="2" y="56"/>
                  <a:pt x="2" y="56"/>
                  <a:pt x="2" y="56"/>
                </a:cubicBezTo>
                <a:cubicBezTo>
                  <a:pt x="0" y="58"/>
                  <a:pt x="0" y="60"/>
                  <a:pt x="1" y="61"/>
                </a:cubicBezTo>
                <a:cubicBezTo>
                  <a:pt x="2" y="62"/>
                  <a:pt x="3" y="63"/>
                  <a:pt x="4" y="63"/>
                </a:cubicBezTo>
                <a:cubicBezTo>
                  <a:pt x="5" y="63"/>
                  <a:pt x="5" y="63"/>
                  <a:pt x="6" y="62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113"/>
                  <a:pt x="17" y="113"/>
                  <a:pt x="17" y="113"/>
                </a:cubicBezTo>
                <a:cubicBezTo>
                  <a:pt x="17" y="115"/>
                  <a:pt x="19" y="117"/>
                  <a:pt x="21" y="117"/>
                </a:cubicBezTo>
                <a:cubicBezTo>
                  <a:pt x="59" y="117"/>
                  <a:pt x="59" y="117"/>
                  <a:pt x="59" y="117"/>
                </a:cubicBezTo>
                <a:cubicBezTo>
                  <a:pt x="61" y="117"/>
                  <a:pt x="63" y="115"/>
                  <a:pt x="63" y="113"/>
                </a:cubicBezTo>
                <a:cubicBezTo>
                  <a:pt x="63" y="85"/>
                  <a:pt x="63" y="85"/>
                  <a:pt x="63" y="85"/>
                </a:cubicBezTo>
                <a:cubicBezTo>
                  <a:pt x="80" y="85"/>
                  <a:pt x="80" y="85"/>
                  <a:pt x="80" y="85"/>
                </a:cubicBezTo>
                <a:cubicBezTo>
                  <a:pt x="80" y="113"/>
                  <a:pt x="80" y="113"/>
                  <a:pt x="80" y="113"/>
                </a:cubicBezTo>
                <a:cubicBezTo>
                  <a:pt x="80" y="115"/>
                  <a:pt x="82" y="117"/>
                  <a:pt x="84" y="117"/>
                </a:cubicBezTo>
                <a:cubicBezTo>
                  <a:pt x="122" y="117"/>
                  <a:pt x="122" y="117"/>
                  <a:pt x="122" y="117"/>
                </a:cubicBezTo>
                <a:cubicBezTo>
                  <a:pt x="124" y="117"/>
                  <a:pt x="126" y="115"/>
                  <a:pt x="126" y="113"/>
                </a:cubicBezTo>
                <a:cubicBezTo>
                  <a:pt x="126" y="52"/>
                  <a:pt x="126" y="52"/>
                  <a:pt x="126" y="52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2"/>
                  <a:pt x="138" y="62"/>
                  <a:pt x="139" y="62"/>
                </a:cubicBezTo>
                <a:cubicBezTo>
                  <a:pt x="140" y="62"/>
                  <a:pt x="141" y="61"/>
                  <a:pt x="142" y="60"/>
                </a:cubicBezTo>
                <a:cubicBezTo>
                  <a:pt x="143" y="59"/>
                  <a:pt x="143" y="57"/>
                  <a:pt x="141" y="55"/>
                </a:cubicBezTo>
                <a:close/>
                <a:moveTo>
                  <a:pt x="37" y="13"/>
                </a:moveTo>
                <a:cubicBezTo>
                  <a:pt x="43" y="13"/>
                  <a:pt x="43" y="13"/>
                  <a:pt x="43" y="13"/>
                </a:cubicBezTo>
                <a:cubicBezTo>
                  <a:pt x="43" y="22"/>
                  <a:pt x="43" y="22"/>
                  <a:pt x="43" y="22"/>
                </a:cubicBezTo>
                <a:cubicBezTo>
                  <a:pt x="37" y="27"/>
                  <a:pt x="37" y="27"/>
                  <a:pt x="37" y="27"/>
                </a:cubicBezTo>
                <a:lnTo>
                  <a:pt x="37" y="13"/>
                </a:lnTo>
                <a:close/>
                <a:moveTo>
                  <a:pt x="119" y="47"/>
                </a:moveTo>
                <a:cubicBezTo>
                  <a:pt x="119" y="109"/>
                  <a:pt x="119" y="109"/>
                  <a:pt x="119" y="109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87" y="81"/>
                  <a:pt x="87" y="81"/>
                  <a:pt x="87" y="81"/>
                </a:cubicBezTo>
                <a:cubicBezTo>
                  <a:pt x="87" y="79"/>
                  <a:pt x="86" y="78"/>
                  <a:pt x="84" y="78"/>
                </a:cubicBezTo>
                <a:cubicBezTo>
                  <a:pt x="59" y="78"/>
                  <a:pt x="59" y="78"/>
                  <a:pt x="59" y="78"/>
                </a:cubicBezTo>
                <a:cubicBezTo>
                  <a:pt x="57" y="78"/>
                  <a:pt x="56" y="79"/>
                  <a:pt x="56" y="81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24" y="47"/>
                  <a:pt x="24" y="47"/>
                  <a:pt x="24" y="47"/>
                </a:cubicBezTo>
                <a:cubicBezTo>
                  <a:pt x="38" y="36"/>
                  <a:pt x="38" y="36"/>
                  <a:pt x="38" y="36"/>
                </a:cubicBezTo>
                <a:cubicBezTo>
                  <a:pt x="38" y="36"/>
                  <a:pt x="71" y="9"/>
                  <a:pt x="72" y="8"/>
                </a:cubicBezTo>
                <a:lnTo>
                  <a:pt x="119" y="47"/>
                </a:lnTo>
                <a:close/>
                <a:moveTo>
                  <a:pt x="119" y="47"/>
                </a:moveTo>
                <a:cubicBezTo>
                  <a:pt x="119" y="47"/>
                  <a:pt x="119" y="47"/>
                  <a:pt x="119" y="47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7A77EE87-A29C-42E6-B6E5-7D569A6FA76F}"/>
              </a:ext>
            </a:extLst>
          </p:cNvPr>
          <p:cNvSpPr/>
          <p:nvPr/>
        </p:nvSpPr>
        <p:spPr>
          <a:xfrm>
            <a:off x="838200" y="3488689"/>
            <a:ext cx="1480930" cy="1480930"/>
          </a:xfrm>
          <a:prstGeom prst="ellipse">
            <a:avLst/>
          </a:prstGeom>
          <a:solidFill>
            <a:schemeClr val="accent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94B86A83-CB6D-420D-A74D-EBD2C484DAC9}"/>
              </a:ext>
            </a:extLst>
          </p:cNvPr>
          <p:cNvSpPr/>
          <p:nvPr/>
        </p:nvSpPr>
        <p:spPr>
          <a:xfrm>
            <a:off x="970821" y="3621310"/>
            <a:ext cx="1215689" cy="121568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0" name="Freeform 5">
            <a:extLst>
              <a:ext uri="{FF2B5EF4-FFF2-40B4-BE49-F238E27FC236}">
                <a16:creationId xmlns:a16="http://schemas.microsoft.com/office/drawing/2014/main" id="{595DB045-B6E4-4207-B159-EAF1F4FFDC96}"/>
              </a:ext>
            </a:extLst>
          </p:cNvPr>
          <p:cNvSpPr>
            <a:spLocks noEditPoints="1"/>
          </p:cNvSpPr>
          <p:nvPr/>
        </p:nvSpPr>
        <p:spPr bwMode="auto">
          <a:xfrm>
            <a:off x="1380654" y="4064448"/>
            <a:ext cx="396023" cy="329413"/>
          </a:xfrm>
          <a:custGeom>
            <a:avLst/>
            <a:gdLst>
              <a:gd name="T0" fmla="*/ 141 w 143"/>
              <a:gd name="T1" fmla="*/ 55 h 117"/>
              <a:gd name="T2" fmla="*/ 77 w 143"/>
              <a:gd name="T3" fmla="*/ 4 h 117"/>
              <a:gd name="T4" fmla="*/ 74 w 143"/>
              <a:gd name="T5" fmla="*/ 1 h 117"/>
              <a:gd name="T6" fmla="*/ 69 w 143"/>
              <a:gd name="T7" fmla="*/ 1 h 117"/>
              <a:gd name="T8" fmla="*/ 51 w 143"/>
              <a:gd name="T9" fmla="*/ 16 h 117"/>
              <a:gd name="T10" fmla="*/ 51 w 143"/>
              <a:gd name="T11" fmla="*/ 10 h 117"/>
              <a:gd name="T12" fmla="*/ 47 w 143"/>
              <a:gd name="T13" fmla="*/ 6 h 117"/>
              <a:gd name="T14" fmla="*/ 33 w 143"/>
              <a:gd name="T15" fmla="*/ 6 h 117"/>
              <a:gd name="T16" fmla="*/ 30 w 143"/>
              <a:gd name="T17" fmla="*/ 10 h 117"/>
              <a:gd name="T18" fmla="*/ 30 w 143"/>
              <a:gd name="T19" fmla="*/ 33 h 117"/>
              <a:gd name="T20" fmla="*/ 2 w 143"/>
              <a:gd name="T21" fmla="*/ 56 h 117"/>
              <a:gd name="T22" fmla="*/ 1 w 143"/>
              <a:gd name="T23" fmla="*/ 61 h 117"/>
              <a:gd name="T24" fmla="*/ 4 w 143"/>
              <a:gd name="T25" fmla="*/ 63 h 117"/>
              <a:gd name="T26" fmla="*/ 6 w 143"/>
              <a:gd name="T27" fmla="*/ 62 h 117"/>
              <a:gd name="T28" fmla="*/ 17 w 143"/>
              <a:gd name="T29" fmla="*/ 53 h 117"/>
              <a:gd name="T30" fmla="*/ 17 w 143"/>
              <a:gd name="T31" fmla="*/ 113 h 117"/>
              <a:gd name="T32" fmla="*/ 21 w 143"/>
              <a:gd name="T33" fmla="*/ 117 h 117"/>
              <a:gd name="T34" fmla="*/ 59 w 143"/>
              <a:gd name="T35" fmla="*/ 117 h 117"/>
              <a:gd name="T36" fmla="*/ 63 w 143"/>
              <a:gd name="T37" fmla="*/ 113 h 117"/>
              <a:gd name="T38" fmla="*/ 63 w 143"/>
              <a:gd name="T39" fmla="*/ 85 h 117"/>
              <a:gd name="T40" fmla="*/ 80 w 143"/>
              <a:gd name="T41" fmla="*/ 85 h 117"/>
              <a:gd name="T42" fmla="*/ 80 w 143"/>
              <a:gd name="T43" fmla="*/ 113 h 117"/>
              <a:gd name="T44" fmla="*/ 84 w 143"/>
              <a:gd name="T45" fmla="*/ 117 h 117"/>
              <a:gd name="T46" fmla="*/ 122 w 143"/>
              <a:gd name="T47" fmla="*/ 117 h 117"/>
              <a:gd name="T48" fmla="*/ 126 w 143"/>
              <a:gd name="T49" fmla="*/ 113 h 117"/>
              <a:gd name="T50" fmla="*/ 126 w 143"/>
              <a:gd name="T51" fmla="*/ 52 h 117"/>
              <a:gd name="T52" fmla="*/ 137 w 143"/>
              <a:gd name="T53" fmla="*/ 61 h 117"/>
              <a:gd name="T54" fmla="*/ 139 w 143"/>
              <a:gd name="T55" fmla="*/ 62 h 117"/>
              <a:gd name="T56" fmla="*/ 142 w 143"/>
              <a:gd name="T57" fmla="*/ 60 h 117"/>
              <a:gd name="T58" fmla="*/ 141 w 143"/>
              <a:gd name="T59" fmla="*/ 55 h 117"/>
              <a:gd name="T60" fmla="*/ 37 w 143"/>
              <a:gd name="T61" fmla="*/ 13 h 117"/>
              <a:gd name="T62" fmla="*/ 43 w 143"/>
              <a:gd name="T63" fmla="*/ 13 h 117"/>
              <a:gd name="T64" fmla="*/ 43 w 143"/>
              <a:gd name="T65" fmla="*/ 22 h 117"/>
              <a:gd name="T66" fmla="*/ 37 w 143"/>
              <a:gd name="T67" fmla="*/ 27 h 117"/>
              <a:gd name="T68" fmla="*/ 37 w 143"/>
              <a:gd name="T69" fmla="*/ 13 h 117"/>
              <a:gd name="T70" fmla="*/ 119 w 143"/>
              <a:gd name="T71" fmla="*/ 47 h 117"/>
              <a:gd name="T72" fmla="*/ 119 w 143"/>
              <a:gd name="T73" fmla="*/ 109 h 117"/>
              <a:gd name="T74" fmla="*/ 87 w 143"/>
              <a:gd name="T75" fmla="*/ 109 h 117"/>
              <a:gd name="T76" fmla="*/ 87 w 143"/>
              <a:gd name="T77" fmla="*/ 81 h 117"/>
              <a:gd name="T78" fmla="*/ 84 w 143"/>
              <a:gd name="T79" fmla="*/ 78 h 117"/>
              <a:gd name="T80" fmla="*/ 59 w 143"/>
              <a:gd name="T81" fmla="*/ 78 h 117"/>
              <a:gd name="T82" fmla="*/ 56 w 143"/>
              <a:gd name="T83" fmla="*/ 81 h 117"/>
              <a:gd name="T84" fmla="*/ 56 w 143"/>
              <a:gd name="T85" fmla="*/ 109 h 117"/>
              <a:gd name="T86" fmla="*/ 24 w 143"/>
              <a:gd name="T87" fmla="*/ 109 h 117"/>
              <a:gd name="T88" fmla="*/ 24 w 143"/>
              <a:gd name="T89" fmla="*/ 47 h 117"/>
              <a:gd name="T90" fmla="*/ 38 w 143"/>
              <a:gd name="T91" fmla="*/ 36 h 117"/>
              <a:gd name="T92" fmla="*/ 72 w 143"/>
              <a:gd name="T93" fmla="*/ 8 h 117"/>
              <a:gd name="T94" fmla="*/ 119 w 143"/>
              <a:gd name="T95" fmla="*/ 47 h 117"/>
              <a:gd name="T96" fmla="*/ 119 w 143"/>
              <a:gd name="T97" fmla="*/ 47 h 117"/>
              <a:gd name="T98" fmla="*/ 119 w 143"/>
              <a:gd name="T99" fmla="*/ 4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3" h="117">
                <a:moveTo>
                  <a:pt x="141" y="55"/>
                </a:moveTo>
                <a:cubicBezTo>
                  <a:pt x="77" y="4"/>
                  <a:pt x="77" y="4"/>
                  <a:pt x="77" y="4"/>
                </a:cubicBezTo>
                <a:cubicBezTo>
                  <a:pt x="74" y="1"/>
                  <a:pt x="74" y="1"/>
                  <a:pt x="74" y="1"/>
                </a:cubicBezTo>
                <a:cubicBezTo>
                  <a:pt x="72" y="0"/>
                  <a:pt x="71" y="0"/>
                  <a:pt x="69" y="1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0"/>
                  <a:pt x="51" y="10"/>
                  <a:pt x="51" y="10"/>
                </a:cubicBezTo>
                <a:cubicBezTo>
                  <a:pt x="51" y="8"/>
                  <a:pt x="49" y="6"/>
                  <a:pt x="47" y="6"/>
                </a:cubicBezTo>
                <a:cubicBezTo>
                  <a:pt x="33" y="6"/>
                  <a:pt x="33" y="6"/>
                  <a:pt x="33" y="6"/>
                </a:cubicBezTo>
                <a:cubicBezTo>
                  <a:pt x="31" y="6"/>
                  <a:pt x="30" y="8"/>
                  <a:pt x="30" y="10"/>
                </a:cubicBezTo>
                <a:cubicBezTo>
                  <a:pt x="30" y="33"/>
                  <a:pt x="30" y="33"/>
                  <a:pt x="30" y="33"/>
                </a:cubicBezTo>
                <a:cubicBezTo>
                  <a:pt x="2" y="56"/>
                  <a:pt x="2" y="56"/>
                  <a:pt x="2" y="56"/>
                </a:cubicBezTo>
                <a:cubicBezTo>
                  <a:pt x="0" y="58"/>
                  <a:pt x="0" y="60"/>
                  <a:pt x="1" y="61"/>
                </a:cubicBezTo>
                <a:cubicBezTo>
                  <a:pt x="2" y="62"/>
                  <a:pt x="3" y="63"/>
                  <a:pt x="4" y="63"/>
                </a:cubicBezTo>
                <a:cubicBezTo>
                  <a:pt x="5" y="63"/>
                  <a:pt x="5" y="63"/>
                  <a:pt x="6" y="62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113"/>
                  <a:pt x="17" y="113"/>
                  <a:pt x="17" y="113"/>
                </a:cubicBezTo>
                <a:cubicBezTo>
                  <a:pt x="17" y="115"/>
                  <a:pt x="19" y="117"/>
                  <a:pt x="21" y="117"/>
                </a:cubicBezTo>
                <a:cubicBezTo>
                  <a:pt x="59" y="117"/>
                  <a:pt x="59" y="117"/>
                  <a:pt x="59" y="117"/>
                </a:cubicBezTo>
                <a:cubicBezTo>
                  <a:pt x="61" y="117"/>
                  <a:pt x="63" y="115"/>
                  <a:pt x="63" y="113"/>
                </a:cubicBezTo>
                <a:cubicBezTo>
                  <a:pt x="63" y="85"/>
                  <a:pt x="63" y="85"/>
                  <a:pt x="63" y="85"/>
                </a:cubicBezTo>
                <a:cubicBezTo>
                  <a:pt x="80" y="85"/>
                  <a:pt x="80" y="85"/>
                  <a:pt x="80" y="85"/>
                </a:cubicBezTo>
                <a:cubicBezTo>
                  <a:pt x="80" y="113"/>
                  <a:pt x="80" y="113"/>
                  <a:pt x="80" y="113"/>
                </a:cubicBezTo>
                <a:cubicBezTo>
                  <a:pt x="80" y="115"/>
                  <a:pt x="82" y="117"/>
                  <a:pt x="84" y="117"/>
                </a:cubicBezTo>
                <a:cubicBezTo>
                  <a:pt x="122" y="117"/>
                  <a:pt x="122" y="117"/>
                  <a:pt x="122" y="117"/>
                </a:cubicBezTo>
                <a:cubicBezTo>
                  <a:pt x="124" y="117"/>
                  <a:pt x="126" y="115"/>
                  <a:pt x="126" y="113"/>
                </a:cubicBezTo>
                <a:cubicBezTo>
                  <a:pt x="126" y="52"/>
                  <a:pt x="126" y="52"/>
                  <a:pt x="126" y="52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2"/>
                  <a:pt x="138" y="62"/>
                  <a:pt x="139" y="62"/>
                </a:cubicBezTo>
                <a:cubicBezTo>
                  <a:pt x="140" y="62"/>
                  <a:pt x="141" y="61"/>
                  <a:pt x="142" y="60"/>
                </a:cubicBezTo>
                <a:cubicBezTo>
                  <a:pt x="143" y="59"/>
                  <a:pt x="143" y="57"/>
                  <a:pt x="141" y="55"/>
                </a:cubicBezTo>
                <a:close/>
                <a:moveTo>
                  <a:pt x="37" y="13"/>
                </a:moveTo>
                <a:cubicBezTo>
                  <a:pt x="43" y="13"/>
                  <a:pt x="43" y="13"/>
                  <a:pt x="43" y="13"/>
                </a:cubicBezTo>
                <a:cubicBezTo>
                  <a:pt x="43" y="22"/>
                  <a:pt x="43" y="22"/>
                  <a:pt x="43" y="22"/>
                </a:cubicBezTo>
                <a:cubicBezTo>
                  <a:pt x="37" y="27"/>
                  <a:pt x="37" y="27"/>
                  <a:pt x="37" y="27"/>
                </a:cubicBezTo>
                <a:lnTo>
                  <a:pt x="37" y="13"/>
                </a:lnTo>
                <a:close/>
                <a:moveTo>
                  <a:pt x="119" y="47"/>
                </a:moveTo>
                <a:cubicBezTo>
                  <a:pt x="119" y="109"/>
                  <a:pt x="119" y="109"/>
                  <a:pt x="119" y="109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87" y="81"/>
                  <a:pt x="87" y="81"/>
                  <a:pt x="87" y="81"/>
                </a:cubicBezTo>
                <a:cubicBezTo>
                  <a:pt x="87" y="79"/>
                  <a:pt x="86" y="78"/>
                  <a:pt x="84" y="78"/>
                </a:cubicBezTo>
                <a:cubicBezTo>
                  <a:pt x="59" y="78"/>
                  <a:pt x="59" y="78"/>
                  <a:pt x="59" y="78"/>
                </a:cubicBezTo>
                <a:cubicBezTo>
                  <a:pt x="57" y="78"/>
                  <a:pt x="56" y="79"/>
                  <a:pt x="56" y="81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24" y="47"/>
                  <a:pt x="24" y="47"/>
                  <a:pt x="24" y="47"/>
                </a:cubicBezTo>
                <a:cubicBezTo>
                  <a:pt x="38" y="36"/>
                  <a:pt x="38" y="36"/>
                  <a:pt x="38" y="36"/>
                </a:cubicBezTo>
                <a:cubicBezTo>
                  <a:pt x="38" y="36"/>
                  <a:pt x="71" y="9"/>
                  <a:pt x="72" y="8"/>
                </a:cubicBezTo>
                <a:lnTo>
                  <a:pt x="119" y="47"/>
                </a:lnTo>
                <a:close/>
                <a:moveTo>
                  <a:pt x="119" y="47"/>
                </a:moveTo>
                <a:cubicBezTo>
                  <a:pt x="119" y="47"/>
                  <a:pt x="119" y="47"/>
                  <a:pt x="119" y="47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>
          <a:xfrm>
            <a:off x="10858500" y="6371344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FF8F8DE-84B6-4522-902C-EE1A6E5BF55C}"/>
              </a:ext>
            </a:extLst>
          </p:cNvPr>
          <p:cNvSpPr/>
          <p:nvPr/>
        </p:nvSpPr>
        <p:spPr>
          <a:xfrm>
            <a:off x="838199" y="2538733"/>
            <a:ext cx="3312887" cy="267341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EACFB756-47E2-48EE-8D57-D751BA280EF2}"/>
              </a:ext>
            </a:extLst>
          </p:cNvPr>
          <p:cNvSpPr/>
          <p:nvPr/>
        </p:nvSpPr>
        <p:spPr>
          <a:xfrm>
            <a:off x="4439556" y="2538733"/>
            <a:ext cx="3312887" cy="267341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5036AE91-F6EA-417D-8EE6-AAA15C031897}"/>
              </a:ext>
            </a:extLst>
          </p:cNvPr>
          <p:cNvSpPr/>
          <p:nvPr/>
        </p:nvSpPr>
        <p:spPr>
          <a:xfrm>
            <a:off x="8040913" y="2538733"/>
            <a:ext cx="3312887" cy="267341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F3562F78-F1D8-42BA-BFAB-0E33F7B9B67C}"/>
              </a:ext>
            </a:extLst>
          </p:cNvPr>
          <p:cNvGrpSpPr/>
          <p:nvPr/>
        </p:nvGrpSpPr>
        <p:grpSpPr>
          <a:xfrm>
            <a:off x="5502447" y="1669341"/>
            <a:ext cx="1187106" cy="250648"/>
            <a:chOff x="5004594" y="1892300"/>
            <a:chExt cx="661640" cy="139700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3942DEC5-8292-4E98-8913-32C2010A99B3}"/>
                </a:ext>
              </a:extLst>
            </p:cNvPr>
            <p:cNvSpPr/>
            <p:nvPr/>
          </p:nvSpPr>
          <p:spPr>
            <a:xfrm>
              <a:off x="5004594" y="1892300"/>
              <a:ext cx="139700" cy="1397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1E8871B5-16E0-4C00-9CD1-6F656D35DD82}"/>
                </a:ext>
              </a:extLst>
            </p:cNvPr>
            <p:cNvSpPr/>
            <p:nvPr/>
          </p:nvSpPr>
          <p:spPr>
            <a:xfrm>
              <a:off x="5178574" y="1892300"/>
              <a:ext cx="139700" cy="1397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DA245AC4-B757-40F9-9803-19495876D84A}"/>
                </a:ext>
              </a:extLst>
            </p:cNvPr>
            <p:cNvSpPr/>
            <p:nvPr/>
          </p:nvSpPr>
          <p:spPr>
            <a:xfrm>
              <a:off x="5352554" y="1892300"/>
              <a:ext cx="139700" cy="1397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C3FDDD87-8A29-4EA6-8AFB-6CC0849F5DBF}"/>
                </a:ext>
              </a:extLst>
            </p:cNvPr>
            <p:cNvSpPr/>
            <p:nvPr/>
          </p:nvSpPr>
          <p:spPr>
            <a:xfrm>
              <a:off x="5526534" y="1892300"/>
              <a:ext cx="139700" cy="1397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AFC4A996-620B-47CC-84D6-D6FF4E807240}"/>
              </a:ext>
            </a:extLst>
          </p:cNvPr>
          <p:cNvGrpSpPr/>
          <p:nvPr/>
        </p:nvGrpSpPr>
        <p:grpSpPr>
          <a:xfrm>
            <a:off x="1430223" y="2721361"/>
            <a:ext cx="2128838" cy="2490787"/>
            <a:chOff x="838200" y="2014538"/>
            <a:chExt cx="2128838" cy="2490787"/>
          </a:xfrm>
        </p:grpSpPr>
        <p:sp>
          <p:nvSpPr>
            <p:cNvPr id="68" name="Freeform 5">
              <a:extLst>
                <a:ext uri="{FF2B5EF4-FFF2-40B4-BE49-F238E27FC236}">
                  <a16:creationId xmlns:a16="http://schemas.microsoft.com/office/drawing/2014/main" id="{A467E114-F5AF-4D3B-9FFE-55A238A68B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4950" y="3054350"/>
              <a:ext cx="795338" cy="1450975"/>
            </a:xfrm>
            <a:custGeom>
              <a:avLst/>
              <a:gdLst>
                <a:gd name="T0" fmla="*/ 130 w 163"/>
                <a:gd name="T1" fmla="*/ 299 h 299"/>
                <a:gd name="T2" fmla="*/ 123 w 163"/>
                <a:gd name="T3" fmla="*/ 133 h 299"/>
                <a:gd name="T4" fmla="*/ 161 w 163"/>
                <a:gd name="T5" fmla="*/ 48 h 299"/>
                <a:gd name="T6" fmla="*/ 143 w 163"/>
                <a:gd name="T7" fmla="*/ 51 h 299"/>
                <a:gd name="T8" fmla="*/ 108 w 163"/>
                <a:gd name="T9" fmla="*/ 75 h 299"/>
                <a:gd name="T10" fmla="*/ 80 w 163"/>
                <a:gd name="T11" fmla="*/ 6 h 299"/>
                <a:gd name="T12" fmla="*/ 77 w 163"/>
                <a:gd name="T13" fmla="*/ 52 h 299"/>
                <a:gd name="T14" fmla="*/ 48 w 163"/>
                <a:gd name="T15" fmla="*/ 33 h 299"/>
                <a:gd name="T16" fmla="*/ 27 w 163"/>
                <a:gd name="T17" fmla="*/ 17 h 299"/>
                <a:gd name="T18" fmla="*/ 52 w 163"/>
                <a:gd name="T19" fmla="*/ 75 h 299"/>
                <a:gd name="T20" fmla="*/ 10 w 163"/>
                <a:gd name="T21" fmla="*/ 35 h 299"/>
                <a:gd name="T22" fmla="*/ 9 w 163"/>
                <a:gd name="T23" fmla="*/ 53 h 299"/>
                <a:gd name="T24" fmla="*/ 43 w 163"/>
                <a:gd name="T25" fmla="*/ 93 h 299"/>
                <a:gd name="T26" fmla="*/ 10 w 163"/>
                <a:gd name="T27" fmla="*/ 76 h 299"/>
                <a:gd name="T28" fmla="*/ 20 w 163"/>
                <a:gd name="T29" fmla="*/ 98 h 299"/>
                <a:gd name="T30" fmla="*/ 71 w 163"/>
                <a:gd name="T31" fmla="*/ 161 h 299"/>
                <a:gd name="T32" fmla="*/ 62 w 163"/>
                <a:gd name="T33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3" h="299">
                  <a:moveTo>
                    <a:pt x="130" y="299"/>
                  </a:moveTo>
                  <a:cubicBezTo>
                    <a:pt x="130" y="299"/>
                    <a:pt x="107" y="195"/>
                    <a:pt x="123" y="133"/>
                  </a:cubicBezTo>
                  <a:cubicBezTo>
                    <a:pt x="139" y="70"/>
                    <a:pt x="163" y="57"/>
                    <a:pt x="161" y="48"/>
                  </a:cubicBezTo>
                  <a:cubicBezTo>
                    <a:pt x="159" y="38"/>
                    <a:pt x="147" y="42"/>
                    <a:pt x="143" y="51"/>
                  </a:cubicBezTo>
                  <a:cubicBezTo>
                    <a:pt x="139" y="60"/>
                    <a:pt x="123" y="79"/>
                    <a:pt x="108" y="75"/>
                  </a:cubicBezTo>
                  <a:cubicBezTo>
                    <a:pt x="94" y="72"/>
                    <a:pt x="91" y="12"/>
                    <a:pt x="80" y="6"/>
                  </a:cubicBezTo>
                  <a:cubicBezTo>
                    <a:pt x="70" y="0"/>
                    <a:pt x="73" y="28"/>
                    <a:pt x="77" y="52"/>
                  </a:cubicBezTo>
                  <a:cubicBezTo>
                    <a:pt x="80" y="76"/>
                    <a:pt x="60" y="62"/>
                    <a:pt x="48" y="33"/>
                  </a:cubicBezTo>
                  <a:cubicBezTo>
                    <a:pt x="36" y="4"/>
                    <a:pt x="28" y="13"/>
                    <a:pt x="27" y="17"/>
                  </a:cubicBezTo>
                  <a:cubicBezTo>
                    <a:pt x="25" y="21"/>
                    <a:pt x="54" y="72"/>
                    <a:pt x="52" y="75"/>
                  </a:cubicBezTo>
                  <a:cubicBezTo>
                    <a:pt x="49" y="77"/>
                    <a:pt x="13" y="34"/>
                    <a:pt x="10" y="35"/>
                  </a:cubicBezTo>
                  <a:cubicBezTo>
                    <a:pt x="6" y="36"/>
                    <a:pt x="0" y="40"/>
                    <a:pt x="9" y="53"/>
                  </a:cubicBezTo>
                  <a:cubicBezTo>
                    <a:pt x="17" y="67"/>
                    <a:pt x="44" y="90"/>
                    <a:pt x="43" y="93"/>
                  </a:cubicBezTo>
                  <a:cubicBezTo>
                    <a:pt x="41" y="97"/>
                    <a:pt x="18" y="76"/>
                    <a:pt x="10" y="76"/>
                  </a:cubicBezTo>
                  <a:cubicBezTo>
                    <a:pt x="2" y="75"/>
                    <a:pt x="5" y="87"/>
                    <a:pt x="20" y="98"/>
                  </a:cubicBezTo>
                  <a:cubicBezTo>
                    <a:pt x="34" y="109"/>
                    <a:pt x="71" y="121"/>
                    <a:pt x="71" y="161"/>
                  </a:cubicBezTo>
                  <a:cubicBezTo>
                    <a:pt x="72" y="202"/>
                    <a:pt x="62" y="299"/>
                    <a:pt x="62" y="299"/>
                  </a:cubicBezTo>
                </a:path>
              </a:pathLst>
            </a:custGeom>
            <a:solidFill>
              <a:srgbClr val="A277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77BE9D18-EC0F-418B-A70A-26B36B914407}"/>
                </a:ext>
              </a:extLst>
            </p:cNvPr>
            <p:cNvGrpSpPr/>
            <p:nvPr/>
          </p:nvGrpSpPr>
          <p:grpSpPr>
            <a:xfrm>
              <a:off x="838200" y="2014538"/>
              <a:ext cx="2128838" cy="1679574"/>
              <a:chOff x="838200" y="2014538"/>
              <a:chExt cx="2128838" cy="1679574"/>
            </a:xfrm>
          </p:grpSpPr>
          <p:sp>
            <p:nvSpPr>
              <p:cNvPr id="70" name="Freeform 6">
                <a:extLst>
                  <a:ext uri="{FF2B5EF4-FFF2-40B4-BE49-F238E27FC236}">
                    <a16:creationId xmlns:a16="http://schemas.microsoft.com/office/drawing/2014/main" id="{83D336DA-D939-4319-99CD-46AE6468FC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0213" y="2601913"/>
                <a:ext cx="360363" cy="422275"/>
              </a:xfrm>
              <a:custGeom>
                <a:avLst/>
                <a:gdLst>
                  <a:gd name="T0" fmla="*/ 33 w 74"/>
                  <a:gd name="T1" fmla="*/ 87 h 87"/>
                  <a:gd name="T2" fmla="*/ 2 w 74"/>
                  <a:gd name="T3" fmla="*/ 51 h 87"/>
                  <a:gd name="T4" fmla="*/ 15 w 74"/>
                  <a:gd name="T5" fmla="*/ 0 h 87"/>
                  <a:gd name="T6" fmla="*/ 33 w 74"/>
                  <a:gd name="T7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4" h="87">
                    <a:moveTo>
                      <a:pt x="33" y="87"/>
                    </a:moveTo>
                    <a:cubicBezTo>
                      <a:pt x="33" y="87"/>
                      <a:pt x="4" y="78"/>
                      <a:pt x="2" y="51"/>
                    </a:cubicBezTo>
                    <a:cubicBezTo>
                      <a:pt x="0" y="23"/>
                      <a:pt x="15" y="0"/>
                      <a:pt x="15" y="0"/>
                    </a:cubicBezTo>
                    <a:cubicBezTo>
                      <a:pt x="15" y="0"/>
                      <a:pt x="74" y="40"/>
                      <a:pt x="33" y="87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7">
                <a:extLst>
                  <a:ext uri="{FF2B5EF4-FFF2-40B4-BE49-F238E27FC236}">
                    <a16:creationId xmlns:a16="http://schemas.microsoft.com/office/drawing/2014/main" id="{02901919-617D-43DB-9B31-421FFD3D75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2400" y="2752725"/>
                <a:ext cx="282575" cy="301625"/>
              </a:xfrm>
              <a:custGeom>
                <a:avLst/>
                <a:gdLst>
                  <a:gd name="T0" fmla="*/ 38 w 58"/>
                  <a:gd name="T1" fmla="*/ 62 h 62"/>
                  <a:gd name="T2" fmla="*/ 7 w 58"/>
                  <a:gd name="T3" fmla="*/ 41 h 62"/>
                  <a:gd name="T4" fmla="*/ 5 w 58"/>
                  <a:gd name="T5" fmla="*/ 0 h 62"/>
                  <a:gd name="T6" fmla="*/ 38 w 58"/>
                  <a:gd name="T7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62">
                    <a:moveTo>
                      <a:pt x="38" y="62"/>
                    </a:moveTo>
                    <a:cubicBezTo>
                      <a:pt x="38" y="62"/>
                      <a:pt x="14" y="62"/>
                      <a:pt x="7" y="41"/>
                    </a:cubicBezTo>
                    <a:cubicBezTo>
                      <a:pt x="0" y="21"/>
                      <a:pt x="5" y="0"/>
                      <a:pt x="5" y="0"/>
                    </a:cubicBezTo>
                    <a:cubicBezTo>
                      <a:pt x="5" y="0"/>
                      <a:pt x="58" y="17"/>
                      <a:pt x="38" y="62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8">
                <a:extLst>
                  <a:ext uri="{FF2B5EF4-FFF2-40B4-BE49-F238E27FC236}">
                    <a16:creationId xmlns:a16="http://schemas.microsoft.com/office/drawing/2014/main" id="{26282651-EF9F-41A6-B441-3727C4C0E5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8338" y="2451100"/>
                <a:ext cx="303213" cy="325437"/>
              </a:xfrm>
              <a:custGeom>
                <a:avLst/>
                <a:gdLst>
                  <a:gd name="T0" fmla="*/ 16 w 62"/>
                  <a:gd name="T1" fmla="*/ 67 h 67"/>
                  <a:gd name="T2" fmla="*/ 9 w 62"/>
                  <a:gd name="T3" fmla="*/ 30 h 67"/>
                  <a:gd name="T4" fmla="*/ 36 w 62"/>
                  <a:gd name="T5" fmla="*/ 0 h 67"/>
                  <a:gd name="T6" fmla="*/ 16 w 62"/>
                  <a:gd name="T7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2" h="67">
                    <a:moveTo>
                      <a:pt x="16" y="67"/>
                    </a:moveTo>
                    <a:cubicBezTo>
                      <a:pt x="16" y="67"/>
                      <a:pt x="0" y="50"/>
                      <a:pt x="9" y="30"/>
                    </a:cubicBezTo>
                    <a:cubicBezTo>
                      <a:pt x="18" y="11"/>
                      <a:pt x="36" y="0"/>
                      <a:pt x="36" y="0"/>
                    </a:cubicBezTo>
                    <a:cubicBezTo>
                      <a:pt x="36" y="0"/>
                      <a:pt x="62" y="49"/>
                      <a:pt x="16" y="67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9">
                <a:extLst>
                  <a:ext uri="{FF2B5EF4-FFF2-40B4-BE49-F238E27FC236}">
                    <a16:creationId xmlns:a16="http://schemas.microsoft.com/office/drawing/2014/main" id="{E387AAA0-6CEA-4D31-8A33-560C9E1FE9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6513" y="3009900"/>
                <a:ext cx="223838" cy="223837"/>
              </a:xfrm>
              <a:custGeom>
                <a:avLst/>
                <a:gdLst>
                  <a:gd name="T0" fmla="*/ 42 w 46"/>
                  <a:gd name="T1" fmla="*/ 40 h 46"/>
                  <a:gd name="T2" fmla="*/ 12 w 46"/>
                  <a:gd name="T3" fmla="*/ 32 h 46"/>
                  <a:gd name="T4" fmla="*/ 0 w 46"/>
                  <a:gd name="T5" fmla="*/ 0 h 46"/>
                  <a:gd name="T6" fmla="*/ 42 w 46"/>
                  <a:gd name="T7" fmla="*/ 4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46">
                    <a:moveTo>
                      <a:pt x="42" y="40"/>
                    </a:moveTo>
                    <a:cubicBezTo>
                      <a:pt x="42" y="40"/>
                      <a:pt x="23" y="46"/>
                      <a:pt x="12" y="32"/>
                    </a:cubicBezTo>
                    <a:cubicBezTo>
                      <a:pt x="1" y="18"/>
                      <a:pt x="0" y="0"/>
                      <a:pt x="0" y="0"/>
                    </a:cubicBezTo>
                    <a:cubicBezTo>
                      <a:pt x="0" y="0"/>
                      <a:pt x="46" y="0"/>
                      <a:pt x="42" y="4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10">
                <a:extLst>
                  <a:ext uri="{FF2B5EF4-FFF2-40B4-BE49-F238E27FC236}">
                    <a16:creationId xmlns:a16="http://schemas.microsoft.com/office/drawing/2014/main" id="{7A169557-A57A-4BDB-BA44-53F49FE4B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3013" y="3233738"/>
                <a:ext cx="273050" cy="252412"/>
              </a:xfrm>
              <a:custGeom>
                <a:avLst/>
                <a:gdLst>
                  <a:gd name="T0" fmla="*/ 56 w 56"/>
                  <a:gd name="T1" fmla="*/ 38 h 52"/>
                  <a:gd name="T2" fmla="*/ 25 w 56"/>
                  <a:gd name="T3" fmla="*/ 44 h 52"/>
                  <a:gd name="T4" fmla="*/ 0 w 56"/>
                  <a:gd name="T5" fmla="*/ 21 h 52"/>
                  <a:gd name="T6" fmla="*/ 56 w 56"/>
                  <a:gd name="T7" fmla="*/ 3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52">
                    <a:moveTo>
                      <a:pt x="56" y="38"/>
                    </a:moveTo>
                    <a:cubicBezTo>
                      <a:pt x="56" y="38"/>
                      <a:pt x="41" y="52"/>
                      <a:pt x="25" y="44"/>
                    </a:cubicBezTo>
                    <a:cubicBezTo>
                      <a:pt x="9" y="36"/>
                      <a:pt x="0" y="21"/>
                      <a:pt x="0" y="21"/>
                    </a:cubicBezTo>
                    <a:cubicBezTo>
                      <a:pt x="0" y="21"/>
                      <a:pt x="42" y="0"/>
                      <a:pt x="56" y="38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11">
                <a:extLst>
                  <a:ext uri="{FF2B5EF4-FFF2-40B4-BE49-F238E27FC236}">
                    <a16:creationId xmlns:a16="http://schemas.microsoft.com/office/drawing/2014/main" id="{90BD39F8-A90F-48CE-AA50-785C05AFB2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0163" y="3460750"/>
                <a:ext cx="268288" cy="233362"/>
              </a:xfrm>
              <a:custGeom>
                <a:avLst/>
                <a:gdLst>
                  <a:gd name="T0" fmla="*/ 55 w 55"/>
                  <a:gd name="T1" fmla="*/ 22 h 48"/>
                  <a:gd name="T2" fmla="*/ 34 w 55"/>
                  <a:gd name="T3" fmla="*/ 45 h 48"/>
                  <a:gd name="T4" fmla="*/ 0 w 55"/>
                  <a:gd name="T5" fmla="*/ 42 h 48"/>
                  <a:gd name="T6" fmla="*/ 55 w 55"/>
                  <a:gd name="T7" fmla="*/ 2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" h="48">
                    <a:moveTo>
                      <a:pt x="55" y="22"/>
                    </a:moveTo>
                    <a:cubicBezTo>
                      <a:pt x="55" y="22"/>
                      <a:pt x="52" y="41"/>
                      <a:pt x="34" y="45"/>
                    </a:cubicBezTo>
                    <a:cubicBezTo>
                      <a:pt x="17" y="48"/>
                      <a:pt x="0" y="42"/>
                      <a:pt x="0" y="42"/>
                    </a:cubicBezTo>
                    <a:cubicBezTo>
                      <a:pt x="0" y="42"/>
                      <a:pt x="20" y="0"/>
                      <a:pt x="55" y="22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12">
                <a:extLst>
                  <a:ext uri="{FF2B5EF4-FFF2-40B4-BE49-F238E27FC236}">
                    <a16:creationId xmlns:a16="http://schemas.microsoft.com/office/drawing/2014/main" id="{620009FB-1345-4D9B-8D61-5EC61C02DF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2038" y="3384550"/>
                <a:ext cx="273050" cy="231775"/>
              </a:xfrm>
              <a:custGeom>
                <a:avLst/>
                <a:gdLst>
                  <a:gd name="T0" fmla="*/ 56 w 56"/>
                  <a:gd name="T1" fmla="*/ 23 h 48"/>
                  <a:gd name="T2" fmla="*/ 34 w 56"/>
                  <a:gd name="T3" fmla="*/ 45 h 48"/>
                  <a:gd name="T4" fmla="*/ 0 w 56"/>
                  <a:gd name="T5" fmla="*/ 40 h 48"/>
                  <a:gd name="T6" fmla="*/ 56 w 56"/>
                  <a:gd name="T7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48">
                    <a:moveTo>
                      <a:pt x="56" y="23"/>
                    </a:moveTo>
                    <a:cubicBezTo>
                      <a:pt x="56" y="23"/>
                      <a:pt x="52" y="43"/>
                      <a:pt x="34" y="45"/>
                    </a:cubicBezTo>
                    <a:cubicBezTo>
                      <a:pt x="16" y="48"/>
                      <a:pt x="0" y="40"/>
                      <a:pt x="0" y="40"/>
                    </a:cubicBezTo>
                    <a:cubicBezTo>
                      <a:pt x="0" y="40"/>
                      <a:pt x="22" y="0"/>
                      <a:pt x="56" y="23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13">
                <a:extLst>
                  <a:ext uri="{FF2B5EF4-FFF2-40B4-BE49-F238E27FC236}">
                    <a16:creationId xmlns:a16="http://schemas.microsoft.com/office/drawing/2014/main" id="{809EB657-5CF0-4C09-8551-1B1457402F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5850" y="3038475"/>
                <a:ext cx="273050" cy="252412"/>
              </a:xfrm>
              <a:custGeom>
                <a:avLst/>
                <a:gdLst>
                  <a:gd name="T0" fmla="*/ 56 w 56"/>
                  <a:gd name="T1" fmla="*/ 38 h 52"/>
                  <a:gd name="T2" fmla="*/ 25 w 56"/>
                  <a:gd name="T3" fmla="*/ 45 h 52"/>
                  <a:gd name="T4" fmla="*/ 0 w 56"/>
                  <a:gd name="T5" fmla="*/ 22 h 52"/>
                  <a:gd name="T6" fmla="*/ 56 w 56"/>
                  <a:gd name="T7" fmla="*/ 3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52">
                    <a:moveTo>
                      <a:pt x="56" y="38"/>
                    </a:moveTo>
                    <a:cubicBezTo>
                      <a:pt x="56" y="38"/>
                      <a:pt x="42" y="52"/>
                      <a:pt x="25" y="45"/>
                    </a:cubicBezTo>
                    <a:cubicBezTo>
                      <a:pt x="9" y="38"/>
                      <a:pt x="0" y="22"/>
                      <a:pt x="0" y="22"/>
                    </a:cubicBezTo>
                    <a:cubicBezTo>
                      <a:pt x="0" y="22"/>
                      <a:pt x="40" y="0"/>
                      <a:pt x="56" y="38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14">
                <a:extLst>
                  <a:ext uri="{FF2B5EF4-FFF2-40B4-BE49-F238E27FC236}">
                    <a16:creationId xmlns:a16="http://schemas.microsoft.com/office/drawing/2014/main" id="{17CCBBE4-161C-4A29-9613-EEE6D16A10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4250" y="3228975"/>
                <a:ext cx="233363" cy="193675"/>
              </a:xfrm>
              <a:custGeom>
                <a:avLst/>
                <a:gdLst>
                  <a:gd name="T0" fmla="*/ 48 w 48"/>
                  <a:gd name="T1" fmla="*/ 26 h 40"/>
                  <a:gd name="T2" fmla="*/ 26 w 48"/>
                  <a:gd name="T3" fmla="*/ 38 h 40"/>
                  <a:gd name="T4" fmla="*/ 0 w 48"/>
                  <a:gd name="T5" fmla="*/ 27 h 40"/>
                  <a:gd name="T6" fmla="*/ 48 w 48"/>
                  <a:gd name="T7" fmla="*/ 2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0">
                    <a:moveTo>
                      <a:pt x="48" y="26"/>
                    </a:moveTo>
                    <a:cubicBezTo>
                      <a:pt x="48" y="26"/>
                      <a:pt x="41" y="40"/>
                      <a:pt x="26" y="38"/>
                    </a:cubicBezTo>
                    <a:cubicBezTo>
                      <a:pt x="11" y="37"/>
                      <a:pt x="0" y="27"/>
                      <a:pt x="0" y="27"/>
                    </a:cubicBezTo>
                    <a:cubicBezTo>
                      <a:pt x="0" y="27"/>
                      <a:pt x="27" y="0"/>
                      <a:pt x="48" y="26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15">
                <a:extLst>
                  <a:ext uri="{FF2B5EF4-FFF2-40B4-BE49-F238E27FC236}">
                    <a16:creationId xmlns:a16="http://schemas.microsoft.com/office/drawing/2014/main" id="{7CAF3065-B4DB-463E-B79B-50E1302E27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9988" y="2743200"/>
                <a:ext cx="184150" cy="193675"/>
              </a:xfrm>
              <a:custGeom>
                <a:avLst/>
                <a:gdLst>
                  <a:gd name="T0" fmla="*/ 38 w 38"/>
                  <a:gd name="T1" fmla="*/ 33 h 40"/>
                  <a:gd name="T2" fmla="*/ 13 w 38"/>
                  <a:gd name="T3" fmla="*/ 30 h 40"/>
                  <a:gd name="T4" fmla="*/ 0 w 38"/>
                  <a:gd name="T5" fmla="*/ 5 h 40"/>
                  <a:gd name="T6" fmla="*/ 38 w 38"/>
                  <a:gd name="T7" fmla="*/ 3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38" y="33"/>
                    </a:moveTo>
                    <a:cubicBezTo>
                      <a:pt x="38" y="33"/>
                      <a:pt x="24" y="40"/>
                      <a:pt x="13" y="30"/>
                    </a:cubicBezTo>
                    <a:cubicBezTo>
                      <a:pt x="3" y="19"/>
                      <a:pt x="0" y="5"/>
                      <a:pt x="0" y="5"/>
                    </a:cubicBezTo>
                    <a:cubicBezTo>
                      <a:pt x="0" y="5"/>
                      <a:pt x="37" y="0"/>
                      <a:pt x="38" y="33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16">
                <a:extLst>
                  <a:ext uri="{FF2B5EF4-FFF2-40B4-BE49-F238E27FC236}">
                    <a16:creationId xmlns:a16="http://schemas.microsoft.com/office/drawing/2014/main" id="{68770549-3121-4D68-BE17-BD3BDA176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3775" y="2601913"/>
                <a:ext cx="150813" cy="160337"/>
              </a:xfrm>
              <a:custGeom>
                <a:avLst/>
                <a:gdLst>
                  <a:gd name="T0" fmla="*/ 31 w 31"/>
                  <a:gd name="T1" fmla="*/ 27 h 33"/>
                  <a:gd name="T2" fmla="*/ 11 w 31"/>
                  <a:gd name="T3" fmla="*/ 24 h 33"/>
                  <a:gd name="T4" fmla="*/ 0 w 31"/>
                  <a:gd name="T5" fmla="*/ 5 h 33"/>
                  <a:gd name="T6" fmla="*/ 31 w 31"/>
                  <a:gd name="T7" fmla="*/ 2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33">
                    <a:moveTo>
                      <a:pt x="31" y="27"/>
                    </a:moveTo>
                    <a:cubicBezTo>
                      <a:pt x="31" y="27"/>
                      <a:pt x="19" y="33"/>
                      <a:pt x="11" y="24"/>
                    </a:cubicBezTo>
                    <a:cubicBezTo>
                      <a:pt x="2" y="16"/>
                      <a:pt x="0" y="5"/>
                      <a:pt x="0" y="5"/>
                    </a:cubicBezTo>
                    <a:cubicBezTo>
                      <a:pt x="0" y="5"/>
                      <a:pt x="30" y="0"/>
                      <a:pt x="31" y="27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17">
                <a:extLst>
                  <a:ext uri="{FF2B5EF4-FFF2-40B4-BE49-F238E27FC236}">
                    <a16:creationId xmlns:a16="http://schemas.microsoft.com/office/drawing/2014/main" id="{C6DDBAD0-4327-480F-B8A0-4098A5F6E7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2063" y="2538413"/>
                <a:ext cx="185738" cy="195262"/>
              </a:xfrm>
              <a:custGeom>
                <a:avLst/>
                <a:gdLst>
                  <a:gd name="T0" fmla="*/ 32 w 38"/>
                  <a:gd name="T1" fmla="*/ 37 h 40"/>
                  <a:gd name="T2" fmla="*/ 8 w 38"/>
                  <a:gd name="T3" fmla="*/ 28 h 40"/>
                  <a:gd name="T4" fmla="*/ 0 w 38"/>
                  <a:gd name="T5" fmla="*/ 0 h 40"/>
                  <a:gd name="T6" fmla="*/ 32 w 38"/>
                  <a:gd name="T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32" y="37"/>
                    </a:moveTo>
                    <a:cubicBezTo>
                      <a:pt x="32" y="37"/>
                      <a:pt x="16" y="40"/>
                      <a:pt x="8" y="28"/>
                    </a:cubicBezTo>
                    <a:cubicBezTo>
                      <a:pt x="0" y="15"/>
                      <a:pt x="0" y="0"/>
                      <a:pt x="0" y="0"/>
                    </a:cubicBezTo>
                    <a:cubicBezTo>
                      <a:pt x="0" y="0"/>
                      <a:pt x="38" y="4"/>
                      <a:pt x="32" y="37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18">
                <a:extLst>
                  <a:ext uri="{FF2B5EF4-FFF2-40B4-BE49-F238E27FC236}">
                    <a16:creationId xmlns:a16="http://schemas.microsoft.com/office/drawing/2014/main" id="{23AF1F30-ED0B-48FC-918F-9C5509C97C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5875" y="2290763"/>
                <a:ext cx="185738" cy="195262"/>
              </a:xfrm>
              <a:custGeom>
                <a:avLst/>
                <a:gdLst>
                  <a:gd name="T0" fmla="*/ 31 w 38"/>
                  <a:gd name="T1" fmla="*/ 37 h 40"/>
                  <a:gd name="T2" fmla="*/ 7 w 38"/>
                  <a:gd name="T3" fmla="*/ 27 h 40"/>
                  <a:gd name="T4" fmla="*/ 0 w 38"/>
                  <a:gd name="T5" fmla="*/ 0 h 40"/>
                  <a:gd name="T6" fmla="*/ 31 w 38"/>
                  <a:gd name="T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31" y="37"/>
                    </a:moveTo>
                    <a:cubicBezTo>
                      <a:pt x="31" y="37"/>
                      <a:pt x="15" y="40"/>
                      <a:pt x="7" y="27"/>
                    </a:cubicBezTo>
                    <a:cubicBezTo>
                      <a:pt x="0" y="15"/>
                      <a:pt x="0" y="0"/>
                      <a:pt x="0" y="0"/>
                    </a:cubicBezTo>
                    <a:cubicBezTo>
                      <a:pt x="0" y="0"/>
                      <a:pt x="38" y="4"/>
                      <a:pt x="31" y="37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19">
                <a:extLst>
                  <a:ext uri="{FF2B5EF4-FFF2-40B4-BE49-F238E27FC236}">
                    <a16:creationId xmlns:a16="http://schemas.microsoft.com/office/drawing/2014/main" id="{9AB24A17-4388-404E-93C9-F6B126915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7050" y="2014538"/>
                <a:ext cx="209550" cy="223837"/>
              </a:xfrm>
              <a:custGeom>
                <a:avLst/>
                <a:gdLst>
                  <a:gd name="T0" fmla="*/ 11 w 43"/>
                  <a:gd name="T1" fmla="*/ 46 h 46"/>
                  <a:gd name="T2" fmla="*/ 7 w 43"/>
                  <a:gd name="T3" fmla="*/ 21 h 46"/>
                  <a:gd name="T4" fmla="*/ 26 w 43"/>
                  <a:gd name="T5" fmla="*/ 0 h 46"/>
                  <a:gd name="T6" fmla="*/ 11 w 43"/>
                  <a:gd name="T7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46">
                    <a:moveTo>
                      <a:pt x="11" y="46"/>
                    </a:moveTo>
                    <a:cubicBezTo>
                      <a:pt x="11" y="46"/>
                      <a:pt x="0" y="34"/>
                      <a:pt x="7" y="21"/>
                    </a:cubicBezTo>
                    <a:cubicBezTo>
                      <a:pt x="14" y="7"/>
                      <a:pt x="26" y="0"/>
                      <a:pt x="26" y="0"/>
                    </a:cubicBezTo>
                    <a:cubicBezTo>
                      <a:pt x="26" y="0"/>
                      <a:pt x="43" y="35"/>
                      <a:pt x="11" y="46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20">
                <a:extLst>
                  <a:ext uri="{FF2B5EF4-FFF2-40B4-BE49-F238E27FC236}">
                    <a16:creationId xmlns:a16="http://schemas.microsoft.com/office/drawing/2014/main" id="{D24980BF-6AD3-4A41-8044-DD4B18828B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4600" y="2554288"/>
                <a:ext cx="169863" cy="165100"/>
              </a:xfrm>
              <a:custGeom>
                <a:avLst/>
                <a:gdLst>
                  <a:gd name="T0" fmla="*/ 3 w 35"/>
                  <a:gd name="T1" fmla="*/ 29 h 34"/>
                  <a:gd name="T2" fmla="*/ 11 w 35"/>
                  <a:gd name="T3" fmla="*/ 7 h 34"/>
                  <a:gd name="T4" fmla="*/ 35 w 35"/>
                  <a:gd name="T5" fmla="*/ 0 h 34"/>
                  <a:gd name="T6" fmla="*/ 3 w 35"/>
                  <a:gd name="T7" fmla="*/ 2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34">
                    <a:moveTo>
                      <a:pt x="3" y="29"/>
                    </a:moveTo>
                    <a:cubicBezTo>
                      <a:pt x="3" y="29"/>
                      <a:pt x="0" y="14"/>
                      <a:pt x="11" y="7"/>
                    </a:cubicBezTo>
                    <a:cubicBezTo>
                      <a:pt x="22" y="0"/>
                      <a:pt x="35" y="0"/>
                      <a:pt x="35" y="0"/>
                    </a:cubicBezTo>
                    <a:cubicBezTo>
                      <a:pt x="35" y="0"/>
                      <a:pt x="32" y="34"/>
                      <a:pt x="3" y="29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21">
                <a:extLst>
                  <a:ext uri="{FF2B5EF4-FFF2-40B4-BE49-F238E27FC236}">
                    <a16:creationId xmlns:a16="http://schemas.microsoft.com/office/drawing/2014/main" id="{5AA16903-0246-4434-83AA-A91A9E8BAB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2413" y="2951163"/>
                <a:ext cx="174625" cy="165100"/>
              </a:xfrm>
              <a:custGeom>
                <a:avLst/>
                <a:gdLst>
                  <a:gd name="T0" fmla="*/ 4 w 36"/>
                  <a:gd name="T1" fmla="*/ 29 h 34"/>
                  <a:gd name="T2" fmla="*/ 11 w 36"/>
                  <a:gd name="T3" fmla="*/ 7 h 34"/>
                  <a:gd name="T4" fmla="*/ 36 w 36"/>
                  <a:gd name="T5" fmla="*/ 0 h 34"/>
                  <a:gd name="T6" fmla="*/ 4 w 36"/>
                  <a:gd name="T7" fmla="*/ 2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34">
                    <a:moveTo>
                      <a:pt x="4" y="29"/>
                    </a:moveTo>
                    <a:cubicBezTo>
                      <a:pt x="4" y="29"/>
                      <a:pt x="0" y="15"/>
                      <a:pt x="11" y="7"/>
                    </a:cubicBezTo>
                    <a:cubicBezTo>
                      <a:pt x="22" y="0"/>
                      <a:pt x="36" y="0"/>
                      <a:pt x="36" y="0"/>
                    </a:cubicBezTo>
                    <a:cubicBezTo>
                      <a:pt x="36" y="0"/>
                      <a:pt x="33" y="34"/>
                      <a:pt x="4" y="29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22">
                <a:extLst>
                  <a:ext uri="{FF2B5EF4-FFF2-40B4-BE49-F238E27FC236}">
                    <a16:creationId xmlns:a16="http://schemas.microsoft.com/office/drawing/2014/main" id="{F48C7A92-C88D-463D-8E5C-DC02CABD88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8200" y="2976563"/>
                <a:ext cx="209550" cy="179387"/>
              </a:xfrm>
              <a:custGeom>
                <a:avLst/>
                <a:gdLst>
                  <a:gd name="T0" fmla="*/ 43 w 43"/>
                  <a:gd name="T1" fmla="*/ 25 h 37"/>
                  <a:gd name="T2" fmla="*/ 22 w 43"/>
                  <a:gd name="T3" fmla="*/ 34 h 37"/>
                  <a:gd name="T4" fmla="*/ 0 w 43"/>
                  <a:gd name="T5" fmla="*/ 21 h 37"/>
                  <a:gd name="T6" fmla="*/ 43 w 43"/>
                  <a:gd name="T7" fmla="*/ 2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37">
                    <a:moveTo>
                      <a:pt x="43" y="25"/>
                    </a:moveTo>
                    <a:cubicBezTo>
                      <a:pt x="43" y="25"/>
                      <a:pt x="35" y="37"/>
                      <a:pt x="22" y="34"/>
                    </a:cubicBezTo>
                    <a:cubicBezTo>
                      <a:pt x="9" y="31"/>
                      <a:pt x="0" y="21"/>
                      <a:pt x="0" y="21"/>
                    </a:cubicBezTo>
                    <a:cubicBezTo>
                      <a:pt x="0" y="21"/>
                      <a:pt x="27" y="0"/>
                      <a:pt x="43" y="25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3">
                <a:extLst>
                  <a:ext uri="{FF2B5EF4-FFF2-40B4-BE49-F238E27FC236}">
                    <a16:creationId xmlns:a16="http://schemas.microsoft.com/office/drawing/2014/main" id="{A1816E5C-0D88-4F60-B459-137102AEE8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8163" y="2320925"/>
                <a:ext cx="188913" cy="233362"/>
              </a:xfrm>
              <a:custGeom>
                <a:avLst/>
                <a:gdLst>
                  <a:gd name="T0" fmla="*/ 14 w 39"/>
                  <a:gd name="T1" fmla="*/ 48 h 48"/>
                  <a:gd name="T2" fmla="*/ 1 w 39"/>
                  <a:gd name="T3" fmla="*/ 26 h 48"/>
                  <a:gd name="T4" fmla="*/ 11 w 39"/>
                  <a:gd name="T5" fmla="*/ 0 h 48"/>
                  <a:gd name="T6" fmla="*/ 14 w 39"/>
                  <a:gd name="T7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48">
                    <a:moveTo>
                      <a:pt x="14" y="48"/>
                    </a:moveTo>
                    <a:cubicBezTo>
                      <a:pt x="14" y="48"/>
                      <a:pt x="0" y="41"/>
                      <a:pt x="1" y="26"/>
                    </a:cubicBezTo>
                    <a:cubicBezTo>
                      <a:pt x="2" y="12"/>
                      <a:pt x="11" y="0"/>
                      <a:pt x="11" y="0"/>
                    </a:cubicBezTo>
                    <a:cubicBezTo>
                      <a:pt x="11" y="0"/>
                      <a:pt x="39" y="25"/>
                      <a:pt x="14" y="48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24">
                <a:extLst>
                  <a:ext uri="{FF2B5EF4-FFF2-40B4-BE49-F238E27FC236}">
                    <a16:creationId xmlns:a16="http://schemas.microsoft.com/office/drawing/2014/main" id="{448D6F3F-15FE-4B5A-9C24-6BC8537AA5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8700" y="2873375"/>
                <a:ext cx="188913" cy="195262"/>
              </a:xfrm>
              <a:custGeom>
                <a:avLst/>
                <a:gdLst>
                  <a:gd name="T0" fmla="*/ 39 w 39"/>
                  <a:gd name="T1" fmla="*/ 33 h 40"/>
                  <a:gd name="T2" fmla="*/ 14 w 39"/>
                  <a:gd name="T3" fmla="*/ 30 h 40"/>
                  <a:gd name="T4" fmla="*/ 0 w 39"/>
                  <a:gd name="T5" fmla="*/ 5 h 40"/>
                  <a:gd name="T6" fmla="*/ 39 w 39"/>
                  <a:gd name="T7" fmla="*/ 3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40">
                    <a:moveTo>
                      <a:pt x="39" y="33"/>
                    </a:moveTo>
                    <a:cubicBezTo>
                      <a:pt x="39" y="33"/>
                      <a:pt x="24" y="40"/>
                      <a:pt x="14" y="30"/>
                    </a:cubicBezTo>
                    <a:cubicBezTo>
                      <a:pt x="3" y="20"/>
                      <a:pt x="0" y="5"/>
                      <a:pt x="0" y="5"/>
                    </a:cubicBezTo>
                    <a:cubicBezTo>
                      <a:pt x="0" y="5"/>
                      <a:pt x="38" y="0"/>
                      <a:pt x="39" y="33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25">
                <a:extLst>
                  <a:ext uri="{FF2B5EF4-FFF2-40B4-BE49-F238E27FC236}">
                    <a16:creationId xmlns:a16="http://schemas.microsoft.com/office/drawing/2014/main" id="{9D91BA4B-489C-4CC6-AA3F-0663E50C4C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5900" y="2436813"/>
                <a:ext cx="273050" cy="325437"/>
              </a:xfrm>
              <a:custGeom>
                <a:avLst/>
                <a:gdLst>
                  <a:gd name="T0" fmla="*/ 25 w 56"/>
                  <a:gd name="T1" fmla="*/ 67 h 67"/>
                  <a:gd name="T2" fmla="*/ 1 w 56"/>
                  <a:gd name="T3" fmla="*/ 39 h 67"/>
                  <a:gd name="T4" fmla="*/ 11 w 56"/>
                  <a:gd name="T5" fmla="*/ 0 h 67"/>
                  <a:gd name="T6" fmla="*/ 25 w 56"/>
                  <a:gd name="T7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67">
                    <a:moveTo>
                      <a:pt x="25" y="67"/>
                    </a:moveTo>
                    <a:cubicBezTo>
                      <a:pt x="25" y="67"/>
                      <a:pt x="3" y="61"/>
                      <a:pt x="1" y="39"/>
                    </a:cubicBezTo>
                    <a:cubicBezTo>
                      <a:pt x="0" y="18"/>
                      <a:pt x="11" y="0"/>
                      <a:pt x="11" y="0"/>
                    </a:cubicBezTo>
                    <a:cubicBezTo>
                      <a:pt x="11" y="0"/>
                      <a:pt x="56" y="30"/>
                      <a:pt x="25" y="67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26">
                <a:extLst>
                  <a:ext uri="{FF2B5EF4-FFF2-40B4-BE49-F238E27FC236}">
                    <a16:creationId xmlns:a16="http://schemas.microsoft.com/office/drawing/2014/main" id="{221D75AF-CD29-4BF2-AAB3-026D0D8CEF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8813" y="2776538"/>
                <a:ext cx="390525" cy="407987"/>
              </a:xfrm>
              <a:custGeom>
                <a:avLst/>
                <a:gdLst>
                  <a:gd name="T0" fmla="*/ 21 w 80"/>
                  <a:gd name="T1" fmla="*/ 84 h 84"/>
                  <a:gd name="T2" fmla="*/ 14 w 80"/>
                  <a:gd name="T3" fmla="*/ 37 h 84"/>
                  <a:gd name="T4" fmla="*/ 51 w 80"/>
                  <a:gd name="T5" fmla="*/ 0 h 84"/>
                  <a:gd name="T6" fmla="*/ 21 w 80"/>
                  <a:gd name="T7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" h="84">
                    <a:moveTo>
                      <a:pt x="21" y="84"/>
                    </a:moveTo>
                    <a:cubicBezTo>
                      <a:pt x="21" y="84"/>
                      <a:pt x="0" y="61"/>
                      <a:pt x="14" y="37"/>
                    </a:cubicBezTo>
                    <a:cubicBezTo>
                      <a:pt x="27" y="13"/>
                      <a:pt x="51" y="0"/>
                      <a:pt x="51" y="0"/>
                    </a:cubicBezTo>
                    <a:cubicBezTo>
                      <a:pt x="51" y="0"/>
                      <a:pt x="80" y="66"/>
                      <a:pt x="21" y="84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27">
                <a:extLst>
                  <a:ext uri="{FF2B5EF4-FFF2-40B4-BE49-F238E27FC236}">
                    <a16:creationId xmlns:a16="http://schemas.microsoft.com/office/drawing/2014/main" id="{5C498280-4C3F-4FD3-A1DC-D1EC70D6E6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7263" y="2971800"/>
                <a:ext cx="252413" cy="242887"/>
              </a:xfrm>
              <a:custGeom>
                <a:avLst/>
                <a:gdLst>
                  <a:gd name="T0" fmla="*/ 10 w 52"/>
                  <a:gd name="T1" fmla="*/ 50 h 50"/>
                  <a:gd name="T2" fmla="*/ 12 w 52"/>
                  <a:gd name="T3" fmla="*/ 19 h 50"/>
                  <a:gd name="T4" fmla="*/ 41 w 52"/>
                  <a:gd name="T5" fmla="*/ 0 h 50"/>
                  <a:gd name="T6" fmla="*/ 10 w 52"/>
                  <a:gd name="T7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50">
                    <a:moveTo>
                      <a:pt x="10" y="50"/>
                    </a:moveTo>
                    <a:cubicBezTo>
                      <a:pt x="10" y="50"/>
                      <a:pt x="0" y="33"/>
                      <a:pt x="12" y="19"/>
                    </a:cubicBezTo>
                    <a:cubicBezTo>
                      <a:pt x="24" y="5"/>
                      <a:pt x="41" y="0"/>
                      <a:pt x="41" y="0"/>
                    </a:cubicBezTo>
                    <a:cubicBezTo>
                      <a:pt x="41" y="0"/>
                      <a:pt x="52" y="46"/>
                      <a:pt x="10" y="5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8">
                <a:extLst>
                  <a:ext uri="{FF2B5EF4-FFF2-40B4-BE49-F238E27FC236}">
                    <a16:creationId xmlns:a16="http://schemas.microsoft.com/office/drawing/2014/main" id="{CEF30D02-6569-4C59-8325-1C4FAA2245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9200" y="2981325"/>
                <a:ext cx="254000" cy="242887"/>
              </a:xfrm>
              <a:custGeom>
                <a:avLst/>
                <a:gdLst>
                  <a:gd name="T0" fmla="*/ 0 w 52"/>
                  <a:gd name="T1" fmla="*/ 32 h 50"/>
                  <a:gd name="T2" fmla="*/ 17 w 52"/>
                  <a:gd name="T3" fmla="*/ 6 h 50"/>
                  <a:gd name="T4" fmla="*/ 52 w 52"/>
                  <a:gd name="T5" fmla="*/ 5 h 50"/>
                  <a:gd name="T6" fmla="*/ 0 w 52"/>
                  <a:gd name="T7" fmla="*/ 3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50">
                    <a:moveTo>
                      <a:pt x="0" y="32"/>
                    </a:moveTo>
                    <a:cubicBezTo>
                      <a:pt x="0" y="32"/>
                      <a:pt x="0" y="12"/>
                      <a:pt x="17" y="6"/>
                    </a:cubicBezTo>
                    <a:cubicBezTo>
                      <a:pt x="35" y="0"/>
                      <a:pt x="52" y="5"/>
                      <a:pt x="52" y="5"/>
                    </a:cubicBezTo>
                    <a:cubicBezTo>
                      <a:pt x="52" y="5"/>
                      <a:pt x="38" y="50"/>
                      <a:pt x="0" y="32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29">
                <a:extLst>
                  <a:ext uri="{FF2B5EF4-FFF2-40B4-BE49-F238E27FC236}">
                    <a16:creationId xmlns:a16="http://schemas.microsoft.com/office/drawing/2014/main" id="{E7055E16-5E06-430D-A25C-4EECFCF40D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0625" y="2781300"/>
                <a:ext cx="258763" cy="242887"/>
              </a:xfrm>
              <a:custGeom>
                <a:avLst/>
                <a:gdLst>
                  <a:gd name="T0" fmla="*/ 0 w 53"/>
                  <a:gd name="T1" fmla="*/ 32 h 50"/>
                  <a:gd name="T2" fmla="*/ 18 w 53"/>
                  <a:gd name="T3" fmla="*/ 6 h 50"/>
                  <a:gd name="T4" fmla="*/ 53 w 53"/>
                  <a:gd name="T5" fmla="*/ 5 h 50"/>
                  <a:gd name="T6" fmla="*/ 0 w 53"/>
                  <a:gd name="T7" fmla="*/ 3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" h="50">
                    <a:moveTo>
                      <a:pt x="0" y="32"/>
                    </a:moveTo>
                    <a:cubicBezTo>
                      <a:pt x="0" y="32"/>
                      <a:pt x="0" y="12"/>
                      <a:pt x="18" y="6"/>
                    </a:cubicBezTo>
                    <a:cubicBezTo>
                      <a:pt x="35" y="0"/>
                      <a:pt x="53" y="5"/>
                      <a:pt x="53" y="5"/>
                    </a:cubicBezTo>
                    <a:cubicBezTo>
                      <a:pt x="53" y="5"/>
                      <a:pt x="38" y="50"/>
                      <a:pt x="0" y="32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0">
                <a:extLst>
                  <a:ext uri="{FF2B5EF4-FFF2-40B4-BE49-F238E27FC236}">
                    <a16:creationId xmlns:a16="http://schemas.microsoft.com/office/drawing/2014/main" id="{44FC85D1-D4BC-4201-8C19-C7DC56483C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1075" y="2620963"/>
                <a:ext cx="252413" cy="247650"/>
              </a:xfrm>
              <a:custGeom>
                <a:avLst/>
                <a:gdLst>
                  <a:gd name="T0" fmla="*/ 10 w 52"/>
                  <a:gd name="T1" fmla="*/ 51 h 51"/>
                  <a:gd name="T2" fmla="*/ 12 w 52"/>
                  <a:gd name="T3" fmla="*/ 19 h 51"/>
                  <a:gd name="T4" fmla="*/ 42 w 52"/>
                  <a:gd name="T5" fmla="*/ 0 h 51"/>
                  <a:gd name="T6" fmla="*/ 10 w 52"/>
                  <a:gd name="T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51">
                    <a:moveTo>
                      <a:pt x="10" y="51"/>
                    </a:moveTo>
                    <a:cubicBezTo>
                      <a:pt x="10" y="51"/>
                      <a:pt x="0" y="33"/>
                      <a:pt x="12" y="19"/>
                    </a:cubicBezTo>
                    <a:cubicBezTo>
                      <a:pt x="24" y="5"/>
                      <a:pt x="42" y="0"/>
                      <a:pt x="42" y="0"/>
                    </a:cubicBezTo>
                    <a:cubicBezTo>
                      <a:pt x="42" y="0"/>
                      <a:pt x="52" y="47"/>
                      <a:pt x="10" y="5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31">
                <a:extLst>
                  <a:ext uri="{FF2B5EF4-FFF2-40B4-BE49-F238E27FC236}">
                    <a16:creationId xmlns:a16="http://schemas.microsoft.com/office/drawing/2014/main" id="{53791B68-194B-4EF7-945B-2B21C9E4EE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7100" y="2368550"/>
                <a:ext cx="254000" cy="247650"/>
              </a:xfrm>
              <a:custGeom>
                <a:avLst/>
                <a:gdLst>
                  <a:gd name="T0" fmla="*/ 11 w 52"/>
                  <a:gd name="T1" fmla="*/ 51 h 51"/>
                  <a:gd name="T2" fmla="*/ 12 w 52"/>
                  <a:gd name="T3" fmla="*/ 19 h 51"/>
                  <a:gd name="T4" fmla="*/ 42 w 52"/>
                  <a:gd name="T5" fmla="*/ 0 h 51"/>
                  <a:gd name="T6" fmla="*/ 11 w 52"/>
                  <a:gd name="T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51">
                    <a:moveTo>
                      <a:pt x="11" y="51"/>
                    </a:moveTo>
                    <a:cubicBezTo>
                      <a:pt x="11" y="51"/>
                      <a:pt x="0" y="33"/>
                      <a:pt x="12" y="19"/>
                    </a:cubicBezTo>
                    <a:cubicBezTo>
                      <a:pt x="24" y="5"/>
                      <a:pt x="42" y="0"/>
                      <a:pt x="42" y="0"/>
                    </a:cubicBezTo>
                    <a:cubicBezTo>
                      <a:pt x="42" y="0"/>
                      <a:pt x="52" y="47"/>
                      <a:pt x="11" y="5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32">
                <a:extLst>
                  <a:ext uri="{FF2B5EF4-FFF2-40B4-BE49-F238E27FC236}">
                    <a16:creationId xmlns:a16="http://schemas.microsoft.com/office/drawing/2014/main" id="{71B71CE4-BDD1-4B12-A76D-15DC3594C1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8975" y="2155825"/>
                <a:ext cx="247650" cy="247650"/>
              </a:xfrm>
              <a:custGeom>
                <a:avLst/>
                <a:gdLst>
                  <a:gd name="T0" fmla="*/ 10 w 51"/>
                  <a:gd name="T1" fmla="*/ 51 h 51"/>
                  <a:gd name="T2" fmla="*/ 11 w 51"/>
                  <a:gd name="T3" fmla="*/ 19 h 51"/>
                  <a:gd name="T4" fmla="*/ 41 w 51"/>
                  <a:gd name="T5" fmla="*/ 0 h 51"/>
                  <a:gd name="T6" fmla="*/ 10 w 51"/>
                  <a:gd name="T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51">
                    <a:moveTo>
                      <a:pt x="10" y="51"/>
                    </a:moveTo>
                    <a:cubicBezTo>
                      <a:pt x="10" y="51"/>
                      <a:pt x="0" y="33"/>
                      <a:pt x="11" y="19"/>
                    </a:cubicBezTo>
                    <a:cubicBezTo>
                      <a:pt x="23" y="5"/>
                      <a:pt x="41" y="0"/>
                      <a:pt x="41" y="0"/>
                    </a:cubicBezTo>
                    <a:cubicBezTo>
                      <a:pt x="41" y="0"/>
                      <a:pt x="51" y="47"/>
                      <a:pt x="10" y="5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33">
                <a:extLst>
                  <a:ext uri="{FF2B5EF4-FFF2-40B4-BE49-F238E27FC236}">
                    <a16:creationId xmlns:a16="http://schemas.microsoft.com/office/drawing/2014/main" id="{1995739C-84E4-46B0-B0CB-AF60FD8EFC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8450" y="2106613"/>
                <a:ext cx="244475" cy="277812"/>
              </a:xfrm>
              <a:custGeom>
                <a:avLst/>
                <a:gdLst>
                  <a:gd name="T0" fmla="*/ 25 w 50"/>
                  <a:gd name="T1" fmla="*/ 57 h 57"/>
                  <a:gd name="T2" fmla="*/ 3 w 50"/>
                  <a:gd name="T3" fmla="*/ 34 h 57"/>
                  <a:gd name="T4" fmla="*/ 9 w 50"/>
                  <a:gd name="T5" fmla="*/ 0 h 57"/>
                  <a:gd name="T6" fmla="*/ 25 w 50"/>
                  <a:gd name="T7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0" h="57">
                    <a:moveTo>
                      <a:pt x="25" y="57"/>
                    </a:moveTo>
                    <a:cubicBezTo>
                      <a:pt x="25" y="57"/>
                      <a:pt x="5" y="53"/>
                      <a:pt x="3" y="34"/>
                    </a:cubicBezTo>
                    <a:cubicBezTo>
                      <a:pt x="0" y="16"/>
                      <a:pt x="9" y="0"/>
                      <a:pt x="9" y="0"/>
                    </a:cubicBezTo>
                    <a:cubicBezTo>
                      <a:pt x="9" y="0"/>
                      <a:pt x="50" y="24"/>
                      <a:pt x="25" y="57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34">
                <a:extLst>
                  <a:ext uri="{FF2B5EF4-FFF2-40B4-BE49-F238E27FC236}">
                    <a16:creationId xmlns:a16="http://schemas.microsoft.com/office/drawing/2014/main" id="{DFA77EA7-FC2E-402D-82BE-23A803B095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4413" y="3413125"/>
                <a:ext cx="287338" cy="238125"/>
              </a:xfrm>
              <a:custGeom>
                <a:avLst/>
                <a:gdLst>
                  <a:gd name="T0" fmla="*/ 0 w 59"/>
                  <a:gd name="T1" fmla="*/ 20 h 49"/>
                  <a:gd name="T2" fmla="*/ 26 w 59"/>
                  <a:gd name="T3" fmla="*/ 0 h 49"/>
                  <a:gd name="T4" fmla="*/ 59 w 59"/>
                  <a:gd name="T5" fmla="*/ 11 h 49"/>
                  <a:gd name="T6" fmla="*/ 0 w 59"/>
                  <a:gd name="T7" fmla="*/ 2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49">
                    <a:moveTo>
                      <a:pt x="0" y="20"/>
                    </a:moveTo>
                    <a:cubicBezTo>
                      <a:pt x="0" y="20"/>
                      <a:pt x="8" y="0"/>
                      <a:pt x="26" y="0"/>
                    </a:cubicBezTo>
                    <a:cubicBezTo>
                      <a:pt x="44" y="0"/>
                      <a:pt x="59" y="11"/>
                      <a:pt x="59" y="11"/>
                    </a:cubicBezTo>
                    <a:cubicBezTo>
                      <a:pt x="59" y="11"/>
                      <a:pt x="30" y="49"/>
                      <a:pt x="0" y="2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35">
                <a:extLst>
                  <a:ext uri="{FF2B5EF4-FFF2-40B4-BE49-F238E27FC236}">
                    <a16:creationId xmlns:a16="http://schemas.microsoft.com/office/drawing/2014/main" id="{1FB5762F-807D-4954-B794-A2F88A9574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3625" y="3224213"/>
                <a:ext cx="258763" cy="231775"/>
              </a:xfrm>
              <a:custGeom>
                <a:avLst/>
                <a:gdLst>
                  <a:gd name="T0" fmla="*/ 0 w 53"/>
                  <a:gd name="T1" fmla="*/ 19 h 48"/>
                  <a:gd name="T2" fmla="*/ 23 w 53"/>
                  <a:gd name="T3" fmla="*/ 0 h 48"/>
                  <a:gd name="T4" fmla="*/ 53 w 53"/>
                  <a:gd name="T5" fmla="*/ 10 h 48"/>
                  <a:gd name="T6" fmla="*/ 0 w 53"/>
                  <a:gd name="T7" fmla="*/ 19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" h="48">
                    <a:moveTo>
                      <a:pt x="0" y="19"/>
                    </a:moveTo>
                    <a:cubicBezTo>
                      <a:pt x="0" y="19"/>
                      <a:pt x="7" y="0"/>
                      <a:pt x="23" y="0"/>
                    </a:cubicBezTo>
                    <a:cubicBezTo>
                      <a:pt x="39" y="0"/>
                      <a:pt x="53" y="10"/>
                      <a:pt x="53" y="10"/>
                    </a:cubicBezTo>
                    <a:cubicBezTo>
                      <a:pt x="53" y="10"/>
                      <a:pt x="26" y="48"/>
                      <a:pt x="0" y="19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36">
                <a:extLst>
                  <a:ext uri="{FF2B5EF4-FFF2-40B4-BE49-F238E27FC236}">
                    <a16:creationId xmlns:a16="http://schemas.microsoft.com/office/drawing/2014/main" id="{3FAABCB2-B2B8-46F2-A442-D7191DA0B4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5413" y="3151188"/>
                <a:ext cx="219075" cy="212725"/>
              </a:xfrm>
              <a:custGeom>
                <a:avLst/>
                <a:gdLst>
                  <a:gd name="T0" fmla="*/ 0 w 45"/>
                  <a:gd name="T1" fmla="*/ 14 h 44"/>
                  <a:gd name="T2" fmla="*/ 23 w 45"/>
                  <a:gd name="T3" fmla="*/ 4 h 44"/>
                  <a:gd name="T4" fmla="*/ 45 w 45"/>
                  <a:gd name="T5" fmla="*/ 19 h 44"/>
                  <a:gd name="T6" fmla="*/ 0 w 45"/>
                  <a:gd name="T7" fmla="*/ 1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44">
                    <a:moveTo>
                      <a:pt x="0" y="14"/>
                    </a:moveTo>
                    <a:cubicBezTo>
                      <a:pt x="0" y="14"/>
                      <a:pt x="10" y="0"/>
                      <a:pt x="23" y="4"/>
                    </a:cubicBezTo>
                    <a:cubicBezTo>
                      <a:pt x="37" y="7"/>
                      <a:pt x="45" y="19"/>
                      <a:pt x="45" y="19"/>
                    </a:cubicBezTo>
                    <a:cubicBezTo>
                      <a:pt x="45" y="19"/>
                      <a:pt x="15" y="44"/>
                      <a:pt x="0" y="14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37">
                <a:extLst>
                  <a:ext uri="{FF2B5EF4-FFF2-40B4-BE49-F238E27FC236}">
                    <a16:creationId xmlns:a16="http://schemas.microsoft.com/office/drawing/2014/main" id="{4F2501E0-66B6-4567-BCB1-762C10D7A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5250" y="3321050"/>
                <a:ext cx="219075" cy="212725"/>
              </a:xfrm>
              <a:custGeom>
                <a:avLst/>
                <a:gdLst>
                  <a:gd name="T0" fmla="*/ 0 w 45"/>
                  <a:gd name="T1" fmla="*/ 14 h 44"/>
                  <a:gd name="T2" fmla="*/ 23 w 45"/>
                  <a:gd name="T3" fmla="*/ 4 h 44"/>
                  <a:gd name="T4" fmla="*/ 45 w 45"/>
                  <a:gd name="T5" fmla="*/ 19 h 44"/>
                  <a:gd name="T6" fmla="*/ 0 w 45"/>
                  <a:gd name="T7" fmla="*/ 1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44">
                    <a:moveTo>
                      <a:pt x="0" y="14"/>
                    </a:moveTo>
                    <a:cubicBezTo>
                      <a:pt x="0" y="14"/>
                      <a:pt x="10" y="0"/>
                      <a:pt x="23" y="4"/>
                    </a:cubicBezTo>
                    <a:cubicBezTo>
                      <a:pt x="37" y="8"/>
                      <a:pt x="45" y="19"/>
                      <a:pt x="45" y="19"/>
                    </a:cubicBezTo>
                    <a:cubicBezTo>
                      <a:pt x="45" y="19"/>
                      <a:pt x="15" y="44"/>
                      <a:pt x="0" y="14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340E2354-24F6-4111-B55A-ED133EAC2EBF}"/>
              </a:ext>
            </a:extLst>
          </p:cNvPr>
          <p:cNvGrpSpPr/>
          <p:nvPr/>
        </p:nvGrpSpPr>
        <p:grpSpPr>
          <a:xfrm>
            <a:off x="8689294" y="2843598"/>
            <a:ext cx="2016125" cy="2368550"/>
            <a:chOff x="6076951" y="2397125"/>
            <a:chExt cx="2016125" cy="2368550"/>
          </a:xfrm>
        </p:grpSpPr>
        <p:sp>
          <p:nvSpPr>
            <p:cNvPr id="104" name="Freeform 80">
              <a:extLst>
                <a:ext uri="{FF2B5EF4-FFF2-40B4-BE49-F238E27FC236}">
                  <a16:creationId xmlns:a16="http://schemas.microsoft.com/office/drawing/2014/main" id="{BD84310B-7D45-49B4-8929-37331F4F2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9876" y="3292475"/>
              <a:ext cx="855663" cy="1473200"/>
            </a:xfrm>
            <a:custGeom>
              <a:avLst/>
              <a:gdLst>
                <a:gd name="T0" fmla="*/ 66 w 186"/>
                <a:gd name="T1" fmla="*/ 321 h 321"/>
                <a:gd name="T2" fmla="*/ 73 w 186"/>
                <a:gd name="T3" fmla="*/ 180 h 321"/>
                <a:gd name="T4" fmla="*/ 0 w 186"/>
                <a:gd name="T5" fmla="*/ 81 h 321"/>
                <a:gd name="T6" fmla="*/ 12 w 186"/>
                <a:gd name="T7" fmla="*/ 70 h 321"/>
                <a:gd name="T8" fmla="*/ 81 w 186"/>
                <a:gd name="T9" fmla="*/ 148 h 321"/>
                <a:gd name="T10" fmla="*/ 88 w 186"/>
                <a:gd name="T11" fmla="*/ 0 h 321"/>
                <a:gd name="T12" fmla="*/ 106 w 186"/>
                <a:gd name="T13" fmla="*/ 0 h 321"/>
                <a:gd name="T14" fmla="*/ 113 w 186"/>
                <a:gd name="T15" fmla="*/ 97 h 321"/>
                <a:gd name="T16" fmla="*/ 173 w 186"/>
                <a:gd name="T17" fmla="*/ 32 h 321"/>
                <a:gd name="T18" fmla="*/ 186 w 186"/>
                <a:gd name="T19" fmla="*/ 50 h 321"/>
                <a:gd name="T20" fmla="*/ 123 w 186"/>
                <a:gd name="T21" fmla="*/ 126 h 321"/>
                <a:gd name="T22" fmla="*/ 118 w 186"/>
                <a:gd name="T23" fmla="*/ 202 h 321"/>
                <a:gd name="T24" fmla="*/ 130 w 186"/>
                <a:gd name="T25" fmla="*/ 319 h 321"/>
                <a:gd name="T26" fmla="*/ 66 w 186"/>
                <a:gd name="T27" fmla="*/ 321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6" h="321">
                  <a:moveTo>
                    <a:pt x="66" y="321"/>
                  </a:moveTo>
                  <a:cubicBezTo>
                    <a:pt x="66" y="321"/>
                    <a:pt x="83" y="212"/>
                    <a:pt x="73" y="180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81" y="148"/>
                    <a:pt x="81" y="148"/>
                    <a:pt x="81" y="148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73" y="32"/>
                    <a:pt x="173" y="32"/>
                    <a:pt x="173" y="32"/>
                  </a:cubicBezTo>
                  <a:cubicBezTo>
                    <a:pt x="186" y="50"/>
                    <a:pt x="186" y="50"/>
                    <a:pt x="186" y="50"/>
                  </a:cubicBezTo>
                  <a:cubicBezTo>
                    <a:pt x="123" y="126"/>
                    <a:pt x="123" y="126"/>
                    <a:pt x="123" y="126"/>
                  </a:cubicBezTo>
                  <a:cubicBezTo>
                    <a:pt x="123" y="126"/>
                    <a:pt x="112" y="126"/>
                    <a:pt x="118" y="202"/>
                  </a:cubicBezTo>
                  <a:cubicBezTo>
                    <a:pt x="125" y="279"/>
                    <a:pt x="130" y="319"/>
                    <a:pt x="130" y="319"/>
                  </a:cubicBezTo>
                  <a:lnTo>
                    <a:pt x="66" y="321"/>
                  </a:lnTo>
                  <a:close/>
                </a:path>
              </a:pathLst>
            </a:custGeom>
            <a:solidFill>
              <a:srgbClr val="A277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81">
              <a:extLst>
                <a:ext uri="{FF2B5EF4-FFF2-40B4-BE49-F238E27FC236}">
                  <a16:creationId xmlns:a16="http://schemas.microsoft.com/office/drawing/2014/main" id="{7ACD8BD1-8F25-42E3-AF0E-355DDF34D5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2413" y="2800350"/>
              <a:ext cx="441325" cy="477838"/>
            </a:xfrm>
            <a:custGeom>
              <a:avLst/>
              <a:gdLst>
                <a:gd name="T0" fmla="*/ 93 w 96"/>
                <a:gd name="T1" fmla="*/ 87 h 104"/>
                <a:gd name="T2" fmla="*/ 0 w 96"/>
                <a:gd name="T3" fmla="*/ 31 h 104"/>
                <a:gd name="T4" fmla="*/ 96 w 96"/>
                <a:gd name="T5" fmla="*/ 78 h 104"/>
                <a:gd name="T6" fmla="*/ 44 w 96"/>
                <a:gd name="T7" fmla="*/ 52 h 104"/>
                <a:gd name="T8" fmla="*/ 93 w 96"/>
                <a:gd name="T9" fmla="*/ 8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04">
                  <a:moveTo>
                    <a:pt x="93" y="87"/>
                  </a:moveTo>
                  <a:cubicBezTo>
                    <a:pt x="93" y="87"/>
                    <a:pt x="34" y="104"/>
                    <a:pt x="0" y="31"/>
                  </a:cubicBezTo>
                  <a:cubicBezTo>
                    <a:pt x="0" y="31"/>
                    <a:pt x="76" y="0"/>
                    <a:pt x="96" y="78"/>
                  </a:cubicBezTo>
                  <a:cubicBezTo>
                    <a:pt x="96" y="78"/>
                    <a:pt x="58" y="64"/>
                    <a:pt x="44" y="52"/>
                  </a:cubicBezTo>
                  <a:cubicBezTo>
                    <a:pt x="44" y="52"/>
                    <a:pt x="72" y="83"/>
                    <a:pt x="93" y="8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82">
              <a:extLst>
                <a:ext uri="{FF2B5EF4-FFF2-40B4-BE49-F238E27FC236}">
                  <a16:creationId xmlns:a16="http://schemas.microsoft.com/office/drawing/2014/main" id="{72B3CB99-5A44-41EB-9D5F-B6885999AF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613" y="3186113"/>
              <a:ext cx="396875" cy="409575"/>
            </a:xfrm>
            <a:custGeom>
              <a:avLst/>
              <a:gdLst>
                <a:gd name="T0" fmla="*/ 68 w 86"/>
                <a:gd name="T1" fmla="*/ 89 h 89"/>
                <a:gd name="T2" fmla="*/ 0 w 86"/>
                <a:gd name="T3" fmla="*/ 1 h 89"/>
                <a:gd name="T4" fmla="*/ 75 w 86"/>
                <a:gd name="T5" fmla="*/ 82 h 89"/>
                <a:gd name="T6" fmla="*/ 35 w 86"/>
                <a:gd name="T7" fmla="*/ 37 h 89"/>
                <a:gd name="T8" fmla="*/ 68 w 86"/>
                <a:gd name="T9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89">
                  <a:moveTo>
                    <a:pt x="68" y="89"/>
                  </a:moveTo>
                  <a:cubicBezTo>
                    <a:pt x="68" y="89"/>
                    <a:pt x="5" y="83"/>
                    <a:pt x="0" y="1"/>
                  </a:cubicBezTo>
                  <a:cubicBezTo>
                    <a:pt x="0" y="1"/>
                    <a:pt x="86" y="0"/>
                    <a:pt x="75" y="82"/>
                  </a:cubicBezTo>
                  <a:cubicBezTo>
                    <a:pt x="75" y="82"/>
                    <a:pt x="43" y="54"/>
                    <a:pt x="35" y="37"/>
                  </a:cubicBezTo>
                  <a:cubicBezTo>
                    <a:pt x="35" y="37"/>
                    <a:pt x="50" y="77"/>
                    <a:pt x="68" y="8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83">
              <a:extLst>
                <a:ext uri="{FF2B5EF4-FFF2-40B4-BE49-F238E27FC236}">
                  <a16:creationId xmlns:a16="http://schemas.microsoft.com/office/drawing/2014/main" id="{F4F010DE-1A94-41F1-94D9-E90F80B759A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2001" y="2836863"/>
              <a:ext cx="465138" cy="446088"/>
            </a:xfrm>
            <a:custGeom>
              <a:avLst/>
              <a:gdLst>
                <a:gd name="T0" fmla="*/ 0 w 101"/>
                <a:gd name="T1" fmla="*/ 77 h 97"/>
                <a:gd name="T2" fmla="*/ 100 w 101"/>
                <a:gd name="T3" fmla="*/ 0 h 97"/>
                <a:gd name="T4" fmla="*/ 8 w 101"/>
                <a:gd name="T5" fmla="*/ 84 h 97"/>
                <a:gd name="T6" fmla="*/ 59 w 101"/>
                <a:gd name="T7" fmla="*/ 39 h 97"/>
                <a:gd name="T8" fmla="*/ 0 w 101"/>
                <a:gd name="T9" fmla="*/ 7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97">
                  <a:moveTo>
                    <a:pt x="0" y="77"/>
                  </a:moveTo>
                  <a:cubicBezTo>
                    <a:pt x="0" y="77"/>
                    <a:pt x="7" y="5"/>
                    <a:pt x="100" y="0"/>
                  </a:cubicBezTo>
                  <a:cubicBezTo>
                    <a:pt x="100" y="0"/>
                    <a:pt x="101" y="97"/>
                    <a:pt x="8" y="84"/>
                  </a:cubicBezTo>
                  <a:cubicBezTo>
                    <a:pt x="8" y="84"/>
                    <a:pt x="39" y="49"/>
                    <a:pt x="59" y="39"/>
                  </a:cubicBezTo>
                  <a:cubicBezTo>
                    <a:pt x="59" y="39"/>
                    <a:pt x="13" y="57"/>
                    <a:pt x="0" y="7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84">
              <a:extLst>
                <a:ext uri="{FF2B5EF4-FFF2-40B4-BE49-F238E27FC236}">
                  <a16:creationId xmlns:a16="http://schemas.microsoft.com/office/drawing/2014/main" id="{0CB1D2DA-1313-4D6B-A2FB-B1B9E97E50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4588" y="3255963"/>
              <a:ext cx="598488" cy="614363"/>
            </a:xfrm>
            <a:custGeom>
              <a:avLst/>
              <a:gdLst>
                <a:gd name="T0" fmla="*/ 0 w 130"/>
                <a:gd name="T1" fmla="*/ 55 h 134"/>
                <a:gd name="T2" fmla="*/ 130 w 130"/>
                <a:gd name="T3" fmla="*/ 54 h 134"/>
                <a:gd name="T4" fmla="*/ 2 w 130"/>
                <a:gd name="T5" fmla="*/ 66 h 134"/>
                <a:gd name="T6" fmla="*/ 72 w 130"/>
                <a:gd name="T7" fmla="*/ 61 h 134"/>
                <a:gd name="T8" fmla="*/ 0 w 130"/>
                <a:gd name="T9" fmla="*/ 5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134">
                  <a:moveTo>
                    <a:pt x="0" y="55"/>
                  </a:moveTo>
                  <a:cubicBezTo>
                    <a:pt x="0" y="55"/>
                    <a:pt x="50" y="0"/>
                    <a:pt x="130" y="54"/>
                  </a:cubicBezTo>
                  <a:cubicBezTo>
                    <a:pt x="130" y="54"/>
                    <a:pt x="72" y="134"/>
                    <a:pt x="2" y="66"/>
                  </a:cubicBezTo>
                  <a:cubicBezTo>
                    <a:pt x="2" y="66"/>
                    <a:pt x="50" y="56"/>
                    <a:pt x="72" y="61"/>
                  </a:cubicBezTo>
                  <a:cubicBezTo>
                    <a:pt x="72" y="61"/>
                    <a:pt x="24" y="47"/>
                    <a:pt x="0" y="5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85">
              <a:extLst>
                <a:ext uri="{FF2B5EF4-FFF2-40B4-BE49-F238E27FC236}">
                  <a16:creationId xmlns:a16="http://schemas.microsoft.com/office/drawing/2014/main" id="{AA64520C-6A60-46A6-B2A8-42FC07C67AA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7426" y="2984500"/>
              <a:ext cx="506413" cy="473075"/>
            </a:xfrm>
            <a:custGeom>
              <a:avLst/>
              <a:gdLst>
                <a:gd name="T0" fmla="*/ 24 w 110"/>
                <a:gd name="T1" fmla="*/ 101 h 103"/>
                <a:gd name="T2" fmla="*/ 68 w 110"/>
                <a:gd name="T3" fmla="*/ 0 h 103"/>
                <a:gd name="T4" fmla="*/ 33 w 110"/>
                <a:gd name="T5" fmla="*/ 103 h 103"/>
                <a:gd name="T6" fmla="*/ 54 w 110"/>
                <a:gd name="T7" fmla="*/ 48 h 103"/>
                <a:gd name="T8" fmla="*/ 24 w 110"/>
                <a:gd name="T9" fmla="*/ 10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03">
                  <a:moveTo>
                    <a:pt x="24" y="101"/>
                  </a:moveTo>
                  <a:cubicBezTo>
                    <a:pt x="24" y="101"/>
                    <a:pt x="0" y="44"/>
                    <a:pt x="68" y="0"/>
                  </a:cubicBezTo>
                  <a:cubicBezTo>
                    <a:pt x="68" y="0"/>
                    <a:pt x="110" y="74"/>
                    <a:pt x="33" y="103"/>
                  </a:cubicBezTo>
                  <a:cubicBezTo>
                    <a:pt x="33" y="103"/>
                    <a:pt x="43" y="63"/>
                    <a:pt x="54" y="48"/>
                  </a:cubicBezTo>
                  <a:cubicBezTo>
                    <a:pt x="54" y="48"/>
                    <a:pt x="26" y="80"/>
                    <a:pt x="24" y="10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86">
              <a:extLst>
                <a:ext uri="{FF2B5EF4-FFF2-40B4-BE49-F238E27FC236}">
                  <a16:creationId xmlns:a16="http://schemas.microsoft.com/office/drawing/2014/main" id="{F3166190-39BF-4AED-B1A9-32375CEB17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4026" y="2397125"/>
              <a:ext cx="654050" cy="628650"/>
            </a:xfrm>
            <a:custGeom>
              <a:avLst/>
              <a:gdLst>
                <a:gd name="T0" fmla="*/ 55 w 142"/>
                <a:gd name="T1" fmla="*/ 137 h 137"/>
                <a:gd name="T2" fmla="*/ 62 w 142"/>
                <a:gd name="T3" fmla="*/ 0 h 137"/>
                <a:gd name="T4" fmla="*/ 66 w 142"/>
                <a:gd name="T5" fmla="*/ 136 h 137"/>
                <a:gd name="T6" fmla="*/ 65 w 142"/>
                <a:gd name="T7" fmla="*/ 62 h 137"/>
                <a:gd name="T8" fmla="*/ 55 w 142"/>
                <a:gd name="T9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37">
                  <a:moveTo>
                    <a:pt x="55" y="137"/>
                  </a:moveTo>
                  <a:cubicBezTo>
                    <a:pt x="55" y="137"/>
                    <a:pt x="0" y="81"/>
                    <a:pt x="62" y="0"/>
                  </a:cubicBezTo>
                  <a:cubicBezTo>
                    <a:pt x="62" y="0"/>
                    <a:pt x="142" y="68"/>
                    <a:pt x="66" y="136"/>
                  </a:cubicBezTo>
                  <a:cubicBezTo>
                    <a:pt x="66" y="136"/>
                    <a:pt x="59" y="85"/>
                    <a:pt x="65" y="62"/>
                  </a:cubicBezTo>
                  <a:cubicBezTo>
                    <a:pt x="65" y="62"/>
                    <a:pt x="47" y="112"/>
                    <a:pt x="55" y="13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87">
              <a:extLst>
                <a:ext uri="{FF2B5EF4-FFF2-40B4-BE49-F238E27FC236}">
                  <a16:creationId xmlns:a16="http://schemas.microsoft.com/office/drawing/2014/main" id="{02BF46D0-C7DC-43B5-BD3C-3CF1AB6575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6951" y="3429000"/>
              <a:ext cx="496888" cy="506413"/>
            </a:xfrm>
            <a:custGeom>
              <a:avLst/>
              <a:gdLst>
                <a:gd name="T0" fmla="*/ 108 w 108"/>
                <a:gd name="T1" fmla="*/ 64 h 110"/>
                <a:gd name="T2" fmla="*/ 0 w 108"/>
                <a:gd name="T3" fmla="*/ 68 h 110"/>
                <a:gd name="T4" fmla="*/ 106 w 108"/>
                <a:gd name="T5" fmla="*/ 55 h 110"/>
                <a:gd name="T6" fmla="*/ 49 w 108"/>
                <a:gd name="T7" fmla="*/ 61 h 110"/>
                <a:gd name="T8" fmla="*/ 108 w 108"/>
                <a:gd name="T9" fmla="*/ 6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10">
                  <a:moveTo>
                    <a:pt x="108" y="64"/>
                  </a:moveTo>
                  <a:cubicBezTo>
                    <a:pt x="108" y="64"/>
                    <a:pt x="68" y="110"/>
                    <a:pt x="0" y="68"/>
                  </a:cubicBezTo>
                  <a:cubicBezTo>
                    <a:pt x="0" y="68"/>
                    <a:pt x="47" y="0"/>
                    <a:pt x="106" y="55"/>
                  </a:cubicBezTo>
                  <a:cubicBezTo>
                    <a:pt x="106" y="55"/>
                    <a:pt x="66" y="64"/>
                    <a:pt x="49" y="61"/>
                  </a:cubicBezTo>
                  <a:cubicBezTo>
                    <a:pt x="49" y="61"/>
                    <a:pt x="88" y="72"/>
                    <a:pt x="108" y="6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88">
              <a:extLst>
                <a:ext uri="{FF2B5EF4-FFF2-40B4-BE49-F238E27FC236}">
                  <a16:creationId xmlns:a16="http://schemas.microsoft.com/office/drawing/2014/main" id="{E21E8485-5A21-4B66-8B3D-BDF5F68B46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2051" y="3806825"/>
              <a:ext cx="447675" cy="403225"/>
            </a:xfrm>
            <a:custGeom>
              <a:avLst/>
              <a:gdLst>
                <a:gd name="T0" fmla="*/ 88 w 97"/>
                <a:gd name="T1" fmla="*/ 4 h 88"/>
                <a:gd name="T2" fmla="*/ 21 w 97"/>
                <a:gd name="T3" fmla="*/ 88 h 88"/>
                <a:gd name="T4" fmla="*/ 80 w 97"/>
                <a:gd name="T5" fmla="*/ 0 h 88"/>
                <a:gd name="T6" fmla="*/ 47 w 97"/>
                <a:gd name="T7" fmla="*/ 47 h 88"/>
                <a:gd name="T8" fmla="*/ 88 w 97"/>
                <a:gd name="T9" fmla="*/ 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88">
                  <a:moveTo>
                    <a:pt x="88" y="4"/>
                  </a:moveTo>
                  <a:cubicBezTo>
                    <a:pt x="88" y="4"/>
                    <a:pt x="97" y="64"/>
                    <a:pt x="21" y="88"/>
                  </a:cubicBezTo>
                  <a:cubicBezTo>
                    <a:pt x="21" y="88"/>
                    <a:pt x="0" y="8"/>
                    <a:pt x="80" y="0"/>
                  </a:cubicBezTo>
                  <a:cubicBezTo>
                    <a:pt x="80" y="0"/>
                    <a:pt x="61" y="35"/>
                    <a:pt x="47" y="47"/>
                  </a:cubicBezTo>
                  <a:cubicBezTo>
                    <a:pt x="47" y="47"/>
                    <a:pt x="81" y="23"/>
                    <a:pt x="88" y="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89">
              <a:extLst>
                <a:ext uri="{FF2B5EF4-FFF2-40B4-BE49-F238E27FC236}">
                  <a16:creationId xmlns:a16="http://schemas.microsoft.com/office/drawing/2014/main" id="{CE9343B7-40C9-4B33-B92F-F935D908B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7176" y="3227388"/>
              <a:ext cx="412750" cy="385763"/>
            </a:xfrm>
            <a:custGeom>
              <a:avLst/>
              <a:gdLst>
                <a:gd name="T0" fmla="*/ 22 w 90"/>
                <a:gd name="T1" fmla="*/ 82 h 84"/>
                <a:gd name="T2" fmla="*/ 55 w 90"/>
                <a:gd name="T3" fmla="*/ 0 h 84"/>
                <a:gd name="T4" fmla="*/ 29 w 90"/>
                <a:gd name="T5" fmla="*/ 84 h 84"/>
                <a:gd name="T6" fmla="*/ 44 w 90"/>
                <a:gd name="T7" fmla="*/ 39 h 84"/>
                <a:gd name="T8" fmla="*/ 22 w 90"/>
                <a:gd name="T9" fmla="*/ 8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22" y="82"/>
                  </a:moveTo>
                  <a:cubicBezTo>
                    <a:pt x="22" y="82"/>
                    <a:pt x="0" y="37"/>
                    <a:pt x="55" y="0"/>
                  </a:cubicBezTo>
                  <a:cubicBezTo>
                    <a:pt x="55" y="0"/>
                    <a:pt x="90" y="59"/>
                    <a:pt x="29" y="84"/>
                  </a:cubicBezTo>
                  <a:cubicBezTo>
                    <a:pt x="29" y="84"/>
                    <a:pt x="36" y="51"/>
                    <a:pt x="44" y="39"/>
                  </a:cubicBezTo>
                  <a:cubicBezTo>
                    <a:pt x="44" y="39"/>
                    <a:pt x="23" y="65"/>
                    <a:pt x="22" y="8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D3D71B0F-4807-439D-9DA2-58F1602D6148}"/>
              </a:ext>
            </a:extLst>
          </p:cNvPr>
          <p:cNvGrpSpPr/>
          <p:nvPr/>
        </p:nvGrpSpPr>
        <p:grpSpPr>
          <a:xfrm>
            <a:off x="4991099" y="2783273"/>
            <a:ext cx="2209800" cy="2428875"/>
            <a:chOff x="3389313" y="2165351"/>
            <a:chExt cx="2209800" cy="2428875"/>
          </a:xfrm>
        </p:grpSpPr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80A58862-D3A6-468A-AE66-5824CEA6BB23}"/>
                </a:ext>
              </a:extLst>
            </p:cNvPr>
            <p:cNvGrpSpPr/>
            <p:nvPr/>
          </p:nvGrpSpPr>
          <p:grpSpPr>
            <a:xfrm>
              <a:off x="3389313" y="2165351"/>
              <a:ext cx="2117726" cy="1797050"/>
              <a:chOff x="3389313" y="2165351"/>
              <a:chExt cx="2117726" cy="1797050"/>
            </a:xfrm>
          </p:grpSpPr>
          <p:sp>
            <p:nvSpPr>
              <p:cNvPr id="118" name="Freeform 41">
                <a:extLst>
                  <a:ext uri="{FF2B5EF4-FFF2-40B4-BE49-F238E27FC236}">
                    <a16:creationId xmlns:a16="http://schemas.microsoft.com/office/drawing/2014/main" id="{092D7D51-6CB8-402B-8A07-0094D4E872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3513" y="2165351"/>
                <a:ext cx="1230313" cy="1196975"/>
              </a:xfrm>
              <a:custGeom>
                <a:avLst/>
                <a:gdLst>
                  <a:gd name="T0" fmla="*/ 124 w 295"/>
                  <a:gd name="T1" fmla="*/ 288 h 288"/>
                  <a:gd name="T2" fmla="*/ 113 w 295"/>
                  <a:gd name="T3" fmla="*/ 0 h 288"/>
                  <a:gd name="T4" fmla="*/ 148 w 295"/>
                  <a:gd name="T5" fmla="*/ 283 h 288"/>
                  <a:gd name="T6" fmla="*/ 133 w 295"/>
                  <a:gd name="T7" fmla="*/ 129 h 288"/>
                  <a:gd name="T8" fmla="*/ 124 w 295"/>
                  <a:gd name="T9" fmla="*/ 288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5" h="288">
                    <a:moveTo>
                      <a:pt x="124" y="288"/>
                    </a:moveTo>
                    <a:cubicBezTo>
                      <a:pt x="124" y="288"/>
                      <a:pt x="0" y="181"/>
                      <a:pt x="113" y="0"/>
                    </a:cubicBezTo>
                    <a:cubicBezTo>
                      <a:pt x="113" y="0"/>
                      <a:pt x="295" y="125"/>
                      <a:pt x="148" y="283"/>
                    </a:cubicBezTo>
                    <a:cubicBezTo>
                      <a:pt x="148" y="283"/>
                      <a:pt x="124" y="177"/>
                      <a:pt x="133" y="129"/>
                    </a:cubicBezTo>
                    <a:cubicBezTo>
                      <a:pt x="133" y="129"/>
                      <a:pt x="104" y="236"/>
                      <a:pt x="124" y="288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42">
                <a:extLst>
                  <a:ext uri="{FF2B5EF4-FFF2-40B4-BE49-F238E27FC236}">
                    <a16:creationId xmlns:a16="http://schemas.microsoft.com/office/drawing/2014/main" id="{68AF3561-9970-4FFB-AEAE-3894D887E0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9313" y="2578101"/>
                <a:ext cx="963613" cy="1035050"/>
              </a:xfrm>
              <a:custGeom>
                <a:avLst/>
                <a:gdLst>
                  <a:gd name="T0" fmla="*/ 223 w 231"/>
                  <a:gd name="T1" fmla="*/ 205 h 249"/>
                  <a:gd name="T2" fmla="*/ 0 w 231"/>
                  <a:gd name="T3" fmla="*/ 79 h 249"/>
                  <a:gd name="T4" fmla="*/ 231 w 231"/>
                  <a:gd name="T5" fmla="*/ 185 h 249"/>
                  <a:gd name="T6" fmla="*/ 107 w 231"/>
                  <a:gd name="T7" fmla="*/ 125 h 249"/>
                  <a:gd name="T8" fmla="*/ 223 w 231"/>
                  <a:gd name="T9" fmla="*/ 205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1" h="249">
                    <a:moveTo>
                      <a:pt x="223" y="205"/>
                    </a:moveTo>
                    <a:cubicBezTo>
                      <a:pt x="223" y="205"/>
                      <a:pt x="84" y="249"/>
                      <a:pt x="0" y="79"/>
                    </a:cubicBezTo>
                    <a:cubicBezTo>
                      <a:pt x="0" y="79"/>
                      <a:pt x="180" y="0"/>
                      <a:pt x="231" y="185"/>
                    </a:cubicBezTo>
                    <a:cubicBezTo>
                      <a:pt x="231" y="185"/>
                      <a:pt x="139" y="154"/>
                      <a:pt x="107" y="125"/>
                    </a:cubicBezTo>
                    <a:cubicBezTo>
                      <a:pt x="107" y="125"/>
                      <a:pt x="175" y="196"/>
                      <a:pt x="223" y="205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43">
                <a:extLst>
                  <a:ext uri="{FF2B5EF4-FFF2-40B4-BE49-F238E27FC236}">
                    <a16:creationId xmlns:a16="http://schemas.microsoft.com/office/drawing/2014/main" id="{FD6CB5CC-371C-4FCE-8207-7561E5F9F5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2826" y="3305176"/>
                <a:ext cx="666750" cy="657225"/>
              </a:xfrm>
              <a:custGeom>
                <a:avLst/>
                <a:gdLst>
                  <a:gd name="T0" fmla="*/ 160 w 160"/>
                  <a:gd name="T1" fmla="*/ 75 h 158"/>
                  <a:gd name="T2" fmla="*/ 0 w 160"/>
                  <a:gd name="T3" fmla="*/ 118 h 158"/>
                  <a:gd name="T4" fmla="*/ 155 w 160"/>
                  <a:gd name="T5" fmla="*/ 62 h 158"/>
                  <a:gd name="T6" fmla="*/ 70 w 160"/>
                  <a:gd name="T7" fmla="*/ 91 h 158"/>
                  <a:gd name="T8" fmla="*/ 160 w 160"/>
                  <a:gd name="T9" fmla="*/ 75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0" h="158">
                    <a:moveTo>
                      <a:pt x="160" y="75"/>
                    </a:moveTo>
                    <a:cubicBezTo>
                      <a:pt x="160" y="75"/>
                      <a:pt x="116" y="158"/>
                      <a:pt x="0" y="118"/>
                    </a:cubicBezTo>
                    <a:cubicBezTo>
                      <a:pt x="0" y="118"/>
                      <a:pt x="47" y="0"/>
                      <a:pt x="155" y="62"/>
                    </a:cubicBezTo>
                    <a:cubicBezTo>
                      <a:pt x="155" y="62"/>
                      <a:pt x="98" y="89"/>
                      <a:pt x="70" y="91"/>
                    </a:cubicBezTo>
                    <a:cubicBezTo>
                      <a:pt x="70" y="91"/>
                      <a:pt x="134" y="93"/>
                      <a:pt x="160" y="75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44">
                <a:extLst>
                  <a:ext uri="{FF2B5EF4-FFF2-40B4-BE49-F238E27FC236}">
                    <a16:creationId xmlns:a16="http://schemas.microsoft.com/office/drawing/2014/main" id="{EB0CD949-5FDA-46B0-9B9B-80D74E1C9A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4901" y="3429001"/>
                <a:ext cx="479425" cy="508000"/>
              </a:xfrm>
              <a:custGeom>
                <a:avLst/>
                <a:gdLst>
                  <a:gd name="T0" fmla="*/ 1 w 115"/>
                  <a:gd name="T1" fmla="*/ 39 h 122"/>
                  <a:gd name="T2" fmla="*/ 115 w 115"/>
                  <a:gd name="T3" fmla="*/ 62 h 122"/>
                  <a:gd name="T4" fmla="*/ 0 w 115"/>
                  <a:gd name="T5" fmla="*/ 49 h 122"/>
                  <a:gd name="T6" fmla="*/ 63 w 115"/>
                  <a:gd name="T7" fmla="*/ 57 h 122"/>
                  <a:gd name="T8" fmla="*/ 1 w 115"/>
                  <a:gd name="T9" fmla="*/ 3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122">
                    <a:moveTo>
                      <a:pt x="1" y="39"/>
                    </a:moveTo>
                    <a:cubicBezTo>
                      <a:pt x="1" y="39"/>
                      <a:pt x="54" y="0"/>
                      <a:pt x="115" y="62"/>
                    </a:cubicBezTo>
                    <a:cubicBezTo>
                      <a:pt x="115" y="62"/>
                      <a:pt x="49" y="122"/>
                      <a:pt x="0" y="49"/>
                    </a:cubicBezTo>
                    <a:cubicBezTo>
                      <a:pt x="0" y="49"/>
                      <a:pt x="44" y="50"/>
                      <a:pt x="63" y="57"/>
                    </a:cubicBezTo>
                    <a:cubicBezTo>
                      <a:pt x="63" y="57"/>
                      <a:pt x="23" y="36"/>
                      <a:pt x="1" y="3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45">
                <a:extLst>
                  <a:ext uri="{FF2B5EF4-FFF2-40B4-BE49-F238E27FC236}">
                    <a16:creationId xmlns:a16="http://schemas.microsoft.com/office/drawing/2014/main" id="{A636A1ED-E41C-466C-B5A7-40C4FF545D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0901" y="2797176"/>
                <a:ext cx="846138" cy="806450"/>
              </a:xfrm>
              <a:custGeom>
                <a:avLst/>
                <a:gdLst>
                  <a:gd name="T0" fmla="*/ 0 w 203"/>
                  <a:gd name="T1" fmla="*/ 152 h 194"/>
                  <a:gd name="T2" fmla="*/ 203 w 203"/>
                  <a:gd name="T3" fmla="*/ 0 h 194"/>
                  <a:gd name="T4" fmla="*/ 16 w 203"/>
                  <a:gd name="T5" fmla="*/ 167 h 194"/>
                  <a:gd name="T6" fmla="*/ 119 w 203"/>
                  <a:gd name="T7" fmla="*/ 78 h 194"/>
                  <a:gd name="T8" fmla="*/ 0 w 203"/>
                  <a:gd name="T9" fmla="*/ 152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3" h="194">
                    <a:moveTo>
                      <a:pt x="0" y="152"/>
                    </a:moveTo>
                    <a:cubicBezTo>
                      <a:pt x="0" y="152"/>
                      <a:pt x="15" y="9"/>
                      <a:pt x="203" y="0"/>
                    </a:cubicBezTo>
                    <a:cubicBezTo>
                      <a:pt x="203" y="0"/>
                      <a:pt x="203" y="194"/>
                      <a:pt x="16" y="167"/>
                    </a:cubicBezTo>
                    <a:cubicBezTo>
                      <a:pt x="16" y="167"/>
                      <a:pt x="80" y="96"/>
                      <a:pt x="119" y="78"/>
                    </a:cubicBezTo>
                    <a:cubicBezTo>
                      <a:pt x="119" y="78"/>
                      <a:pt x="28" y="112"/>
                      <a:pt x="0" y="152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6" name="Freeform 46">
              <a:extLst>
                <a:ext uri="{FF2B5EF4-FFF2-40B4-BE49-F238E27FC236}">
                  <a16:creationId xmlns:a16="http://schemas.microsoft.com/office/drawing/2014/main" id="{B58C72A5-7DBD-458C-907A-27C359D0D0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9576" y="3351213"/>
              <a:ext cx="679450" cy="1101725"/>
            </a:xfrm>
            <a:custGeom>
              <a:avLst/>
              <a:gdLst>
                <a:gd name="T0" fmla="*/ 129 w 163"/>
                <a:gd name="T1" fmla="*/ 265 h 265"/>
                <a:gd name="T2" fmla="*/ 123 w 163"/>
                <a:gd name="T3" fmla="*/ 118 h 265"/>
                <a:gd name="T4" fmla="*/ 161 w 163"/>
                <a:gd name="T5" fmla="*/ 42 h 265"/>
                <a:gd name="T6" fmla="*/ 143 w 163"/>
                <a:gd name="T7" fmla="*/ 45 h 265"/>
                <a:gd name="T8" fmla="*/ 108 w 163"/>
                <a:gd name="T9" fmla="*/ 67 h 265"/>
                <a:gd name="T10" fmla="*/ 80 w 163"/>
                <a:gd name="T11" fmla="*/ 6 h 265"/>
                <a:gd name="T12" fmla="*/ 77 w 163"/>
                <a:gd name="T13" fmla="*/ 46 h 265"/>
                <a:gd name="T14" fmla="*/ 48 w 163"/>
                <a:gd name="T15" fmla="*/ 30 h 265"/>
                <a:gd name="T16" fmla="*/ 27 w 163"/>
                <a:gd name="T17" fmla="*/ 15 h 265"/>
                <a:gd name="T18" fmla="*/ 51 w 163"/>
                <a:gd name="T19" fmla="*/ 67 h 265"/>
                <a:gd name="T20" fmla="*/ 10 w 163"/>
                <a:gd name="T21" fmla="*/ 32 h 265"/>
                <a:gd name="T22" fmla="*/ 9 w 163"/>
                <a:gd name="T23" fmla="*/ 48 h 265"/>
                <a:gd name="T24" fmla="*/ 42 w 163"/>
                <a:gd name="T25" fmla="*/ 83 h 265"/>
                <a:gd name="T26" fmla="*/ 10 w 163"/>
                <a:gd name="T27" fmla="*/ 68 h 265"/>
                <a:gd name="T28" fmla="*/ 19 w 163"/>
                <a:gd name="T29" fmla="*/ 87 h 265"/>
                <a:gd name="T30" fmla="*/ 70 w 163"/>
                <a:gd name="T31" fmla="*/ 143 h 265"/>
                <a:gd name="T32" fmla="*/ 61 w 163"/>
                <a:gd name="T33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3" h="265">
                  <a:moveTo>
                    <a:pt x="129" y="265"/>
                  </a:moveTo>
                  <a:cubicBezTo>
                    <a:pt x="129" y="265"/>
                    <a:pt x="106" y="173"/>
                    <a:pt x="123" y="118"/>
                  </a:cubicBezTo>
                  <a:cubicBezTo>
                    <a:pt x="139" y="62"/>
                    <a:pt x="163" y="51"/>
                    <a:pt x="161" y="42"/>
                  </a:cubicBezTo>
                  <a:cubicBezTo>
                    <a:pt x="159" y="34"/>
                    <a:pt x="147" y="38"/>
                    <a:pt x="143" y="45"/>
                  </a:cubicBezTo>
                  <a:cubicBezTo>
                    <a:pt x="139" y="53"/>
                    <a:pt x="122" y="70"/>
                    <a:pt x="108" y="67"/>
                  </a:cubicBezTo>
                  <a:cubicBezTo>
                    <a:pt x="94" y="64"/>
                    <a:pt x="91" y="11"/>
                    <a:pt x="80" y="6"/>
                  </a:cubicBezTo>
                  <a:cubicBezTo>
                    <a:pt x="70" y="0"/>
                    <a:pt x="73" y="25"/>
                    <a:pt x="77" y="46"/>
                  </a:cubicBezTo>
                  <a:cubicBezTo>
                    <a:pt x="80" y="67"/>
                    <a:pt x="60" y="55"/>
                    <a:pt x="48" y="30"/>
                  </a:cubicBezTo>
                  <a:cubicBezTo>
                    <a:pt x="36" y="4"/>
                    <a:pt x="28" y="12"/>
                    <a:pt x="27" y="15"/>
                  </a:cubicBezTo>
                  <a:cubicBezTo>
                    <a:pt x="25" y="19"/>
                    <a:pt x="54" y="65"/>
                    <a:pt x="51" y="67"/>
                  </a:cubicBezTo>
                  <a:cubicBezTo>
                    <a:pt x="49" y="69"/>
                    <a:pt x="13" y="31"/>
                    <a:pt x="10" y="32"/>
                  </a:cubicBezTo>
                  <a:cubicBezTo>
                    <a:pt x="6" y="33"/>
                    <a:pt x="0" y="36"/>
                    <a:pt x="9" y="48"/>
                  </a:cubicBezTo>
                  <a:cubicBezTo>
                    <a:pt x="17" y="60"/>
                    <a:pt x="44" y="80"/>
                    <a:pt x="42" y="83"/>
                  </a:cubicBezTo>
                  <a:cubicBezTo>
                    <a:pt x="40" y="87"/>
                    <a:pt x="18" y="68"/>
                    <a:pt x="10" y="68"/>
                  </a:cubicBezTo>
                  <a:cubicBezTo>
                    <a:pt x="1" y="67"/>
                    <a:pt x="5" y="78"/>
                    <a:pt x="19" y="87"/>
                  </a:cubicBezTo>
                  <a:cubicBezTo>
                    <a:pt x="34" y="97"/>
                    <a:pt x="70" y="107"/>
                    <a:pt x="70" y="143"/>
                  </a:cubicBezTo>
                  <a:cubicBezTo>
                    <a:pt x="71" y="179"/>
                    <a:pt x="61" y="265"/>
                    <a:pt x="61" y="265"/>
                  </a:cubicBezTo>
                </a:path>
              </a:pathLst>
            </a:custGeom>
            <a:solidFill>
              <a:srgbClr val="A277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47">
              <a:extLst>
                <a:ext uri="{FF2B5EF4-FFF2-40B4-BE49-F238E27FC236}">
                  <a16:creationId xmlns:a16="http://schemas.microsoft.com/office/drawing/2014/main" id="{A28D12EA-A311-4AE9-816A-11526C21E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0138" y="4127501"/>
              <a:ext cx="1958975" cy="466725"/>
            </a:xfrm>
            <a:custGeom>
              <a:avLst/>
              <a:gdLst>
                <a:gd name="T0" fmla="*/ 470 w 470"/>
                <a:gd name="T1" fmla="*/ 98 h 112"/>
                <a:gd name="T2" fmla="*/ 0 w 470"/>
                <a:gd name="T3" fmla="*/ 112 h 112"/>
                <a:gd name="T4" fmla="*/ 470 w 470"/>
                <a:gd name="T5" fmla="*/ 9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0" h="112">
                  <a:moveTo>
                    <a:pt x="470" y="98"/>
                  </a:moveTo>
                  <a:cubicBezTo>
                    <a:pt x="470" y="98"/>
                    <a:pt x="177" y="57"/>
                    <a:pt x="0" y="112"/>
                  </a:cubicBezTo>
                  <a:cubicBezTo>
                    <a:pt x="0" y="112"/>
                    <a:pt x="197" y="0"/>
                    <a:pt x="470" y="98"/>
                  </a:cubicBezTo>
                  <a:close/>
                </a:path>
              </a:pathLst>
            </a:custGeom>
            <a:solidFill>
              <a:srgbClr val="A277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2" name="Rectangle 141">
            <a:extLst>
              <a:ext uri="{FF2B5EF4-FFF2-40B4-BE49-F238E27FC236}">
                <a16:creationId xmlns:a16="http://schemas.microsoft.com/office/drawing/2014/main" id="{1348893C-6FD3-4240-ABAD-5D6C520FA0BB}"/>
              </a:ext>
            </a:extLst>
          </p:cNvPr>
          <p:cNvSpPr/>
          <p:nvPr/>
        </p:nvSpPr>
        <p:spPr>
          <a:xfrm rot="2700000">
            <a:off x="1392981" y="5715945"/>
            <a:ext cx="333829" cy="33382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AA8B1694-DE9B-47F0-89C5-42EBB5E6F8EA}"/>
              </a:ext>
            </a:extLst>
          </p:cNvPr>
          <p:cNvSpPr txBox="1"/>
          <p:nvPr/>
        </p:nvSpPr>
        <p:spPr>
          <a:xfrm>
            <a:off x="1425031" y="5721277"/>
            <a:ext cx="26972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1</a:t>
            </a:r>
          </a:p>
        </p:txBody>
      </p:sp>
      <p:sp>
        <p:nvSpPr>
          <p:cNvPr id="141" name="Rectangle 9">
            <a:extLst>
              <a:ext uri="{FF2B5EF4-FFF2-40B4-BE49-F238E27FC236}">
                <a16:creationId xmlns:a16="http://schemas.microsoft.com/office/drawing/2014/main" id="{7C5B2316-FB95-41CE-91D9-A9137DBD5130}"/>
              </a:ext>
            </a:extLst>
          </p:cNvPr>
          <p:cNvSpPr>
            <a:spLocks/>
          </p:cNvSpPr>
          <p:nvPr/>
        </p:nvSpPr>
        <p:spPr bwMode="auto">
          <a:xfrm>
            <a:off x="2000866" y="5721276"/>
            <a:ext cx="1595438" cy="323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Hello! letterhead design is meant to project an</a:t>
            </a: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6AFB5474-4332-4253-8B7B-17807CC86806}"/>
              </a:ext>
            </a:extLst>
          </p:cNvPr>
          <p:cNvSpPr/>
          <p:nvPr/>
        </p:nvSpPr>
        <p:spPr>
          <a:xfrm rot="2700000">
            <a:off x="4994338" y="5715945"/>
            <a:ext cx="333829" cy="33382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3B7E6732-1651-4542-8143-49259FC1697C}"/>
              </a:ext>
            </a:extLst>
          </p:cNvPr>
          <p:cNvSpPr txBox="1"/>
          <p:nvPr/>
        </p:nvSpPr>
        <p:spPr>
          <a:xfrm>
            <a:off x="5026388" y="5721277"/>
            <a:ext cx="26972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</a:t>
            </a:r>
          </a:p>
        </p:txBody>
      </p:sp>
      <p:sp>
        <p:nvSpPr>
          <p:cNvPr id="137" name="Rectangle 9">
            <a:extLst>
              <a:ext uri="{FF2B5EF4-FFF2-40B4-BE49-F238E27FC236}">
                <a16:creationId xmlns:a16="http://schemas.microsoft.com/office/drawing/2014/main" id="{27C497EA-6A2C-4FC3-AC00-E5631B29A462}"/>
              </a:ext>
            </a:extLst>
          </p:cNvPr>
          <p:cNvSpPr>
            <a:spLocks/>
          </p:cNvSpPr>
          <p:nvPr/>
        </p:nvSpPr>
        <p:spPr bwMode="auto">
          <a:xfrm>
            <a:off x="5602223" y="5721276"/>
            <a:ext cx="1595438" cy="323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Hello! letterhead design is meant to project an</a:t>
            </a: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255B20CC-70A5-4783-88F2-E4C9CA6E4078}"/>
              </a:ext>
            </a:extLst>
          </p:cNvPr>
          <p:cNvSpPr/>
          <p:nvPr/>
        </p:nvSpPr>
        <p:spPr>
          <a:xfrm rot="2700000">
            <a:off x="8595695" y="5715945"/>
            <a:ext cx="333829" cy="33382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76A40EEF-6EC5-4648-9971-D88EB8DC1830}"/>
              </a:ext>
            </a:extLst>
          </p:cNvPr>
          <p:cNvSpPr txBox="1"/>
          <p:nvPr/>
        </p:nvSpPr>
        <p:spPr>
          <a:xfrm>
            <a:off x="8627745" y="5721277"/>
            <a:ext cx="26972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3</a:t>
            </a:r>
          </a:p>
        </p:txBody>
      </p:sp>
      <p:sp>
        <p:nvSpPr>
          <p:cNvPr id="133" name="Rectangle 9">
            <a:extLst>
              <a:ext uri="{FF2B5EF4-FFF2-40B4-BE49-F238E27FC236}">
                <a16:creationId xmlns:a16="http://schemas.microsoft.com/office/drawing/2014/main" id="{00B2DFB9-2564-40A8-981E-D73DFC78E9DD}"/>
              </a:ext>
            </a:extLst>
          </p:cNvPr>
          <p:cNvSpPr>
            <a:spLocks/>
          </p:cNvSpPr>
          <p:nvPr/>
        </p:nvSpPr>
        <p:spPr bwMode="auto">
          <a:xfrm>
            <a:off x="9203580" y="5721276"/>
            <a:ext cx="1595438" cy="323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Hello! letterhead design is meant to project an</a:t>
            </a:r>
          </a:p>
        </p:txBody>
      </p: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0457AFD5-38BA-443F-ABD7-93660DBAED4A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07" b="7207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00F98C-1000-44D2-916E-B4FB8626AF8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/>
              <a:t>Map Project Location</a:t>
            </a:r>
          </a:p>
        </p:txBody>
      </p:sp>
      <p:sp>
        <p:nvSpPr>
          <p:cNvPr id="30" name="Subtitle 29">
            <a:extLst>
              <a:ext uri="{FF2B5EF4-FFF2-40B4-BE49-F238E27FC236}">
                <a16:creationId xmlns:a16="http://schemas.microsoft.com/office/drawing/2014/main" id="{7BEB6E93-8B06-4D67-BE7E-D587A9DC56A5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204" name="Oval 9">
            <a:extLst>
              <a:ext uri="{FF2B5EF4-FFF2-40B4-BE49-F238E27FC236}">
                <a16:creationId xmlns:a16="http://schemas.microsoft.com/office/drawing/2014/main" id="{CC5CCB74-D173-4453-B587-662A576501E7}"/>
              </a:ext>
            </a:extLst>
          </p:cNvPr>
          <p:cNvSpPr>
            <a:spLocks/>
          </p:cNvSpPr>
          <p:nvPr/>
        </p:nvSpPr>
        <p:spPr bwMode="auto">
          <a:xfrm>
            <a:off x="1481338" y="2780390"/>
            <a:ext cx="3448682" cy="3448682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402613A2-ABA2-4D18-A7DC-B7BD82A5E190}"/>
              </a:ext>
            </a:extLst>
          </p:cNvPr>
          <p:cNvGrpSpPr/>
          <p:nvPr/>
        </p:nvGrpSpPr>
        <p:grpSpPr>
          <a:xfrm>
            <a:off x="3836881" y="2373417"/>
            <a:ext cx="4035676" cy="3523175"/>
            <a:chOff x="9715500" y="2806700"/>
            <a:chExt cx="17149750" cy="14971881"/>
          </a:xfrm>
          <a:effectLst>
            <a:reflection blurRad="6350" stA="12000" endPos="13000" dir="5400000" sy="-100000" algn="bl" rotWithShape="0"/>
          </a:effectLst>
        </p:grpSpPr>
        <p:sp>
          <p:nvSpPr>
            <p:cNvPr id="213" name="Shape 6">
              <a:extLst>
                <a:ext uri="{FF2B5EF4-FFF2-40B4-BE49-F238E27FC236}">
                  <a16:creationId xmlns:a16="http://schemas.microsoft.com/office/drawing/2014/main" id="{7DB9C237-D0AE-4B52-905F-49834C6F1897}"/>
                </a:ext>
              </a:extLst>
            </p:cNvPr>
            <p:cNvSpPr/>
            <p:nvPr/>
          </p:nvSpPr>
          <p:spPr>
            <a:xfrm>
              <a:off x="15359688" y="17508255"/>
              <a:ext cx="5845248" cy="270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18" y="7200"/>
                  </a:moveTo>
                  <a:lnTo>
                    <a:pt x="21600" y="0"/>
                  </a:lnTo>
                  <a:cubicBezTo>
                    <a:pt x="21575" y="2780"/>
                    <a:pt x="21355" y="12687"/>
                    <a:pt x="20651" y="13859"/>
                  </a:cubicBezTo>
                  <a:cubicBezTo>
                    <a:pt x="19347" y="16026"/>
                    <a:pt x="17405" y="15717"/>
                    <a:pt x="17405" y="15717"/>
                  </a:cubicBezTo>
                  <a:lnTo>
                    <a:pt x="12405" y="15717"/>
                  </a:lnTo>
                  <a:lnTo>
                    <a:pt x="9195" y="15717"/>
                  </a:lnTo>
                  <a:lnTo>
                    <a:pt x="4195" y="15717"/>
                  </a:lnTo>
                  <a:cubicBezTo>
                    <a:pt x="4195" y="15717"/>
                    <a:pt x="2253" y="16026"/>
                    <a:pt x="949" y="13859"/>
                  </a:cubicBezTo>
                  <a:cubicBezTo>
                    <a:pt x="245" y="12687"/>
                    <a:pt x="25" y="4217"/>
                    <a:pt x="0" y="1437"/>
                  </a:cubicBezTo>
                  <a:lnTo>
                    <a:pt x="82" y="5385"/>
                  </a:lnTo>
                  <a:cubicBezTo>
                    <a:pt x="82" y="5385"/>
                    <a:pt x="124" y="14404"/>
                    <a:pt x="496" y="17423"/>
                  </a:cubicBezTo>
                  <a:cubicBezTo>
                    <a:pt x="868" y="20442"/>
                    <a:pt x="2101" y="21600"/>
                    <a:pt x="2983" y="21600"/>
                  </a:cubicBezTo>
                  <a:cubicBezTo>
                    <a:pt x="3502" y="21600"/>
                    <a:pt x="6673" y="21600"/>
                    <a:pt x="9195" y="21600"/>
                  </a:cubicBezTo>
                  <a:cubicBezTo>
                    <a:pt x="10959" y="21600"/>
                    <a:pt x="12405" y="21600"/>
                    <a:pt x="12405" y="21600"/>
                  </a:cubicBezTo>
                  <a:cubicBezTo>
                    <a:pt x="14927" y="21600"/>
                    <a:pt x="18098" y="21600"/>
                    <a:pt x="18617" y="21600"/>
                  </a:cubicBezTo>
                  <a:cubicBezTo>
                    <a:pt x="19499" y="21600"/>
                    <a:pt x="20732" y="20442"/>
                    <a:pt x="21104" y="17423"/>
                  </a:cubicBezTo>
                  <a:cubicBezTo>
                    <a:pt x="21476" y="14404"/>
                    <a:pt x="21518" y="7200"/>
                    <a:pt x="21518" y="7200"/>
                  </a:cubicBezTo>
                  <a:close/>
                </a:path>
              </a:pathLst>
            </a:custGeom>
            <a:solidFill>
              <a:srgbClr val="32373C">
                <a:alpha val="10000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14" name="Shape 6">
              <a:extLst>
                <a:ext uri="{FF2B5EF4-FFF2-40B4-BE49-F238E27FC236}">
                  <a16:creationId xmlns:a16="http://schemas.microsoft.com/office/drawing/2014/main" id="{B1BD4F66-8EA8-4AA9-9C83-DF2AB2A8F415}"/>
                </a:ext>
              </a:extLst>
            </p:cNvPr>
            <p:cNvSpPr/>
            <p:nvPr/>
          </p:nvSpPr>
          <p:spPr>
            <a:xfrm>
              <a:off x="15328900" y="17437100"/>
              <a:ext cx="5906824" cy="270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18" y="7200"/>
                  </a:moveTo>
                  <a:lnTo>
                    <a:pt x="21600" y="0"/>
                  </a:lnTo>
                  <a:cubicBezTo>
                    <a:pt x="21575" y="2780"/>
                    <a:pt x="21355" y="12687"/>
                    <a:pt x="20651" y="13859"/>
                  </a:cubicBezTo>
                  <a:cubicBezTo>
                    <a:pt x="19347" y="16026"/>
                    <a:pt x="17405" y="15717"/>
                    <a:pt x="17405" y="15717"/>
                  </a:cubicBezTo>
                  <a:lnTo>
                    <a:pt x="12405" y="15717"/>
                  </a:lnTo>
                  <a:lnTo>
                    <a:pt x="9195" y="15717"/>
                  </a:lnTo>
                  <a:lnTo>
                    <a:pt x="4195" y="15717"/>
                  </a:lnTo>
                  <a:cubicBezTo>
                    <a:pt x="4195" y="15717"/>
                    <a:pt x="2253" y="16026"/>
                    <a:pt x="949" y="13859"/>
                  </a:cubicBezTo>
                  <a:cubicBezTo>
                    <a:pt x="245" y="12687"/>
                    <a:pt x="25" y="4217"/>
                    <a:pt x="0" y="1437"/>
                  </a:cubicBezTo>
                  <a:lnTo>
                    <a:pt x="82" y="5385"/>
                  </a:lnTo>
                  <a:cubicBezTo>
                    <a:pt x="82" y="5385"/>
                    <a:pt x="124" y="14404"/>
                    <a:pt x="496" y="17423"/>
                  </a:cubicBezTo>
                  <a:cubicBezTo>
                    <a:pt x="868" y="20442"/>
                    <a:pt x="2101" y="21600"/>
                    <a:pt x="2983" y="21600"/>
                  </a:cubicBezTo>
                  <a:cubicBezTo>
                    <a:pt x="3502" y="21600"/>
                    <a:pt x="6673" y="21600"/>
                    <a:pt x="9195" y="21600"/>
                  </a:cubicBezTo>
                  <a:cubicBezTo>
                    <a:pt x="10959" y="21600"/>
                    <a:pt x="12405" y="21600"/>
                    <a:pt x="12405" y="21600"/>
                  </a:cubicBezTo>
                  <a:cubicBezTo>
                    <a:pt x="14927" y="21600"/>
                    <a:pt x="18098" y="21600"/>
                    <a:pt x="18617" y="21600"/>
                  </a:cubicBezTo>
                  <a:cubicBezTo>
                    <a:pt x="19499" y="21600"/>
                    <a:pt x="20732" y="20442"/>
                    <a:pt x="21104" y="17423"/>
                  </a:cubicBezTo>
                  <a:cubicBezTo>
                    <a:pt x="21476" y="14404"/>
                    <a:pt x="21518" y="7200"/>
                    <a:pt x="21518" y="7200"/>
                  </a:cubicBezTo>
                  <a:close/>
                </a:path>
              </a:pathLst>
            </a:custGeom>
            <a:gradFill>
              <a:gsLst>
                <a:gs pos="17000">
                  <a:srgbClr val="000000">
                    <a:alpha val="30000"/>
                  </a:srgbClr>
                </a:gs>
                <a:gs pos="76000">
                  <a:srgbClr val="32373C">
                    <a:alpha val="80000"/>
                  </a:srgbClr>
                </a:gs>
              </a:gsLst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15" name="Shape 7">
              <a:extLst>
                <a:ext uri="{FF2B5EF4-FFF2-40B4-BE49-F238E27FC236}">
                  <a16:creationId xmlns:a16="http://schemas.microsoft.com/office/drawing/2014/main" id="{117FA1A6-026D-439F-9CB0-86FCA14F7961}"/>
                </a:ext>
              </a:extLst>
            </p:cNvPr>
            <p:cNvSpPr/>
            <p:nvPr/>
          </p:nvSpPr>
          <p:spPr>
            <a:xfrm>
              <a:off x="9715500" y="13195300"/>
              <a:ext cx="17149658" cy="19386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5382"/>
                  </a:moveTo>
                  <a:cubicBezTo>
                    <a:pt x="0" y="18816"/>
                    <a:pt x="315" y="21600"/>
                    <a:pt x="703" y="21600"/>
                  </a:cubicBezTo>
                  <a:lnTo>
                    <a:pt x="20897" y="21600"/>
                  </a:lnTo>
                  <a:cubicBezTo>
                    <a:pt x="21285" y="21600"/>
                    <a:pt x="21600" y="18816"/>
                    <a:pt x="21600" y="15382"/>
                  </a:cubicBez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15382"/>
                    <a:pt x="0" y="15382"/>
                  </a:cubicBezTo>
                  <a:close/>
                </a:path>
              </a:pathLst>
            </a:custGeom>
            <a:gradFill>
              <a:gsLst>
                <a:gs pos="0">
                  <a:srgbClr val="C8CBCF"/>
                </a:gs>
                <a:gs pos="100000">
                  <a:srgbClr val="E7E7E8"/>
                </a:gs>
              </a:gsLst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16" name="Shape 8">
              <a:extLst>
                <a:ext uri="{FF2B5EF4-FFF2-40B4-BE49-F238E27FC236}">
                  <a16:creationId xmlns:a16="http://schemas.microsoft.com/office/drawing/2014/main" id="{7902EEA7-E3D1-4124-9F2A-1457AB908430}"/>
                </a:ext>
              </a:extLst>
            </p:cNvPr>
            <p:cNvSpPr/>
            <p:nvPr/>
          </p:nvSpPr>
          <p:spPr>
            <a:xfrm>
              <a:off x="9715500" y="2806700"/>
              <a:ext cx="17149664" cy="104090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75" y="19911"/>
                  </a:moveTo>
                  <a:lnTo>
                    <a:pt x="1025" y="19911"/>
                  </a:lnTo>
                  <a:lnTo>
                    <a:pt x="1025" y="1737"/>
                  </a:lnTo>
                  <a:lnTo>
                    <a:pt x="20575" y="1737"/>
                  </a:lnTo>
                  <a:cubicBezTo>
                    <a:pt x="20575" y="1737"/>
                    <a:pt x="20575" y="19911"/>
                    <a:pt x="20575" y="19911"/>
                  </a:cubicBezTo>
                  <a:close/>
                  <a:moveTo>
                    <a:pt x="20897" y="0"/>
                  </a:moveTo>
                  <a:lnTo>
                    <a:pt x="703" y="0"/>
                  </a:lnTo>
                  <a:cubicBezTo>
                    <a:pt x="315" y="0"/>
                    <a:pt x="0" y="518"/>
                    <a:pt x="0" y="1158"/>
                  </a:cubicBezTo>
                  <a:lnTo>
                    <a:pt x="0" y="21600"/>
                  </a:lnTo>
                  <a:lnTo>
                    <a:pt x="21600" y="21600"/>
                  </a:lnTo>
                  <a:lnTo>
                    <a:pt x="21600" y="1158"/>
                  </a:lnTo>
                  <a:cubicBezTo>
                    <a:pt x="21600" y="518"/>
                    <a:pt x="21285" y="0"/>
                    <a:pt x="20897" y="0"/>
                  </a:cubicBezTo>
                  <a:close/>
                </a:path>
              </a:pathLst>
            </a:custGeom>
            <a:gradFill>
              <a:gsLst>
                <a:gs pos="6000">
                  <a:srgbClr val="32373C"/>
                </a:gs>
                <a:gs pos="62000">
                  <a:srgbClr val="000000"/>
                </a:gs>
              </a:gsLst>
              <a:lin ang="180000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17" name="Shape 9">
              <a:extLst>
                <a:ext uri="{FF2B5EF4-FFF2-40B4-BE49-F238E27FC236}">
                  <a16:creationId xmlns:a16="http://schemas.microsoft.com/office/drawing/2014/main" id="{80765F5B-718F-4756-8BAA-78DB79AAAA7A}"/>
                </a:ext>
              </a:extLst>
            </p:cNvPr>
            <p:cNvSpPr/>
            <p:nvPr/>
          </p:nvSpPr>
          <p:spPr>
            <a:xfrm>
              <a:off x="15354299" y="17487900"/>
              <a:ext cx="5862725" cy="1802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6" h="21600" extrusionOk="0">
                  <a:moveTo>
                    <a:pt x="21512" y="0"/>
                  </a:moveTo>
                  <a:cubicBezTo>
                    <a:pt x="21499" y="3516"/>
                    <a:pt x="21438" y="9477"/>
                    <a:pt x="21185" y="12548"/>
                  </a:cubicBezTo>
                  <a:cubicBezTo>
                    <a:pt x="20811" y="17077"/>
                    <a:pt x="19488" y="18813"/>
                    <a:pt x="18603" y="18813"/>
                  </a:cubicBezTo>
                  <a:cubicBezTo>
                    <a:pt x="18082" y="18813"/>
                    <a:pt x="14899" y="18813"/>
                    <a:pt x="12368" y="18813"/>
                  </a:cubicBezTo>
                  <a:cubicBezTo>
                    <a:pt x="12368" y="18813"/>
                    <a:pt x="10917" y="18813"/>
                    <a:pt x="9148" y="18813"/>
                  </a:cubicBezTo>
                  <a:cubicBezTo>
                    <a:pt x="6617" y="18813"/>
                    <a:pt x="3434" y="18813"/>
                    <a:pt x="2913" y="18813"/>
                  </a:cubicBezTo>
                  <a:cubicBezTo>
                    <a:pt x="2028" y="18813"/>
                    <a:pt x="705" y="17077"/>
                    <a:pt x="331" y="12548"/>
                  </a:cubicBezTo>
                  <a:cubicBezTo>
                    <a:pt x="78" y="9477"/>
                    <a:pt x="17" y="3516"/>
                    <a:pt x="4" y="0"/>
                  </a:cubicBezTo>
                  <a:lnTo>
                    <a:pt x="2" y="0"/>
                  </a:lnTo>
                  <a:cubicBezTo>
                    <a:pt x="2" y="0"/>
                    <a:pt x="-42" y="10806"/>
                    <a:pt x="331" y="15335"/>
                  </a:cubicBezTo>
                  <a:cubicBezTo>
                    <a:pt x="705" y="19864"/>
                    <a:pt x="2028" y="21600"/>
                    <a:pt x="2913" y="21600"/>
                  </a:cubicBezTo>
                  <a:cubicBezTo>
                    <a:pt x="3434" y="21600"/>
                    <a:pt x="6617" y="21600"/>
                    <a:pt x="9148" y="21600"/>
                  </a:cubicBezTo>
                  <a:cubicBezTo>
                    <a:pt x="10917" y="21600"/>
                    <a:pt x="12368" y="21600"/>
                    <a:pt x="12368" y="21600"/>
                  </a:cubicBezTo>
                  <a:cubicBezTo>
                    <a:pt x="14899" y="21600"/>
                    <a:pt x="18082" y="21600"/>
                    <a:pt x="18603" y="21600"/>
                  </a:cubicBezTo>
                  <a:cubicBezTo>
                    <a:pt x="19488" y="21600"/>
                    <a:pt x="20811" y="19864"/>
                    <a:pt x="21185" y="15335"/>
                  </a:cubicBezTo>
                  <a:cubicBezTo>
                    <a:pt x="21558" y="10806"/>
                    <a:pt x="21514" y="0"/>
                    <a:pt x="21514" y="0"/>
                  </a:cubicBezTo>
                  <a:cubicBezTo>
                    <a:pt x="21514" y="0"/>
                    <a:pt x="21512" y="0"/>
                    <a:pt x="21512" y="0"/>
                  </a:cubicBezTo>
                  <a:close/>
                </a:path>
              </a:pathLst>
            </a:custGeom>
            <a:solidFill>
              <a:srgbClr val="000000">
                <a:alpha val="75000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18" name="Shape 10">
              <a:extLst>
                <a:ext uri="{FF2B5EF4-FFF2-40B4-BE49-F238E27FC236}">
                  <a16:creationId xmlns:a16="http://schemas.microsoft.com/office/drawing/2014/main" id="{56BF3694-0DC4-4C04-860E-046E58B2DB37}"/>
                </a:ext>
              </a:extLst>
            </p:cNvPr>
            <p:cNvSpPr/>
            <p:nvPr/>
          </p:nvSpPr>
          <p:spPr>
            <a:xfrm>
              <a:off x="15328899" y="15125700"/>
              <a:ext cx="5908375" cy="24379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9" h="21568" extrusionOk="0">
                  <a:moveTo>
                    <a:pt x="20738" y="19920"/>
                  </a:moveTo>
                  <a:cubicBezTo>
                    <a:pt x="20559" y="19543"/>
                    <a:pt x="18693" y="15429"/>
                    <a:pt x="18281" y="13714"/>
                  </a:cubicBezTo>
                  <a:cubicBezTo>
                    <a:pt x="17870" y="12000"/>
                    <a:pt x="17568" y="0"/>
                    <a:pt x="17568" y="0"/>
                  </a:cubicBezTo>
                  <a:lnTo>
                    <a:pt x="12013" y="0"/>
                  </a:lnTo>
                  <a:lnTo>
                    <a:pt x="8905" y="0"/>
                  </a:lnTo>
                  <a:lnTo>
                    <a:pt x="3350" y="0"/>
                  </a:lnTo>
                  <a:cubicBezTo>
                    <a:pt x="3350" y="0"/>
                    <a:pt x="3048" y="12000"/>
                    <a:pt x="2637" y="13714"/>
                  </a:cubicBezTo>
                  <a:cubicBezTo>
                    <a:pt x="2225" y="15429"/>
                    <a:pt x="359" y="19543"/>
                    <a:pt x="180" y="19920"/>
                  </a:cubicBezTo>
                  <a:cubicBezTo>
                    <a:pt x="2" y="20297"/>
                    <a:pt x="-341" y="21120"/>
                    <a:pt x="921" y="21360"/>
                  </a:cubicBezTo>
                  <a:cubicBezTo>
                    <a:pt x="2184" y="21600"/>
                    <a:pt x="4064" y="21566"/>
                    <a:pt x="4064" y="21566"/>
                  </a:cubicBezTo>
                  <a:lnTo>
                    <a:pt x="8905" y="21566"/>
                  </a:lnTo>
                  <a:lnTo>
                    <a:pt x="12013" y="21566"/>
                  </a:lnTo>
                  <a:lnTo>
                    <a:pt x="16854" y="21566"/>
                  </a:lnTo>
                  <a:cubicBezTo>
                    <a:pt x="16854" y="21566"/>
                    <a:pt x="18734" y="21600"/>
                    <a:pt x="19997" y="21360"/>
                  </a:cubicBezTo>
                  <a:cubicBezTo>
                    <a:pt x="21259" y="21120"/>
                    <a:pt x="20916" y="20297"/>
                    <a:pt x="20738" y="19920"/>
                  </a:cubicBezTo>
                  <a:close/>
                </a:path>
              </a:pathLst>
            </a:custGeom>
            <a:gradFill>
              <a:gsLst>
                <a:gs pos="66000">
                  <a:srgbClr val="A4A7A8"/>
                </a:gs>
                <a:gs pos="0">
                  <a:srgbClr val="A4A7A8"/>
                </a:gs>
                <a:gs pos="34000">
                  <a:srgbClr val="F5F8FA"/>
                </a:gs>
              </a:gsLst>
              <a:lin ang="54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19" name="Shape 11">
              <a:extLst>
                <a:ext uri="{FF2B5EF4-FFF2-40B4-BE49-F238E27FC236}">
                  <a16:creationId xmlns:a16="http://schemas.microsoft.com/office/drawing/2014/main" id="{7526B7D7-A905-4D44-93FC-FEFE37A0CF78}"/>
                </a:ext>
              </a:extLst>
            </p:cNvPr>
            <p:cNvSpPr/>
            <p:nvPr/>
          </p:nvSpPr>
          <p:spPr>
            <a:xfrm>
              <a:off x="15328899" y="15125700"/>
              <a:ext cx="5908375" cy="24379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9" h="21568" extrusionOk="0">
                  <a:moveTo>
                    <a:pt x="20738" y="19920"/>
                  </a:moveTo>
                  <a:cubicBezTo>
                    <a:pt x="20559" y="19543"/>
                    <a:pt x="18693" y="15429"/>
                    <a:pt x="18281" y="13714"/>
                  </a:cubicBezTo>
                  <a:cubicBezTo>
                    <a:pt x="17870" y="12000"/>
                    <a:pt x="17568" y="0"/>
                    <a:pt x="17568" y="0"/>
                  </a:cubicBezTo>
                  <a:lnTo>
                    <a:pt x="12013" y="0"/>
                  </a:lnTo>
                  <a:lnTo>
                    <a:pt x="8905" y="0"/>
                  </a:lnTo>
                  <a:lnTo>
                    <a:pt x="3350" y="0"/>
                  </a:lnTo>
                  <a:cubicBezTo>
                    <a:pt x="3350" y="0"/>
                    <a:pt x="3048" y="12000"/>
                    <a:pt x="2637" y="13714"/>
                  </a:cubicBezTo>
                  <a:cubicBezTo>
                    <a:pt x="2225" y="15429"/>
                    <a:pt x="359" y="19543"/>
                    <a:pt x="180" y="19920"/>
                  </a:cubicBezTo>
                  <a:cubicBezTo>
                    <a:pt x="2" y="20297"/>
                    <a:pt x="-341" y="21120"/>
                    <a:pt x="921" y="21360"/>
                  </a:cubicBezTo>
                  <a:cubicBezTo>
                    <a:pt x="2184" y="21600"/>
                    <a:pt x="4064" y="21566"/>
                    <a:pt x="4064" y="21566"/>
                  </a:cubicBezTo>
                  <a:lnTo>
                    <a:pt x="8905" y="21566"/>
                  </a:lnTo>
                  <a:lnTo>
                    <a:pt x="12013" y="21566"/>
                  </a:lnTo>
                  <a:lnTo>
                    <a:pt x="16854" y="21566"/>
                  </a:lnTo>
                  <a:cubicBezTo>
                    <a:pt x="16854" y="21566"/>
                    <a:pt x="18734" y="21600"/>
                    <a:pt x="19997" y="21360"/>
                  </a:cubicBezTo>
                  <a:cubicBezTo>
                    <a:pt x="21259" y="21120"/>
                    <a:pt x="20916" y="20297"/>
                    <a:pt x="20738" y="19920"/>
                  </a:cubicBezTo>
                  <a:close/>
                </a:path>
              </a:pathLst>
            </a:custGeom>
            <a:gradFill>
              <a:gsLst>
                <a:gs pos="65000">
                  <a:srgbClr val="000000">
                    <a:alpha val="30000"/>
                  </a:srgbClr>
                </a:gs>
                <a:gs pos="36000">
                  <a:srgbClr val="FFFFFF">
                    <a:alpha val="0"/>
                  </a:srgbClr>
                </a:gs>
                <a:gs pos="95000">
                  <a:srgbClr val="FFFFFF">
                    <a:alpha val="0"/>
                  </a:srgbClr>
                </a:gs>
              </a:gsLst>
              <a:lin ang="54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20" name="Shape 12">
              <a:extLst>
                <a:ext uri="{FF2B5EF4-FFF2-40B4-BE49-F238E27FC236}">
                  <a16:creationId xmlns:a16="http://schemas.microsoft.com/office/drawing/2014/main" id="{0609D0D1-48D4-48CF-8512-39A0F157B99F}"/>
                </a:ext>
              </a:extLst>
            </p:cNvPr>
            <p:cNvSpPr/>
            <p:nvPr/>
          </p:nvSpPr>
          <p:spPr>
            <a:xfrm>
              <a:off x="15328900" y="17462500"/>
              <a:ext cx="5909232" cy="1802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6" h="21600" extrusionOk="0">
                  <a:moveTo>
                    <a:pt x="21515" y="0"/>
                  </a:moveTo>
                  <a:lnTo>
                    <a:pt x="21512" y="0"/>
                  </a:lnTo>
                  <a:cubicBezTo>
                    <a:pt x="21487" y="4170"/>
                    <a:pt x="21268" y="8231"/>
                    <a:pt x="20567" y="9989"/>
                  </a:cubicBezTo>
                  <a:cubicBezTo>
                    <a:pt x="19268" y="13239"/>
                    <a:pt x="17335" y="12776"/>
                    <a:pt x="17335" y="12776"/>
                  </a:cubicBezTo>
                  <a:lnTo>
                    <a:pt x="12356" y="12776"/>
                  </a:lnTo>
                  <a:lnTo>
                    <a:pt x="9160" y="12776"/>
                  </a:lnTo>
                  <a:lnTo>
                    <a:pt x="4181" y="12776"/>
                  </a:lnTo>
                  <a:cubicBezTo>
                    <a:pt x="4181" y="12776"/>
                    <a:pt x="2248" y="13239"/>
                    <a:pt x="949" y="9989"/>
                  </a:cubicBezTo>
                  <a:cubicBezTo>
                    <a:pt x="248" y="8231"/>
                    <a:pt x="29" y="4170"/>
                    <a:pt x="4" y="0"/>
                  </a:cubicBezTo>
                  <a:lnTo>
                    <a:pt x="1" y="0"/>
                  </a:lnTo>
                  <a:cubicBezTo>
                    <a:pt x="1" y="0"/>
                    <a:pt x="-42" y="10806"/>
                    <a:pt x="328" y="15335"/>
                  </a:cubicBezTo>
                  <a:cubicBezTo>
                    <a:pt x="699" y="19864"/>
                    <a:pt x="2096" y="21600"/>
                    <a:pt x="2974" y="21600"/>
                  </a:cubicBezTo>
                  <a:cubicBezTo>
                    <a:pt x="3491" y="21600"/>
                    <a:pt x="6649" y="21600"/>
                    <a:pt x="9160" y="21600"/>
                  </a:cubicBezTo>
                  <a:cubicBezTo>
                    <a:pt x="10916" y="21600"/>
                    <a:pt x="12356" y="21600"/>
                    <a:pt x="12356" y="21600"/>
                  </a:cubicBezTo>
                  <a:cubicBezTo>
                    <a:pt x="14867" y="21600"/>
                    <a:pt x="18025" y="21600"/>
                    <a:pt x="18542" y="21600"/>
                  </a:cubicBezTo>
                  <a:cubicBezTo>
                    <a:pt x="19420" y="21600"/>
                    <a:pt x="20817" y="19864"/>
                    <a:pt x="21188" y="15335"/>
                  </a:cubicBezTo>
                  <a:cubicBezTo>
                    <a:pt x="21558" y="10806"/>
                    <a:pt x="21515" y="0"/>
                    <a:pt x="21515" y="0"/>
                  </a:cubicBezTo>
                  <a:close/>
                </a:path>
              </a:pathLst>
            </a:custGeom>
            <a:gradFill>
              <a:gsLst>
                <a:gs pos="0">
                  <a:srgbClr val="6A6A6A"/>
                </a:gs>
                <a:gs pos="87000">
                  <a:srgbClr val="F5F8FA"/>
                </a:gs>
                <a:gs pos="13000">
                  <a:srgbClr val="F5F8FA"/>
                </a:gs>
                <a:gs pos="100000">
                  <a:srgbClr val="6A6A6A"/>
                </a:gs>
              </a:gsLst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21" name="Shape 13">
              <a:extLst>
                <a:ext uri="{FF2B5EF4-FFF2-40B4-BE49-F238E27FC236}">
                  <a16:creationId xmlns:a16="http://schemas.microsoft.com/office/drawing/2014/main" id="{C7EC2C6F-A772-499E-A65C-3FF4AD05C215}"/>
                </a:ext>
              </a:extLst>
            </p:cNvPr>
            <p:cNvSpPr/>
            <p:nvPr/>
          </p:nvSpPr>
          <p:spPr>
            <a:xfrm>
              <a:off x="15328900" y="16014700"/>
              <a:ext cx="2250215" cy="15504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14" h="21549" extrusionOk="0">
                  <a:moveTo>
                    <a:pt x="9190" y="0"/>
                  </a:moveTo>
                  <a:cubicBezTo>
                    <a:pt x="8788" y="0"/>
                    <a:pt x="8391" y="32"/>
                    <a:pt x="7999" y="92"/>
                  </a:cubicBezTo>
                  <a:cubicBezTo>
                    <a:pt x="7690" y="4243"/>
                    <a:pt x="7297" y="8100"/>
                    <a:pt x="6856" y="9211"/>
                  </a:cubicBezTo>
                  <a:cubicBezTo>
                    <a:pt x="5786" y="11904"/>
                    <a:pt x="933" y="18368"/>
                    <a:pt x="470" y="18961"/>
                  </a:cubicBezTo>
                  <a:cubicBezTo>
                    <a:pt x="6" y="19553"/>
                    <a:pt x="-886" y="20846"/>
                    <a:pt x="2396" y="21223"/>
                  </a:cubicBezTo>
                  <a:cubicBezTo>
                    <a:pt x="5678" y="21600"/>
                    <a:pt x="10566" y="21546"/>
                    <a:pt x="10566" y="21546"/>
                  </a:cubicBezTo>
                  <a:lnTo>
                    <a:pt x="20377" y="21546"/>
                  </a:lnTo>
                  <a:cubicBezTo>
                    <a:pt x="20596" y="20209"/>
                    <a:pt x="20714" y="18811"/>
                    <a:pt x="20714" y="17372"/>
                  </a:cubicBezTo>
                  <a:cubicBezTo>
                    <a:pt x="20714" y="7778"/>
                    <a:pt x="15555" y="0"/>
                    <a:pt x="9190" y="0"/>
                  </a:cubicBezTo>
                  <a:close/>
                </a:path>
              </a:pathLst>
            </a:custGeom>
            <a:gradFill flip="none" rotWithShape="1">
              <a:gsLst>
                <a:gs pos="94000">
                  <a:srgbClr val="F5F8FA"/>
                </a:gs>
                <a:gs pos="35000">
                  <a:srgbClr val="FFFFFF">
                    <a:alpha val="0"/>
                  </a:srgbClr>
                </a:gs>
              </a:gsLst>
              <a:lin ang="9000000" scaled="0"/>
              <a:tileRect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22" name="Shape 14">
              <a:extLst>
                <a:ext uri="{FF2B5EF4-FFF2-40B4-BE49-F238E27FC236}">
                  <a16:creationId xmlns:a16="http://schemas.microsoft.com/office/drawing/2014/main" id="{8C58AEF5-E3FA-4EC1-B6E9-1B50EE272BB5}"/>
                </a:ext>
              </a:extLst>
            </p:cNvPr>
            <p:cNvSpPr/>
            <p:nvPr/>
          </p:nvSpPr>
          <p:spPr>
            <a:xfrm>
              <a:off x="18986500" y="16014700"/>
              <a:ext cx="2250216" cy="15504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14" h="21549" extrusionOk="0">
                  <a:moveTo>
                    <a:pt x="11524" y="0"/>
                  </a:moveTo>
                  <a:cubicBezTo>
                    <a:pt x="11926" y="0"/>
                    <a:pt x="12323" y="32"/>
                    <a:pt x="12715" y="92"/>
                  </a:cubicBezTo>
                  <a:cubicBezTo>
                    <a:pt x="13024" y="4243"/>
                    <a:pt x="13417" y="8100"/>
                    <a:pt x="13858" y="9211"/>
                  </a:cubicBezTo>
                  <a:cubicBezTo>
                    <a:pt x="14928" y="11904"/>
                    <a:pt x="19781" y="18368"/>
                    <a:pt x="20244" y="18961"/>
                  </a:cubicBezTo>
                  <a:cubicBezTo>
                    <a:pt x="20708" y="19553"/>
                    <a:pt x="21600" y="20846"/>
                    <a:pt x="18318" y="21223"/>
                  </a:cubicBezTo>
                  <a:cubicBezTo>
                    <a:pt x="15036" y="21600"/>
                    <a:pt x="10148" y="21546"/>
                    <a:pt x="10148" y="21546"/>
                  </a:cubicBezTo>
                  <a:lnTo>
                    <a:pt x="337" y="21546"/>
                  </a:lnTo>
                  <a:cubicBezTo>
                    <a:pt x="118" y="20209"/>
                    <a:pt x="0" y="18811"/>
                    <a:pt x="0" y="17372"/>
                  </a:cubicBezTo>
                  <a:cubicBezTo>
                    <a:pt x="0" y="7778"/>
                    <a:pt x="5159" y="0"/>
                    <a:pt x="11524" y="0"/>
                  </a:cubicBezTo>
                  <a:close/>
                </a:path>
              </a:pathLst>
            </a:custGeom>
            <a:gradFill flip="none" rotWithShape="1">
              <a:gsLst>
                <a:gs pos="78000">
                  <a:srgbClr val="EEEFF1">
                    <a:alpha val="0"/>
                  </a:srgbClr>
                </a:gs>
                <a:gs pos="21000">
                  <a:srgbClr val="F5F8FA"/>
                </a:gs>
              </a:gsLst>
              <a:path path="circle">
                <a:fillToRect l="100000" t="100000"/>
              </a:path>
              <a:tileRect r="-100000" b="-1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23" name="Shape 16">
              <a:extLst>
                <a:ext uri="{FF2B5EF4-FFF2-40B4-BE49-F238E27FC236}">
                  <a16:creationId xmlns:a16="http://schemas.microsoft.com/office/drawing/2014/main" id="{A2EE323F-637B-4D77-8ECB-D23413947C54}"/>
                </a:ext>
              </a:extLst>
            </p:cNvPr>
            <p:cNvSpPr/>
            <p:nvPr/>
          </p:nvSpPr>
          <p:spPr>
            <a:xfrm>
              <a:off x="9715500" y="13220700"/>
              <a:ext cx="17149658" cy="232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rgbClr val="E1E1E3">
                    <a:alpha val="0"/>
                  </a:srgbClr>
                </a:gs>
                <a:gs pos="100000">
                  <a:srgbClr val="9EA0A4">
                    <a:alpha val="0"/>
                  </a:srgbClr>
                </a:gs>
              </a:gsLst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24" name="Shape 17">
              <a:extLst>
                <a:ext uri="{FF2B5EF4-FFF2-40B4-BE49-F238E27FC236}">
                  <a16:creationId xmlns:a16="http://schemas.microsoft.com/office/drawing/2014/main" id="{3FDAA2A9-3E56-40DD-9D63-78DBB5C0FAC3}"/>
                </a:ext>
              </a:extLst>
            </p:cNvPr>
            <p:cNvSpPr/>
            <p:nvPr/>
          </p:nvSpPr>
          <p:spPr>
            <a:xfrm>
              <a:off x="18173700" y="3009900"/>
              <a:ext cx="222432" cy="2224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8" extrusionOk="0">
                  <a:moveTo>
                    <a:pt x="16797" y="2883"/>
                  </a:moveTo>
                  <a:cubicBezTo>
                    <a:pt x="12953" y="-961"/>
                    <a:pt x="6723" y="-961"/>
                    <a:pt x="2882" y="2883"/>
                  </a:cubicBezTo>
                  <a:cubicBezTo>
                    <a:pt x="-961" y="6723"/>
                    <a:pt x="-961" y="12953"/>
                    <a:pt x="2882" y="16797"/>
                  </a:cubicBezTo>
                  <a:cubicBezTo>
                    <a:pt x="6723" y="20639"/>
                    <a:pt x="12953" y="20638"/>
                    <a:pt x="16797" y="16797"/>
                  </a:cubicBezTo>
                  <a:cubicBezTo>
                    <a:pt x="20637" y="12953"/>
                    <a:pt x="20639" y="6723"/>
                    <a:pt x="16797" y="2883"/>
                  </a:cubicBezTo>
                  <a:close/>
                </a:path>
              </a:pathLst>
            </a:custGeom>
            <a:gradFill>
              <a:gsLst>
                <a:gs pos="28000">
                  <a:srgbClr val="666666"/>
                </a:gs>
                <a:gs pos="86000">
                  <a:srgbClr val="090909"/>
                </a:gs>
              </a:gsLst>
              <a:lin ang="3558017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25" name="Shape 18">
              <a:extLst>
                <a:ext uri="{FF2B5EF4-FFF2-40B4-BE49-F238E27FC236}">
                  <a16:creationId xmlns:a16="http://schemas.microsoft.com/office/drawing/2014/main" id="{FC335FC4-F605-470A-8AC1-5FA8641C3649}"/>
                </a:ext>
              </a:extLst>
            </p:cNvPr>
            <p:cNvSpPr/>
            <p:nvPr/>
          </p:nvSpPr>
          <p:spPr>
            <a:xfrm>
              <a:off x="18199100" y="3035300"/>
              <a:ext cx="175264" cy="175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3"/>
                  </a:moveTo>
                  <a:cubicBezTo>
                    <a:pt x="21600" y="16765"/>
                    <a:pt x="16776" y="21600"/>
                    <a:pt x="10800" y="21600"/>
                  </a:cubicBezTo>
                  <a:cubicBezTo>
                    <a:pt x="4840" y="21600"/>
                    <a:pt x="0" y="16765"/>
                    <a:pt x="0" y="10803"/>
                  </a:cubicBezTo>
                  <a:cubicBezTo>
                    <a:pt x="0" y="4835"/>
                    <a:pt x="4840" y="0"/>
                    <a:pt x="10800" y="0"/>
                  </a:cubicBezTo>
                  <a:cubicBezTo>
                    <a:pt x="16776" y="0"/>
                    <a:pt x="21600" y="4835"/>
                    <a:pt x="21600" y="10803"/>
                  </a:cubicBezTo>
                  <a:close/>
                </a:path>
              </a:pathLst>
            </a:custGeom>
            <a:gradFill>
              <a:gsLst>
                <a:gs pos="30000">
                  <a:srgbClr val="474747"/>
                </a:gs>
                <a:gs pos="70000">
                  <a:srgbClr val="060606"/>
                </a:gs>
              </a:gsLst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26" name="Shape 19">
              <a:extLst>
                <a:ext uri="{FF2B5EF4-FFF2-40B4-BE49-F238E27FC236}">
                  <a16:creationId xmlns:a16="http://schemas.microsoft.com/office/drawing/2014/main" id="{74D7A7F3-C77A-430B-8B1A-7499DBD7462A}"/>
                </a:ext>
              </a:extLst>
            </p:cNvPr>
            <p:cNvSpPr/>
            <p:nvPr/>
          </p:nvSpPr>
          <p:spPr>
            <a:xfrm>
              <a:off x="18262600" y="3098800"/>
              <a:ext cx="43089" cy="430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3"/>
                  </a:moveTo>
                  <a:cubicBezTo>
                    <a:pt x="21600" y="16765"/>
                    <a:pt x="16776" y="21600"/>
                    <a:pt x="10800" y="21600"/>
                  </a:cubicBezTo>
                  <a:cubicBezTo>
                    <a:pt x="4839" y="21600"/>
                    <a:pt x="0" y="16765"/>
                    <a:pt x="0" y="10803"/>
                  </a:cubicBezTo>
                  <a:cubicBezTo>
                    <a:pt x="0" y="4835"/>
                    <a:pt x="4839" y="0"/>
                    <a:pt x="10800" y="0"/>
                  </a:cubicBezTo>
                  <a:cubicBezTo>
                    <a:pt x="16776" y="0"/>
                    <a:pt x="21600" y="4835"/>
                    <a:pt x="21600" y="10803"/>
                  </a:cubicBezTo>
                  <a:close/>
                </a:path>
              </a:pathLst>
            </a:custGeom>
            <a:solidFill>
              <a:srgbClr val="557DB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27" name="Shape 15">
              <a:extLst>
                <a:ext uri="{FF2B5EF4-FFF2-40B4-BE49-F238E27FC236}">
                  <a16:creationId xmlns:a16="http://schemas.microsoft.com/office/drawing/2014/main" id="{95AC4B75-B447-494C-89C4-19E9E52BB4A6}"/>
                </a:ext>
              </a:extLst>
            </p:cNvPr>
            <p:cNvSpPr/>
            <p:nvPr/>
          </p:nvSpPr>
          <p:spPr>
            <a:xfrm>
              <a:off x="17729200" y="2806700"/>
              <a:ext cx="9136050" cy="104090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58"/>
                  </a:moveTo>
                  <a:cubicBezTo>
                    <a:pt x="21600" y="518"/>
                    <a:pt x="21009" y="0"/>
                    <a:pt x="20281" y="0"/>
                  </a:cubicBezTo>
                  <a:lnTo>
                    <a:pt x="13897" y="0"/>
                  </a:lnTo>
                  <a:lnTo>
                    <a:pt x="0" y="21600"/>
                  </a:lnTo>
                  <a:lnTo>
                    <a:pt x="21600" y="21600"/>
                  </a:lnTo>
                  <a:cubicBezTo>
                    <a:pt x="21600" y="21600"/>
                    <a:pt x="21600" y="1158"/>
                    <a:pt x="21600" y="1158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60000"/>
                  </a:srgbClr>
                </a:gs>
                <a:gs pos="91000">
                  <a:srgbClr val="FFFFFF">
                    <a:alpha val="15000"/>
                  </a:srgbClr>
                </a:gs>
              </a:gsLst>
              <a:lin ang="54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229" name="Rectangle 228">
            <a:extLst>
              <a:ext uri="{FF2B5EF4-FFF2-40B4-BE49-F238E27FC236}">
                <a16:creationId xmlns:a16="http://schemas.microsoft.com/office/drawing/2014/main" id="{F8D7FD3C-C317-4FBA-94F4-8F754B184683}"/>
              </a:ext>
            </a:extLst>
          </p:cNvPr>
          <p:cNvSpPr/>
          <p:nvPr/>
        </p:nvSpPr>
        <p:spPr>
          <a:xfrm rot="2700000">
            <a:off x="8665178" y="2591888"/>
            <a:ext cx="333829" cy="3338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0" name="TextBox 229">
            <a:extLst>
              <a:ext uri="{FF2B5EF4-FFF2-40B4-BE49-F238E27FC236}">
                <a16:creationId xmlns:a16="http://schemas.microsoft.com/office/drawing/2014/main" id="{E6208E0A-B0EC-40C5-ADD1-FEF761313ED4}"/>
              </a:ext>
            </a:extLst>
          </p:cNvPr>
          <p:cNvSpPr txBox="1"/>
          <p:nvPr/>
        </p:nvSpPr>
        <p:spPr>
          <a:xfrm>
            <a:off x="8697228" y="2597220"/>
            <a:ext cx="26972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1</a:t>
            </a:r>
          </a:p>
        </p:txBody>
      </p:sp>
      <p:sp>
        <p:nvSpPr>
          <p:cNvPr id="231" name="Rectangle 9">
            <a:extLst>
              <a:ext uri="{FF2B5EF4-FFF2-40B4-BE49-F238E27FC236}">
                <a16:creationId xmlns:a16="http://schemas.microsoft.com/office/drawing/2014/main" id="{A41392F2-3C98-4753-9A35-197CD76F42F2}"/>
              </a:ext>
            </a:extLst>
          </p:cNvPr>
          <p:cNvSpPr>
            <a:spLocks/>
          </p:cNvSpPr>
          <p:nvPr/>
        </p:nvSpPr>
        <p:spPr bwMode="auto">
          <a:xfrm>
            <a:off x="9273063" y="2597219"/>
            <a:ext cx="1595438" cy="323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Hello! letterhead design is meant to project an</a:t>
            </a:r>
          </a:p>
        </p:txBody>
      </p:sp>
      <p:sp>
        <p:nvSpPr>
          <p:cNvPr id="232" name="Rectangle 231">
            <a:extLst>
              <a:ext uri="{FF2B5EF4-FFF2-40B4-BE49-F238E27FC236}">
                <a16:creationId xmlns:a16="http://schemas.microsoft.com/office/drawing/2014/main" id="{8FCF9A8F-01A3-4202-BFD2-D0A92427AE02}"/>
              </a:ext>
            </a:extLst>
          </p:cNvPr>
          <p:cNvSpPr/>
          <p:nvPr/>
        </p:nvSpPr>
        <p:spPr>
          <a:xfrm rot="2700000">
            <a:off x="8665178" y="3650992"/>
            <a:ext cx="333829" cy="33382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3" name="TextBox 232">
            <a:extLst>
              <a:ext uri="{FF2B5EF4-FFF2-40B4-BE49-F238E27FC236}">
                <a16:creationId xmlns:a16="http://schemas.microsoft.com/office/drawing/2014/main" id="{DF388647-2CE9-4929-B5FB-57E204F9FC81}"/>
              </a:ext>
            </a:extLst>
          </p:cNvPr>
          <p:cNvSpPr txBox="1"/>
          <p:nvPr/>
        </p:nvSpPr>
        <p:spPr>
          <a:xfrm>
            <a:off x="8697228" y="3656324"/>
            <a:ext cx="26972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</a:t>
            </a:r>
          </a:p>
        </p:txBody>
      </p:sp>
      <p:sp>
        <p:nvSpPr>
          <p:cNvPr id="234" name="Rectangle 9">
            <a:extLst>
              <a:ext uri="{FF2B5EF4-FFF2-40B4-BE49-F238E27FC236}">
                <a16:creationId xmlns:a16="http://schemas.microsoft.com/office/drawing/2014/main" id="{FE74BC51-2A39-46E8-ABCB-C80DA3BDF40E}"/>
              </a:ext>
            </a:extLst>
          </p:cNvPr>
          <p:cNvSpPr>
            <a:spLocks/>
          </p:cNvSpPr>
          <p:nvPr/>
        </p:nvSpPr>
        <p:spPr bwMode="auto">
          <a:xfrm>
            <a:off x="9273063" y="3656323"/>
            <a:ext cx="1595438" cy="323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Hello! letterhead design is meant to project an</a:t>
            </a:r>
          </a:p>
        </p:txBody>
      </p:sp>
      <p:sp>
        <p:nvSpPr>
          <p:cNvPr id="235" name="Rectangle 234">
            <a:extLst>
              <a:ext uri="{FF2B5EF4-FFF2-40B4-BE49-F238E27FC236}">
                <a16:creationId xmlns:a16="http://schemas.microsoft.com/office/drawing/2014/main" id="{F092F67F-C5B5-4D60-8493-771972550ED3}"/>
              </a:ext>
            </a:extLst>
          </p:cNvPr>
          <p:cNvSpPr/>
          <p:nvPr/>
        </p:nvSpPr>
        <p:spPr>
          <a:xfrm rot="2700000">
            <a:off x="8665178" y="4710097"/>
            <a:ext cx="333829" cy="33382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7CC18E50-6F04-4FA7-8AA0-BE80B46BFBCC}"/>
              </a:ext>
            </a:extLst>
          </p:cNvPr>
          <p:cNvSpPr txBox="1"/>
          <p:nvPr/>
        </p:nvSpPr>
        <p:spPr>
          <a:xfrm>
            <a:off x="8697228" y="4715429"/>
            <a:ext cx="26972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3</a:t>
            </a:r>
          </a:p>
        </p:txBody>
      </p:sp>
      <p:sp>
        <p:nvSpPr>
          <p:cNvPr id="237" name="Rectangle 9">
            <a:extLst>
              <a:ext uri="{FF2B5EF4-FFF2-40B4-BE49-F238E27FC236}">
                <a16:creationId xmlns:a16="http://schemas.microsoft.com/office/drawing/2014/main" id="{5A90872F-9740-4478-8B85-F307600FE5A0}"/>
              </a:ext>
            </a:extLst>
          </p:cNvPr>
          <p:cNvSpPr>
            <a:spLocks/>
          </p:cNvSpPr>
          <p:nvPr/>
        </p:nvSpPr>
        <p:spPr bwMode="auto">
          <a:xfrm>
            <a:off x="9273063" y="4715428"/>
            <a:ext cx="1595438" cy="323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Hello! letterhead design is meant to project an</a:t>
            </a:r>
          </a:p>
        </p:txBody>
      </p:sp>
      <p:sp>
        <p:nvSpPr>
          <p:cNvPr id="243" name="Rectangle 9">
            <a:extLst>
              <a:ext uri="{FF2B5EF4-FFF2-40B4-BE49-F238E27FC236}">
                <a16:creationId xmlns:a16="http://schemas.microsoft.com/office/drawing/2014/main" id="{8F9D2A42-1A03-4A8D-A920-B70A1123C21D}"/>
              </a:ext>
            </a:extLst>
          </p:cNvPr>
          <p:cNvSpPr>
            <a:spLocks/>
          </p:cNvSpPr>
          <p:nvPr/>
        </p:nvSpPr>
        <p:spPr bwMode="auto">
          <a:xfrm>
            <a:off x="2348480" y="4028774"/>
            <a:ext cx="1500668" cy="951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2200"/>
              </a:lnSpc>
            </a:pPr>
            <a:r>
              <a:rPr lang="en-US" sz="1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ontserrat-Regular" charset="0"/>
              </a:rPr>
              <a:t>This letterhead professionalism and lorem to reliability. By</a:t>
            </a:r>
          </a:p>
        </p:txBody>
      </p:sp>
      <p:grpSp>
        <p:nvGrpSpPr>
          <p:cNvPr id="248" name="Group 247">
            <a:extLst>
              <a:ext uri="{FF2B5EF4-FFF2-40B4-BE49-F238E27FC236}">
                <a16:creationId xmlns:a16="http://schemas.microsoft.com/office/drawing/2014/main" id="{C084CDB7-85E5-4C31-B033-67837B3878BF}"/>
              </a:ext>
            </a:extLst>
          </p:cNvPr>
          <p:cNvGrpSpPr/>
          <p:nvPr/>
        </p:nvGrpSpPr>
        <p:grpSpPr>
          <a:xfrm>
            <a:off x="5502447" y="1669341"/>
            <a:ext cx="1187106" cy="250648"/>
            <a:chOff x="5004594" y="1892300"/>
            <a:chExt cx="661640" cy="139700"/>
          </a:xfrm>
        </p:grpSpPr>
        <p:sp>
          <p:nvSpPr>
            <p:cNvPr id="249" name="Oval 248">
              <a:extLst>
                <a:ext uri="{FF2B5EF4-FFF2-40B4-BE49-F238E27FC236}">
                  <a16:creationId xmlns:a16="http://schemas.microsoft.com/office/drawing/2014/main" id="{A45E5B62-7BE0-40FE-A48C-E46074F10652}"/>
                </a:ext>
              </a:extLst>
            </p:cNvPr>
            <p:cNvSpPr/>
            <p:nvPr/>
          </p:nvSpPr>
          <p:spPr>
            <a:xfrm>
              <a:off x="5004594" y="1892300"/>
              <a:ext cx="139700" cy="1397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0" name="Oval 249">
              <a:extLst>
                <a:ext uri="{FF2B5EF4-FFF2-40B4-BE49-F238E27FC236}">
                  <a16:creationId xmlns:a16="http://schemas.microsoft.com/office/drawing/2014/main" id="{CCDE9769-E01D-42B5-A180-AC306CABF907}"/>
                </a:ext>
              </a:extLst>
            </p:cNvPr>
            <p:cNvSpPr/>
            <p:nvPr/>
          </p:nvSpPr>
          <p:spPr>
            <a:xfrm>
              <a:off x="5178574" y="1892300"/>
              <a:ext cx="139700" cy="1397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1" name="Oval 250">
              <a:extLst>
                <a:ext uri="{FF2B5EF4-FFF2-40B4-BE49-F238E27FC236}">
                  <a16:creationId xmlns:a16="http://schemas.microsoft.com/office/drawing/2014/main" id="{2B049D86-5605-49E1-B7BE-271771EC9A27}"/>
                </a:ext>
              </a:extLst>
            </p:cNvPr>
            <p:cNvSpPr/>
            <p:nvPr/>
          </p:nvSpPr>
          <p:spPr>
            <a:xfrm>
              <a:off x="5352554" y="1892300"/>
              <a:ext cx="139700" cy="1397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2" name="Oval 251">
              <a:extLst>
                <a:ext uri="{FF2B5EF4-FFF2-40B4-BE49-F238E27FC236}">
                  <a16:creationId xmlns:a16="http://schemas.microsoft.com/office/drawing/2014/main" id="{702F18CD-D9C3-4A7F-9824-D02B11F661AF}"/>
                </a:ext>
              </a:extLst>
            </p:cNvPr>
            <p:cNvSpPr/>
            <p:nvPr/>
          </p:nvSpPr>
          <p:spPr>
            <a:xfrm>
              <a:off x="5526534" y="1892300"/>
              <a:ext cx="139700" cy="1397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4267</TotalTime>
  <Words>458</Words>
  <Application>Microsoft Office PowerPoint</Application>
  <PresentationFormat>Widescreen</PresentationFormat>
  <Paragraphs>84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Lato</vt:lpstr>
      <vt:lpstr>Montserrat-Regular</vt:lpstr>
      <vt:lpstr>Roboto</vt:lpstr>
      <vt:lpstr>Office Theme</vt:lpstr>
      <vt:lpstr>PowerPoint Presentation</vt:lpstr>
      <vt:lpstr>Welcome Message</vt:lpstr>
      <vt:lpstr>PowerPoint Presentation</vt:lpstr>
      <vt:lpstr>Our Services</vt:lpstr>
      <vt:lpstr>Our Team</vt:lpstr>
      <vt:lpstr>Our Port folio</vt:lpstr>
      <vt:lpstr>Our Timeline</vt:lpstr>
      <vt:lpstr>Our Infographic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611</cp:revision>
  <dcterms:created xsi:type="dcterms:W3CDTF">2017-07-18T09:08:44Z</dcterms:created>
  <dcterms:modified xsi:type="dcterms:W3CDTF">2017-08-08T20:36:04Z</dcterms:modified>
</cp:coreProperties>
</file>