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5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4630057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5B5699-C92D-4C91-9BB9-363431D01932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184401" y="2941465"/>
            <a:ext cx="2235200" cy="1901371"/>
          </a:xfrm>
          <a:custGeom>
            <a:avLst/>
            <a:gdLst>
              <a:gd name="connsiteX0" fmla="*/ 0 w 2235200"/>
              <a:gd name="connsiteY0" fmla="*/ 0 h 1901371"/>
              <a:gd name="connsiteX1" fmla="*/ 2235200 w 2235200"/>
              <a:gd name="connsiteY1" fmla="*/ 0 h 1901371"/>
              <a:gd name="connsiteX2" fmla="*/ 2235200 w 2235200"/>
              <a:gd name="connsiteY2" fmla="*/ 1901371 h 1901371"/>
              <a:gd name="connsiteX3" fmla="*/ 0 w 2235200"/>
              <a:gd name="connsiteY3" fmla="*/ 1901371 h 1901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200" h="1901371">
                <a:moveTo>
                  <a:pt x="0" y="0"/>
                </a:moveTo>
                <a:lnTo>
                  <a:pt x="2235200" y="0"/>
                </a:lnTo>
                <a:lnTo>
                  <a:pt x="2235200" y="1901371"/>
                </a:lnTo>
                <a:lnTo>
                  <a:pt x="0" y="19013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35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1030536-5832-4788-B61B-D8425FF7C8D2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723150" y="0"/>
            <a:ext cx="5308626" cy="3444810"/>
          </a:xfrm>
          <a:custGeom>
            <a:avLst/>
            <a:gdLst>
              <a:gd name="connsiteX0" fmla="*/ 2798359 w 5308626"/>
              <a:gd name="connsiteY0" fmla="*/ 0 h 3444810"/>
              <a:gd name="connsiteX1" fmla="*/ 5308626 w 5308626"/>
              <a:gd name="connsiteY1" fmla="*/ 0 h 3444810"/>
              <a:gd name="connsiteX2" fmla="*/ 2510267 w 5308626"/>
              <a:gd name="connsiteY2" fmla="*/ 3444810 h 3444810"/>
              <a:gd name="connsiteX3" fmla="*/ 2281901 w 5308626"/>
              <a:gd name="connsiteY3" fmla="*/ 3444810 h 3444810"/>
              <a:gd name="connsiteX4" fmla="*/ 0 w 5308626"/>
              <a:gd name="connsiteY4" fmla="*/ 3444810 h 3444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8626" h="3444810">
                <a:moveTo>
                  <a:pt x="2798359" y="0"/>
                </a:moveTo>
                <a:lnTo>
                  <a:pt x="5308626" y="0"/>
                </a:lnTo>
                <a:lnTo>
                  <a:pt x="2510267" y="3444810"/>
                </a:lnTo>
                <a:lnTo>
                  <a:pt x="2281901" y="3444810"/>
                </a:lnTo>
                <a:lnTo>
                  <a:pt x="0" y="34448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28BA4CA-9631-4B5A-9E41-4C1364157D1D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2170" y="0"/>
            <a:ext cx="9287461" cy="6858000"/>
          </a:xfrm>
          <a:custGeom>
            <a:avLst/>
            <a:gdLst>
              <a:gd name="connsiteX0" fmla="*/ 4665689 w 9287461"/>
              <a:gd name="connsiteY0" fmla="*/ 0 h 6858000"/>
              <a:gd name="connsiteX1" fmla="*/ 9287461 w 9287461"/>
              <a:gd name="connsiteY1" fmla="*/ 0 h 6858000"/>
              <a:gd name="connsiteX2" fmla="*/ 6489102 w 9287461"/>
              <a:gd name="connsiteY2" fmla="*/ 3444810 h 6858000"/>
              <a:gd name="connsiteX3" fmla="*/ 3725876 w 9287461"/>
              <a:gd name="connsiteY3" fmla="*/ 6858000 h 6858000"/>
              <a:gd name="connsiteX4" fmla="*/ 0 w 9287461"/>
              <a:gd name="connsiteY4" fmla="*/ 6858000 h 6858000"/>
              <a:gd name="connsiteX5" fmla="*/ 0 w 9287461"/>
              <a:gd name="connsiteY5" fmla="*/ 57477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87461" h="6858000">
                <a:moveTo>
                  <a:pt x="4665689" y="0"/>
                </a:moveTo>
                <a:lnTo>
                  <a:pt x="9287461" y="0"/>
                </a:lnTo>
                <a:lnTo>
                  <a:pt x="6489102" y="3444810"/>
                </a:lnTo>
                <a:lnTo>
                  <a:pt x="3725876" y="6858000"/>
                </a:lnTo>
                <a:lnTo>
                  <a:pt x="0" y="6858000"/>
                </a:lnTo>
                <a:lnTo>
                  <a:pt x="0" y="57477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6536B8C-186C-43DA-B67F-C0EACF27B18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169" y="0"/>
            <a:ext cx="4435567" cy="5464969"/>
          </a:xfrm>
          <a:custGeom>
            <a:avLst/>
            <a:gdLst>
              <a:gd name="connsiteX0" fmla="*/ 0 w 4435567"/>
              <a:gd name="connsiteY0" fmla="*/ 0 h 5464969"/>
              <a:gd name="connsiteX1" fmla="*/ 4435567 w 4435567"/>
              <a:gd name="connsiteY1" fmla="*/ 0 h 5464969"/>
              <a:gd name="connsiteX2" fmla="*/ 2566481 w 4435567"/>
              <a:gd name="connsiteY2" fmla="*/ 2302981 h 5464969"/>
              <a:gd name="connsiteX3" fmla="*/ 0 w 4435567"/>
              <a:gd name="connsiteY3" fmla="*/ 5464969 h 5464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5567" h="5464969">
                <a:moveTo>
                  <a:pt x="0" y="0"/>
                </a:moveTo>
                <a:lnTo>
                  <a:pt x="4435567" y="0"/>
                </a:lnTo>
                <a:lnTo>
                  <a:pt x="2566481" y="2302981"/>
                </a:lnTo>
                <a:lnTo>
                  <a:pt x="0" y="54649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426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B63763-5A2E-4394-B185-51143CB31D4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914809" y="3031900"/>
            <a:ext cx="2321844" cy="2321844"/>
          </a:xfrm>
          <a:custGeom>
            <a:avLst/>
            <a:gdLst>
              <a:gd name="connsiteX0" fmla="*/ 1160922 w 2321844"/>
              <a:gd name="connsiteY0" fmla="*/ 0 h 2321844"/>
              <a:gd name="connsiteX1" fmla="*/ 2321844 w 2321844"/>
              <a:gd name="connsiteY1" fmla="*/ 1160922 h 2321844"/>
              <a:gd name="connsiteX2" fmla="*/ 1160922 w 2321844"/>
              <a:gd name="connsiteY2" fmla="*/ 2321844 h 2321844"/>
              <a:gd name="connsiteX3" fmla="*/ 0 w 2321844"/>
              <a:gd name="connsiteY3" fmla="*/ 1160922 h 2321844"/>
              <a:gd name="connsiteX4" fmla="*/ 1160922 w 2321844"/>
              <a:gd name="connsiteY4" fmla="*/ 0 h 2321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1844" h="2321844">
                <a:moveTo>
                  <a:pt x="1160922" y="0"/>
                </a:moveTo>
                <a:cubicBezTo>
                  <a:pt x="1802082" y="0"/>
                  <a:pt x="2321844" y="519762"/>
                  <a:pt x="2321844" y="1160922"/>
                </a:cubicBezTo>
                <a:cubicBezTo>
                  <a:pt x="2321844" y="1802082"/>
                  <a:pt x="1802082" y="2321844"/>
                  <a:pt x="1160922" y="2321844"/>
                </a:cubicBezTo>
                <a:cubicBezTo>
                  <a:pt x="519762" y="2321844"/>
                  <a:pt x="0" y="1802082"/>
                  <a:pt x="0" y="1160922"/>
                </a:cubicBezTo>
                <a:cubicBezTo>
                  <a:pt x="0" y="519762"/>
                  <a:pt x="519762" y="0"/>
                  <a:pt x="11609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13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A3F0ED6-7777-4856-AE34-A0F18AE041F5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1025526" y="-3175"/>
            <a:ext cx="4784725" cy="2320925"/>
          </a:xfrm>
          <a:custGeom>
            <a:avLst/>
            <a:gdLst>
              <a:gd name="connsiteX0" fmla="*/ 0 w 4784725"/>
              <a:gd name="connsiteY0" fmla="*/ 0 h 2320925"/>
              <a:gd name="connsiteX1" fmla="*/ 4784725 w 4784725"/>
              <a:gd name="connsiteY1" fmla="*/ 0 h 2320925"/>
              <a:gd name="connsiteX2" fmla="*/ 2419350 w 4784725"/>
              <a:gd name="connsiteY2" fmla="*/ 2320925 h 232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84725" h="2320925">
                <a:moveTo>
                  <a:pt x="0" y="0"/>
                </a:moveTo>
                <a:lnTo>
                  <a:pt x="4784725" y="0"/>
                </a:lnTo>
                <a:lnTo>
                  <a:pt x="2419350" y="23209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3ACF3CA-CFAB-4838-AB07-F7947140BD84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1314451" y="2749550"/>
            <a:ext cx="4183063" cy="4171950"/>
          </a:xfrm>
          <a:custGeom>
            <a:avLst/>
            <a:gdLst>
              <a:gd name="connsiteX0" fmla="*/ 2090738 w 4183063"/>
              <a:gd name="connsiteY0" fmla="*/ 0 h 4171950"/>
              <a:gd name="connsiteX1" fmla="*/ 4183063 w 4183063"/>
              <a:gd name="connsiteY1" fmla="*/ 2085975 h 4171950"/>
              <a:gd name="connsiteX2" fmla="*/ 2090738 w 4183063"/>
              <a:gd name="connsiteY2" fmla="*/ 4171950 h 4171950"/>
              <a:gd name="connsiteX3" fmla="*/ 0 w 4183063"/>
              <a:gd name="connsiteY3" fmla="*/ 2085975 h 417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3063" h="4171950">
                <a:moveTo>
                  <a:pt x="2090738" y="0"/>
                </a:moveTo>
                <a:lnTo>
                  <a:pt x="4183063" y="2085975"/>
                </a:lnTo>
                <a:lnTo>
                  <a:pt x="2090738" y="4171950"/>
                </a:lnTo>
                <a:lnTo>
                  <a:pt x="0" y="2085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C2F1BE2-E93B-475B-A097-0A0405C87CBE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-6350" y="817563"/>
            <a:ext cx="3227388" cy="4867275"/>
          </a:xfrm>
          <a:custGeom>
            <a:avLst/>
            <a:gdLst>
              <a:gd name="connsiteX0" fmla="*/ 1436688 w 3227388"/>
              <a:gd name="connsiteY0" fmla="*/ 0 h 4867275"/>
              <a:gd name="connsiteX1" fmla="*/ 3227388 w 3227388"/>
              <a:gd name="connsiteY1" fmla="*/ 1735138 h 4867275"/>
              <a:gd name="connsiteX2" fmla="*/ 0 w 3227388"/>
              <a:gd name="connsiteY2" fmla="*/ 4867275 h 4867275"/>
              <a:gd name="connsiteX3" fmla="*/ 0 w 3227388"/>
              <a:gd name="connsiteY3" fmla="*/ 1511300 h 486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88" h="4867275">
                <a:moveTo>
                  <a:pt x="1436688" y="0"/>
                </a:moveTo>
                <a:lnTo>
                  <a:pt x="3227388" y="1735138"/>
                </a:lnTo>
                <a:lnTo>
                  <a:pt x="0" y="4867275"/>
                </a:lnTo>
                <a:lnTo>
                  <a:pt x="0" y="1511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7303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7E55998-8EAE-489E-8636-2741DEE642A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-3175" y="-3175"/>
            <a:ext cx="5629275" cy="5621338"/>
          </a:xfrm>
          <a:custGeom>
            <a:avLst/>
            <a:gdLst>
              <a:gd name="connsiteX0" fmla="*/ 0 w 5629275"/>
              <a:gd name="connsiteY0" fmla="*/ 0 h 5621338"/>
              <a:gd name="connsiteX1" fmla="*/ 5629275 w 5629275"/>
              <a:gd name="connsiteY1" fmla="*/ 0 h 5621338"/>
              <a:gd name="connsiteX2" fmla="*/ 0 w 5629275"/>
              <a:gd name="connsiteY2" fmla="*/ 5621338 h 562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29275" h="5621338">
                <a:moveTo>
                  <a:pt x="0" y="0"/>
                </a:moveTo>
                <a:lnTo>
                  <a:pt x="5629275" y="0"/>
                </a:lnTo>
                <a:lnTo>
                  <a:pt x="0" y="5621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3F3F70F-30C3-4682-8583-35F74ABF2A34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990600" y="2843213"/>
            <a:ext cx="3978275" cy="3975100"/>
          </a:xfrm>
          <a:custGeom>
            <a:avLst/>
            <a:gdLst>
              <a:gd name="connsiteX0" fmla="*/ 1992313 w 3978275"/>
              <a:gd name="connsiteY0" fmla="*/ 0 h 3975100"/>
              <a:gd name="connsiteX1" fmla="*/ 3978275 w 3978275"/>
              <a:gd name="connsiteY1" fmla="*/ 1992313 h 3975100"/>
              <a:gd name="connsiteX2" fmla="*/ 1992313 w 3978275"/>
              <a:gd name="connsiteY2" fmla="*/ 3975100 h 3975100"/>
              <a:gd name="connsiteX3" fmla="*/ 0 w 3978275"/>
              <a:gd name="connsiteY3" fmla="*/ 1985963 h 397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8275" h="3975100">
                <a:moveTo>
                  <a:pt x="1992313" y="0"/>
                </a:moveTo>
                <a:lnTo>
                  <a:pt x="3978275" y="1992313"/>
                </a:lnTo>
                <a:lnTo>
                  <a:pt x="1992313" y="3975100"/>
                </a:lnTo>
                <a:lnTo>
                  <a:pt x="0" y="19859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4189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32FB833-757B-490B-97DE-08E0F2E3F538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1635663" y="2939199"/>
            <a:ext cx="1817192" cy="1817192"/>
          </a:xfrm>
          <a:custGeom>
            <a:avLst/>
            <a:gdLst>
              <a:gd name="connsiteX0" fmla="*/ 908596 w 1817192"/>
              <a:gd name="connsiteY0" fmla="*/ 0 h 1817192"/>
              <a:gd name="connsiteX1" fmla="*/ 1817192 w 1817192"/>
              <a:gd name="connsiteY1" fmla="*/ 908596 h 1817192"/>
              <a:gd name="connsiteX2" fmla="*/ 908596 w 1817192"/>
              <a:gd name="connsiteY2" fmla="*/ 1817192 h 1817192"/>
              <a:gd name="connsiteX3" fmla="*/ 0 w 1817192"/>
              <a:gd name="connsiteY3" fmla="*/ 908596 h 1817192"/>
              <a:gd name="connsiteX4" fmla="*/ 908596 w 1817192"/>
              <a:gd name="connsiteY4" fmla="*/ 0 h 181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7192" h="1817192">
                <a:moveTo>
                  <a:pt x="908596" y="0"/>
                </a:moveTo>
                <a:cubicBezTo>
                  <a:pt x="1410400" y="0"/>
                  <a:pt x="1817192" y="406792"/>
                  <a:pt x="1817192" y="908596"/>
                </a:cubicBezTo>
                <a:cubicBezTo>
                  <a:pt x="1817192" y="1410400"/>
                  <a:pt x="1410400" y="1817192"/>
                  <a:pt x="908596" y="1817192"/>
                </a:cubicBezTo>
                <a:cubicBezTo>
                  <a:pt x="406792" y="1817192"/>
                  <a:pt x="0" y="1410400"/>
                  <a:pt x="0" y="908596"/>
                </a:cubicBezTo>
                <a:cubicBezTo>
                  <a:pt x="0" y="406792"/>
                  <a:pt x="406792" y="0"/>
                  <a:pt x="9085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CB0926A-675C-4D5A-A890-CA2EF05EA715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132219" y="2801051"/>
            <a:ext cx="2062912" cy="2062912"/>
          </a:xfrm>
          <a:custGeom>
            <a:avLst/>
            <a:gdLst>
              <a:gd name="connsiteX0" fmla="*/ 1031456 w 2062912"/>
              <a:gd name="connsiteY0" fmla="*/ 0 h 2062912"/>
              <a:gd name="connsiteX1" fmla="*/ 2062912 w 2062912"/>
              <a:gd name="connsiteY1" fmla="*/ 1031456 h 2062912"/>
              <a:gd name="connsiteX2" fmla="*/ 1031456 w 2062912"/>
              <a:gd name="connsiteY2" fmla="*/ 2062912 h 2062912"/>
              <a:gd name="connsiteX3" fmla="*/ 0 w 2062912"/>
              <a:gd name="connsiteY3" fmla="*/ 1031456 h 2062912"/>
              <a:gd name="connsiteX4" fmla="*/ 1031456 w 2062912"/>
              <a:gd name="connsiteY4" fmla="*/ 0 h 206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2912" h="2062912">
                <a:moveTo>
                  <a:pt x="1031456" y="0"/>
                </a:moveTo>
                <a:cubicBezTo>
                  <a:pt x="1601113" y="0"/>
                  <a:pt x="2062912" y="461799"/>
                  <a:pt x="2062912" y="1031456"/>
                </a:cubicBezTo>
                <a:cubicBezTo>
                  <a:pt x="2062912" y="1601113"/>
                  <a:pt x="1601113" y="2062912"/>
                  <a:pt x="1031456" y="2062912"/>
                </a:cubicBezTo>
                <a:cubicBezTo>
                  <a:pt x="461799" y="2062912"/>
                  <a:pt x="0" y="1601113"/>
                  <a:pt x="0" y="1031456"/>
                </a:cubicBezTo>
                <a:cubicBezTo>
                  <a:pt x="0" y="461799"/>
                  <a:pt x="461799" y="0"/>
                  <a:pt x="10314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56210D9A-295E-4E93-BD4E-E48CCA215706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4833196" y="2674604"/>
            <a:ext cx="2386680" cy="2386680"/>
          </a:xfrm>
          <a:custGeom>
            <a:avLst/>
            <a:gdLst>
              <a:gd name="connsiteX0" fmla="*/ 1193340 w 2386680"/>
              <a:gd name="connsiteY0" fmla="*/ 0 h 2386680"/>
              <a:gd name="connsiteX1" fmla="*/ 2386680 w 2386680"/>
              <a:gd name="connsiteY1" fmla="*/ 1193340 h 2386680"/>
              <a:gd name="connsiteX2" fmla="*/ 1193340 w 2386680"/>
              <a:gd name="connsiteY2" fmla="*/ 2386680 h 2386680"/>
              <a:gd name="connsiteX3" fmla="*/ 0 w 2386680"/>
              <a:gd name="connsiteY3" fmla="*/ 1193340 h 2386680"/>
              <a:gd name="connsiteX4" fmla="*/ 1193340 w 2386680"/>
              <a:gd name="connsiteY4" fmla="*/ 0 h 238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6680" h="2386680">
                <a:moveTo>
                  <a:pt x="1193340" y="0"/>
                </a:moveTo>
                <a:cubicBezTo>
                  <a:pt x="1852403" y="0"/>
                  <a:pt x="2386680" y="534277"/>
                  <a:pt x="2386680" y="1193340"/>
                </a:cubicBezTo>
                <a:cubicBezTo>
                  <a:pt x="2386680" y="1852403"/>
                  <a:pt x="1852403" y="2386680"/>
                  <a:pt x="1193340" y="2386680"/>
                </a:cubicBezTo>
                <a:cubicBezTo>
                  <a:pt x="534277" y="2386680"/>
                  <a:pt x="0" y="1852403"/>
                  <a:pt x="0" y="1193340"/>
                </a:cubicBezTo>
                <a:cubicBezTo>
                  <a:pt x="0" y="534277"/>
                  <a:pt x="534277" y="0"/>
                  <a:pt x="119334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3ABC9C82-1327-47B7-945A-CECD208077B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39145" y="2939199"/>
            <a:ext cx="1817192" cy="1817192"/>
          </a:xfrm>
          <a:custGeom>
            <a:avLst/>
            <a:gdLst>
              <a:gd name="connsiteX0" fmla="*/ 908596 w 1817192"/>
              <a:gd name="connsiteY0" fmla="*/ 0 h 1817192"/>
              <a:gd name="connsiteX1" fmla="*/ 1817192 w 1817192"/>
              <a:gd name="connsiteY1" fmla="*/ 908596 h 1817192"/>
              <a:gd name="connsiteX2" fmla="*/ 908596 w 1817192"/>
              <a:gd name="connsiteY2" fmla="*/ 1817192 h 1817192"/>
              <a:gd name="connsiteX3" fmla="*/ 0 w 1817192"/>
              <a:gd name="connsiteY3" fmla="*/ 908596 h 1817192"/>
              <a:gd name="connsiteX4" fmla="*/ 908596 w 1817192"/>
              <a:gd name="connsiteY4" fmla="*/ 0 h 181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7192" h="1817192">
                <a:moveTo>
                  <a:pt x="908596" y="0"/>
                </a:moveTo>
                <a:cubicBezTo>
                  <a:pt x="1410400" y="0"/>
                  <a:pt x="1817192" y="406792"/>
                  <a:pt x="1817192" y="908596"/>
                </a:cubicBezTo>
                <a:cubicBezTo>
                  <a:pt x="1817192" y="1410400"/>
                  <a:pt x="1410400" y="1817192"/>
                  <a:pt x="908596" y="1817192"/>
                </a:cubicBezTo>
                <a:cubicBezTo>
                  <a:pt x="406792" y="1817192"/>
                  <a:pt x="0" y="1410400"/>
                  <a:pt x="0" y="908596"/>
                </a:cubicBezTo>
                <a:cubicBezTo>
                  <a:pt x="0" y="406792"/>
                  <a:pt x="406792" y="0"/>
                  <a:pt x="9085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2C68F9EF-1D37-42B5-9993-C81F7FCB029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6963194" y="2801051"/>
            <a:ext cx="2062912" cy="2062912"/>
          </a:xfrm>
          <a:custGeom>
            <a:avLst/>
            <a:gdLst>
              <a:gd name="connsiteX0" fmla="*/ 1031456 w 2062912"/>
              <a:gd name="connsiteY0" fmla="*/ 0 h 2062912"/>
              <a:gd name="connsiteX1" fmla="*/ 2062912 w 2062912"/>
              <a:gd name="connsiteY1" fmla="*/ 1031456 h 2062912"/>
              <a:gd name="connsiteX2" fmla="*/ 1031456 w 2062912"/>
              <a:gd name="connsiteY2" fmla="*/ 2062912 h 2062912"/>
              <a:gd name="connsiteX3" fmla="*/ 0 w 2062912"/>
              <a:gd name="connsiteY3" fmla="*/ 1031456 h 2062912"/>
              <a:gd name="connsiteX4" fmla="*/ 1031456 w 2062912"/>
              <a:gd name="connsiteY4" fmla="*/ 0 h 206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2912" h="2062912">
                <a:moveTo>
                  <a:pt x="1031456" y="0"/>
                </a:moveTo>
                <a:cubicBezTo>
                  <a:pt x="1601113" y="0"/>
                  <a:pt x="2062912" y="461799"/>
                  <a:pt x="2062912" y="1031456"/>
                </a:cubicBezTo>
                <a:cubicBezTo>
                  <a:pt x="2062912" y="1601113"/>
                  <a:pt x="1601113" y="2062912"/>
                  <a:pt x="1031456" y="2062912"/>
                </a:cubicBezTo>
                <a:cubicBezTo>
                  <a:pt x="461799" y="2062912"/>
                  <a:pt x="0" y="1601113"/>
                  <a:pt x="0" y="1031456"/>
                </a:cubicBezTo>
                <a:cubicBezTo>
                  <a:pt x="0" y="461799"/>
                  <a:pt x="461799" y="0"/>
                  <a:pt x="10314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0063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A1C64E-2337-41FB-AC4C-9E209740127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BFF8A67-0573-4B53-AF10-AEB16120D35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61976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5D699C9-6378-42CC-A214-C60DB57D694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2964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7DFD05A-D6CD-42A1-BE4F-4E608101A630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0988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29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98B0F57-F333-4085-B2B5-411A6092290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126145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BEDD83A-AC29-4421-9310-88E03BA0A180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04827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DBC7433-6DF8-41A8-97C7-D8EA0E6F926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065486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99476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6D7AFA-AA8B-49EC-85C9-0C2B5578900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234950" y="2598730"/>
            <a:ext cx="4479293" cy="2791034"/>
          </a:xfrm>
          <a:custGeom>
            <a:avLst/>
            <a:gdLst>
              <a:gd name="connsiteX0" fmla="*/ 0 w 4479293"/>
              <a:gd name="connsiteY0" fmla="*/ 0 h 2791034"/>
              <a:gd name="connsiteX1" fmla="*/ 4479293 w 4479293"/>
              <a:gd name="connsiteY1" fmla="*/ 0 h 2791034"/>
              <a:gd name="connsiteX2" fmla="*/ 4479293 w 4479293"/>
              <a:gd name="connsiteY2" fmla="*/ 2791034 h 2791034"/>
              <a:gd name="connsiteX3" fmla="*/ 0 w 4479293"/>
              <a:gd name="connsiteY3" fmla="*/ 2791034 h 2791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9293" h="2791034">
                <a:moveTo>
                  <a:pt x="0" y="0"/>
                </a:moveTo>
                <a:lnTo>
                  <a:pt x="4479293" y="0"/>
                </a:lnTo>
                <a:lnTo>
                  <a:pt x="4479293" y="2791034"/>
                </a:lnTo>
                <a:lnTo>
                  <a:pt x="0" y="27910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68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425CBFA-8064-494B-A187-31EF59CAE24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2150178" y="1993522"/>
            <a:ext cx="2152650" cy="2152650"/>
          </a:xfrm>
          <a:custGeom>
            <a:avLst/>
            <a:gdLst>
              <a:gd name="connsiteX0" fmla="*/ 1076325 w 2152650"/>
              <a:gd name="connsiteY0" fmla="*/ 0 h 2152650"/>
              <a:gd name="connsiteX1" fmla="*/ 2152650 w 2152650"/>
              <a:gd name="connsiteY1" fmla="*/ 1076325 h 2152650"/>
              <a:gd name="connsiteX2" fmla="*/ 1076325 w 2152650"/>
              <a:gd name="connsiteY2" fmla="*/ 2152650 h 2152650"/>
              <a:gd name="connsiteX3" fmla="*/ 0 w 2152650"/>
              <a:gd name="connsiteY3" fmla="*/ 1076325 h 2152650"/>
              <a:gd name="connsiteX4" fmla="*/ 1076325 w 2152650"/>
              <a:gd name="connsiteY4" fmla="*/ 0 h 215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2650" h="2152650">
                <a:moveTo>
                  <a:pt x="1076325" y="0"/>
                </a:moveTo>
                <a:cubicBezTo>
                  <a:pt x="1670763" y="0"/>
                  <a:pt x="2152650" y="481887"/>
                  <a:pt x="2152650" y="1076325"/>
                </a:cubicBezTo>
                <a:cubicBezTo>
                  <a:pt x="2152650" y="1670763"/>
                  <a:pt x="1670763" y="2152650"/>
                  <a:pt x="1076325" y="2152650"/>
                </a:cubicBezTo>
                <a:cubicBezTo>
                  <a:pt x="481887" y="2152650"/>
                  <a:pt x="0" y="1670763"/>
                  <a:pt x="0" y="1076325"/>
                </a:cubicBezTo>
                <a:cubicBezTo>
                  <a:pt x="0" y="481887"/>
                  <a:pt x="481887" y="0"/>
                  <a:pt x="10763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60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710AF8B-5EEA-408F-880D-2A9170C3769E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324653" y="2114482"/>
            <a:ext cx="2413376" cy="2413376"/>
          </a:xfrm>
          <a:custGeom>
            <a:avLst/>
            <a:gdLst>
              <a:gd name="connsiteX0" fmla="*/ 1206688 w 2413376"/>
              <a:gd name="connsiteY0" fmla="*/ 0 h 2413376"/>
              <a:gd name="connsiteX1" fmla="*/ 2413376 w 2413376"/>
              <a:gd name="connsiteY1" fmla="*/ 1206688 h 2413376"/>
              <a:gd name="connsiteX2" fmla="*/ 1206688 w 2413376"/>
              <a:gd name="connsiteY2" fmla="*/ 2413376 h 2413376"/>
              <a:gd name="connsiteX3" fmla="*/ 0 w 2413376"/>
              <a:gd name="connsiteY3" fmla="*/ 1206688 h 2413376"/>
              <a:gd name="connsiteX4" fmla="*/ 1206688 w 2413376"/>
              <a:gd name="connsiteY4" fmla="*/ 0 h 2413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376" h="2413376">
                <a:moveTo>
                  <a:pt x="1206688" y="0"/>
                </a:moveTo>
                <a:cubicBezTo>
                  <a:pt x="1873123" y="0"/>
                  <a:pt x="2413376" y="540253"/>
                  <a:pt x="2413376" y="1206688"/>
                </a:cubicBezTo>
                <a:cubicBezTo>
                  <a:pt x="2413376" y="1873123"/>
                  <a:pt x="1873123" y="2413376"/>
                  <a:pt x="1206688" y="2413376"/>
                </a:cubicBezTo>
                <a:cubicBezTo>
                  <a:pt x="540253" y="2413376"/>
                  <a:pt x="0" y="1873123"/>
                  <a:pt x="0" y="1206688"/>
                </a:cubicBezTo>
                <a:cubicBezTo>
                  <a:pt x="0" y="540253"/>
                  <a:pt x="540253" y="0"/>
                  <a:pt x="1206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582E51E-7DB4-4A82-8FDD-2ECB8C8E2125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6218756" y="1059568"/>
            <a:ext cx="5973244" cy="3578200"/>
          </a:xfrm>
          <a:custGeom>
            <a:avLst/>
            <a:gdLst>
              <a:gd name="connsiteX0" fmla="*/ 5973244 w 5973244"/>
              <a:gd name="connsiteY0" fmla="*/ 0 h 3578200"/>
              <a:gd name="connsiteX1" fmla="*/ 5973244 w 5973244"/>
              <a:gd name="connsiteY1" fmla="*/ 3578200 h 3578200"/>
              <a:gd name="connsiteX2" fmla="*/ 0 w 5973244"/>
              <a:gd name="connsiteY2" fmla="*/ 2034612 h 357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73244" h="3578200">
                <a:moveTo>
                  <a:pt x="5973244" y="0"/>
                </a:moveTo>
                <a:lnTo>
                  <a:pt x="5973244" y="3578200"/>
                </a:lnTo>
                <a:lnTo>
                  <a:pt x="0" y="2034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336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B7C8EA3-D83E-4D84-9B16-0D5A8D96A3E7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769959" y="0"/>
            <a:ext cx="4881879" cy="2471439"/>
          </a:xfrm>
          <a:custGeom>
            <a:avLst/>
            <a:gdLst>
              <a:gd name="connsiteX0" fmla="*/ 0 w 4881879"/>
              <a:gd name="connsiteY0" fmla="*/ 0 h 2471439"/>
              <a:gd name="connsiteX1" fmla="*/ 4881879 w 4881879"/>
              <a:gd name="connsiteY1" fmla="*/ 0 h 2471439"/>
              <a:gd name="connsiteX2" fmla="*/ 2428980 w 4881879"/>
              <a:gd name="connsiteY2" fmla="*/ 2471439 h 247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81879" h="2471439">
                <a:moveTo>
                  <a:pt x="0" y="0"/>
                </a:moveTo>
                <a:lnTo>
                  <a:pt x="4881879" y="0"/>
                </a:lnTo>
                <a:lnTo>
                  <a:pt x="2428980" y="24714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909117E-715F-4E0C-83D0-2CEF4D05C79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7302052" y="1"/>
            <a:ext cx="4889948" cy="5006713"/>
          </a:xfrm>
          <a:custGeom>
            <a:avLst/>
            <a:gdLst>
              <a:gd name="connsiteX0" fmla="*/ 0 w 4889948"/>
              <a:gd name="connsiteY0" fmla="*/ 0 h 5006713"/>
              <a:gd name="connsiteX1" fmla="*/ 4889948 w 4889948"/>
              <a:gd name="connsiteY1" fmla="*/ 0 h 5006713"/>
              <a:gd name="connsiteX2" fmla="*/ 4889948 w 4889948"/>
              <a:gd name="connsiteY2" fmla="*/ 5006713 h 5006713"/>
              <a:gd name="connsiteX3" fmla="*/ 0 w 4889948"/>
              <a:gd name="connsiteY3" fmla="*/ 172280 h 5006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9948" h="5006713">
                <a:moveTo>
                  <a:pt x="0" y="0"/>
                </a:moveTo>
                <a:lnTo>
                  <a:pt x="4889948" y="0"/>
                </a:lnTo>
                <a:lnTo>
                  <a:pt x="4889948" y="5006713"/>
                </a:lnTo>
                <a:lnTo>
                  <a:pt x="0" y="1722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DC22D9A-9FC7-44A3-B3D4-005DD5893856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605484" y="2955926"/>
            <a:ext cx="6586517" cy="3902075"/>
          </a:xfrm>
          <a:custGeom>
            <a:avLst/>
            <a:gdLst>
              <a:gd name="connsiteX0" fmla="*/ 3927454 w 6586517"/>
              <a:gd name="connsiteY0" fmla="*/ 0 h 3902075"/>
              <a:gd name="connsiteX1" fmla="*/ 6586517 w 6586517"/>
              <a:gd name="connsiteY1" fmla="*/ 2608324 h 3902075"/>
              <a:gd name="connsiteX2" fmla="*/ 6586517 w 6586517"/>
              <a:gd name="connsiteY2" fmla="*/ 3902075 h 3902075"/>
              <a:gd name="connsiteX3" fmla="*/ 0 w 6586517"/>
              <a:gd name="connsiteY3" fmla="*/ 3902075 h 390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86517" h="3902075">
                <a:moveTo>
                  <a:pt x="3927454" y="0"/>
                </a:moveTo>
                <a:lnTo>
                  <a:pt x="6586517" y="2608324"/>
                </a:lnTo>
                <a:lnTo>
                  <a:pt x="6586517" y="3902075"/>
                </a:lnTo>
                <a:lnTo>
                  <a:pt x="0" y="3902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4F99EA3-E299-43C8-9F79-0F59F3B33CA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2" y="0"/>
            <a:ext cx="6535737" cy="6858000"/>
          </a:xfrm>
          <a:custGeom>
            <a:avLst/>
            <a:gdLst>
              <a:gd name="connsiteX0" fmla="*/ 0 w 6535737"/>
              <a:gd name="connsiteY0" fmla="*/ 0 h 6858000"/>
              <a:gd name="connsiteX1" fmla="*/ 1236654 w 6535737"/>
              <a:gd name="connsiteY1" fmla="*/ 0 h 6858000"/>
              <a:gd name="connsiteX2" fmla="*/ 6535737 w 6535737"/>
              <a:gd name="connsiteY2" fmla="*/ 5476577 h 6858000"/>
              <a:gd name="connsiteX3" fmla="*/ 5180149 w 6535737"/>
              <a:gd name="connsiteY3" fmla="*/ 6858000 h 6858000"/>
              <a:gd name="connsiteX4" fmla="*/ 0 w 6535737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35737" h="6858000">
                <a:moveTo>
                  <a:pt x="0" y="0"/>
                </a:moveTo>
                <a:lnTo>
                  <a:pt x="1236654" y="0"/>
                </a:lnTo>
                <a:lnTo>
                  <a:pt x="6535737" y="5476577"/>
                </a:lnTo>
                <a:lnTo>
                  <a:pt x="518014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54DB103-D22F-4863-9205-C8425712131D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391025" y="261938"/>
            <a:ext cx="4878388" cy="4870450"/>
          </a:xfrm>
          <a:custGeom>
            <a:avLst/>
            <a:gdLst>
              <a:gd name="connsiteX0" fmla="*/ 2478088 w 4878388"/>
              <a:gd name="connsiteY0" fmla="*/ 0 h 4870450"/>
              <a:gd name="connsiteX1" fmla="*/ 4878388 w 4878388"/>
              <a:gd name="connsiteY1" fmla="*/ 2398713 h 4870450"/>
              <a:gd name="connsiteX2" fmla="*/ 2403475 w 4878388"/>
              <a:gd name="connsiteY2" fmla="*/ 4870450 h 4870450"/>
              <a:gd name="connsiteX3" fmla="*/ 0 w 4878388"/>
              <a:gd name="connsiteY3" fmla="*/ 2473325 h 487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870450">
                <a:moveTo>
                  <a:pt x="2478088" y="0"/>
                </a:moveTo>
                <a:lnTo>
                  <a:pt x="4878388" y="2398713"/>
                </a:lnTo>
                <a:lnTo>
                  <a:pt x="2403475" y="4870450"/>
                </a:lnTo>
                <a:lnTo>
                  <a:pt x="0" y="24733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1900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C19B805-32DC-4852-87AB-B16F5CCA1EE6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963023" y="2289535"/>
            <a:ext cx="2259856" cy="2254842"/>
          </a:xfrm>
          <a:custGeom>
            <a:avLst/>
            <a:gdLst>
              <a:gd name="connsiteX0" fmla="*/ 1128926 w 2259856"/>
              <a:gd name="connsiteY0" fmla="*/ 0 h 2254842"/>
              <a:gd name="connsiteX1" fmla="*/ 2259856 w 2259856"/>
              <a:gd name="connsiteY1" fmla="*/ 1126920 h 2254842"/>
              <a:gd name="connsiteX2" fmla="*/ 1128926 w 2259856"/>
              <a:gd name="connsiteY2" fmla="*/ 2254842 h 2254842"/>
              <a:gd name="connsiteX3" fmla="*/ 0 w 2259856"/>
              <a:gd name="connsiteY3" fmla="*/ 1126920 h 22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856" h="2254842">
                <a:moveTo>
                  <a:pt x="1128926" y="0"/>
                </a:moveTo>
                <a:lnTo>
                  <a:pt x="2259856" y="1126920"/>
                </a:lnTo>
                <a:lnTo>
                  <a:pt x="1128926" y="2254842"/>
                </a:lnTo>
                <a:lnTo>
                  <a:pt x="0" y="1126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D5429BD-D6C4-4BBB-9785-B24B1DA086DB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969122" y="2326979"/>
            <a:ext cx="2259856" cy="2254842"/>
          </a:xfrm>
          <a:custGeom>
            <a:avLst/>
            <a:gdLst>
              <a:gd name="connsiteX0" fmla="*/ 1128926 w 2259856"/>
              <a:gd name="connsiteY0" fmla="*/ 0 h 2254842"/>
              <a:gd name="connsiteX1" fmla="*/ 2259856 w 2259856"/>
              <a:gd name="connsiteY1" fmla="*/ 1126920 h 2254842"/>
              <a:gd name="connsiteX2" fmla="*/ 1128926 w 2259856"/>
              <a:gd name="connsiteY2" fmla="*/ 2254842 h 2254842"/>
              <a:gd name="connsiteX3" fmla="*/ 0 w 2259856"/>
              <a:gd name="connsiteY3" fmla="*/ 1126920 h 22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856" h="2254842">
                <a:moveTo>
                  <a:pt x="1128926" y="0"/>
                </a:moveTo>
                <a:lnTo>
                  <a:pt x="2259856" y="1126920"/>
                </a:lnTo>
                <a:lnTo>
                  <a:pt x="1128926" y="2254842"/>
                </a:lnTo>
                <a:lnTo>
                  <a:pt x="0" y="1126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6A7D837-1D77-4643-8C1D-09266EDE4FDE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7956923" y="2276179"/>
            <a:ext cx="2259856" cy="2254842"/>
          </a:xfrm>
          <a:custGeom>
            <a:avLst/>
            <a:gdLst>
              <a:gd name="connsiteX0" fmla="*/ 1128925 w 2259856"/>
              <a:gd name="connsiteY0" fmla="*/ 0 h 2254842"/>
              <a:gd name="connsiteX1" fmla="*/ 2259856 w 2259856"/>
              <a:gd name="connsiteY1" fmla="*/ 1126920 h 2254842"/>
              <a:gd name="connsiteX2" fmla="*/ 1128925 w 2259856"/>
              <a:gd name="connsiteY2" fmla="*/ 2254842 h 2254842"/>
              <a:gd name="connsiteX3" fmla="*/ 0 w 2259856"/>
              <a:gd name="connsiteY3" fmla="*/ 1126920 h 22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856" h="2254842">
                <a:moveTo>
                  <a:pt x="1128925" y="0"/>
                </a:moveTo>
                <a:lnTo>
                  <a:pt x="2259856" y="1126920"/>
                </a:lnTo>
                <a:lnTo>
                  <a:pt x="1128925" y="2254842"/>
                </a:lnTo>
                <a:lnTo>
                  <a:pt x="0" y="1126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9BD5A42-3065-4832-AEA2-E658B980F90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975221" y="2276179"/>
            <a:ext cx="2259856" cy="2254842"/>
          </a:xfrm>
          <a:custGeom>
            <a:avLst/>
            <a:gdLst>
              <a:gd name="connsiteX0" fmla="*/ 1128926 w 2259856"/>
              <a:gd name="connsiteY0" fmla="*/ 0 h 2254842"/>
              <a:gd name="connsiteX1" fmla="*/ 2259856 w 2259856"/>
              <a:gd name="connsiteY1" fmla="*/ 1126920 h 2254842"/>
              <a:gd name="connsiteX2" fmla="*/ 1128926 w 2259856"/>
              <a:gd name="connsiteY2" fmla="*/ 2254842 h 2254842"/>
              <a:gd name="connsiteX3" fmla="*/ 0 w 2259856"/>
              <a:gd name="connsiteY3" fmla="*/ 1126920 h 22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856" h="2254842">
                <a:moveTo>
                  <a:pt x="1128926" y="0"/>
                </a:moveTo>
                <a:lnTo>
                  <a:pt x="2259856" y="1126920"/>
                </a:lnTo>
                <a:lnTo>
                  <a:pt x="1128926" y="2254842"/>
                </a:lnTo>
                <a:lnTo>
                  <a:pt x="0" y="11269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382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C402AE-068A-4A32-83AF-989056179A68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0" y="4194631"/>
            <a:ext cx="3802743" cy="2663370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F644A80-543A-4955-94CB-CE2E9529EC98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0" y="1929832"/>
            <a:ext cx="6016487" cy="2133600"/>
          </a:xfrm>
          <a:custGeom>
            <a:avLst/>
            <a:gdLst>
              <a:gd name="connsiteX0" fmla="*/ 0 w 6016487"/>
              <a:gd name="connsiteY0" fmla="*/ 0 h 2133600"/>
              <a:gd name="connsiteX1" fmla="*/ 6016487 w 6016487"/>
              <a:gd name="connsiteY1" fmla="*/ 0 h 2133600"/>
              <a:gd name="connsiteX2" fmla="*/ 6016487 w 6016487"/>
              <a:gd name="connsiteY2" fmla="*/ 2133600 h 2133600"/>
              <a:gd name="connsiteX3" fmla="*/ 0 w 601648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6487" h="2133600">
                <a:moveTo>
                  <a:pt x="0" y="0"/>
                </a:moveTo>
                <a:lnTo>
                  <a:pt x="6016487" y="0"/>
                </a:lnTo>
                <a:lnTo>
                  <a:pt x="6016487" y="2133600"/>
                </a:lnTo>
                <a:lnTo>
                  <a:pt x="0" y="213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F029EAD-46F8-45DF-BA3B-5C635F6A6DA0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8389258" y="4194631"/>
            <a:ext cx="3802743" cy="2663370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1FB1F0D-AB48-421C-8604-D003292173D9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3953199" y="4210110"/>
            <a:ext cx="4285602" cy="2647891"/>
          </a:xfrm>
          <a:custGeom>
            <a:avLst/>
            <a:gdLst>
              <a:gd name="connsiteX0" fmla="*/ 0 w 4285602"/>
              <a:gd name="connsiteY0" fmla="*/ 0 h 2647891"/>
              <a:gd name="connsiteX1" fmla="*/ 4285602 w 4285602"/>
              <a:gd name="connsiteY1" fmla="*/ 0 h 2647891"/>
              <a:gd name="connsiteX2" fmla="*/ 4285602 w 4285602"/>
              <a:gd name="connsiteY2" fmla="*/ 2647891 h 2647891"/>
              <a:gd name="connsiteX3" fmla="*/ 0 w 4285602"/>
              <a:gd name="connsiteY3" fmla="*/ 2647891 h 2647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5602" h="2647891">
                <a:moveTo>
                  <a:pt x="0" y="0"/>
                </a:moveTo>
                <a:lnTo>
                  <a:pt x="4285602" y="0"/>
                </a:lnTo>
                <a:lnTo>
                  <a:pt x="4285602" y="2647891"/>
                </a:lnTo>
                <a:lnTo>
                  <a:pt x="0" y="26478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76024CD-4FB8-4FCF-9302-452B6A5F761E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6166944" y="1929832"/>
            <a:ext cx="6025057" cy="2133600"/>
          </a:xfrm>
          <a:custGeom>
            <a:avLst/>
            <a:gdLst>
              <a:gd name="connsiteX0" fmla="*/ 0 w 6025057"/>
              <a:gd name="connsiteY0" fmla="*/ 0 h 2133600"/>
              <a:gd name="connsiteX1" fmla="*/ 6025057 w 6025057"/>
              <a:gd name="connsiteY1" fmla="*/ 0 h 2133600"/>
              <a:gd name="connsiteX2" fmla="*/ 6025057 w 6025057"/>
              <a:gd name="connsiteY2" fmla="*/ 2133600 h 2133600"/>
              <a:gd name="connsiteX3" fmla="*/ 0 w 602505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25057" h="2133600">
                <a:moveTo>
                  <a:pt x="0" y="0"/>
                </a:moveTo>
                <a:lnTo>
                  <a:pt x="6025057" y="0"/>
                </a:lnTo>
                <a:lnTo>
                  <a:pt x="6025057" y="2133600"/>
                </a:lnTo>
                <a:lnTo>
                  <a:pt x="0" y="213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706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DB66D9D-4CD0-4009-8B4A-089746D84EF2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279969" y="2223095"/>
            <a:ext cx="3632062" cy="3624005"/>
          </a:xfrm>
          <a:custGeom>
            <a:avLst/>
            <a:gdLst>
              <a:gd name="connsiteX0" fmla="*/ 1814420 w 3632062"/>
              <a:gd name="connsiteY0" fmla="*/ 0 h 3624005"/>
              <a:gd name="connsiteX1" fmla="*/ 3632062 w 3632062"/>
              <a:gd name="connsiteY1" fmla="*/ 1811197 h 3624005"/>
              <a:gd name="connsiteX2" fmla="*/ 1814420 w 3632062"/>
              <a:gd name="connsiteY2" fmla="*/ 3624005 h 3624005"/>
              <a:gd name="connsiteX3" fmla="*/ 0 w 3632062"/>
              <a:gd name="connsiteY3" fmla="*/ 1811197 h 362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2062" h="3624005">
                <a:moveTo>
                  <a:pt x="1814420" y="0"/>
                </a:moveTo>
                <a:lnTo>
                  <a:pt x="3632062" y="1811197"/>
                </a:lnTo>
                <a:lnTo>
                  <a:pt x="1814420" y="3624005"/>
                </a:lnTo>
                <a:lnTo>
                  <a:pt x="0" y="1811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68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55036F3-8833-41B7-96FB-8B11F6413B70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035993" y="2524899"/>
            <a:ext cx="3304244" cy="3296914"/>
          </a:xfrm>
          <a:custGeom>
            <a:avLst/>
            <a:gdLst>
              <a:gd name="connsiteX0" fmla="*/ 1650656 w 3304244"/>
              <a:gd name="connsiteY0" fmla="*/ 0 h 3296914"/>
              <a:gd name="connsiteX1" fmla="*/ 3304244 w 3304244"/>
              <a:gd name="connsiteY1" fmla="*/ 1647724 h 3296914"/>
              <a:gd name="connsiteX2" fmla="*/ 1650656 w 3304244"/>
              <a:gd name="connsiteY2" fmla="*/ 3296914 h 3296914"/>
              <a:gd name="connsiteX3" fmla="*/ 0 w 3304244"/>
              <a:gd name="connsiteY3" fmla="*/ 1647724 h 329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244" h="3296914">
                <a:moveTo>
                  <a:pt x="1650656" y="0"/>
                </a:moveTo>
                <a:lnTo>
                  <a:pt x="3304244" y="1647724"/>
                </a:lnTo>
                <a:lnTo>
                  <a:pt x="1650656" y="3296914"/>
                </a:lnTo>
                <a:lnTo>
                  <a:pt x="0" y="16477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982417F-D1ED-4ABE-B66C-3EA792F24A8D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5851764" y="2510384"/>
            <a:ext cx="3304244" cy="3296914"/>
          </a:xfrm>
          <a:custGeom>
            <a:avLst/>
            <a:gdLst>
              <a:gd name="connsiteX0" fmla="*/ 1650656 w 3304244"/>
              <a:gd name="connsiteY0" fmla="*/ 0 h 3296914"/>
              <a:gd name="connsiteX1" fmla="*/ 3304244 w 3304244"/>
              <a:gd name="connsiteY1" fmla="*/ 1647724 h 3296914"/>
              <a:gd name="connsiteX2" fmla="*/ 1650656 w 3304244"/>
              <a:gd name="connsiteY2" fmla="*/ 3296914 h 3296914"/>
              <a:gd name="connsiteX3" fmla="*/ 0 w 3304244"/>
              <a:gd name="connsiteY3" fmla="*/ 1647724 h 329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244" h="3296914">
                <a:moveTo>
                  <a:pt x="1650656" y="0"/>
                </a:moveTo>
                <a:lnTo>
                  <a:pt x="3304244" y="1647724"/>
                </a:lnTo>
                <a:lnTo>
                  <a:pt x="1650656" y="3296914"/>
                </a:lnTo>
                <a:lnTo>
                  <a:pt x="0" y="16477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1029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C59C4210-9814-421F-A74D-EBB363CA9DD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6016487"/>
              <a:gd name="connsiteY0" fmla="*/ 0 h 2133600"/>
              <a:gd name="connsiteX1" fmla="*/ 6016487 w 6016487"/>
              <a:gd name="connsiteY1" fmla="*/ 0 h 2133600"/>
              <a:gd name="connsiteX2" fmla="*/ 6016487 w 6016487"/>
              <a:gd name="connsiteY2" fmla="*/ 2133600 h 2133600"/>
              <a:gd name="connsiteX3" fmla="*/ 0 w 6016487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6487" h="2133600">
                <a:moveTo>
                  <a:pt x="0" y="0"/>
                </a:moveTo>
                <a:lnTo>
                  <a:pt x="6016487" y="0"/>
                </a:lnTo>
                <a:lnTo>
                  <a:pt x="6016487" y="2133600"/>
                </a:lnTo>
                <a:lnTo>
                  <a:pt x="0" y="213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D94B60F-156B-41C8-AD99-8B24855084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812360" y="1665685"/>
            <a:ext cx="2911112" cy="2911112"/>
          </a:xfrm>
          <a:custGeom>
            <a:avLst/>
            <a:gdLst>
              <a:gd name="connsiteX0" fmla="*/ 1455556 w 2911112"/>
              <a:gd name="connsiteY0" fmla="*/ 0 h 2911112"/>
              <a:gd name="connsiteX1" fmla="*/ 2911112 w 2911112"/>
              <a:gd name="connsiteY1" fmla="*/ 1455556 h 2911112"/>
              <a:gd name="connsiteX2" fmla="*/ 1455556 w 2911112"/>
              <a:gd name="connsiteY2" fmla="*/ 2911112 h 2911112"/>
              <a:gd name="connsiteX3" fmla="*/ 0 w 2911112"/>
              <a:gd name="connsiteY3" fmla="*/ 1455556 h 2911112"/>
              <a:gd name="connsiteX4" fmla="*/ 1455556 w 2911112"/>
              <a:gd name="connsiteY4" fmla="*/ 0 h 291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1112" h="2911112">
                <a:moveTo>
                  <a:pt x="1455556" y="0"/>
                </a:moveTo>
                <a:cubicBezTo>
                  <a:pt x="2259437" y="0"/>
                  <a:pt x="2911112" y="651675"/>
                  <a:pt x="2911112" y="1455556"/>
                </a:cubicBezTo>
                <a:cubicBezTo>
                  <a:pt x="2911112" y="2259437"/>
                  <a:pt x="2259437" y="2911112"/>
                  <a:pt x="1455556" y="2911112"/>
                </a:cubicBezTo>
                <a:cubicBezTo>
                  <a:pt x="651675" y="2911112"/>
                  <a:pt x="0" y="2259437"/>
                  <a:pt x="0" y="1455556"/>
                </a:cubicBezTo>
                <a:cubicBezTo>
                  <a:pt x="0" y="651675"/>
                  <a:pt x="651675" y="0"/>
                  <a:pt x="14555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51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C402AE-068A-4A32-83AF-989056179A68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0" y="1524000"/>
            <a:ext cx="6324600" cy="5334001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659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C402AE-068A-4A32-83AF-989056179A68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0" y="1714499"/>
            <a:ext cx="12192000" cy="2305347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0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C402AE-068A-4A32-83AF-989056179A68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38202" y="2010625"/>
            <a:ext cx="3470664" cy="2420389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85FE80F9-1A03-416C-A9DC-66CEE4498ABC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360669" y="2010626"/>
            <a:ext cx="3470664" cy="2420389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15">
            <a:extLst>
              <a:ext uri="{FF2B5EF4-FFF2-40B4-BE49-F238E27FC236}">
                <a16:creationId xmlns:a16="http://schemas.microsoft.com/office/drawing/2014/main" id="{640AF587-792F-40CD-A566-B41FE69F2B53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883136" y="2010626"/>
            <a:ext cx="3470664" cy="2420389"/>
          </a:xfrm>
          <a:custGeom>
            <a:avLst/>
            <a:gdLst>
              <a:gd name="connsiteX0" fmla="*/ 0 w 3802743"/>
              <a:gd name="connsiteY0" fmla="*/ 0 h 2663370"/>
              <a:gd name="connsiteX1" fmla="*/ 3802743 w 3802743"/>
              <a:gd name="connsiteY1" fmla="*/ 0 h 2663370"/>
              <a:gd name="connsiteX2" fmla="*/ 3802743 w 3802743"/>
              <a:gd name="connsiteY2" fmla="*/ 2663370 h 2663370"/>
              <a:gd name="connsiteX3" fmla="*/ 0 w 3802743"/>
              <a:gd name="connsiteY3" fmla="*/ 2663370 h 2663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3" h="2663370">
                <a:moveTo>
                  <a:pt x="0" y="0"/>
                </a:moveTo>
                <a:lnTo>
                  <a:pt x="3802743" y="0"/>
                </a:lnTo>
                <a:lnTo>
                  <a:pt x="3802743" y="2663370"/>
                </a:lnTo>
                <a:lnTo>
                  <a:pt x="0" y="2663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3569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4EABC07-A22F-4219-81BA-C1599012388A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8024813" y="2156619"/>
            <a:ext cx="3219450" cy="2190750"/>
          </a:xfrm>
          <a:custGeom>
            <a:avLst/>
            <a:gdLst>
              <a:gd name="connsiteX0" fmla="*/ 365132 w 3219450"/>
              <a:gd name="connsiteY0" fmla="*/ 0 h 2190750"/>
              <a:gd name="connsiteX1" fmla="*/ 2854318 w 3219450"/>
              <a:gd name="connsiteY1" fmla="*/ 0 h 2190750"/>
              <a:gd name="connsiteX2" fmla="*/ 3219450 w 3219450"/>
              <a:gd name="connsiteY2" fmla="*/ 365132 h 2190750"/>
              <a:gd name="connsiteX3" fmla="*/ 3219450 w 3219450"/>
              <a:gd name="connsiteY3" fmla="*/ 1825618 h 2190750"/>
              <a:gd name="connsiteX4" fmla="*/ 2854318 w 3219450"/>
              <a:gd name="connsiteY4" fmla="*/ 2190750 h 2190750"/>
              <a:gd name="connsiteX5" fmla="*/ 365132 w 3219450"/>
              <a:gd name="connsiteY5" fmla="*/ 2190750 h 2190750"/>
              <a:gd name="connsiteX6" fmla="*/ 0 w 3219450"/>
              <a:gd name="connsiteY6" fmla="*/ 1825618 h 2190750"/>
              <a:gd name="connsiteX7" fmla="*/ 0 w 3219450"/>
              <a:gd name="connsiteY7" fmla="*/ 365132 h 2190750"/>
              <a:gd name="connsiteX8" fmla="*/ 365132 w 3219450"/>
              <a:gd name="connsiteY8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19450" h="2190750">
                <a:moveTo>
                  <a:pt x="365132" y="0"/>
                </a:moveTo>
                <a:lnTo>
                  <a:pt x="2854318" y="0"/>
                </a:lnTo>
                <a:cubicBezTo>
                  <a:pt x="3055975" y="0"/>
                  <a:pt x="3219450" y="163475"/>
                  <a:pt x="3219450" y="365132"/>
                </a:cubicBezTo>
                <a:lnTo>
                  <a:pt x="3219450" y="1825618"/>
                </a:lnTo>
                <a:cubicBezTo>
                  <a:pt x="3219450" y="2027275"/>
                  <a:pt x="3055975" y="2190750"/>
                  <a:pt x="2854318" y="2190750"/>
                </a:cubicBezTo>
                <a:lnTo>
                  <a:pt x="365132" y="2190750"/>
                </a:lnTo>
                <a:cubicBezTo>
                  <a:pt x="163475" y="2190750"/>
                  <a:pt x="0" y="2027275"/>
                  <a:pt x="0" y="1825618"/>
                </a:cubicBezTo>
                <a:lnTo>
                  <a:pt x="0" y="365132"/>
                </a:lnTo>
                <a:cubicBezTo>
                  <a:pt x="0" y="163475"/>
                  <a:pt x="163475" y="0"/>
                  <a:pt x="3651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47DE45A-5EDA-41A0-A561-23C2BCB8A849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4486275" y="2156619"/>
            <a:ext cx="3219450" cy="2190750"/>
          </a:xfrm>
          <a:custGeom>
            <a:avLst/>
            <a:gdLst>
              <a:gd name="connsiteX0" fmla="*/ 365132 w 3219450"/>
              <a:gd name="connsiteY0" fmla="*/ 0 h 2190750"/>
              <a:gd name="connsiteX1" fmla="*/ 2854318 w 3219450"/>
              <a:gd name="connsiteY1" fmla="*/ 0 h 2190750"/>
              <a:gd name="connsiteX2" fmla="*/ 3219450 w 3219450"/>
              <a:gd name="connsiteY2" fmla="*/ 365132 h 2190750"/>
              <a:gd name="connsiteX3" fmla="*/ 3219450 w 3219450"/>
              <a:gd name="connsiteY3" fmla="*/ 1825618 h 2190750"/>
              <a:gd name="connsiteX4" fmla="*/ 2854318 w 3219450"/>
              <a:gd name="connsiteY4" fmla="*/ 2190750 h 2190750"/>
              <a:gd name="connsiteX5" fmla="*/ 365132 w 3219450"/>
              <a:gd name="connsiteY5" fmla="*/ 2190750 h 2190750"/>
              <a:gd name="connsiteX6" fmla="*/ 0 w 3219450"/>
              <a:gd name="connsiteY6" fmla="*/ 1825618 h 2190750"/>
              <a:gd name="connsiteX7" fmla="*/ 0 w 3219450"/>
              <a:gd name="connsiteY7" fmla="*/ 365132 h 2190750"/>
              <a:gd name="connsiteX8" fmla="*/ 365132 w 3219450"/>
              <a:gd name="connsiteY8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19450" h="2190750">
                <a:moveTo>
                  <a:pt x="365132" y="0"/>
                </a:moveTo>
                <a:lnTo>
                  <a:pt x="2854318" y="0"/>
                </a:lnTo>
                <a:cubicBezTo>
                  <a:pt x="3055975" y="0"/>
                  <a:pt x="3219450" y="163475"/>
                  <a:pt x="3219450" y="365132"/>
                </a:cubicBezTo>
                <a:lnTo>
                  <a:pt x="3219450" y="1825618"/>
                </a:lnTo>
                <a:cubicBezTo>
                  <a:pt x="3219450" y="2027275"/>
                  <a:pt x="3055975" y="2190750"/>
                  <a:pt x="2854318" y="2190750"/>
                </a:cubicBezTo>
                <a:lnTo>
                  <a:pt x="365132" y="2190750"/>
                </a:lnTo>
                <a:cubicBezTo>
                  <a:pt x="163475" y="2190750"/>
                  <a:pt x="0" y="2027275"/>
                  <a:pt x="0" y="1825618"/>
                </a:cubicBezTo>
                <a:lnTo>
                  <a:pt x="0" y="365132"/>
                </a:lnTo>
                <a:cubicBezTo>
                  <a:pt x="0" y="163475"/>
                  <a:pt x="163475" y="0"/>
                  <a:pt x="3651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EE581DB-CCA9-418A-B447-E703D0A3FF2F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947738" y="2156619"/>
            <a:ext cx="3219450" cy="2190750"/>
          </a:xfrm>
          <a:custGeom>
            <a:avLst/>
            <a:gdLst>
              <a:gd name="connsiteX0" fmla="*/ 365132 w 3219450"/>
              <a:gd name="connsiteY0" fmla="*/ 0 h 2190750"/>
              <a:gd name="connsiteX1" fmla="*/ 2854318 w 3219450"/>
              <a:gd name="connsiteY1" fmla="*/ 0 h 2190750"/>
              <a:gd name="connsiteX2" fmla="*/ 3219450 w 3219450"/>
              <a:gd name="connsiteY2" fmla="*/ 365132 h 2190750"/>
              <a:gd name="connsiteX3" fmla="*/ 3219450 w 3219450"/>
              <a:gd name="connsiteY3" fmla="*/ 1825618 h 2190750"/>
              <a:gd name="connsiteX4" fmla="*/ 2854318 w 3219450"/>
              <a:gd name="connsiteY4" fmla="*/ 2190750 h 2190750"/>
              <a:gd name="connsiteX5" fmla="*/ 365132 w 3219450"/>
              <a:gd name="connsiteY5" fmla="*/ 2190750 h 2190750"/>
              <a:gd name="connsiteX6" fmla="*/ 0 w 3219450"/>
              <a:gd name="connsiteY6" fmla="*/ 1825618 h 2190750"/>
              <a:gd name="connsiteX7" fmla="*/ 0 w 3219450"/>
              <a:gd name="connsiteY7" fmla="*/ 365132 h 2190750"/>
              <a:gd name="connsiteX8" fmla="*/ 365132 w 3219450"/>
              <a:gd name="connsiteY8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19450" h="2190750">
                <a:moveTo>
                  <a:pt x="365132" y="0"/>
                </a:moveTo>
                <a:lnTo>
                  <a:pt x="2854318" y="0"/>
                </a:lnTo>
                <a:cubicBezTo>
                  <a:pt x="3055975" y="0"/>
                  <a:pt x="3219450" y="163475"/>
                  <a:pt x="3219450" y="365132"/>
                </a:cubicBezTo>
                <a:lnTo>
                  <a:pt x="3219450" y="1825618"/>
                </a:lnTo>
                <a:cubicBezTo>
                  <a:pt x="3219450" y="2027275"/>
                  <a:pt x="3055975" y="2190750"/>
                  <a:pt x="2854318" y="2190750"/>
                </a:cubicBezTo>
                <a:lnTo>
                  <a:pt x="365132" y="2190750"/>
                </a:lnTo>
                <a:cubicBezTo>
                  <a:pt x="163475" y="2190750"/>
                  <a:pt x="0" y="2027275"/>
                  <a:pt x="0" y="1825618"/>
                </a:cubicBezTo>
                <a:lnTo>
                  <a:pt x="0" y="365132"/>
                </a:lnTo>
                <a:cubicBezTo>
                  <a:pt x="0" y="163475"/>
                  <a:pt x="163475" y="0"/>
                  <a:pt x="3651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4149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AF2EFC-887B-4686-BB64-FFDA0C3700B9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482604" y="2422977"/>
            <a:ext cx="3403600" cy="3403600"/>
          </a:xfrm>
          <a:custGeom>
            <a:avLst/>
            <a:gdLst>
              <a:gd name="connsiteX0" fmla="*/ 1701800 w 3403600"/>
              <a:gd name="connsiteY0" fmla="*/ 0 h 3403600"/>
              <a:gd name="connsiteX1" fmla="*/ 3403600 w 3403600"/>
              <a:gd name="connsiteY1" fmla="*/ 0 h 3403600"/>
              <a:gd name="connsiteX2" fmla="*/ 3403600 w 3403600"/>
              <a:gd name="connsiteY2" fmla="*/ 1701800 h 3403600"/>
              <a:gd name="connsiteX3" fmla="*/ 1701800 w 3403600"/>
              <a:gd name="connsiteY3" fmla="*/ 3403600 h 3403600"/>
              <a:gd name="connsiteX4" fmla="*/ 0 w 3403600"/>
              <a:gd name="connsiteY4" fmla="*/ 1701800 h 3403600"/>
              <a:gd name="connsiteX5" fmla="*/ 1701800 w 3403600"/>
              <a:gd name="connsiteY5" fmla="*/ 0 h 340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03600" h="3403600">
                <a:moveTo>
                  <a:pt x="1701800" y="0"/>
                </a:moveTo>
                <a:lnTo>
                  <a:pt x="3403600" y="0"/>
                </a:lnTo>
                <a:lnTo>
                  <a:pt x="3403600" y="1701800"/>
                </a:lnTo>
                <a:cubicBezTo>
                  <a:pt x="3403600" y="2641678"/>
                  <a:pt x="2641678" y="3403600"/>
                  <a:pt x="1701800" y="3403600"/>
                </a:cubicBezTo>
                <a:cubicBezTo>
                  <a:pt x="761922" y="3403600"/>
                  <a:pt x="0" y="2641678"/>
                  <a:pt x="0" y="1701800"/>
                </a:cubicBezTo>
                <a:cubicBezTo>
                  <a:pt x="0" y="761922"/>
                  <a:pt x="761922" y="0"/>
                  <a:pt x="17018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617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8E6B6-BC12-49AF-98D3-0D6A06EF38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025103" y="1694155"/>
            <a:ext cx="2141794" cy="2141794"/>
          </a:xfrm>
          <a:custGeom>
            <a:avLst/>
            <a:gdLst>
              <a:gd name="connsiteX0" fmla="*/ 1070897 w 2141794"/>
              <a:gd name="connsiteY0" fmla="*/ 0 h 2141794"/>
              <a:gd name="connsiteX1" fmla="*/ 2141794 w 2141794"/>
              <a:gd name="connsiteY1" fmla="*/ 1070897 h 2141794"/>
              <a:gd name="connsiteX2" fmla="*/ 1070897 w 2141794"/>
              <a:gd name="connsiteY2" fmla="*/ 2141794 h 2141794"/>
              <a:gd name="connsiteX3" fmla="*/ 0 w 2141794"/>
              <a:gd name="connsiteY3" fmla="*/ 1070897 h 2141794"/>
              <a:gd name="connsiteX4" fmla="*/ 1070897 w 2141794"/>
              <a:gd name="connsiteY4" fmla="*/ 0 h 21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1794" h="2141794">
                <a:moveTo>
                  <a:pt x="1070897" y="0"/>
                </a:moveTo>
                <a:cubicBezTo>
                  <a:pt x="1662337" y="0"/>
                  <a:pt x="2141794" y="479457"/>
                  <a:pt x="2141794" y="1070897"/>
                </a:cubicBezTo>
                <a:cubicBezTo>
                  <a:pt x="2141794" y="1662337"/>
                  <a:pt x="1662337" y="2141794"/>
                  <a:pt x="1070897" y="2141794"/>
                </a:cubicBezTo>
                <a:cubicBezTo>
                  <a:pt x="479457" y="2141794"/>
                  <a:pt x="0" y="1662337"/>
                  <a:pt x="0" y="1070897"/>
                </a:cubicBezTo>
                <a:cubicBezTo>
                  <a:pt x="0" y="479457"/>
                  <a:pt x="479457" y="0"/>
                  <a:pt x="1070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83" r:id="rId5"/>
    <p:sldLayoutId id="2147483713" r:id="rId6"/>
    <p:sldLayoutId id="2147483717" r:id="rId7"/>
    <p:sldLayoutId id="2147483721" r:id="rId8"/>
    <p:sldLayoutId id="2147483723" r:id="rId9"/>
    <p:sldLayoutId id="2147483726" r:id="rId10"/>
    <p:sldLayoutId id="2147483750" r:id="rId11"/>
    <p:sldLayoutId id="2147483748" r:id="rId12"/>
    <p:sldLayoutId id="2147483749" r:id="rId13"/>
    <p:sldLayoutId id="2147483751" r:id="rId14"/>
    <p:sldLayoutId id="2147483752" r:id="rId15"/>
    <p:sldLayoutId id="2147483753" r:id="rId16"/>
    <p:sldLayoutId id="2147483754" r:id="rId17"/>
    <p:sldLayoutId id="2147483755" r:id="rId18"/>
    <p:sldLayoutId id="2147483756" r:id="rId19"/>
    <p:sldLayoutId id="2147483757" r:id="rId20"/>
    <p:sldLayoutId id="2147483758" r:id="rId21"/>
    <p:sldLayoutId id="2147483759" r:id="rId22"/>
    <p:sldLayoutId id="2147483760" r:id="rId23"/>
    <p:sldLayoutId id="2147483761" r:id="rId24"/>
    <p:sldLayoutId id="2147483762" r:id="rId25"/>
    <p:sldLayoutId id="2147483763" r:id="rId26"/>
    <p:sldLayoutId id="2147483764" r:id="rId27"/>
    <p:sldLayoutId id="2147483765" r:id="rId28"/>
    <p:sldLayoutId id="2147483766" r:id="rId29"/>
    <p:sldLayoutId id="2147483767" r:id="rId30"/>
    <p:sldLayoutId id="2147483768" r:id="rId31"/>
    <p:sldLayoutId id="2147483769" r:id="rId3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3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Placeholder 53">
            <a:extLst>
              <a:ext uri="{FF2B5EF4-FFF2-40B4-BE49-F238E27FC236}">
                <a16:creationId xmlns:a16="http://schemas.microsoft.com/office/drawing/2014/main" id="{8C3273AA-5351-4745-B79D-417EEE721C93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2" b="7742"/>
          <a:stretch>
            <a:fillRect/>
          </a:stretch>
        </p:blipFill>
        <p:spPr/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3EFC49D6-8CAF-4DC2-A5AB-6E83F5FD2F3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A530798-CB85-49F3-BB3C-D02C24B8147A}"/>
              </a:ext>
            </a:extLst>
          </p:cNvPr>
          <p:cNvGrpSpPr/>
          <p:nvPr/>
        </p:nvGrpSpPr>
        <p:grpSpPr>
          <a:xfrm>
            <a:off x="3617912" y="2565401"/>
            <a:ext cx="4956176" cy="1727199"/>
            <a:chOff x="3832225" y="2935288"/>
            <a:chExt cx="4956176" cy="1727199"/>
          </a:xfrm>
        </p:grpSpPr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8AA2759E-120C-4D6B-9CF5-826FD47612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2225" y="3157538"/>
              <a:ext cx="631825" cy="830262"/>
            </a:xfrm>
            <a:custGeom>
              <a:avLst/>
              <a:gdLst>
                <a:gd name="T0" fmla="*/ 95 w 109"/>
                <a:gd name="T1" fmla="*/ 140 h 143"/>
                <a:gd name="T2" fmla="*/ 95 w 109"/>
                <a:gd name="T3" fmla="*/ 121 h 143"/>
                <a:gd name="T4" fmla="*/ 56 w 109"/>
                <a:gd name="T5" fmla="*/ 143 h 143"/>
                <a:gd name="T6" fmla="*/ 0 w 109"/>
                <a:gd name="T7" fmla="*/ 88 h 143"/>
                <a:gd name="T8" fmla="*/ 55 w 109"/>
                <a:gd name="T9" fmla="*/ 34 h 143"/>
                <a:gd name="T10" fmla="*/ 95 w 109"/>
                <a:gd name="T11" fmla="*/ 53 h 143"/>
                <a:gd name="T12" fmla="*/ 95 w 109"/>
                <a:gd name="T13" fmla="*/ 0 h 143"/>
                <a:gd name="T14" fmla="*/ 109 w 109"/>
                <a:gd name="T15" fmla="*/ 0 h 143"/>
                <a:gd name="T16" fmla="*/ 109 w 109"/>
                <a:gd name="T17" fmla="*/ 140 h 143"/>
                <a:gd name="T18" fmla="*/ 95 w 109"/>
                <a:gd name="T19" fmla="*/ 140 h 143"/>
                <a:gd name="T20" fmla="*/ 54 w 109"/>
                <a:gd name="T21" fmla="*/ 47 h 143"/>
                <a:gd name="T22" fmla="*/ 14 w 109"/>
                <a:gd name="T23" fmla="*/ 88 h 143"/>
                <a:gd name="T24" fmla="*/ 56 w 109"/>
                <a:gd name="T25" fmla="*/ 130 h 143"/>
                <a:gd name="T26" fmla="*/ 96 w 109"/>
                <a:gd name="T27" fmla="*/ 88 h 143"/>
                <a:gd name="T28" fmla="*/ 54 w 109"/>
                <a:gd name="T29" fmla="*/ 4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43">
                  <a:moveTo>
                    <a:pt x="95" y="140"/>
                  </a:moveTo>
                  <a:cubicBezTo>
                    <a:pt x="95" y="121"/>
                    <a:pt x="95" y="121"/>
                    <a:pt x="95" y="121"/>
                  </a:cubicBezTo>
                  <a:cubicBezTo>
                    <a:pt x="85" y="136"/>
                    <a:pt x="73" y="143"/>
                    <a:pt x="56" y="143"/>
                  </a:cubicBezTo>
                  <a:cubicBezTo>
                    <a:pt x="24" y="143"/>
                    <a:pt x="0" y="119"/>
                    <a:pt x="0" y="88"/>
                  </a:cubicBezTo>
                  <a:cubicBezTo>
                    <a:pt x="0" y="58"/>
                    <a:pt x="24" y="34"/>
                    <a:pt x="55" y="34"/>
                  </a:cubicBezTo>
                  <a:cubicBezTo>
                    <a:pt x="71" y="34"/>
                    <a:pt x="85" y="41"/>
                    <a:pt x="95" y="53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40"/>
                    <a:pt x="109" y="140"/>
                    <a:pt x="109" y="140"/>
                  </a:cubicBezTo>
                  <a:lnTo>
                    <a:pt x="95" y="140"/>
                  </a:lnTo>
                  <a:close/>
                  <a:moveTo>
                    <a:pt x="54" y="47"/>
                  </a:moveTo>
                  <a:cubicBezTo>
                    <a:pt x="32" y="47"/>
                    <a:pt x="14" y="65"/>
                    <a:pt x="14" y="88"/>
                  </a:cubicBezTo>
                  <a:cubicBezTo>
                    <a:pt x="14" y="112"/>
                    <a:pt x="32" y="130"/>
                    <a:pt x="56" y="130"/>
                  </a:cubicBezTo>
                  <a:cubicBezTo>
                    <a:pt x="78" y="130"/>
                    <a:pt x="96" y="111"/>
                    <a:pt x="96" y="88"/>
                  </a:cubicBezTo>
                  <a:cubicBezTo>
                    <a:pt x="96" y="65"/>
                    <a:pt x="77" y="47"/>
                    <a:pt x="54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944A2F9D-FBB1-4E7A-A80B-F8DA1E9730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4850" y="3354388"/>
              <a:ext cx="631825" cy="633412"/>
            </a:xfrm>
            <a:custGeom>
              <a:avLst/>
              <a:gdLst>
                <a:gd name="T0" fmla="*/ 95 w 109"/>
                <a:gd name="T1" fmla="*/ 106 h 109"/>
                <a:gd name="T2" fmla="*/ 95 w 109"/>
                <a:gd name="T3" fmla="*/ 88 h 109"/>
                <a:gd name="T4" fmla="*/ 55 w 109"/>
                <a:gd name="T5" fmla="*/ 109 h 109"/>
                <a:gd name="T6" fmla="*/ 0 w 109"/>
                <a:gd name="T7" fmla="*/ 55 h 109"/>
                <a:gd name="T8" fmla="*/ 54 w 109"/>
                <a:gd name="T9" fmla="*/ 0 h 109"/>
                <a:gd name="T10" fmla="*/ 95 w 109"/>
                <a:gd name="T11" fmla="*/ 21 h 109"/>
                <a:gd name="T12" fmla="*/ 95 w 109"/>
                <a:gd name="T13" fmla="*/ 3 h 109"/>
                <a:gd name="T14" fmla="*/ 109 w 109"/>
                <a:gd name="T15" fmla="*/ 3 h 109"/>
                <a:gd name="T16" fmla="*/ 109 w 109"/>
                <a:gd name="T17" fmla="*/ 106 h 109"/>
                <a:gd name="T18" fmla="*/ 95 w 109"/>
                <a:gd name="T19" fmla="*/ 106 h 109"/>
                <a:gd name="T20" fmla="*/ 55 w 109"/>
                <a:gd name="T21" fmla="*/ 13 h 109"/>
                <a:gd name="T22" fmla="*/ 14 w 109"/>
                <a:gd name="T23" fmla="*/ 54 h 109"/>
                <a:gd name="T24" fmla="*/ 55 w 109"/>
                <a:gd name="T25" fmla="*/ 96 h 109"/>
                <a:gd name="T26" fmla="*/ 95 w 109"/>
                <a:gd name="T27" fmla="*/ 54 h 109"/>
                <a:gd name="T28" fmla="*/ 55 w 109"/>
                <a:gd name="T2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09">
                  <a:moveTo>
                    <a:pt x="95" y="106"/>
                  </a:moveTo>
                  <a:cubicBezTo>
                    <a:pt x="95" y="88"/>
                    <a:pt x="95" y="88"/>
                    <a:pt x="95" y="88"/>
                  </a:cubicBezTo>
                  <a:cubicBezTo>
                    <a:pt x="84" y="103"/>
                    <a:pt x="73" y="109"/>
                    <a:pt x="55" y="109"/>
                  </a:cubicBezTo>
                  <a:cubicBezTo>
                    <a:pt x="23" y="109"/>
                    <a:pt x="0" y="85"/>
                    <a:pt x="0" y="55"/>
                  </a:cubicBezTo>
                  <a:cubicBezTo>
                    <a:pt x="0" y="24"/>
                    <a:pt x="23" y="0"/>
                    <a:pt x="54" y="0"/>
                  </a:cubicBezTo>
                  <a:cubicBezTo>
                    <a:pt x="72" y="0"/>
                    <a:pt x="85" y="7"/>
                    <a:pt x="95" y="21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106"/>
                    <a:pt x="109" y="106"/>
                    <a:pt x="109" y="106"/>
                  </a:cubicBezTo>
                  <a:lnTo>
                    <a:pt x="95" y="106"/>
                  </a:lnTo>
                  <a:close/>
                  <a:moveTo>
                    <a:pt x="55" y="13"/>
                  </a:moveTo>
                  <a:cubicBezTo>
                    <a:pt x="32" y="13"/>
                    <a:pt x="14" y="31"/>
                    <a:pt x="14" y="54"/>
                  </a:cubicBezTo>
                  <a:cubicBezTo>
                    <a:pt x="14" y="77"/>
                    <a:pt x="32" y="96"/>
                    <a:pt x="55" y="96"/>
                  </a:cubicBezTo>
                  <a:cubicBezTo>
                    <a:pt x="78" y="96"/>
                    <a:pt x="95" y="77"/>
                    <a:pt x="95" y="54"/>
                  </a:cubicBezTo>
                  <a:cubicBezTo>
                    <a:pt x="95" y="31"/>
                    <a:pt x="77" y="13"/>
                    <a:pt x="5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4DE0EF44-2778-48D6-9858-382863D4F2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788" y="3354388"/>
              <a:ext cx="249238" cy="615950"/>
            </a:xfrm>
            <a:custGeom>
              <a:avLst/>
              <a:gdLst>
                <a:gd name="T0" fmla="*/ 14 w 43"/>
                <a:gd name="T1" fmla="*/ 46 h 106"/>
                <a:gd name="T2" fmla="*/ 14 w 43"/>
                <a:gd name="T3" fmla="*/ 106 h 106"/>
                <a:gd name="T4" fmla="*/ 0 w 43"/>
                <a:gd name="T5" fmla="*/ 106 h 106"/>
                <a:gd name="T6" fmla="*/ 0 w 43"/>
                <a:gd name="T7" fmla="*/ 3 h 106"/>
                <a:gd name="T8" fmla="*/ 14 w 43"/>
                <a:gd name="T9" fmla="*/ 3 h 106"/>
                <a:gd name="T10" fmla="*/ 14 w 43"/>
                <a:gd name="T11" fmla="*/ 17 h 106"/>
                <a:gd name="T12" fmla="*/ 43 w 43"/>
                <a:gd name="T13" fmla="*/ 0 h 106"/>
                <a:gd name="T14" fmla="*/ 43 w 43"/>
                <a:gd name="T15" fmla="*/ 14 h 106"/>
                <a:gd name="T16" fmla="*/ 14 w 43"/>
                <a:gd name="T17" fmla="*/ 4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06">
                  <a:moveTo>
                    <a:pt x="14" y="46"/>
                  </a:moveTo>
                  <a:cubicBezTo>
                    <a:pt x="14" y="106"/>
                    <a:pt x="14" y="106"/>
                    <a:pt x="14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9" y="6"/>
                    <a:pt x="28" y="1"/>
                    <a:pt x="43" y="0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24" y="16"/>
                    <a:pt x="14" y="27"/>
                    <a:pt x="14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27704C81-44F9-4E4A-9244-A7984C831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4988" y="3157538"/>
              <a:ext cx="474663" cy="812800"/>
            </a:xfrm>
            <a:custGeom>
              <a:avLst/>
              <a:gdLst>
                <a:gd name="T0" fmla="*/ 234 w 299"/>
                <a:gd name="T1" fmla="*/ 512 h 512"/>
                <a:gd name="T2" fmla="*/ 110 w 299"/>
                <a:gd name="T3" fmla="*/ 362 h 512"/>
                <a:gd name="T4" fmla="*/ 51 w 299"/>
                <a:gd name="T5" fmla="*/ 435 h 512"/>
                <a:gd name="T6" fmla="*/ 51 w 299"/>
                <a:gd name="T7" fmla="*/ 512 h 512"/>
                <a:gd name="T8" fmla="*/ 0 w 299"/>
                <a:gd name="T9" fmla="*/ 512 h 512"/>
                <a:gd name="T10" fmla="*/ 0 w 299"/>
                <a:gd name="T11" fmla="*/ 0 h 512"/>
                <a:gd name="T12" fmla="*/ 51 w 299"/>
                <a:gd name="T13" fmla="*/ 0 h 512"/>
                <a:gd name="T14" fmla="*/ 51 w 299"/>
                <a:gd name="T15" fmla="*/ 362 h 512"/>
                <a:gd name="T16" fmla="*/ 226 w 299"/>
                <a:gd name="T17" fmla="*/ 135 h 512"/>
                <a:gd name="T18" fmla="*/ 288 w 299"/>
                <a:gd name="T19" fmla="*/ 135 h 512"/>
                <a:gd name="T20" fmla="*/ 142 w 299"/>
                <a:gd name="T21" fmla="*/ 326 h 512"/>
                <a:gd name="T22" fmla="*/ 299 w 299"/>
                <a:gd name="T23" fmla="*/ 512 h 512"/>
                <a:gd name="T24" fmla="*/ 234 w 299"/>
                <a:gd name="T25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512">
                  <a:moveTo>
                    <a:pt x="234" y="512"/>
                  </a:moveTo>
                  <a:lnTo>
                    <a:pt x="110" y="362"/>
                  </a:lnTo>
                  <a:lnTo>
                    <a:pt x="51" y="435"/>
                  </a:lnTo>
                  <a:lnTo>
                    <a:pt x="51" y="512"/>
                  </a:lnTo>
                  <a:lnTo>
                    <a:pt x="0" y="512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362"/>
                  </a:lnTo>
                  <a:lnTo>
                    <a:pt x="226" y="135"/>
                  </a:lnTo>
                  <a:lnTo>
                    <a:pt x="288" y="135"/>
                  </a:lnTo>
                  <a:lnTo>
                    <a:pt x="142" y="326"/>
                  </a:lnTo>
                  <a:lnTo>
                    <a:pt x="299" y="512"/>
                  </a:lnTo>
                  <a:lnTo>
                    <a:pt x="234" y="5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27">
              <a:extLst>
                <a:ext uri="{FF2B5EF4-FFF2-40B4-BE49-F238E27FC236}">
                  <a16:creationId xmlns:a16="http://schemas.microsoft.com/office/drawing/2014/main" id="{06211B72-7785-43D5-9EBB-C85CFAF76A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7513" y="3157538"/>
              <a:ext cx="80963" cy="812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4A7484E7-097E-4C37-BEED-50F2A65870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88175" y="3168650"/>
              <a:ext cx="80963" cy="801687"/>
            </a:xfrm>
            <a:custGeom>
              <a:avLst/>
              <a:gdLst>
                <a:gd name="T0" fmla="*/ 0 w 51"/>
                <a:gd name="T1" fmla="*/ 84 h 505"/>
                <a:gd name="T2" fmla="*/ 0 w 51"/>
                <a:gd name="T3" fmla="*/ 0 h 505"/>
                <a:gd name="T4" fmla="*/ 51 w 51"/>
                <a:gd name="T5" fmla="*/ 0 h 505"/>
                <a:gd name="T6" fmla="*/ 51 w 51"/>
                <a:gd name="T7" fmla="*/ 84 h 505"/>
                <a:gd name="T8" fmla="*/ 0 w 51"/>
                <a:gd name="T9" fmla="*/ 84 h 505"/>
                <a:gd name="T10" fmla="*/ 0 w 51"/>
                <a:gd name="T11" fmla="*/ 505 h 505"/>
                <a:gd name="T12" fmla="*/ 0 w 51"/>
                <a:gd name="T13" fmla="*/ 128 h 505"/>
                <a:gd name="T14" fmla="*/ 51 w 51"/>
                <a:gd name="T15" fmla="*/ 128 h 505"/>
                <a:gd name="T16" fmla="*/ 51 w 51"/>
                <a:gd name="T17" fmla="*/ 505 h 505"/>
                <a:gd name="T18" fmla="*/ 0 w 51"/>
                <a:gd name="T19" fmla="*/ 50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05">
                  <a:moveTo>
                    <a:pt x="0" y="84"/>
                  </a:moveTo>
                  <a:lnTo>
                    <a:pt x="0" y="0"/>
                  </a:lnTo>
                  <a:lnTo>
                    <a:pt x="51" y="0"/>
                  </a:lnTo>
                  <a:lnTo>
                    <a:pt x="51" y="84"/>
                  </a:lnTo>
                  <a:lnTo>
                    <a:pt x="0" y="84"/>
                  </a:lnTo>
                  <a:close/>
                  <a:moveTo>
                    <a:pt x="0" y="505"/>
                  </a:moveTo>
                  <a:lnTo>
                    <a:pt x="0" y="128"/>
                  </a:lnTo>
                  <a:lnTo>
                    <a:pt x="51" y="128"/>
                  </a:lnTo>
                  <a:lnTo>
                    <a:pt x="51" y="505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2955BFE5-5F9F-4C0A-B978-F9004F22C2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7400" y="3354388"/>
              <a:ext cx="620713" cy="855662"/>
            </a:xfrm>
            <a:custGeom>
              <a:avLst/>
              <a:gdLst>
                <a:gd name="T0" fmla="*/ 98 w 107"/>
                <a:gd name="T1" fmla="*/ 128 h 147"/>
                <a:gd name="T2" fmla="*/ 56 w 107"/>
                <a:gd name="T3" fmla="*/ 147 h 147"/>
                <a:gd name="T4" fmla="*/ 4 w 107"/>
                <a:gd name="T5" fmla="*/ 109 h 147"/>
                <a:gd name="T6" fmla="*/ 17 w 107"/>
                <a:gd name="T7" fmla="*/ 109 h 147"/>
                <a:gd name="T8" fmla="*/ 55 w 107"/>
                <a:gd name="T9" fmla="*/ 134 h 147"/>
                <a:gd name="T10" fmla="*/ 93 w 107"/>
                <a:gd name="T11" fmla="*/ 92 h 147"/>
                <a:gd name="T12" fmla="*/ 93 w 107"/>
                <a:gd name="T13" fmla="*/ 85 h 147"/>
                <a:gd name="T14" fmla="*/ 54 w 107"/>
                <a:gd name="T15" fmla="*/ 109 h 147"/>
                <a:gd name="T16" fmla="*/ 0 w 107"/>
                <a:gd name="T17" fmla="*/ 55 h 147"/>
                <a:gd name="T18" fmla="*/ 53 w 107"/>
                <a:gd name="T19" fmla="*/ 0 h 147"/>
                <a:gd name="T20" fmla="*/ 93 w 107"/>
                <a:gd name="T21" fmla="*/ 21 h 147"/>
                <a:gd name="T22" fmla="*/ 93 w 107"/>
                <a:gd name="T23" fmla="*/ 3 h 147"/>
                <a:gd name="T24" fmla="*/ 107 w 107"/>
                <a:gd name="T25" fmla="*/ 3 h 147"/>
                <a:gd name="T26" fmla="*/ 107 w 107"/>
                <a:gd name="T27" fmla="*/ 88 h 147"/>
                <a:gd name="T28" fmla="*/ 98 w 107"/>
                <a:gd name="T29" fmla="*/ 128 h 147"/>
                <a:gd name="T30" fmla="*/ 54 w 107"/>
                <a:gd name="T31" fmla="*/ 13 h 147"/>
                <a:gd name="T32" fmla="*/ 14 w 107"/>
                <a:gd name="T33" fmla="*/ 54 h 147"/>
                <a:gd name="T34" fmla="*/ 54 w 107"/>
                <a:gd name="T35" fmla="*/ 96 h 147"/>
                <a:gd name="T36" fmla="*/ 93 w 107"/>
                <a:gd name="T37" fmla="*/ 53 h 147"/>
                <a:gd name="T38" fmla="*/ 54 w 107"/>
                <a:gd name="T39" fmla="*/ 1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" h="147">
                  <a:moveTo>
                    <a:pt x="98" y="128"/>
                  </a:moveTo>
                  <a:cubicBezTo>
                    <a:pt x="89" y="140"/>
                    <a:pt x="74" y="147"/>
                    <a:pt x="56" y="147"/>
                  </a:cubicBezTo>
                  <a:cubicBezTo>
                    <a:pt x="30" y="147"/>
                    <a:pt x="11" y="133"/>
                    <a:pt x="4" y="109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28" y="128"/>
                    <a:pt x="38" y="134"/>
                    <a:pt x="55" y="134"/>
                  </a:cubicBezTo>
                  <a:cubicBezTo>
                    <a:pt x="80" y="134"/>
                    <a:pt x="93" y="119"/>
                    <a:pt x="93" y="92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85" y="101"/>
                    <a:pt x="72" y="109"/>
                    <a:pt x="54" y="109"/>
                  </a:cubicBezTo>
                  <a:cubicBezTo>
                    <a:pt x="24" y="109"/>
                    <a:pt x="0" y="85"/>
                    <a:pt x="0" y="55"/>
                  </a:cubicBezTo>
                  <a:cubicBezTo>
                    <a:pt x="0" y="24"/>
                    <a:pt x="23" y="0"/>
                    <a:pt x="53" y="0"/>
                  </a:cubicBezTo>
                  <a:cubicBezTo>
                    <a:pt x="70" y="0"/>
                    <a:pt x="83" y="7"/>
                    <a:pt x="93" y="21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7" y="108"/>
                    <a:pt x="105" y="119"/>
                    <a:pt x="98" y="128"/>
                  </a:cubicBezTo>
                  <a:close/>
                  <a:moveTo>
                    <a:pt x="54" y="13"/>
                  </a:moveTo>
                  <a:cubicBezTo>
                    <a:pt x="31" y="13"/>
                    <a:pt x="14" y="30"/>
                    <a:pt x="14" y="54"/>
                  </a:cubicBezTo>
                  <a:cubicBezTo>
                    <a:pt x="14" y="78"/>
                    <a:pt x="31" y="96"/>
                    <a:pt x="54" y="96"/>
                  </a:cubicBezTo>
                  <a:cubicBezTo>
                    <a:pt x="76" y="96"/>
                    <a:pt x="93" y="77"/>
                    <a:pt x="93" y="53"/>
                  </a:cubicBezTo>
                  <a:cubicBezTo>
                    <a:pt x="93" y="31"/>
                    <a:pt x="76" y="13"/>
                    <a:pt x="54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id="{CF18BD81-5DC0-428E-8118-7EFC29864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4000" y="3157538"/>
              <a:ext cx="531813" cy="812800"/>
            </a:xfrm>
            <a:custGeom>
              <a:avLst/>
              <a:gdLst>
                <a:gd name="T0" fmla="*/ 78 w 92"/>
                <a:gd name="T1" fmla="*/ 140 h 140"/>
                <a:gd name="T2" fmla="*/ 78 w 92"/>
                <a:gd name="T3" fmla="*/ 85 h 140"/>
                <a:gd name="T4" fmla="*/ 46 w 92"/>
                <a:gd name="T5" fmla="*/ 47 h 140"/>
                <a:gd name="T6" fmla="*/ 14 w 92"/>
                <a:gd name="T7" fmla="*/ 83 h 140"/>
                <a:gd name="T8" fmla="*/ 14 w 92"/>
                <a:gd name="T9" fmla="*/ 140 h 140"/>
                <a:gd name="T10" fmla="*/ 0 w 92"/>
                <a:gd name="T11" fmla="*/ 140 h 140"/>
                <a:gd name="T12" fmla="*/ 0 w 92"/>
                <a:gd name="T13" fmla="*/ 0 h 140"/>
                <a:gd name="T14" fmla="*/ 14 w 92"/>
                <a:gd name="T15" fmla="*/ 0 h 140"/>
                <a:gd name="T16" fmla="*/ 14 w 92"/>
                <a:gd name="T17" fmla="*/ 50 h 140"/>
                <a:gd name="T18" fmla="*/ 47 w 92"/>
                <a:gd name="T19" fmla="*/ 34 h 140"/>
                <a:gd name="T20" fmla="*/ 92 w 92"/>
                <a:gd name="T21" fmla="*/ 85 h 140"/>
                <a:gd name="T22" fmla="*/ 92 w 92"/>
                <a:gd name="T23" fmla="*/ 140 h 140"/>
                <a:gd name="T24" fmla="*/ 78 w 92"/>
                <a:gd name="T2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140">
                  <a:moveTo>
                    <a:pt x="78" y="140"/>
                  </a:moveTo>
                  <a:cubicBezTo>
                    <a:pt x="78" y="85"/>
                    <a:pt x="78" y="85"/>
                    <a:pt x="78" y="85"/>
                  </a:cubicBezTo>
                  <a:cubicBezTo>
                    <a:pt x="78" y="59"/>
                    <a:pt x="65" y="47"/>
                    <a:pt x="46" y="47"/>
                  </a:cubicBezTo>
                  <a:cubicBezTo>
                    <a:pt x="28" y="47"/>
                    <a:pt x="14" y="58"/>
                    <a:pt x="14" y="83"/>
                  </a:cubicBezTo>
                  <a:cubicBezTo>
                    <a:pt x="14" y="140"/>
                    <a:pt x="14" y="140"/>
                    <a:pt x="14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21" y="40"/>
                    <a:pt x="33" y="34"/>
                    <a:pt x="47" y="34"/>
                  </a:cubicBezTo>
                  <a:cubicBezTo>
                    <a:pt x="74" y="34"/>
                    <a:pt x="92" y="50"/>
                    <a:pt x="92" y="85"/>
                  </a:cubicBezTo>
                  <a:cubicBezTo>
                    <a:pt x="92" y="140"/>
                    <a:pt x="92" y="140"/>
                    <a:pt x="92" y="140"/>
                  </a:cubicBezTo>
                  <a:lnTo>
                    <a:pt x="78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id="{B0046D7B-F15B-4BDE-A2BB-45F237A16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0738" y="3157538"/>
              <a:ext cx="347663" cy="812800"/>
            </a:xfrm>
            <a:custGeom>
              <a:avLst/>
              <a:gdLst>
                <a:gd name="T0" fmla="*/ 135 w 219"/>
                <a:gd name="T1" fmla="*/ 179 h 512"/>
                <a:gd name="T2" fmla="*/ 135 w 219"/>
                <a:gd name="T3" fmla="*/ 512 h 512"/>
                <a:gd name="T4" fmla="*/ 84 w 219"/>
                <a:gd name="T5" fmla="*/ 512 h 512"/>
                <a:gd name="T6" fmla="*/ 84 w 219"/>
                <a:gd name="T7" fmla="*/ 179 h 512"/>
                <a:gd name="T8" fmla="*/ 0 w 219"/>
                <a:gd name="T9" fmla="*/ 179 h 512"/>
                <a:gd name="T10" fmla="*/ 0 w 219"/>
                <a:gd name="T11" fmla="*/ 135 h 512"/>
                <a:gd name="T12" fmla="*/ 84 w 219"/>
                <a:gd name="T13" fmla="*/ 135 h 512"/>
                <a:gd name="T14" fmla="*/ 84 w 219"/>
                <a:gd name="T15" fmla="*/ 0 h 512"/>
                <a:gd name="T16" fmla="*/ 135 w 219"/>
                <a:gd name="T17" fmla="*/ 0 h 512"/>
                <a:gd name="T18" fmla="*/ 135 w 219"/>
                <a:gd name="T19" fmla="*/ 135 h 512"/>
                <a:gd name="T20" fmla="*/ 219 w 219"/>
                <a:gd name="T21" fmla="*/ 135 h 512"/>
                <a:gd name="T22" fmla="*/ 219 w 219"/>
                <a:gd name="T23" fmla="*/ 179 h 512"/>
                <a:gd name="T24" fmla="*/ 135 w 219"/>
                <a:gd name="T25" fmla="*/ 179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512">
                  <a:moveTo>
                    <a:pt x="135" y="179"/>
                  </a:moveTo>
                  <a:lnTo>
                    <a:pt x="135" y="512"/>
                  </a:lnTo>
                  <a:lnTo>
                    <a:pt x="84" y="512"/>
                  </a:lnTo>
                  <a:lnTo>
                    <a:pt x="84" y="179"/>
                  </a:lnTo>
                  <a:lnTo>
                    <a:pt x="0" y="179"/>
                  </a:lnTo>
                  <a:lnTo>
                    <a:pt x="0" y="135"/>
                  </a:lnTo>
                  <a:lnTo>
                    <a:pt x="84" y="135"/>
                  </a:lnTo>
                  <a:lnTo>
                    <a:pt x="84" y="0"/>
                  </a:lnTo>
                  <a:lnTo>
                    <a:pt x="135" y="0"/>
                  </a:lnTo>
                  <a:lnTo>
                    <a:pt x="135" y="135"/>
                  </a:lnTo>
                  <a:lnTo>
                    <a:pt x="219" y="135"/>
                  </a:lnTo>
                  <a:lnTo>
                    <a:pt x="219" y="179"/>
                  </a:lnTo>
                  <a:lnTo>
                    <a:pt x="135" y="1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id="{2EBB3C5F-0E25-48CF-BC58-F58FCBBAD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688" y="3378200"/>
              <a:ext cx="1824038" cy="1284287"/>
            </a:xfrm>
            <a:custGeom>
              <a:avLst/>
              <a:gdLst>
                <a:gd name="T0" fmla="*/ 7 w 315"/>
                <a:gd name="T1" fmla="*/ 32 h 221"/>
                <a:gd name="T2" fmla="*/ 7 w 315"/>
                <a:gd name="T3" fmla="*/ 53 h 221"/>
                <a:gd name="T4" fmla="*/ 105 w 315"/>
                <a:gd name="T5" fmla="*/ 38 h 221"/>
                <a:gd name="T6" fmla="*/ 1 w 315"/>
                <a:gd name="T7" fmla="*/ 124 h 221"/>
                <a:gd name="T8" fmla="*/ 20 w 315"/>
                <a:gd name="T9" fmla="*/ 165 h 221"/>
                <a:gd name="T10" fmla="*/ 300 w 315"/>
                <a:gd name="T11" fmla="*/ 218 h 221"/>
                <a:gd name="T12" fmla="*/ 313 w 315"/>
                <a:gd name="T13" fmla="*/ 205 h 221"/>
                <a:gd name="T14" fmla="*/ 24 w 315"/>
                <a:gd name="T15" fmla="*/ 131 h 221"/>
                <a:gd name="T16" fmla="*/ 118 w 315"/>
                <a:gd name="T17" fmla="*/ 53 h 221"/>
                <a:gd name="T18" fmla="*/ 101 w 315"/>
                <a:gd name="T19" fmla="*/ 2 h 221"/>
                <a:gd name="T20" fmla="*/ 7 w 315"/>
                <a:gd name="T21" fmla="*/ 3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5" h="221">
                  <a:moveTo>
                    <a:pt x="7" y="32"/>
                  </a:moveTo>
                  <a:cubicBezTo>
                    <a:pt x="0" y="48"/>
                    <a:pt x="7" y="53"/>
                    <a:pt x="7" y="53"/>
                  </a:cubicBezTo>
                  <a:cubicBezTo>
                    <a:pt x="41" y="25"/>
                    <a:pt x="104" y="18"/>
                    <a:pt x="105" y="38"/>
                  </a:cubicBezTo>
                  <a:cubicBezTo>
                    <a:pt x="106" y="49"/>
                    <a:pt x="13" y="83"/>
                    <a:pt x="1" y="124"/>
                  </a:cubicBezTo>
                  <a:cubicBezTo>
                    <a:pt x="0" y="137"/>
                    <a:pt x="14" y="165"/>
                    <a:pt x="20" y="165"/>
                  </a:cubicBezTo>
                  <a:cubicBezTo>
                    <a:pt x="138" y="127"/>
                    <a:pt x="298" y="175"/>
                    <a:pt x="300" y="218"/>
                  </a:cubicBezTo>
                  <a:cubicBezTo>
                    <a:pt x="308" y="221"/>
                    <a:pt x="315" y="214"/>
                    <a:pt x="313" y="205"/>
                  </a:cubicBezTo>
                  <a:cubicBezTo>
                    <a:pt x="300" y="158"/>
                    <a:pt x="157" y="104"/>
                    <a:pt x="24" y="131"/>
                  </a:cubicBezTo>
                  <a:cubicBezTo>
                    <a:pt x="30" y="121"/>
                    <a:pt x="106" y="77"/>
                    <a:pt x="118" y="53"/>
                  </a:cubicBezTo>
                  <a:cubicBezTo>
                    <a:pt x="130" y="28"/>
                    <a:pt x="110" y="5"/>
                    <a:pt x="101" y="2"/>
                  </a:cubicBezTo>
                  <a:cubicBezTo>
                    <a:pt x="93" y="0"/>
                    <a:pt x="32" y="3"/>
                    <a:pt x="7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id="{37A2F3F4-CCE8-4ACC-A922-B658F6401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3" y="3116263"/>
              <a:ext cx="74613" cy="185737"/>
            </a:xfrm>
            <a:custGeom>
              <a:avLst/>
              <a:gdLst>
                <a:gd name="T0" fmla="*/ 5 w 13"/>
                <a:gd name="T1" fmla="*/ 32 h 32"/>
                <a:gd name="T2" fmla="*/ 5 w 13"/>
                <a:gd name="T3" fmla="*/ 32 h 32"/>
                <a:gd name="T4" fmla="*/ 0 w 13"/>
                <a:gd name="T5" fmla="*/ 27 h 32"/>
                <a:gd name="T6" fmla="*/ 3 w 13"/>
                <a:gd name="T7" fmla="*/ 5 h 32"/>
                <a:gd name="T8" fmla="*/ 9 w 13"/>
                <a:gd name="T9" fmla="*/ 1 h 32"/>
                <a:gd name="T10" fmla="*/ 13 w 13"/>
                <a:gd name="T11" fmla="*/ 6 h 32"/>
                <a:gd name="T12" fmla="*/ 10 w 13"/>
                <a:gd name="T13" fmla="*/ 28 h 32"/>
                <a:gd name="T14" fmla="*/ 5 w 13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2">
                  <a:moveTo>
                    <a:pt x="5" y="32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2" y="32"/>
                    <a:pt x="0" y="30"/>
                    <a:pt x="0" y="2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2"/>
                    <a:pt x="6" y="0"/>
                    <a:pt x="9" y="1"/>
                  </a:cubicBezTo>
                  <a:cubicBezTo>
                    <a:pt x="12" y="1"/>
                    <a:pt x="13" y="4"/>
                    <a:pt x="13" y="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31"/>
                    <a:pt x="8" y="32"/>
                    <a:pt x="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84B77FD4-9E90-488A-A9CB-3368B4EA2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2935288"/>
              <a:ext cx="69850" cy="373062"/>
            </a:xfrm>
            <a:custGeom>
              <a:avLst/>
              <a:gdLst>
                <a:gd name="T0" fmla="*/ 7 w 12"/>
                <a:gd name="T1" fmla="*/ 64 h 64"/>
                <a:gd name="T2" fmla="*/ 2 w 12"/>
                <a:gd name="T3" fmla="*/ 59 h 64"/>
                <a:gd name="T4" fmla="*/ 0 w 12"/>
                <a:gd name="T5" fmla="*/ 5 h 64"/>
                <a:gd name="T6" fmla="*/ 5 w 12"/>
                <a:gd name="T7" fmla="*/ 0 h 64"/>
                <a:gd name="T8" fmla="*/ 10 w 12"/>
                <a:gd name="T9" fmla="*/ 5 h 64"/>
                <a:gd name="T10" fmla="*/ 12 w 12"/>
                <a:gd name="T11" fmla="*/ 59 h 64"/>
                <a:gd name="T12" fmla="*/ 7 w 12"/>
                <a:gd name="T13" fmla="*/ 64 h 64"/>
                <a:gd name="T14" fmla="*/ 7 w 12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64">
                  <a:moveTo>
                    <a:pt x="7" y="64"/>
                  </a:moveTo>
                  <a:cubicBezTo>
                    <a:pt x="5" y="64"/>
                    <a:pt x="2" y="62"/>
                    <a:pt x="2" y="5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1"/>
                    <a:pt x="10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30742A94-5830-4820-A967-28F937D4E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8888" y="3116263"/>
              <a:ext cx="76200" cy="198437"/>
            </a:xfrm>
            <a:custGeom>
              <a:avLst/>
              <a:gdLst>
                <a:gd name="T0" fmla="*/ 7 w 13"/>
                <a:gd name="T1" fmla="*/ 34 h 34"/>
                <a:gd name="T2" fmla="*/ 3 w 13"/>
                <a:gd name="T3" fmla="*/ 29 h 34"/>
                <a:gd name="T4" fmla="*/ 0 w 13"/>
                <a:gd name="T5" fmla="*/ 6 h 34"/>
                <a:gd name="T6" fmla="*/ 4 w 13"/>
                <a:gd name="T7" fmla="*/ 0 h 34"/>
                <a:gd name="T8" fmla="*/ 10 w 13"/>
                <a:gd name="T9" fmla="*/ 5 h 34"/>
                <a:gd name="T10" fmla="*/ 12 w 13"/>
                <a:gd name="T11" fmla="*/ 28 h 34"/>
                <a:gd name="T12" fmla="*/ 8 w 13"/>
                <a:gd name="T13" fmla="*/ 34 h 34"/>
                <a:gd name="T14" fmla="*/ 7 w 13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4">
                  <a:moveTo>
                    <a:pt x="7" y="34"/>
                  </a:moveTo>
                  <a:cubicBezTo>
                    <a:pt x="5" y="34"/>
                    <a:pt x="3" y="32"/>
                    <a:pt x="3" y="2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3" y="31"/>
                    <a:pt x="11" y="34"/>
                    <a:pt x="8" y="34"/>
                  </a:cubicBezTo>
                  <a:cubicBezTo>
                    <a:pt x="8" y="34"/>
                    <a:pt x="8" y="34"/>
                    <a:pt x="7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94C5C713-53B5-416A-9456-D5D357C69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2959100"/>
              <a:ext cx="150813" cy="377825"/>
            </a:xfrm>
            <a:custGeom>
              <a:avLst/>
              <a:gdLst>
                <a:gd name="T0" fmla="*/ 20 w 26"/>
                <a:gd name="T1" fmla="*/ 65 h 65"/>
                <a:gd name="T2" fmla="*/ 16 w 26"/>
                <a:gd name="T3" fmla="*/ 62 h 65"/>
                <a:gd name="T4" fmla="*/ 1 w 26"/>
                <a:gd name="T5" fmla="*/ 7 h 65"/>
                <a:gd name="T6" fmla="*/ 4 w 26"/>
                <a:gd name="T7" fmla="*/ 1 h 65"/>
                <a:gd name="T8" fmla="*/ 10 w 26"/>
                <a:gd name="T9" fmla="*/ 4 h 65"/>
                <a:gd name="T10" fmla="*/ 25 w 26"/>
                <a:gd name="T11" fmla="*/ 59 h 65"/>
                <a:gd name="T12" fmla="*/ 22 w 26"/>
                <a:gd name="T13" fmla="*/ 65 h 65"/>
                <a:gd name="T14" fmla="*/ 20 w 26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65">
                  <a:moveTo>
                    <a:pt x="20" y="65"/>
                  </a:moveTo>
                  <a:cubicBezTo>
                    <a:pt x="18" y="65"/>
                    <a:pt x="16" y="64"/>
                    <a:pt x="16" y="6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62"/>
                    <a:pt x="24" y="64"/>
                    <a:pt x="22" y="65"/>
                  </a:cubicBezTo>
                  <a:cubicBezTo>
                    <a:pt x="21" y="65"/>
                    <a:pt x="21" y="65"/>
                    <a:pt x="20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616388E8-D1B2-42FB-A584-F2B4ECCBA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7113" y="3197225"/>
              <a:ext cx="122238" cy="174625"/>
            </a:xfrm>
            <a:custGeom>
              <a:avLst/>
              <a:gdLst>
                <a:gd name="T0" fmla="*/ 16 w 21"/>
                <a:gd name="T1" fmla="*/ 30 h 30"/>
                <a:gd name="T2" fmla="*/ 11 w 21"/>
                <a:gd name="T3" fmla="*/ 27 h 30"/>
                <a:gd name="T4" fmla="*/ 2 w 21"/>
                <a:gd name="T5" fmla="*/ 8 h 30"/>
                <a:gd name="T6" fmla="*/ 4 w 21"/>
                <a:gd name="T7" fmla="*/ 2 h 30"/>
                <a:gd name="T8" fmla="*/ 10 w 21"/>
                <a:gd name="T9" fmla="*/ 4 h 30"/>
                <a:gd name="T10" fmla="*/ 20 w 21"/>
                <a:gd name="T11" fmla="*/ 23 h 30"/>
                <a:gd name="T12" fmla="*/ 18 w 21"/>
                <a:gd name="T13" fmla="*/ 29 h 30"/>
                <a:gd name="T14" fmla="*/ 16 w 21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0">
                  <a:moveTo>
                    <a:pt x="16" y="30"/>
                  </a:moveTo>
                  <a:cubicBezTo>
                    <a:pt x="14" y="30"/>
                    <a:pt x="12" y="29"/>
                    <a:pt x="11" y="2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1" y="3"/>
                    <a:pt x="4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5"/>
                    <a:pt x="20" y="28"/>
                    <a:pt x="18" y="29"/>
                  </a:cubicBezTo>
                  <a:cubicBezTo>
                    <a:pt x="17" y="30"/>
                    <a:pt x="16" y="30"/>
                    <a:pt x="16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E63DCB25-1262-4973-820A-198CDD67F877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7" b="7547"/>
          <a:stretch>
            <a:fillRect/>
          </a:stretch>
        </p:blipFill>
        <p:spPr/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25596A56-35F5-4F80-A326-BE14AD70455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CD437A4-FB43-4EE5-B682-37AE790ECBCB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C31E6A28-1EA9-4214-9E77-D82B49A4731E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8" b="4598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BA59F-BCFE-447A-90B2-5D7788FA122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CA45368-7826-405D-963F-F1AF438FEDFD}"/>
              </a:ext>
            </a:extLst>
          </p:cNvPr>
          <p:cNvSpPr/>
          <p:nvPr/>
        </p:nvSpPr>
        <p:spPr>
          <a:xfrm>
            <a:off x="1569971" y="1423296"/>
            <a:ext cx="3395890" cy="3395890"/>
          </a:xfrm>
          <a:prstGeom prst="ellipse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5C86ED6F-4B42-408D-9C71-896F3EE37FC6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02" r="6593" b="33205"/>
          <a:stretch/>
        </p:blipFill>
        <p:spPr>
          <a:xfrm>
            <a:off x="1812360" y="1665685"/>
            <a:ext cx="2911112" cy="2911112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5B2BD6A-EB06-403B-AEA2-B6A9255E107D}"/>
              </a:ext>
            </a:extLst>
          </p:cNvPr>
          <p:cNvGrpSpPr/>
          <p:nvPr/>
        </p:nvGrpSpPr>
        <p:grpSpPr>
          <a:xfrm>
            <a:off x="2494232" y="4955019"/>
            <a:ext cx="1547368" cy="479686"/>
            <a:chOff x="1914025" y="5320834"/>
            <a:chExt cx="1547368" cy="47968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D5FD1AE-6EC4-426E-A24B-D4105116F409}"/>
                </a:ext>
              </a:extLst>
            </p:cNvPr>
            <p:cNvSpPr txBox="1"/>
            <p:nvPr/>
          </p:nvSpPr>
          <p:spPr>
            <a:xfrm>
              <a:off x="1914025" y="5320834"/>
              <a:ext cx="1547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DEO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A694712-4C5E-4AE9-83E4-E9FDC76A7B81}"/>
                </a:ext>
              </a:extLst>
            </p:cNvPr>
            <p:cNvCxnSpPr>
              <a:cxnSpLocks/>
            </p:cNvCxnSpPr>
            <p:nvPr/>
          </p:nvCxnSpPr>
          <p:spPr>
            <a:xfrm>
              <a:off x="2424686" y="5800520"/>
              <a:ext cx="526047" cy="0"/>
            </a:xfrm>
            <a:prstGeom prst="line">
              <a:avLst/>
            </a:prstGeom>
            <a:ln w="28575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1C5C500-7059-4246-87A3-EAFE72035557}"/>
              </a:ext>
            </a:extLst>
          </p:cNvPr>
          <p:cNvGrpSpPr/>
          <p:nvPr/>
        </p:nvGrpSpPr>
        <p:grpSpPr>
          <a:xfrm>
            <a:off x="5402829" y="1705841"/>
            <a:ext cx="5219200" cy="2870956"/>
            <a:chOff x="4822622" y="2255989"/>
            <a:chExt cx="5219200" cy="2870956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2DCFAF1-C868-4DC5-B3ED-9E746420384F}"/>
                </a:ext>
              </a:extLst>
            </p:cNvPr>
            <p:cNvCxnSpPr>
              <a:cxnSpLocks/>
            </p:cNvCxnSpPr>
            <p:nvPr/>
          </p:nvCxnSpPr>
          <p:spPr>
            <a:xfrm>
              <a:off x="4822622" y="2255989"/>
              <a:ext cx="0" cy="2870956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53AB3C4-C251-4F64-8DED-E31AC90A679F}"/>
                </a:ext>
              </a:extLst>
            </p:cNvPr>
            <p:cNvGrpSpPr/>
            <p:nvPr/>
          </p:nvGrpSpPr>
          <p:grpSpPr>
            <a:xfrm>
              <a:off x="5011306" y="2255989"/>
              <a:ext cx="5030516" cy="2753590"/>
              <a:chOff x="5011306" y="1993522"/>
              <a:chExt cx="5030516" cy="2753590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F618FDE4-CA32-407B-93B7-962FAF4FF4D8}"/>
                  </a:ext>
                </a:extLst>
              </p:cNvPr>
              <p:cNvSpPr/>
              <p:nvPr/>
            </p:nvSpPr>
            <p:spPr>
              <a:xfrm>
                <a:off x="5011306" y="2917247"/>
                <a:ext cx="5030516" cy="11182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text of the printing and typesetting industry. Lorem Ipsum has been the industry's standard dummy text ever since the 1500s, when an unknown printer took a galley of type and scrambled it to make a type specimen book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4A004EE-0FAD-4E36-B8D2-F16B011DA62C}"/>
                  </a:ext>
                </a:extLst>
              </p:cNvPr>
              <p:cNvSpPr/>
              <p:nvPr/>
            </p:nvSpPr>
            <p:spPr>
              <a:xfrm>
                <a:off x="5011306" y="4173172"/>
                <a:ext cx="5030516" cy="5739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text of the printing and typesetting and scrambled it to make a type specimen book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E3BA9A2-71EC-4578-87AE-DFBB722A70DD}"/>
                  </a:ext>
                </a:extLst>
              </p:cNvPr>
              <p:cNvSpPr/>
              <p:nvPr/>
            </p:nvSpPr>
            <p:spPr>
              <a:xfrm>
                <a:off x="5011306" y="1993522"/>
                <a:ext cx="1774371" cy="8002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Welcome </a:t>
                </a:r>
                <a:br>
                  <a:rPr lang="en-US" sz="28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</a:br>
                <a:r>
                  <a:rPr lang="en-US" sz="2800" b="1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Message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D35F2ACB-2A9E-4817-A7BF-CC78917A6D9C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5" r="1045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9E379BA-F9CE-4E65-A608-128E7F35C4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Autofit/>
          </a:bodyPr>
          <a:lstStyle/>
          <a:p>
            <a:r>
              <a:rPr lang="en-US" sz="5000" b="1" dirty="0"/>
              <a:t>About us</a:t>
            </a:r>
            <a:endParaRPr lang="en-US" sz="5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64002CA-0D55-4F71-9B59-107DB03AEB20}"/>
              </a:ext>
            </a:extLst>
          </p:cNvPr>
          <p:cNvSpPr/>
          <p:nvPr/>
        </p:nvSpPr>
        <p:spPr>
          <a:xfrm>
            <a:off x="5809572" y="1886220"/>
            <a:ext cx="3071761" cy="8455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6D41A95-14C8-4D2A-85E7-818E4CEC7410}"/>
              </a:ext>
            </a:extLst>
          </p:cNvPr>
          <p:cNvGrpSpPr/>
          <p:nvPr/>
        </p:nvGrpSpPr>
        <p:grpSpPr>
          <a:xfrm>
            <a:off x="6885229" y="3089353"/>
            <a:ext cx="4159246" cy="3297462"/>
            <a:chOff x="1498437" y="2951045"/>
            <a:chExt cx="4159246" cy="3297462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6185D11-74B1-416A-A765-83068C1AB0B9}"/>
                </a:ext>
              </a:extLst>
            </p:cNvPr>
            <p:cNvSpPr/>
            <p:nvPr/>
          </p:nvSpPr>
          <p:spPr>
            <a:xfrm>
              <a:off x="2519120" y="3320365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F9BB4D9-A4E1-42E1-B6FB-310ABBF222C4}"/>
                </a:ext>
              </a:extLst>
            </p:cNvPr>
            <p:cNvSpPr txBox="1"/>
            <p:nvPr/>
          </p:nvSpPr>
          <p:spPr>
            <a:xfrm>
              <a:off x="2495339" y="2951045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30E1C6C-51BD-41F3-AAFA-0EB367276792}"/>
                </a:ext>
              </a:extLst>
            </p:cNvPr>
            <p:cNvGrpSpPr/>
            <p:nvPr/>
          </p:nvGrpSpPr>
          <p:grpSpPr>
            <a:xfrm>
              <a:off x="1498437" y="2997895"/>
              <a:ext cx="758371" cy="650081"/>
              <a:chOff x="7413628" y="2514600"/>
              <a:chExt cx="758371" cy="650081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BDDCAD7F-98E9-4B1B-82B5-50DC782A3252}"/>
                  </a:ext>
                </a:extLst>
              </p:cNvPr>
              <p:cNvSpPr/>
              <p:nvPr/>
            </p:nvSpPr>
            <p:spPr>
              <a:xfrm>
                <a:off x="7413628" y="2514600"/>
                <a:ext cx="758371" cy="6500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Freeform 9">
                <a:extLst>
                  <a:ext uri="{FF2B5EF4-FFF2-40B4-BE49-F238E27FC236}">
                    <a16:creationId xmlns:a16="http://schemas.microsoft.com/office/drawing/2014/main" id="{AF8D67A0-75C3-480A-AAE8-09694A352E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8884" y="2692273"/>
                <a:ext cx="287859" cy="294734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41E9F3A-8A9C-431F-AF59-64909909CD82}"/>
                </a:ext>
              </a:extLst>
            </p:cNvPr>
            <p:cNvGrpSpPr/>
            <p:nvPr/>
          </p:nvGrpSpPr>
          <p:grpSpPr>
            <a:xfrm>
              <a:off x="1498437" y="3846402"/>
              <a:ext cx="758371" cy="650081"/>
              <a:chOff x="7413628" y="3358356"/>
              <a:chExt cx="758371" cy="650081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4A029844-072F-487D-8EFA-BE75636EC65D}"/>
                  </a:ext>
                </a:extLst>
              </p:cNvPr>
              <p:cNvSpPr/>
              <p:nvPr/>
            </p:nvSpPr>
            <p:spPr>
              <a:xfrm>
                <a:off x="7413628" y="3358356"/>
                <a:ext cx="758371" cy="65008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Freeform 8">
                <a:extLst>
                  <a:ext uri="{FF2B5EF4-FFF2-40B4-BE49-F238E27FC236}">
                    <a16:creationId xmlns:a16="http://schemas.microsoft.com/office/drawing/2014/main" id="{27691548-DB22-431F-9772-65C9C27F19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7410" y="3547327"/>
                <a:ext cx="290806" cy="272139"/>
              </a:xfrm>
              <a:custGeom>
                <a:avLst/>
                <a:gdLst>
                  <a:gd name="T0" fmla="*/ 129 w 130"/>
                  <a:gd name="T1" fmla="*/ 35 h 120"/>
                  <a:gd name="T2" fmla="*/ 94 w 130"/>
                  <a:gd name="T3" fmla="*/ 0 h 120"/>
                  <a:gd name="T4" fmla="*/ 64 w 130"/>
                  <a:gd name="T5" fmla="*/ 17 h 120"/>
                  <a:gd name="T6" fmla="*/ 35 w 130"/>
                  <a:gd name="T7" fmla="*/ 0 h 120"/>
                  <a:gd name="T8" fmla="*/ 0 w 130"/>
                  <a:gd name="T9" fmla="*/ 35 h 120"/>
                  <a:gd name="T10" fmla="*/ 2 w 130"/>
                  <a:gd name="T11" fmla="*/ 49 h 120"/>
                  <a:gd name="T12" fmla="*/ 19 w 130"/>
                  <a:gd name="T13" fmla="*/ 79 h 120"/>
                  <a:gd name="T14" fmla="*/ 64 w 130"/>
                  <a:gd name="T15" fmla="*/ 120 h 120"/>
                  <a:gd name="T16" fmla="*/ 110 w 130"/>
                  <a:gd name="T17" fmla="*/ 79 h 120"/>
                  <a:gd name="T18" fmla="*/ 128 w 130"/>
                  <a:gd name="T19" fmla="*/ 49 h 120"/>
                  <a:gd name="T20" fmla="*/ 129 w 130"/>
                  <a:gd name="T21" fmla="*/ 35 h 120"/>
                  <a:gd name="T22" fmla="*/ 123 w 130"/>
                  <a:gd name="T23" fmla="*/ 48 h 120"/>
                  <a:gd name="T24" fmla="*/ 107 w 130"/>
                  <a:gd name="T25" fmla="*/ 75 h 120"/>
                  <a:gd name="T26" fmla="*/ 64 w 130"/>
                  <a:gd name="T27" fmla="*/ 113 h 120"/>
                  <a:gd name="T28" fmla="*/ 23 w 130"/>
                  <a:gd name="T29" fmla="*/ 75 h 120"/>
                  <a:gd name="T30" fmla="*/ 6 w 130"/>
                  <a:gd name="T31" fmla="*/ 48 h 120"/>
                  <a:gd name="T32" fmla="*/ 5 w 130"/>
                  <a:gd name="T33" fmla="*/ 36 h 120"/>
                  <a:gd name="T34" fmla="*/ 5 w 130"/>
                  <a:gd name="T35" fmla="*/ 36 h 120"/>
                  <a:gd name="T36" fmla="*/ 35 w 130"/>
                  <a:gd name="T37" fmla="*/ 5 h 120"/>
                  <a:gd name="T38" fmla="*/ 62 w 130"/>
                  <a:gd name="T39" fmla="*/ 23 h 120"/>
                  <a:gd name="T40" fmla="*/ 64 w 130"/>
                  <a:gd name="T41" fmla="*/ 29 h 120"/>
                  <a:gd name="T42" fmla="*/ 67 w 130"/>
                  <a:gd name="T43" fmla="*/ 23 h 120"/>
                  <a:gd name="T44" fmla="*/ 94 w 130"/>
                  <a:gd name="T45" fmla="*/ 5 h 120"/>
                  <a:gd name="T46" fmla="*/ 124 w 130"/>
                  <a:gd name="T47" fmla="*/ 36 h 120"/>
                  <a:gd name="T48" fmla="*/ 123 w 130"/>
                  <a:gd name="T49" fmla="*/ 48 h 120"/>
                  <a:gd name="T50" fmla="*/ 123 w 130"/>
                  <a:gd name="T51" fmla="*/ 48 h 120"/>
                  <a:gd name="T52" fmla="*/ 123 w 130"/>
                  <a:gd name="T53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0" h="120">
                    <a:moveTo>
                      <a:pt x="129" y="35"/>
                    </a:moveTo>
                    <a:cubicBezTo>
                      <a:pt x="127" y="15"/>
                      <a:pt x="113" y="0"/>
                      <a:pt x="94" y="0"/>
                    </a:cubicBezTo>
                    <a:cubicBezTo>
                      <a:pt x="82" y="0"/>
                      <a:pt x="71" y="6"/>
                      <a:pt x="64" y="17"/>
                    </a:cubicBezTo>
                    <a:cubicBezTo>
                      <a:pt x="58" y="6"/>
                      <a:pt x="47" y="0"/>
                      <a:pt x="35" y="0"/>
                    </a:cubicBezTo>
                    <a:cubicBezTo>
                      <a:pt x="17" y="0"/>
                      <a:pt x="2" y="15"/>
                      <a:pt x="0" y="35"/>
                    </a:cubicBezTo>
                    <a:cubicBezTo>
                      <a:pt x="0" y="36"/>
                      <a:pt x="0" y="41"/>
                      <a:pt x="2" y="49"/>
                    </a:cubicBezTo>
                    <a:cubicBezTo>
                      <a:pt x="4" y="60"/>
                      <a:pt x="10" y="71"/>
                      <a:pt x="19" y="79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110" y="79"/>
                      <a:pt x="110" y="79"/>
                      <a:pt x="110" y="79"/>
                    </a:cubicBezTo>
                    <a:cubicBezTo>
                      <a:pt x="119" y="71"/>
                      <a:pt x="126" y="60"/>
                      <a:pt x="128" y="49"/>
                    </a:cubicBezTo>
                    <a:cubicBezTo>
                      <a:pt x="130" y="41"/>
                      <a:pt x="129" y="36"/>
                      <a:pt x="129" y="35"/>
                    </a:cubicBezTo>
                    <a:close/>
                    <a:moveTo>
                      <a:pt x="123" y="48"/>
                    </a:moveTo>
                    <a:cubicBezTo>
                      <a:pt x="121" y="58"/>
                      <a:pt x="115" y="68"/>
                      <a:pt x="107" y="75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14" y="68"/>
                      <a:pt x="9" y="58"/>
                      <a:pt x="6" y="48"/>
                    </a:cubicBezTo>
                    <a:cubicBezTo>
                      <a:pt x="5" y="40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7" y="18"/>
                      <a:pt x="20" y="5"/>
                      <a:pt x="35" y="5"/>
                    </a:cubicBezTo>
                    <a:cubicBezTo>
                      <a:pt x="47" y="5"/>
                      <a:pt x="57" y="12"/>
                      <a:pt x="62" y="23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2" y="12"/>
                      <a:pt x="82" y="5"/>
                      <a:pt x="94" y="5"/>
                    </a:cubicBezTo>
                    <a:cubicBezTo>
                      <a:pt x="110" y="5"/>
                      <a:pt x="123" y="18"/>
                      <a:pt x="124" y="36"/>
                    </a:cubicBezTo>
                    <a:cubicBezTo>
                      <a:pt x="124" y="36"/>
                      <a:pt x="125" y="40"/>
                      <a:pt x="123" y="48"/>
                    </a:cubicBezTo>
                    <a:close/>
                    <a:moveTo>
                      <a:pt x="123" y="48"/>
                    </a:moveTo>
                    <a:cubicBezTo>
                      <a:pt x="123" y="48"/>
                      <a:pt x="123" y="48"/>
                      <a:pt x="123" y="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A697439-90A9-4238-AD7F-7C9F3D9C7774}"/>
                </a:ext>
              </a:extLst>
            </p:cNvPr>
            <p:cNvSpPr/>
            <p:nvPr/>
          </p:nvSpPr>
          <p:spPr>
            <a:xfrm>
              <a:off x="2519120" y="4167488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13F197E-00E4-491F-B5CC-ACEEE840F83A}"/>
                </a:ext>
              </a:extLst>
            </p:cNvPr>
            <p:cNvSpPr txBox="1"/>
            <p:nvPr/>
          </p:nvSpPr>
          <p:spPr>
            <a:xfrm>
              <a:off x="2495339" y="3800936"/>
              <a:ext cx="133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8D4849D-79E6-49A6-B062-8BDE80E67EF1}"/>
                </a:ext>
              </a:extLst>
            </p:cNvPr>
            <p:cNvGrpSpPr/>
            <p:nvPr/>
          </p:nvGrpSpPr>
          <p:grpSpPr>
            <a:xfrm>
              <a:off x="1498437" y="4694909"/>
              <a:ext cx="758371" cy="650081"/>
              <a:chOff x="7413628" y="4202112"/>
              <a:chExt cx="758371" cy="650081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198E46D4-67ED-49D6-9C0F-A774D5103A7A}"/>
                  </a:ext>
                </a:extLst>
              </p:cNvPr>
              <p:cNvSpPr/>
              <p:nvPr/>
            </p:nvSpPr>
            <p:spPr>
              <a:xfrm>
                <a:off x="7413628" y="4202112"/>
                <a:ext cx="758371" cy="65008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EFD6A810-0DF9-412B-B4AF-951ABD221359}"/>
                  </a:ext>
                </a:extLst>
              </p:cNvPr>
              <p:cNvGrpSpPr/>
              <p:nvPr/>
            </p:nvGrpSpPr>
            <p:grpSpPr>
              <a:xfrm>
                <a:off x="7677867" y="4379785"/>
                <a:ext cx="229893" cy="294734"/>
                <a:chOff x="2522538" y="3189288"/>
                <a:chExt cx="371475" cy="476250"/>
              </a:xfrm>
              <a:solidFill>
                <a:schemeClr val="bg1"/>
              </a:solidFill>
            </p:grpSpPr>
            <p:sp>
              <p:nvSpPr>
                <p:cNvPr id="53" name="Freeform 5">
                  <a:extLst>
                    <a:ext uri="{FF2B5EF4-FFF2-40B4-BE49-F238E27FC236}">
                      <a16:creationId xmlns:a16="http://schemas.microsoft.com/office/drawing/2014/main" id="{B4534CD6-2DBF-4DB0-A36F-71E1C4D14D2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6">
                  <a:extLst>
                    <a:ext uri="{FF2B5EF4-FFF2-40B4-BE49-F238E27FC236}">
                      <a16:creationId xmlns:a16="http://schemas.microsoft.com/office/drawing/2014/main" id="{6F4B541F-D7B2-443B-8CDA-D6FE8642F63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7">
                  <a:extLst>
                    <a:ext uri="{FF2B5EF4-FFF2-40B4-BE49-F238E27FC236}">
                      <a16:creationId xmlns:a16="http://schemas.microsoft.com/office/drawing/2014/main" id="{A7A8DC14-1DFB-47C0-81D2-14D165B7360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45CD607-A290-4B6A-BAB9-5427315DEA89}"/>
                </a:ext>
              </a:extLst>
            </p:cNvPr>
            <p:cNvSpPr/>
            <p:nvPr/>
          </p:nvSpPr>
          <p:spPr>
            <a:xfrm>
              <a:off x="2519120" y="5017379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E9A7AF7-AAD6-4178-92D0-1FC3C50C279B}"/>
                </a:ext>
              </a:extLst>
            </p:cNvPr>
            <p:cNvSpPr txBox="1"/>
            <p:nvPr/>
          </p:nvSpPr>
          <p:spPr>
            <a:xfrm>
              <a:off x="2495338" y="4648059"/>
              <a:ext cx="1604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63FE157-E0F5-4B5C-A07B-7A4311A2F7D1}"/>
                </a:ext>
              </a:extLst>
            </p:cNvPr>
            <p:cNvGrpSpPr/>
            <p:nvPr/>
          </p:nvGrpSpPr>
          <p:grpSpPr>
            <a:xfrm>
              <a:off x="1498437" y="5548189"/>
              <a:ext cx="758371" cy="650081"/>
              <a:chOff x="7413628" y="5045869"/>
              <a:chExt cx="758371" cy="650081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25A2AB4-902A-4BF4-BFCC-617442368753}"/>
                  </a:ext>
                </a:extLst>
              </p:cNvPr>
              <p:cNvSpPr/>
              <p:nvPr/>
            </p:nvSpPr>
            <p:spPr>
              <a:xfrm>
                <a:off x="7413628" y="5045869"/>
                <a:ext cx="758371" cy="650081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Freeform 10">
                <a:extLst>
                  <a:ext uri="{FF2B5EF4-FFF2-40B4-BE49-F238E27FC236}">
                    <a16:creationId xmlns:a16="http://schemas.microsoft.com/office/drawing/2014/main" id="{66ACDDD7-06D7-47A6-9AF3-90DB0075B4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50849" y="5223542"/>
                <a:ext cx="283928" cy="294734"/>
              </a:xfrm>
              <a:custGeom>
                <a:avLst/>
                <a:gdLst>
                  <a:gd name="T0" fmla="*/ 118 w 127"/>
                  <a:gd name="T1" fmla="*/ 106 h 130"/>
                  <a:gd name="T2" fmla="*/ 78 w 127"/>
                  <a:gd name="T3" fmla="*/ 52 h 130"/>
                  <a:gd name="T4" fmla="*/ 78 w 127"/>
                  <a:gd name="T5" fmla="*/ 13 h 130"/>
                  <a:gd name="T6" fmla="*/ 83 w 127"/>
                  <a:gd name="T7" fmla="*/ 6 h 130"/>
                  <a:gd name="T8" fmla="*/ 77 w 127"/>
                  <a:gd name="T9" fmla="*/ 0 h 130"/>
                  <a:gd name="T10" fmla="*/ 51 w 127"/>
                  <a:gd name="T11" fmla="*/ 0 h 130"/>
                  <a:gd name="T12" fmla="*/ 44 w 127"/>
                  <a:gd name="T13" fmla="*/ 6 h 130"/>
                  <a:gd name="T14" fmla="*/ 49 w 127"/>
                  <a:gd name="T15" fmla="*/ 13 h 130"/>
                  <a:gd name="T16" fmla="*/ 49 w 127"/>
                  <a:gd name="T17" fmla="*/ 52 h 130"/>
                  <a:gd name="T18" fmla="*/ 10 w 127"/>
                  <a:gd name="T19" fmla="*/ 106 h 130"/>
                  <a:gd name="T20" fmla="*/ 21 w 127"/>
                  <a:gd name="T21" fmla="*/ 130 h 130"/>
                  <a:gd name="T22" fmla="*/ 106 w 127"/>
                  <a:gd name="T23" fmla="*/ 130 h 130"/>
                  <a:gd name="T24" fmla="*/ 118 w 127"/>
                  <a:gd name="T25" fmla="*/ 106 h 130"/>
                  <a:gd name="T26" fmla="*/ 98 w 127"/>
                  <a:gd name="T27" fmla="*/ 124 h 130"/>
                  <a:gd name="T28" fmla="*/ 30 w 127"/>
                  <a:gd name="T29" fmla="*/ 124 h 130"/>
                  <a:gd name="T30" fmla="*/ 21 w 127"/>
                  <a:gd name="T31" fmla="*/ 105 h 130"/>
                  <a:gd name="T32" fmla="*/ 38 w 127"/>
                  <a:gd name="T33" fmla="*/ 81 h 130"/>
                  <a:gd name="T34" fmla="*/ 90 w 127"/>
                  <a:gd name="T35" fmla="*/ 81 h 130"/>
                  <a:gd name="T36" fmla="*/ 107 w 127"/>
                  <a:gd name="T37" fmla="*/ 105 h 130"/>
                  <a:gd name="T38" fmla="*/ 98 w 127"/>
                  <a:gd name="T39" fmla="*/ 124 h 130"/>
                  <a:gd name="T40" fmla="*/ 80 w 127"/>
                  <a:gd name="T41" fmla="*/ 89 h 130"/>
                  <a:gd name="T42" fmla="*/ 48 w 127"/>
                  <a:gd name="T43" fmla="*/ 89 h 130"/>
                  <a:gd name="T44" fmla="*/ 37 w 127"/>
                  <a:gd name="T45" fmla="*/ 104 h 130"/>
                  <a:gd name="T46" fmla="*/ 43 w 127"/>
                  <a:gd name="T47" fmla="*/ 116 h 130"/>
                  <a:gd name="T48" fmla="*/ 85 w 127"/>
                  <a:gd name="T49" fmla="*/ 116 h 130"/>
                  <a:gd name="T50" fmla="*/ 91 w 127"/>
                  <a:gd name="T51" fmla="*/ 104 h 130"/>
                  <a:gd name="T52" fmla="*/ 80 w 127"/>
                  <a:gd name="T53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130">
                    <a:moveTo>
                      <a:pt x="118" y="106"/>
                    </a:moveTo>
                    <a:cubicBezTo>
                      <a:pt x="105" y="87"/>
                      <a:pt x="80" y="55"/>
                      <a:pt x="78" y="52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81" y="12"/>
                      <a:pt x="83" y="9"/>
                      <a:pt x="83" y="6"/>
                    </a:cubicBezTo>
                    <a:cubicBezTo>
                      <a:pt x="83" y="3"/>
                      <a:pt x="80" y="0"/>
                      <a:pt x="7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4" y="3"/>
                      <a:pt x="44" y="6"/>
                    </a:cubicBezTo>
                    <a:cubicBezTo>
                      <a:pt x="44" y="9"/>
                      <a:pt x="46" y="12"/>
                      <a:pt x="49" y="1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5"/>
                      <a:pt x="23" y="87"/>
                      <a:pt x="10" y="106"/>
                    </a:cubicBezTo>
                    <a:cubicBezTo>
                      <a:pt x="0" y="121"/>
                      <a:pt x="10" y="130"/>
                      <a:pt x="21" y="130"/>
                    </a:cubicBezTo>
                    <a:cubicBezTo>
                      <a:pt x="106" y="130"/>
                      <a:pt x="106" y="130"/>
                      <a:pt x="106" y="130"/>
                    </a:cubicBezTo>
                    <a:cubicBezTo>
                      <a:pt x="118" y="130"/>
                      <a:pt x="127" y="121"/>
                      <a:pt x="118" y="106"/>
                    </a:cubicBezTo>
                    <a:close/>
                    <a:moveTo>
                      <a:pt x="98" y="124"/>
                    </a:moveTo>
                    <a:cubicBezTo>
                      <a:pt x="30" y="124"/>
                      <a:pt x="30" y="124"/>
                      <a:pt x="30" y="124"/>
                    </a:cubicBezTo>
                    <a:cubicBezTo>
                      <a:pt x="21" y="124"/>
                      <a:pt x="13" y="117"/>
                      <a:pt x="21" y="105"/>
                    </a:cubicBezTo>
                    <a:cubicBezTo>
                      <a:pt x="25" y="98"/>
                      <a:pt x="32" y="89"/>
                      <a:pt x="38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6" y="89"/>
                      <a:pt x="102" y="98"/>
                      <a:pt x="107" y="105"/>
                    </a:cubicBezTo>
                    <a:cubicBezTo>
                      <a:pt x="115" y="117"/>
                      <a:pt x="107" y="124"/>
                      <a:pt x="98" y="124"/>
                    </a:cubicBezTo>
                    <a:close/>
                    <a:moveTo>
                      <a:pt x="80" y="89"/>
                    </a:moveTo>
                    <a:cubicBezTo>
                      <a:pt x="48" y="89"/>
                      <a:pt x="48" y="89"/>
                      <a:pt x="48" y="89"/>
                    </a:cubicBezTo>
                    <a:cubicBezTo>
                      <a:pt x="44" y="94"/>
                      <a:pt x="40" y="100"/>
                      <a:pt x="37" y="104"/>
                    </a:cubicBezTo>
                    <a:cubicBezTo>
                      <a:pt x="32" y="111"/>
                      <a:pt x="37" y="116"/>
                      <a:pt x="43" y="116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91" y="116"/>
                      <a:pt x="95" y="111"/>
                      <a:pt x="91" y="104"/>
                    </a:cubicBezTo>
                    <a:cubicBezTo>
                      <a:pt x="88" y="100"/>
                      <a:pt x="84" y="94"/>
                      <a:pt x="80" y="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DC8BFE-7CAF-4BAE-A57C-3630AFA693DF}"/>
                </a:ext>
              </a:extLst>
            </p:cNvPr>
            <p:cNvSpPr/>
            <p:nvPr/>
          </p:nvSpPr>
          <p:spPr>
            <a:xfrm>
              <a:off x="2519120" y="5874046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86A4945-61D7-4776-8582-5FC923D31718}"/>
                </a:ext>
              </a:extLst>
            </p:cNvPr>
            <p:cNvSpPr txBox="1"/>
            <p:nvPr/>
          </p:nvSpPr>
          <p:spPr>
            <a:xfrm>
              <a:off x="2495338" y="5497951"/>
              <a:ext cx="16043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Individual</a:t>
              </a:r>
            </a:p>
          </p:txBody>
        </p:sp>
      </p:grpSp>
      <p:sp>
        <p:nvSpPr>
          <p:cNvPr id="66" name="Title 3">
            <a:extLst>
              <a:ext uri="{FF2B5EF4-FFF2-40B4-BE49-F238E27FC236}">
                <a16:creationId xmlns:a16="http://schemas.microsoft.com/office/drawing/2014/main" id="{89756D50-152C-4F50-985B-3D3CB9A88281}"/>
              </a:ext>
            </a:extLst>
          </p:cNvPr>
          <p:cNvSpPr txBox="1">
            <a:spLocks/>
          </p:cNvSpPr>
          <p:nvPr/>
        </p:nvSpPr>
        <p:spPr>
          <a:xfrm>
            <a:off x="5962621" y="1969263"/>
            <a:ext cx="2765662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About us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F449F587-6669-4E0D-828F-90D8F087C7B1}"/>
              </a:ext>
            </a:extLst>
          </p:cNvPr>
          <p:cNvSpPr>
            <a:spLocks/>
          </p:cNvSpPr>
          <p:nvPr/>
        </p:nvSpPr>
        <p:spPr bwMode="auto">
          <a:xfrm>
            <a:off x="2626706" y="1714499"/>
            <a:ext cx="9565294" cy="2305347"/>
          </a:xfrm>
          <a:custGeom>
            <a:avLst/>
            <a:gdLst>
              <a:gd name="connsiteX0" fmla="*/ 2676513 w 9479051"/>
              <a:gd name="connsiteY0" fmla="*/ 0 h 2305347"/>
              <a:gd name="connsiteX1" fmla="*/ 9479051 w 9479051"/>
              <a:gd name="connsiteY1" fmla="*/ 0 h 2305347"/>
              <a:gd name="connsiteX2" fmla="*/ 9479051 w 9479051"/>
              <a:gd name="connsiteY2" fmla="*/ 2305347 h 2305347"/>
              <a:gd name="connsiteX3" fmla="*/ 0 w 9479051"/>
              <a:gd name="connsiteY3" fmla="*/ 2305347 h 2305347"/>
              <a:gd name="connsiteX4" fmla="*/ 2676513 w 9479051"/>
              <a:gd name="connsiteY4" fmla="*/ 0 h 2305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79051" h="2305347">
                <a:moveTo>
                  <a:pt x="2676513" y="0"/>
                </a:moveTo>
                <a:lnTo>
                  <a:pt x="9479051" y="0"/>
                </a:lnTo>
                <a:lnTo>
                  <a:pt x="9479051" y="2305347"/>
                </a:lnTo>
                <a:lnTo>
                  <a:pt x="0" y="2305347"/>
                </a:lnTo>
                <a:lnTo>
                  <a:pt x="267651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F5D2A881-D7C4-46EE-8C2E-B6B9CF51F513}"/>
              </a:ext>
            </a:extLst>
          </p:cNvPr>
          <p:cNvGrpSpPr/>
          <p:nvPr/>
        </p:nvGrpSpPr>
        <p:grpSpPr>
          <a:xfrm>
            <a:off x="9005079" y="3621087"/>
            <a:ext cx="1697372" cy="2470636"/>
            <a:chOff x="8386480" y="3593658"/>
            <a:chExt cx="1697372" cy="247063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321F2635-6E35-4A38-9B72-E9534968C687}"/>
                </a:ext>
              </a:extLst>
            </p:cNvPr>
            <p:cNvGrpSpPr/>
            <p:nvPr/>
          </p:nvGrpSpPr>
          <p:grpSpPr>
            <a:xfrm>
              <a:off x="8494701" y="3593658"/>
              <a:ext cx="1480930" cy="1480930"/>
              <a:chOff x="5355534" y="8423546"/>
              <a:chExt cx="1480930" cy="1480930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72C67C7-2478-4159-9499-3D031A48F090}"/>
                  </a:ext>
                </a:extLst>
              </p:cNvPr>
              <p:cNvSpPr/>
              <p:nvPr/>
            </p:nvSpPr>
            <p:spPr>
              <a:xfrm>
                <a:off x="5355534" y="8423546"/>
                <a:ext cx="1480930" cy="14809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0BF4C7CB-2C5E-474E-911B-3898A2C7D6C1}"/>
                  </a:ext>
                </a:extLst>
              </p:cNvPr>
              <p:cNvSpPr/>
              <p:nvPr/>
            </p:nvSpPr>
            <p:spPr>
              <a:xfrm>
                <a:off x="5488155" y="8556167"/>
                <a:ext cx="1215689" cy="1215689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AutoShape 9">
                <a:extLst>
                  <a:ext uri="{FF2B5EF4-FFF2-40B4-BE49-F238E27FC236}">
                    <a16:creationId xmlns:a16="http://schemas.microsoft.com/office/drawing/2014/main" id="{5BC66BA7-281C-4765-A4CD-E641E0E8D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8284" y="8999664"/>
                <a:ext cx="315431" cy="32869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BA3496EE-0175-4C06-B843-310023DC747C}"/>
                </a:ext>
              </a:extLst>
            </p:cNvPr>
            <p:cNvGrpSpPr/>
            <p:nvPr/>
          </p:nvGrpSpPr>
          <p:grpSpPr>
            <a:xfrm>
              <a:off x="8386480" y="5229944"/>
              <a:ext cx="1697372" cy="834350"/>
              <a:chOff x="2126253" y="3896702"/>
              <a:chExt cx="1697372" cy="834350"/>
            </a:xfrm>
          </p:grpSpPr>
          <p:sp>
            <p:nvSpPr>
              <p:cNvPr id="98" name="Rectangle 17">
                <a:extLst>
                  <a:ext uri="{FF2B5EF4-FFF2-40B4-BE49-F238E27FC236}">
                    <a16:creationId xmlns:a16="http://schemas.microsoft.com/office/drawing/2014/main" id="{56260347-6984-47FB-88D8-3437931DA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539864D2-1B31-40DA-90DB-2D58314A064D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79F9FAF0-A244-471F-B5C0-09C89286950B}"/>
              </a:ext>
            </a:extLst>
          </p:cNvPr>
          <p:cNvGrpSpPr/>
          <p:nvPr/>
        </p:nvGrpSpPr>
        <p:grpSpPr>
          <a:xfrm>
            <a:off x="6480514" y="3621087"/>
            <a:ext cx="1697372" cy="2470636"/>
            <a:chOff x="5326636" y="3593658"/>
            <a:chExt cx="1697372" cy="2470636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A65F9E37-EBFD-4AB3-B9DB-75278701A258}"/>
                </a:ext>
              </a:extLst>
            </p:cNvPr>
            <p:cNvGrpSpPr/>
            <p:nvPr/>
          </p:nvGrpSpPr>
          <p:grpSpPr>
            <a:xfrm>
              <a:off x="5355536" y="3593658"/>
              <a:ext cx="1480930" cy="1480930"/>
              <a:chOff x="3096867" y="8423546"/>
              <a:chExt cx="1480930" cy="1480930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EAC206C-2693-45DE-80D4-CE117FA35182}"/>
                  </a:ext>
                </a:extLst>
              </p:cNvPr>
              <p:cNvSpPr/>
              <p:nvPr/>
            </p:nvSpPr>
            <p:spPr>
              <a:xfrm>
                <a:off x="3096867" y="8423546"/>
                <a:ext cx="1480930" cy="14809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540A1FDF-351D-4D43-833C-4741C951709E}"/>
                  </a:ext>
                </a:extLst>
              </p:cNvPr>
              <p:cNvSpPr/>
              <p:nvPr/>
            </p:nvSpPr>
            <p:spPr>
              <a:xfrm>
                <a:off x="3229488" y="8556167"/>
                <a:ext cx="1215689" cy="121568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5B9041FA-1ADC-4FEE-BF66-7344D2F8D2B5}"/>
                  </a:ext>
                </a:extLst>
              </p:cNvPr>
              <p:cNvGrpSpPr/>
              <p:nvPr/>
            </p:nvGrpSpPr>
            <p:grpSpPr>
              <a:xfrm>
                <a:off x="3690441" y="9007888"/>
                <a:ext cx="293782" cy="312247"/>
                <a:chOff x="6670357" y="2277094"/>
                <a:chExt cx="555626" cy="590551"/>
              </a:xfrm>
              <a:solidFill>
                <a:schemeClr val="bg1"/>
              </a:solidFill>
            </p:grpSpPr>
            <p:sp>
              <p:nvSpPr>
                <p:cNvPr id="73" name="Rectangle 10">
                  <a:extLst>
                    <a:ext uri="{FF2B5EF4-FFF2-40B4-BE49-F238E27FC236}">
                      <a16:creationId xmlns:a16="http://schemas.microsoft.com/office/drawing/2014/main" id="{7B640E5B-88E2-490B-96E1-223200FB12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24358" y="2277094"/>
                  <a:ext cx="46038" cy="150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Rectangle 11">
                  <a:extLst>
                    <a:ext uri="{FF2B5EF4-FFF2-40B4-BE49-F238E27FC236}">
                      <a16:creationId xmlns:a16="http://schemas.microsoft.com/office/drawing/2014/main" id="{FD0880FE-48F6-477F-8E91-025445A2ED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24358" y="2716832"/>
                  <a:ext cx="46038" cy="150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12">
                  <a:extLst>
                    <a:ext uri="{FF2B5EF4-FFF2-40B4-BE49-F238E27FC236}">
                      <a16:creationId xmlns:a16="http://schemas.microsoft.com/office/drawing/2014/main" id="{6484B24C-51E1-4C59-A263-BE4FAA71B47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670357" y="2462832"/>
                  <a:ext cx="254000" cy="219075"/>
                </a:xfrm>
                <a:custGeom>
                  <a:avLst/>
                  <a:gdLst>
                    <a:gd name="T0" fmla="*/ 22 w 22"/>
                    <a:gd name="T1" fmla="*/ 13 h 19"/>
                    <a:gd name="T2" fmla="*/ 10 w 22"/>
                    <a:gd name="T3" fmla="*/ 13 h 19"/>
                    <a:gd name="T4" fmla="*/ 6 w 22"/>
                    <a:gd name="T5" fmla="*/ 10 h 19"/>
                    <a:gd name="T6" fmla="*/ 10 w 22"/>
                    <a:gd name="T7" fmla="*/ 6 h 19"/>
                    <a:gd name="T8" fmla="*/ 22 w 22"/>
                    <a:gd name="T9" fmla="*/ 6 h 19"/>
                    <a:gd name="T10" fmla="*/ 22 w 22"/>
                    <a:gd name="T11" fmla="*/ 0 h 19"/>
                    <a:gd name="T12" fmla="*/ 10 w 22"/>
                    <a:gd name="T13" fmla="*/ 0 h 19"/>
                    <a:gd name="T14" fmla="*/ 0 w 22"/>
                    <a:gd name="T15" fmla="*/ 10 h 19"/>
                    <a:gd name="T16" fmla="*/ 10 w 22"/>
                    <a:gd name="T17" fmla="*/ 19 h 19"/>
                    <a:gd name="T18" fmla="*/ 22 w 22"/>
                    <a:gd name="T19" fmla="*/ 19 h 19"/>
                    <a:gd name="T20" fmla="*/ 22 w 22"/>
                    <a:gd name="T21" fmla="*/ 13 h 19"/>
                    <a:gd name="T22" fmla="*/ 22 w 22"/>
                    <a:gd name="T23" fmla="*/ 13 h 19"/>
                    <a:gd name="T24" fmla="*/ 22 w 22"/>
                    <a:gd name="T25" fmla="*/ 1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22" y="13"/>
                      </a:move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8" y="13"/>
                        <a:pt x="6" y="12"/>
                        <a:pt x="6" y="10"/>
                      </a:cubicBezTo>
                      <a:cubicBezTo>
                        <a:pt x="6" y="8"/>
                        <a:pt x="8" y="6"/>
                        <a:pt x="10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4"/>
                        <a:pt x="0" y="10"/>
                      </a:cubicBezTo>
                      <a:cubicBezTo>
                        <a:pt x="0" y="15"/>
                        <a:pt x="4" y="19"/>
                        <a:pt x="10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lnTo>
                        <a:pt x="22" y="13"/>
                      </a:lnTo>
                      <a:close/>
                      <a:moveTo>
                        <a:pt x="22" y="13"/>
                      </a:moveTo>
                      <a:cubicBezTo>
                        <a:pt x="22" y="13"/>
                        <a:pt x="22" y="13"/>
                        <a:pt x="22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13">
                  <a:extLst>
                    <a:ext uri="{FF2B5EF4-FFF2-40B4-BE49-F238E27FC236}">
                      <a16:creationId xmlns:a16="http://schemas.microsoft.com/office/drawing/2014/main" id="{33AB0BA9-094B-4DFD-9988-A819E14A936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970395" y="2462832"/>
                  <a:ext cx="255588" cy="219075"/>
                </a:xfrm>
                <a:custGeom>
                  <a:avLst/>
                  <a:gdLst>
                    <a:gd name="T0" fmla="*/ 12 w 22"/>
                    <a:gd name="T1" fmla="*/ 0 h 19"/>
                    <a:gd name="T2" fmla="*/ 0 w 22"/>
                    <a:gd name="T3" fmla="*/ 0 h 19"/>
                    <a:gd name="T4" fmla="*/ 0 w 22"/>
                    <a:gd name="T5" fmla="*/ 6 h 19"/>
                    <a:gd name="T6" fmla="*/ 12 w 22"/>
                    <a:gd name="T7" fmla="*/ 6 h 19"/>
                    <a:gd name="T8" fmla="*/ 16 w 22"/>
                    <a:gd name="T9" fmla="*/ 10 h 19"/>
                    <a:gd name="T10" fmla="*/ 12 w 22"/>
                    <a:gd name="T11" fmla="*/ 13 h 19"/>
                    <a:gd name="T12" fmla="*/ 0 w 22"/>
                    <a:gd name="T13" fmla="*/ 13 h 19"/>
                    <a:gd name="T14" fmla="*/ 0 w 22"/>
                    <a:gd name="T15" fmla="*/ 19 h 19"/>
                    <a:gd name="T16" fmla="*/ 12 w 22"/>
                    <a:gd name="T17" fmla="*/ 19 h 19"/>
                    <a:gd name="T18" fmla="*/ 22 w 22"/>
                    <a:gd name="T19" fmla="*/ 10 h 19"/>
                    <a:gd name="T20" fmla="*/ 12 w 22"/>
                    <a:gd name="T21" fmla="*/ 0 h 19"/>
                    <a:gd name="T22" fmla="*/ 12 w 22"/>
                    <a:gd name="T23" fmla="*/ 0 h 19"/>
                    <a:gd name="T24" fmla="*/ 12 w 22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1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4" y="6"/>
                        <a:pt x="16" y="8"/>
                        <a:pt x="16" y="10"/>
                      </a:cubicBezTo>
                      <a:cubicBezTo>
                        <a:pt x="16" y="12"/>
                        <a:pt x="14" y="13"/>
                        <a:pt x="12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8" y="19"/>
                        <a:pt x="22" y="15"/>
                        <a:pt x="22" y="10"/>
                      </a:cubicBezTo>
                      <a:cubicBezTo>
                        <a:pt x="22" y="4"/>
                        <a:pt x="18" y="0"/>
                        <a:pt x="12" y="0"/>
                      </a:cubicBezTo>
                      <a:close/>
                      <a:moveTo>
                        <a:pt x="12" y="0"/>
                      </a:moveTo>
                      <a:cubicBezTo>
                        <a:pt x="12" y="0"/>
                        <a:pt x="12" y="0"/>
                        <a:pt x="1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14">
                  <a:extLst>
                    <a:ext uri="{FF2B5EF4-FFF2-40B4-BE49-F238E27FC236}">
                      <a16:creationId xmlns:a16="http://schemas.microsoft.com/office/drawing/2014/main" id="{8B570CF5-7F5B-406B-8DE8-DAD7FB9DFF2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716832"/>
                  <a:ext cx="115888" cy="127000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close/>
                      <a:moveTo>
                        <a:pt x="15" y="80"/>
                      </a:moveTo>
                      <a:lnTo>
                        <a:pt x="15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15">
                  <a:extLst>
                    <a:ext uri="{FF2B5EF4-FFF2-40B4-BE49-F238E27FC236}">
                      <a16:creationId xmlns:a16="http://schemas.microsoft.com/office/drawing/2014/main" id="{91648616-15CA-4FBE-B185-81FF0211FB4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716832"/>
                  <a:ext cx="115888" cy="127000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moveTo>
                        <a:pt x="15" y="80"/>
                      </a:moveTo>
                      <a:lnTo>
                        <a:pt x="15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16">
                  <a:extLst>
                    <a:ext uri="{FF2B5EF4-FFF2-40B4-BE49-F238E27FC236}">
                      <a16:creationId xmlns:a16="http://schemas.microsoft.com/office/drawing/2014/main" id="{28FDD762-C606-4171-BEA6-0A87BA8FFF6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716832"/>
                  <a:ext cx="115888" cy="127000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close/>
                      <a:moveTo>
                        <a:pt x="59" y="80"/>
                      </a:moveTo>
                      <a:lnTo>
                        <a:pt x="59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17">
                  <a:extLst>
                    <a:ext uri="{FF2B5EF4-FFF2-40B4-BE49-F238E27FC236}">
                      <a16:creationId xmlns:a16="http://schemas.microsoft.com/office/drawing/2014/main" id="{D888F500-FB64-4045-BAAD-F3F0B84ECD6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716832"/>
                  <a:ext cx="115888" cy="127000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moveTo>
                        <a:pt x="59" y="80"/>
                      </a:moveTo>
                      <a:lnTo>
                        <a:pt x="59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18">
                  <a:extLst>
                    <a:ext uri="{FF2B5EF4-FFF2-40B4-BE49-F238E27FC236}">
                      <a16:creationId xmlns:a16="http://schemas.microsoft.com/office/drawing/2014/main" id="{F2165971-8E67-46BE-A07E-6CA7B4530E1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312019"/>
                  <a:ext cx="115888" cy="115888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close/>
                      <a:moveTo>
                        <a:pt x="59" y="0"/>
                      </a:moveTo>
                      <a:lnTo>
                        <a:pt x="5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19">
                  <a:extLst>
                    <a:ext uri="{FF2B5EF4-FFF2-40B4-BE49-F238E27FC236}">
                      <a16:creationId xmlns:a16="http://schemas.microsoft.com/office/drawing/2014/main" id="{80727A68-8FE5-4C22-AE7D-739F0405C0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312019"/>
                  <a:ext cx="115888" cy="115888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moveTo>
                        <a:pt x="59" y="0"/>
                      </a:moveTo>
                      <a:lnTo>
                        <a:pt x="59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20">
                  <a:extLst>
                    <a:ext uri="{FF2B5EF4-FFF2-40B4-BE49-F238E27FC236}">
                      <a16:creationId xmlns:a16="http://schemas.microsoft.com/office/drawing/2014/main" id="{4CF21A18-A394-46FF-BB71-4F403FC8BBE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312019"/>
                  <a:ext cx="115888" cy="115888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close/>
                      <a:moveTo>
                        <a:pt x="15" y="0"/>
                      </a:move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21">
                  <a:extLst>
                    <a:ext uri="{FF2B5EF4-FFF2-40B4-BE49-F238E27FC236}">
                      <a16:creationId xmlns:a16="http://schemas.microsoft.com/office/drawing/2014/main" id="{AADADA77-1574-4803-B98C-C3D25D4A8F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312019"/>
                  <a:ext cx="115888" cy="115888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moveTo>
                        <a:pt x="15" y="0"/>
                      </a:moveTo>
                      <a:lnTo>
                        <a:pt x="15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E127666E-76FB-43D3-933E-A8F995954C04}"/>
                </a:ext>
              </a:extLst>
            </p:cNvPr>
            <p:cNvGrpSpPr/>
            <p:nvPr/>
          </p:nvGrpSpPr>
          <p:grpSpPr>
            <a:xfrm>
              <a:off x="5326636" y="5229944"/>
              <a:ext cx="1697372" cy="834350"/>
              <a:chOff x="2126253" y="3896702"/>
              <a:chExt cx="1697372" cy="834350"/>
            </a:xfrm>
          </p:grpSpPr>
          <p:sp>
            <p:nvSpPr>
              <p:cNvPr id="101" name="Rectangle 17">
                <a:extLst>
                  <a:ext uri="{FF2B5EF4-FFF2-40B4-BE49-F238E27FC236}">
                    <a16:creationId xmlns:a16="http://schemas.microsoft.com/office/drawing/2014/main" id="{8C268091-6EFD-4734-B34E-F144BFC3D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6D38C1A9-527B-4E79-8C18-DD795C0CBC89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E2CB0B38-DC65-4785-A25C-601DD7216233}"/>
              </a:ext>
            </a:extLst>
          </p:cNvPr>
          <p:cNvGrpSpPr/>
          <p:nvPr/>
        </p:nvGrpSpPr>
        <p:grpSpPr>
          <a:xfrm>
            <a:off x="3955950" y="3621087"/>
            <a:ext cx="1697372" cy="2470636"/>
            <a:chOff x="2108149" y="3593658"/>
            <a:chExt cx="1697372" cy="2470636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B398AD77-FEF1-4D57-A997-5924C04DAB3F}"/>
                </a:ext>
              </a:extLst>
            </p:cNvPr>
            <p:cNvGrpSpPr/>
            <p:nvPr/>
          </p:nvGrpSpPr>
          <p:grpSpPr>
            <a:xfrm>
              <a:off x="2216370" y="3593658"/>
              <a:ext cx="1480930" cy="1480930"/>
              <a:chOff x="838200" y="8423546"/>
              <a:chExt cx="1480930" cy="1480930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DB4CED4-C35C-42C6-9751-9D62137C8592}"/>
                  </a:ext>
                </a:extLst>
              </p:cNvPr>
              <p:cNvSpPr/>
              <p:nvPr/>
            </p:nvSpPr>
            <p:spPr>
              <a:xfrm>
                <a:off x="838200" y="8423546"/>
                <a:ext cx="1480930" cy="14809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E9FEEEFE-06ED-45EF-ADC8-CCC163E525F2}"/>
                  </a:ext>
                </a:extLst>
              </p:cNvPr>
              <p:cNvSpPr/>
              <p:nvPr/>
            </p:nvSpPr>
            <p:spPr>
              <a:xfrm>
                <a:off x="970821" y="8556167"/>
                <a:ext cx="1215689" cy="121568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76C194E0-2B3C-4A69-A1B9-44EB4F5C19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80654" y="8999305"/>
                <a:ext cx="396023" cy="329413"/>
              </a:xfrm>
              <a:custGeom>
                <a:avLst/>
                <a:gdLst>
                  <a:gd name="T0" fmla="*/ 141 w 143"/>
                  <a:gd name="T1" fmla="*/ 55 h 117"/>
                  <a:gd name="T2" fmla="*/ 77 w 143"/>
                  <a:gd name="T3" fmla="*/ 4 h 117"/>
                  <a:gd name="T4" fmla="*/ 74 w 143"/>
                  <a:gd name="T5" fmla="*/ 1 h 117"/>
                  <a:gd name="T6" fmla="*/ 69 w 143"/>
                  <a:gd name="T7" fmla="*/ 1 h 117"/>
                  <a:gd name="T8" fmla="*/ 51 w 143"/>
                  <a:gd name="T9" fmla="*/ 16 h 117"/>
                  <a:gd name="T10" fmla="*/ 51 w 143"/>
                  <a:gd name="T11" fmla="*/ 10 h 117"/>
                  <a:gd name="T12" fmla="*/ 47 w 143"/>
                  <a:gd name="T13" fmla="*/ 6 h 117"/>
                  <a:gd name="T14" fmla="*/ 33 w 143"/>
                  <a:gd name="T15" fmla="*/ 6 h 117"/>
                  <a:gd name="T16" fmla="*/ 30 w 143"/>
                  <a:gd name="T17" fmla="*/ 10 h 117"/>
                  <a:gd name="T18" fmla="*/ 30 w 143"/>
                  <a:gd name="T19" fmla="*/ 33 h 117"/>
                  <a:gd name="T20" fmla="*/ 2 w 143"/>
                  <a:gd name="T21" fmla="*/ 56 h 117"/>
                  <a:gd name="T22" fmla="*/ 1 w 143"/>
                  <a:gd name="T23" fmla="*/ 61 h 117"/>
                  <a:gd name="T24" fmla="*/ 4 w 143"/>
                  <a:gd name="T25" fmla="*/ 63 h 117"/>
                  <a:gd name="T26" fmla="*/ 6 w 143"/>
                  <a:gd name="T27" fmla="*/ 62 h 117"/>
                  <a:gd name="T28" fmla="*/ 17 w 143"/>
                  <a:gd name="T29" fmla="*/ 53 h 117"/>
                  <a:gd name="T30" fmla="*/ 17 w 143"/>
                  <a:gd name="T31" fmla="*/ 113 h 117"/>
                  <a:gd name="T32" fmla="*/ 21 w 143"/>
                  <a:gd name="T33" fmla="*/ 117 h 117"/>
                  <a:gd name="T34" fmla="*/ 59 w 143"/>
                  <a:gd name="T35" fmla="*/ 117 h 117"/>
                  <a:gd name="T36" fmla="*/ 63 w 143"/>
                  <a:gd name="T37" fmla="*/ 113 h 117"/>
                  <a:gd name="T38" fmla="*/ 63 w 143"/>
                  <a:gd name="T39" fmla="*/ 85 h 117"/>
                  <a:gd name="T40" fmla="*/ 80 w 143"/>
                  <a:gd name="T41" fmla="*/ 85 h 117"/>
                  <a:gd name="T42" fmla="*/ 80 w 143"/>
                  <a:gd name="T43" fmla="*/ 113 h 117"/>
                  <a:gd name="T44" fmla="*/ 84 w 143"/>
                  <a:gd name="T45" fmla="*/ 117 h 117"/>
                  <a:gd name="T46" fmla="*/ 122 w 143"/>
                  <a:gd name="T47" fmla="*/ 117 h 117"/>
                  <a:gd name="T48" fmla="*/ 126 w 143"/>
                  <a:gd name="T49" fmla="*/ 113 h 117"/>
                  <a:gd name="T50" fmla="*/ 126 w 143"/>
                  <a:gd name="T51" fmla="*/ 52 h 117"/>
                  <a:gd name="T52" fmla="*/ 137 w 143"/>
                  <a:gd name="T53" fmla="*/ 61 h 117"/>
                  <a:gd name="T54" fmla="*/ 139 w 143"/>
                  <a:gd name="T55" fmla="*/ 62 h 117"/>
                  <a:gd name="T56" fmla="*/ 142 w 143"/>
                  <a:gd name="T57" fmla="*/ 60 h 117"/>
                  <a:gd name="T58" fmla="*/ 141 w 143"/>
                  <a:gd name="T59" fmla="*/ 55 h 117"/>
                  <a:gd name="T60" fmla="*/ 37 w 143"/>
                  <a:gd name="T61" fmla="*/ 13 h 117"/>
                  <a:gd name="T62" fmla="*/ 43 w 143"/>
                  <a:gd name="T63" fmla="*/ 13 h 117"/>
                  <a:gd name="T64" fmla="*/ 43 w 143"/>
                  <a:gd name="T65" fmla="*/ 22 h 117"/>
                  <a:gd name="T66" fmla="*/ 37 w 143"/>
                  <a:gd name="T67" fmla="*/ 27 h 117"/>
                  <a:gd name="T68" fmla="*/ 37 w 143"/>
                  <a:gd name="T69" fmla="*/ 13 h 117"/>
                  <a:gd name="T70" fmla="*/ 119 w 143"/>
                  <a:gd name="T71" fmla="*/ 47 h 117"/>
                  <a:gd name="T72" fmla="*/ 119 w 143"/>
                  <a:gd name="T73" fmla="*/ 109 h 117"/>
                  <a:gd name="T74" fmla="*/ 87 w 143"/>
                  <a:gd name="T75" fmla="*/ 109 h 117"/>
                  <a:gd name="T76" fmla="*/ 87 w 143"/>
                  <a:gd name="T77" fmla="*/ 81 h 117"/>
                  <a:gd name="T78" fmla="*/ 84 w 143"/>
                  <a:gd name="T79" fmla="*/ 78 h 117"/>
                  <a:gd name="T80" fmla="*/ 59 w 143"/>
                  <a:gd name="T81" fmla="*/ 78 h 117"/>
                  <a:gd name="T82" fmla="*/ 56 w 143"/>
                  <a:gd name="T83" fmla="*/ 81 h 117"/>
                  <a:gd name="T84" fmla="*/ 56 w 143"/>
                  <a:gd name="T85" fmla="*/ 109 h 117"/>
                  <a:gd name="T86" fmla="*/ 24 w 143"/>
                  <a:gd name="T87" fmla="*/ 109 h 117"/>
                  <a:gd name="T88" fmla="*/ 24 w 143"/>
                  <a:gd name="T89" fmla="*/ 47 h 117"/>
                  <a:gd name="T90" fmla="*/ 38 w 143"/>
                  <a:gd name="T91" fmla="*/ 36 h 117"/>
                  <a:gd name="T92" fmla="*/ 72 w 143"/>
                  <a:gd name="T93" fmla="*/ 8 h 117"/>
                  <a:gd name="T94" fmla="*/ 119 w 143"/>
                  <a:gd name="T95" fmla="*/ 47 h 117"/>
                  <a:gd name="T96" fmla="*/ 119 w 143"/>
                  <a:gd name="T97" fmla="*/ 47 h 117"/>
                  <a:gd name="T98" fmla="*/ 119 w 143"/>
                  <a:gd name="T99" fmla="*/ 4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3" h="117">
                    <a:moveTo>
                      <a:pt x="141" y="55"/>
                    </a:moveTo>
                    <a:cubicBezTo>
                      <a:pt x="77" y="4"/>
                      <a:pt x="77" y="4"/>
                      <a:pt x="77" y="4"/>
                    </a:cubicBezTo>
                    <a:cubicBezTo>
                      <a:pt x="74" y="1"/>
                      <a:pt x="74" y="1"/>
                      <a:pt x="74" y="1"/>
                    </a:cubicBezTo>
                    <a:cubicBezTo>
                      <a:pt x="72" y="0"/>
                      <a:pt x="71" y="0"/>
                      <a:pt x="69" y="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8"/>
                      <a:pt x="49" y="6"/>
                      <a:pt x="47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1" y="6"/>
                      <a:pt x="30" y="8"/>
                      <a:pt x="30" y="10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0" y="58"/>
                      <a:pt x="0" y="60"/>
                      <a:pt x="1" y="61"/>
                    </a:cubicBezTo>
                    <a:cubicBezTo>
                      <a:pt x="2" y="62"/>
                      <a:pt x="3" y="63"/>
                      <a:pt x="4" y="63"/>
                    </a:cubicBezTo>
                    <a:cubicBezTo>
                      <a:pt x="5" y="63"/>
                      <a:pt x="5" y="63"/>
                      <a:pt x="6" y="62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113"/>
                      <a:pt x="17" y="113"/>
                      <a:pt x="17" y="113"/>
                    </a:cubicBezTo>
                    <a:cubicBezTo>
                      <a:pt x="17" y="115"/>
                      <a:pt x="19" y="117"/>
                      <a:pt x="21" y="117"/>
                    </a:cubicBezTo>
                    <a:cubicBezTo>
                      <a:pt x="59" y="117"/>
                      <a:pt x="59" y="117"/>
                      <a:pt x="59" y="117"/>
                    </a:cubicBezTo>
                    <a:cubicBezTo>
                      <a:pt x="61" y="117"/>
                      <a:pt x="63" y="115"/>
                      <a:pt x="63" y="113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113"/>
                      <a:pt x="80" y="113"/>
                      <a:pt x="80" y="113"/>
                    </a:cubicBezTo>
                    <a:cubicBezTo>
                      <a:pt x="80" y="115"/>
                      <a:pt x="82" y="117"/>
                      <a:pt x="84" y="117"/>
                    </a:cubicBezTo>
                    <a:cubicBezTo>
                      <a:pt x="122" y="117"/>
                      <a:pt x="122" y="117"/>
                      <a:pt x="122" y="117"/>
                    </a:cubicBezTo>
                    <a:cubicBezTo>
                      <a:pt x="124" y="117"/>
                      <a:pt x="126" y="115"/>
                      <a:pt x="126" y="113"/>
                    </a:cubicBezTo>
                    <a:cubicBezTo>
                      <a:pt x="126" y="52"/>
                      <a:pt x="126" y="52"/>
                      <a:pt x="126" y="52"/>
                    </a:cubicBezTo>
                    <a:cubicBezTo>
                      <a:pt x="137" y="61"/>
                      <a:pt x="137" y="61"/>
                      <a:pt x="137" y="61"/>
                    </a:cubicBezTo>
                    <a:cubicBezTo>
                      <a:pt x="137" y="62"/>
                      <a:pt x="138" y="62"/>
                      <a:pt x="139" y="62"/>
                    </a:cubicBezTo>
                    <a:cubicBezTo>
                      <a:pt x="140" y="62"/>
                      <a:pt x="141" y="61"/>
                      <a:pt x="142" y="60"/>
                    </a:cubicBezTo>
                    <a:cubicBezTo>
                      <a:pt x="143" y="59"/>
                      <a:pt x="143" y="57"/>
                      <a:pt x="141" y="55"/>
                    </a:cubicBezTo>
                    <a:close/>
                    <a:moveTo>
                      <a:pt x="37" y="13"/>
                    </a:move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22"/>
                      <a:pt x="43" y="22"/>
                      <a:pt x="43" y="22"/>
                    </a:cubicBezTo>
                    <a:cubicBezTo>
                      <a:pt x="37" y="27"/>
                      <a:pt x="37" y="27"/>
                      <a:pt x="37" y="27"/>
                    </a:cubicBezTo>
                    <a:lnTo>
                      <a:pt x="37" y="13"/>
                    </a:lnTo>
                    <a:close/>
                    <a:moveTo>
                      <a:pt x="119" y="47"/>
                    </a:moveTo>
                    <a:cubicBezTo>
                      <a:pt x="119" y="109"/>
                      <a:pt x="119" y="109"/>
                      <a:pt x="119" y="109"/>
                    </a:cubicBezTo>
                    <a:cubicBezTo>
                      <a:pt x="87" y="109"/>
                      <a:pt x="87" y="109"/>
                      <a:pt x="87" y="109"/>
                    </a:cubicBezTo>
                    <a:cubicBezTo>
                      <a:pt x="87" y="81"/>
                      <a:pt x="87" y="81"/>
                      <a:pt x="87" y="81"/>
                    </a:cubicBezTo>
                    <a:cubicBezTo>
                      <a:pt x="87" y="79"/>
                      <a:pt x="86" y="78"/>
                      <a:pt x="84" y="78"/>
                    </a:cubicBezTo>
                    <a:cubicBezTo>
                      <a:pt x="59" y="78"/>
                      <a:pt x="59" y="78"/>
                      <a:pt x="59" y="78"/>
                    </a:cubicBezTo>
                    <a:cubicBezTo>
                      <a:pt x="57" y="78"/>
                      <a:pt x="56" y="79"/>
                      <a:pt x="56" y="81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24" y="109"/>
                      <a:pt x="24" y="109"/>
                      <a:pt x="24" y="109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8" y="36"/>
                      <a:pt x="71" y="9"/>
                      <a:pt x="72" y="8"/>
                    </a:cubicBezTo>
                    <a:lnTo>
                      <a:pt x="119" y="47"/>
                    </a:lnTo>
                    <a:close/>
                    <a:moveTo>
                      <a:pt x="119" y="47"/>
                    </a:moveTo>
                    <a:cubicBezTo>
                      <a:pt x="119" y="47"/>
                      <a:pt x="119" y="47"/>
                      <a:pt x="119" y="4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757283F-17AC-4FBB-9C2B-B1E3CE55FF0E}"/>
                </a:ext>
              </a:extLst>
            </p:cNvPr>
            <p:cNvGrpSpPr/>
            <p:nvPr/>
          </p:nvGrpSpPr>
          <p:grpSpPr>
            <a:xfrm>
              <a:off x="2108149" y="5229944"/>
              <a:ext cx="1697372" cy="834350"/>
              <a:chOff x="2126253" y="3896702"/>
              <a:chExt cx="1697372" cy="834350"/>
            </a:xfrm>
          </p:grpSpPr>
          <p:sp>
            <p:nvSpPr>
              <p:cNvPr id="104" name="Rectangle 17">
                <a:extLst>
                  <a:ext uri="{FF2B5EF4-FFF2-40B4-BE49-F238E27FC236}">
                    <a16:creationId xmlns:a16="http://schemas.microsoft.com/office/drawing/2014/main" id="{009BA62D-2FCA-4095-A192-55B0E2EB1B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86B5C0D3-1C6E-41C4-815B-C163983B2353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54" name="Title 53">
            <a:extLst>
              <a:ext uri="{FF2B5EF4-FFF2-40B4-BE49-F238E27FC236}">
                <a16:creationId xmlns:a16="http://schemas.microsoft.com/office/drawing/2014/main" id="{FF2AE071-1B59-4765-84FB-0472A3A5A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1269" y="2255600"/>
            <a:ext cx="2755883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  <a:endParaRPr lang="en-US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B585A6BC-08D5-43F8-A62B-C49AA855E1A3}"/>
              </a:ext>
            </a:extLst>
          </p:cNvPr>
          <p:cNvGrpSpPr/>
          <p:nvPr/>
        </p:nvGrpSpPr>
        <p:grpSpPr>
          <a:xfrm>
            <a:off x="-4018" y="3687"/>
            <a:ext cx="6399212" cy="6356350"/>
            <a:chOff x="-4018" y="3687"/>
            <a:chExt cx="6399212" cy="6356350"/>
          </a:xfrm>
        </p:grpSpPr>
        <p:sp>
          <p:nvSpPr>
            <p:cNvPr id="132" name="Freeform 21">
              <a:extLst>
                <a:ext uri="{FF2B5EF4-FFF2-40B4-BE49-F238E27FC236}">
                  <a16:creationId xmlns:a16="http://schemas.microsoft.com/office/drawing/2014/main" id="{BFC84DAF-68D2-4476-8761-D8E351894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8" y="3687"/>
              <a:ext cx="6399212" cy="6356350"/>
            </a:xfrm>
            <a:custGeom>
              <a:avLst/>
              <a:gdLst>
                <a:gd name="T0" fmla="*/ 0 w 4031"/>
                <a:gd name="T1" fmla="*/ 0 h 4004"/>
                <a:gd name="T2" fmla="*/ 3406 w 4031"/>
                <a:gd name="T3" fmla="*/ 0 h 4004"/>
                <a:gd name="T4" fmla="*/ 4031 w 4031"/>
                <a:gd name="T5" fmla="*/ 532 h 4004"/>
                <a:gd name="T6" fmla="*/ 0 w 4031"/>
                <a:gd name="T7" fmla="*/ 4004 h 4004"/>
                <a:gd name="T8" fmla="*/ 0 w 4031"/>
                <a:gd name="T9" fmla="*/ 0 h 4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31" h="4004">
                  <a:moveTo>
                    <a:pt x="0" y="0"/>
                  </a:moveTo>
                  <a:lnTo>
                    <a:pt x="3406" y="0"/>
                  </a:lnTo>
                  <a:lnTo>
                    <a:pt x="4031" y="532"/>
                  </a:lnTo>
                  <a:lnTo>
                    <a:pt x="0" y="40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Freeform 22">
              <a:extLst>
                <a:ext uri="{FF2B5EF4-FFF2-40B4-BE49-F238E27FC236}">
                  <a16:creationId xmlns:a16="http://schemas.microsoft.com/office/drawing/2014/main" id="{AE87517F-4AF0-42C5-BA19-BDCC1345E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8" y="3687"/>
              <a:ext cx="1830387" cy="2392363"/>
            </a:xfrm>
            <a:custGeom>
              <a:avLst/>
              <a:gdLst>
                <a:gd name="T0" fmla="*/ 1153 w 1153"/>
                <a:gd name="T1" fmla="*/ 516 h 1507"/>
                <a:gd name="T2" fmla="*/ 552 w 1153"/>
                <a:gd name="T3" fmla="*/ 0 h 1507"/>
                <a:gd name="T4" fmla="*/ 0 w 1153"/>
                <a:gd name="T5" fmla="*/ 0 h 1507"/>
                <a:gd name="T6" fmla="*/ 0 w 1153"/>
                <a:gd name="T7" fmla="*/ 1507 h 1507"/>
                <a:gd name="T8" fmla="*/ 1153 w 1153"/>
                <a:gd name="T9" fmla="*/ 516 h 1507"/>
                <a:gd name="T10" fmla="*/ 1153 w 1153"/>
                <a:gd name="T11" fmla="*/ 516 h 1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3" h="1507">
                  <a:moveTo>
                    <a:pt x="1153" y="516"/>
                  </a:moveTo>
                  <a:lnTo>
                    <a:pt x="552" y="0"/>
                  </a:lnTo>
                  <a:lnTo>
                    <a:pt x="0" y="0"/>
                  </a:lnTo>
                  <a:lnTo>
                    <a:pt x="0" y="1507"/>
                  </a:lnTo>
                  <a:lnTo>
                    <a:pt x="1153" y="516"/>
                  </a:lnTo>
                  <a:lnTo>
                    <a:pt x="1153" y="5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3">
              <a:extLst>
                <a:ext uri="{FF2B5EF4-FFF2-40B4-BE49-F238E27FC236}">
                  <a16:creationId xmlns:a16="http://schemas.microsoft.com/office/drawing/2014/main" id="{F2B7E051-79D7-4296-AA1D-7CFD20BED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8" y="822837"/>
              <a:ext cx="3917950" cy="3582988"/>
            </a:xfrm>
            <a:custGeom>
              <a:avLst/>
              <a:gdLst>
                <a:gd name="T0" fmla="*/ 0 w 2468"/>
                <a:gd name="T1" fmla="*/ 991 h 2257"/>
                <a:gd name="T2" fmla="*/ 0 w 2468"/>
                <a:gd name="T3" fmla="*/ 1266 h 2257"/>
                <a:gd name="T4" fmla="*/ 1153 w 2468"/>
                <a:gd name="T5" fmla="*/ 2257 h 2257"/>
                <a:gd name="T6" fmla="*/ 2468 w 2468"/>
                <a:gd name="T7" fmla="*/ 1128 h 2257"/>
                <a:gd name="T8" fmla="*/ 2468 w 2468"/>
                <a:gd name="T9" fmla="*/ 1128 h 2257"/>
                <a:gd name="T10" fmla="*/ 1153 w 2468"/>
                <a:gd name="T11" fmla="*/ 0 h 2257"/>
                <a:gd name="T12" fmla="*/ 0 w 2468"/>
                <a:gd name="T13" fmla="*/ 991 h 2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8" h="2257">
                  <a:moveTo>
                    <a:pt x="0" y="991"/>
                  </a:moveTo>
                  <a:lnTo>
                    <a:pt x="0" y="1266"/>
                  </a:lnTo>
                  <a:lnTo>
                    <a:pt x="1153" y="2257"/>
                  </a:lnTo>
                  <a:lnTo>
                    <a:pt x="2468" y="1128"/>
                  </a:lnTo>
                  <a:lnTo>
                    <a:pt x="2468" y="1128"/>
                  </a:lnTo>
                  <a:lnTo>
                    <a:pt x="1153" y="0"/>
                  </a:lnTo>
                  <a:lnTo>
                    <a:pt x="0" y="991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4">
              <a:extLst>
                <a:ext uri="{FF2B5EF4-FFF2-40B4-BE49-F238E27FC236}">
                  <a16:creationId xmlns:a16="http://schemas.microsoft.com/office/drawing/2014/main" id="{9EFE1B03-173C-4CFF-BB58-07FCEF868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82" y="3687"/>
              <a:ext cx="1916112" cy="819150"/>
            </a:xfrm>
            <a:custGeom>
              <a:avLst/>
              <a:gdLst>
                <a:gd name="T0" fmla="*/ 1207 w 1207"/>
                <a:gd name="T1" fmla="*/ 0 h 516"/>
                <a:gd name="T2" fmla="*/ 0 w 1207"/>
                <a:gd name="T3" fmla="*/ 0 h 516"/>
                <a:gd name="T4" fmla="*/ 601 w 1207"/>
                <a:gd name="T5" fmla="*/ 516 h 516"/>
                <a:gd name="T6" fmla="*/ 1207 w 1207"/>
                <a:gd name="T7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7" h="516">
                  <a:moveTo>
                    <a:pt x="1207" y="0"/>
                  </a:moveTo>
                  <a:lnTo>
                    <a:pt x="0" y="0"/>
                  </a:lnTo>
                  <a:lnTo>
                    <a:pt x="601" y="516"/>
                  </a:lnTo>
                  <a:lnTo>
                    <a:pt x="120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5">
              <a:extLst>
                <a:ext uri="{FF2B5EF4-FFF2-40B4-BE49-F238E27FC236}">
                  <a16:creationId xmlns:a16="http://schemas.microsoft.com/office/drawing/2014/main" id="{15A002A3-5778-46D4-AD2D-1BCDA3743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6369" y="3687"/>
              <a:ext cx="4167187" cy="2609850"/>
            </a:xfrm>
            <a:custGeom>
              <a:avLst/>
              <a:gdLst>
                <a:gd name="T0" fmla="*/ 0 w 2625"/>
                <a:gd name="T1" fmla="*/ 516 h 1644"/>
                <a:gd name="T2" fmla="*/ 0 w 2625"/>
                <a:gd name="T3" fmla="*/ 516 h 1644"/>
                <a:gd name="T4" fmla="*/ 1315 w 2625"/>
                <a:gd name="T5" fmla="*/ 1644 h 1644"/>
                <a:gd name="T6" fmla="*/ 2625 w 2625"/>
                <a:gd name="T7" fmla="*/ 516 h 1644"/>
                <a:gd name="T8" fmla="*/ 2023 w 2625"/>
                <a:gd name="T9" fmla="*/ 0 h 1644"/>
                <a:gd name="T10" fmla="*/ 606 w 2625"/>
                <a:gd name="T11" fmla="*/ 0 h 1644"/>
                <a:gd name="T12" fmla="*/ 0 w 2625"/>
                <a:gd name="T13" fmla="*/ 516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25" h="1644">
                  <a:moveTo>
                    <a:pt x="0" y="516"/>
                  </a:moveTo>
                  <a:lnTo>
                    <a:pt x="0" y="516"/>
                  </a:lnTo>
                  <a:lnTo>
                    <a:pt x="1315" y="1644"/>
                  </a:lnTo>
                  <a:lnTo>
                    <a:pt x="2625" y="516"/>
                  </a:lnTo>
                  <a:lnTo>
                    <a:pt x="2023" y="0"/>
                  </a:lnTo>
                  <a:lnTo>
                    <a:pt x="606" y="0"/>
                  </a:lnTo>
                  <a:lnTo>
                    <a:pt x="0" y="516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6">
              <a:extLst>
                <a:ext uri="{FF2B5EF4-FFF2-40B4-BE49-F238E27FC236}">
                  <a16:creationId xmlns:a16="http://schemas.microsoft.com/office/drawing/2014/main" id="{120A9C83-1207-445D-A3A7-29B8759B5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8" y="2832612"/>
              <a:ext cx="1830387" cy="3144838"/>
            </a:xfrm>
            <a:custGeom>
              <a:avLst/>
              <a:gdLst>
                <a:gd name="T0" fmla="*/ 1153 w 1153"/>
                <a:gd name="T1" fmla="*/ 991 h 1981"/>
                <a:gd name="T2" fmla="*/ 0 w 1153"/>
                <a:gd name="T3" fmla="*/ 0 h 1981"/>
                <a:gd name="T4" fmla="*/ 0 w 1153"/>
                <a:gd name="T5" fmla="*/ 1981 h 1981"/>
                <a:gd name="T6" fmla="*/ 1153 w 1153"/>
                <a:gd name="T7" fmla="*/ 991 h 1981"/>
                <a:gd name="T8" fmla="*/ 1153 w 1153"/>
                <a:gd name="T9" fmla="*/ 991 h 1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3" h="1981">
                  <a:moveTo>
                    <a:pt x="1153" y="991"/>
                  </a:moveTo>
                  <a:lnTo>
                    <a:pt x="0" y="0"/>
                  </a:lnTo>
                  <a:lnTo>
                    <a:pt x="0" y="1981"/>
                  </a:lnTo>
                  <a:lnTo>
                    <a:pt x="1153" y="991"/>
                  </a:lnTo>
                  <a:lnTo>
                    <a:pt x="1153" y="991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7">
              <a:extLst>
                <a:ext uri="{FF2B5EF4-FFF2-40B4-BE49-F238E27FC236}">
                  <a16:creationId xmlns:a16="http://schemas.microsoft.com/office/drawing/2014/main" id="{3EE70D80-B44C-4DB4-863A-6FEC2B6B7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9032" y="1338775"/>
              <a:ext cx="577850" cy="571500"/>
            </a:xfrm>
            <a:custGeom>
              <a:avLst/>
              <a:gdLst>
                <a:gd name="T0" fmla="*/ 169 w 364"/>
                <a:gd name="T1" fmla="*/ 360 h 360"/>
                <a:gd name="T2" fmla="*/ 364 w 364"/>
                <a:gd name="T3" fmla="*/ 192 h 360"/>
                <a:gd name="T4" fmla="*/ 195 w 364"/>
                <a:gd name="T5" fmla="*/ 0 h 360"/>
                <a:gd name="T6" fmla="*/ 0 w 364"/>
                <a:gd name="T7" fmla="*/ 169 h 360"/>
                <a:gd name="T8" fmla="*/ 169 w 364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360">
                  <a:moveTo>
                    <a:pt x="169" y="360"/>
                  </a:moveTo>
                  <a:lnTo>
                    <a:pt x="364" y="192"/>
                  </a:lnTo>
                  <a:lnTo>
                    <a:pt x="195" y="0"/>
                  </a:lnTo>
                  <a:lnTo>
                    <a:pt x="0" y="169"/>
                  </a:lnTo>
                  <a:lnTo>
                    <a:pt x="169" y="36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28">
              <a:extLst>
                <a:ext uri="{FF2B5EF4-FFF2-40B4-BE49-F238E27FC236}">
                  <a16:creationId xmlns:a16="http://schemas.microsoft.com/office/drawing/2014/main" id="{1A7F880C-732E-4318-BE2A-A1FAFE014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607" y="1807087"/>
              <a:ext cx="1198562" cy="1195388"/>
            </a:xfrm>
            <a:custGeom>
              <a:avLst/>
              <a:gdLst>
                <a:gd name="T0" fmla="*/ 348 w 755"/>
                <a:gd name="T1" fmla="*/ 753 h 753"/>
                <a:gd name="T2" fmla="*/ 755 w 755"/>
                <a:gd name="T3" fmla="*/ 405 h 753"/>
                <a:gd name="T4" fmla="*/ 402 w 755"/>
                <a:gd name="T5" fmla="*/ 0 h 753"/>
                <a:gd name="T6" fmla="*/ 0 w 755"/>
                <a:gd name="T7" fmla="*/ 348 h 753"/>
                <a:gd name="T8" fmla="*/ 348 w 755"/>
                <a:gd name="T9" fmla="*/ 753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753">
                  <a:moveTo>
                    <a:pt x="348" y="753"/>
                  </a:moveTo>
                  <a:lnTo>
                    <a:pt x="755" y="405"/>
                  </a:lnTo>
                  <a:lnTo>
                    <a:pt x="402" y="0"/>
                  </a:lnTo>
                  <a:lnTo>
                    <a:pt x="0" y="348"/>
                  </a:lnTo>
                  <a:lnTo>
                    <a:pt x="348" y="75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9">
              <a:extLst>
                <a:ext uri="{FF2B5EF4-FFF2-40B4-BE49-F238E27FC236}">
                  <a16:creationId xmlns:a16="http://schemas.microsoft.com/office/drawing/2014/main" id="{C424F17B-6362-42FA-8D18-FE5BDD5A3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0669" y="2626237"/>
              <a:ext cx="315912" cy="309563"/>
            </a:xfrm>
            <a:custGeom>
              <a:avLst/>
              <a:gdLst>
                <a:gd name="T0" fmla="*/ 92 w 199"/>
                <a:gd name="T1" fmla="*/ 195 h 195"/>
                <a:gd name="T2" fmla="*/ 199 w 199"/>
                <a:gd name="T3" fmla="*/ 103 h 195"/>
                <a:gd name="T4" fmla="*/ 107 w 199"/>
                <a:gd name="T5" fmla="*/ 0 h 195"/>
                <a:gd name="T6" fmla="*/ 0 w 199"/>
                <a:gd name="T7" fmla="*/ 92 h 195"/>
                <a:gd name="T8" fmla="*/ 92 w 199"/>
                <a:gd name="T9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95">
                  <a:moveTo>
                    <a:pt x="92" y="195"/>
                  </a:moveTo>
                  <a:lnTo>
                    <a:pt x="199" y="103"/>
                  </a:lnTo>
                  <a:lnTo>
                    <a:pt x="107" y="0"/>
                  </a:lnTo>
                  <a:lnTo>
                    <a:pt x="0" y="92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30">
              <a:extLst>
                <a:ext uri="{FF2B5EF4-FFF2-40B4-BE49-F238E27FC236}">
                  <a16:creationId xmlns:a16="http://schemas.microsoft.com/office/drawing/2014/main" id="{E51BB4B2-CA46-484C-990E-B0656DF74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757" y="2061087"/>
              <a:ext cx="674687" cy="674688"/>
            </a:xfrm>
            <a:custGeom>
              <a:avLst/>
              <a:gdLst>
                <a:gd name="T0" fmla="*/ 199 w 425"/>
                <a:gd name="T1" fmla="*/ 425 h 425"/>
                <a:gd name="T2" fmla="*/ 425 w 425"/>
                <a:gd name="T3" fmla="*/ 226 h 425"/>
                <a:gd name="T4" fmla="*/ 230 w 425"/>
                <a:gd name="T5" fmla="*/ 0 h 425"/>
                <a:gd name="T6" fmla="*/ 0 w 425"/>
                <a:gd name="T7" fmla="*/ 195 h 425"/>
                <a:gd name="T8" fmla="*/ 199 w 425"/>
                <a:gd name="T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25">
                  <a:moveTo>
                    <a:pt x="199" y="425"/>
                  </a:moveTo>
                  <a:lnTo>
                    <a:pt x="425" y="226"/>
                  </a:lnTo>
                  <a:lnTo>
                    <a:pt x="230" y="0"/>
                  </a:lnTo>
                  <a:lnTo>
                    <a:pt x="0" y="195"/>
                  </a:lnTo>
                  <a:lnTo>
                    <a:pt x="199" y="42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31">
              <a:extLst>
                <a:ext uri="{FF2B5EF4-FFF2-40B4-BE49-F238E27FC236}">
                  <a16:creationId xmlns:a16="http://schemas.microsoft.com/office/drawing/2014/main" id="{9200503C-E39C-4D14-BFE4-DC3194C41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9544" y="2723075"/>
              <a:ext cx="674687" cy="674688"/>
            </a:xfrm>
            <a:custGeom>
              <a:avLst/>
              <a:gdLst>
                <a:gd name="T0" fmla="*/ 199 w 425"/>
                <a:gd name="T1" fmla="*/ 425 h 425"/>
                <a:gd name="T2" fmla="*/ 425 w 425"/>
                <a:gd name="T3" fmla="*/ 226 h 425"/>
                <a:gd name="T4" fmla="*/ 230 w 425"/>
                <a:gd name="T5" fmla="*/ 0 h 425"/>
                <a:gd name="T6" fmla="*/ 0 w 425"/>
                <a:gd name="T7" fmla="*/ 195 h 425"/>
                <a:gd name="T8" fmla="*/ 199 w 425"/>
                <a:gd name="T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25">
                  <a:moveTo>
                    <a:pt x="199" y="425"/>
                  </a:moveTo>
                  <a:lnTo>
                    <a:pt x="425" y="226"/>
                  </a:lnTo>
                  <a:lnTo>
                    <a:pt x="230" y="0"/>
                  </a:lnTo>
                  <a:lnTo>
                    <a:pt x="0" y="195"/>
                  </a:lnTo>
                  <a:lnTo>
                    <a:pt x="199" y="42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32">
              <a:extLst>
                <a:ext uri="{FF2B5EF4-FFF2-40B4-BE49-F238E27FC236}">
                  <a16:creationId xmlns:a16="http://schemas.microsoft.com/office/drawing/2014/main" id="{5EA89BB5-4C27-40F0-A314-5BA2B38CC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8669" y="2632587"/>
              <a:ext cx="681037" cy="679450"/>
            </a:xfrm>
            <a:custGeom>
              <a:avLst/>
              <a:gdLst>
                <a:gd name="T0" fmla="*/ 199 w 429"/>
                <a:gd name="T1" fmla="*/ 428 h 428"/>
                <a:gd name="T2" fmla="*/ 429 w 429"/>
                <a:gd name="T3" fmla="*/ 229 h 428"/>
                <a:gd name="T4" fmla="*/ 230 w 429"/>
                <a:gd name="T5" fmla="*/ 0 h 428"/>
                <a:gd name="T6" fmla="*/ 0 w 429"/>
                <a:gd name="T7" fmla="*/ 199 h 428"/>
                <a:gd name="T8" fmla="*/ 199 w 429"/>
                <a:gd name="T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428">
                  <a:moveTo>
                    <a:pt x="199" y="428"/>
                  </a:moveTo>
                  <a:lnTo>
                    <a:pt x="429" y="229"/>
                  </a:lnTo>
                  <a:lnTo>
                    <a:pt x="230" y="0"/>
                  </a:lnTo>
                  <a:lnTo>
                    <a:pt x="0" y="199"/>
                  </a:lnTo>
                  <a:lnTo>
                    <a:pt x="199" y="42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33">
              <a:extLst>
                <a:ext uri="{FF2B5EF4-FFF2-40B4-BE49-F238E27FC236}">
                  <a16:creationId xmlns:a16="http://schemas.microsoft.com/office/drawing/2014/main" id="{4C180336-7DCC-4108-AD02-20DFDA7C6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4719" y="3415225"/>
              <a:ext cx="304800" cy="303213"/>
            </a:xfrm>
            <a:custGeom>
              <a:avLst/>
              <a:gdLst>
                <a:gd name="T0" fmla="*/ 88 w 192"/>
                <a:gd name="T1" fmla="*/ 191 h 191"/>
                <a:gd name="T2" fmla="*/ 192 w 192"/>
                <a:gd name="T3" fmla="*/ 100 h 191"/>
                <a:gd name="T4" fmla="*/ 103 w 192"/>
                <a:gd name="T5" fmla="*/ 0 h 191"/>
                <a:gd name="T6" fmla="*/ 0 w 192"/>
                <a:gd name="T7" fmla="*/ 88 h 191"/>
                <a:gd name="T8" fmla="*/ 88 w 192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91">
                  <a:moveTo>
                    <a:pt x="88" y="191"/>
                  </a:moveTo>
                  <a:lnTo>
                    <a:pt x="192" y="100"/>
                  </a:lnTo>
                  <a:lnTo>
                    <a:pt x="103" y="0"/>
                  </a:lnTo>
                  <a:lnTo>
                    <a:pt x="0" y="88"/>
                  </a:lnTo>
                  <a:lnTo>
                    <a:pt x="88" y="19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6" name="Rectangle 165">
            <a:extLst>
              <a:ext uri="{FF2B5EF4-FFF2-40B4-BE49-F238E27FC236}">
                <a16:creationId xmlns:a16="http://schemas.microsoft.com/office/drawing/2014/main" id="{735B671C-24FA-4934-9FB7-75859AA4AA49}"/>
              </a:ext>
            </a:extLst>
          </p:cNvPr>
          <p:cNvSpPr/>
          <p:nvPr/>
        </p:nvSpPr>
        <p:spPr>
          <a:xfrm>
            <a:off x="6781269" y="2836939"/>
            <a:ext cx="3877548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dummy project your Lorem text see. dummy project </a:t>
            </a: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57865A6D-5275-4CFF-858D-A252B72D99B3}"/>
              </a:ext>
            </a:extLst>
          </p:cNvPr>
          <p:cNvGrpSpPr/>
          <p:nvPr/>
        </p:nvGrpSpPr>
        <p:grpSpPr>
          <a:xfrm>
            <a:off x="870701" y="1527688"/>
            <a:ext cx="2595562" cy="906462"/>
            <a:chOff x="-3451225" y="2932113"/>
            <a:chExt cx="2595562" cy="906462"/>
          </a:xfrm>
        </p:grpSpPr>
        <p:sp>
          <p:nvSpPr>
            <p:cNvPr id="196" name="Freeform 45">
              <a:extLst>
                <a:ext uri="{FF2B5EF4-FFF2-40B4-BE49-F238E27FC236}">
                  <a16:creationId xmlns:a16="http://schemas.microsoft.com/office/drawing/2014/main" id="{337907DD-7255-43D7-9520-A2FD905D3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38225" y="3048000"/>
              <a:ext cx="182562" cy="427037"/>
            </a:xfrm>
            <a:custGeom>
              <a:avLst/>
              <a:gdLst>
                <a:gd name="T0" fmla="*/ 71 w 115"/>
                <a:gd name="T1" fmla="*/ 94 h 269"/>
                <a:gd name="T2" fmla="*/ 71 w 115"/>
                <a:gd name="T3" fmla="*/ 269 h 269"/>
                <a:gd name="T4" fmla="*/ 44 w 115"/>
                <a:gd name="T5" fmla="*/ 269 h 269"/>
                <a:gd name="T6" fmla="*/ 44 w 115"/>
                <a:gd name="T7" fmla="*/ 94 h 269"/>
                <a:gd name="T8" fmla="*/ 0 w 115"/>
                <a:gd name="T9" fmla="*/ 94 h 269"/>
                <a:gd name="T10" fmla="*/ 0 w 115"/>
                <a:gd name="T11" fmla="*/ 71 h 269"/>
                <a:gd name="T12" fmla="*/ 44 w 115"/>
                <a:gd name="T13" fmla="*/ 71 h 269"/>
                <a:gd name="T14" fmla="*/ 44 w 115"/>
                <a:gd name="T15" fmla="*/ 0 h 269"/>
                <a:gd name="T16" fmla="*/ 71 w 115"/>
                <a:gd name="T17" fmla="*/ 0 h 269"/>
                <a:gd name="T18" fmla="*/ 71 w 115"/>
                <a:gd name="T19" fmla="*/ 71 h 269"/>
                <a:gd name="T20" fmla="*/ 115 w 115"/>
                <a:gd name="T21" fmla="*/ 71 h 269"/>
                <a:gd name="T22" fmla="*/ 115 w 115"/>
                <a:gd name="T23" fmla="*/ 94 h 269"/>
                <a:gd name="T24" fmla="*/ 71 w 115"/>
                <a:gd name="T25" fmla="*/ 9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269">
                  <a:moveTo>
                    <a:pt x="71" y="94"/>
                  </a:moveTo>
                  <a:lnTo>
                    <a:pt x="71" y="269"/>
                  </a:lnTo>
                  <a:lnTo>
                    <a:pt x="44" y="269"/>
                  </a:lnTo>
                  <a:lnTo>
                    <a:pt x="44" y="94"/>
                  </a:lnTo>
                  <a:lnTo>
                    <a:pt x="0" y="94"/>
                  </a:lnTo>
                  <a:lnTo>
                    <a:pt x="0" y="71"/>
                  </a:lnTo>
                  <a:lnTo>
                    <a:pt x="44" y="71"/>
                  </a:lnTo>
                  <a:lnTo>
                    <a:pt x="44" y="0"/>
                  </a:lnTo>
                  <a:lnTo>
                    <a:pt x="71" y="0"/>
                  </a:lnTo>
                  <a:lnTo>
                    <a:pt x="71" y="71"/>
                  </a:lnTo>
                  <a:lnTo>
                    <a:pt x="115" y="71"/>
                  </a:lnTo>
                  <a:lnTo>
                    <a:pt x="115" y="94"/>
                  </a:lnTo>
                  <a:lnTo>
                    <a:pt x="71" y="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61FEAB65-A55E-4C67-B2CD-B863F8D76E26}"/>
                </a:ext>
              </a:extLst>
            </p:cNvPr>
            <p:cNvGrpSpPr/>
            <p:nvPr/>
          </p:nvGrpSpPr>
          <p:grpSpPr>
            <a:xfrm>
              <a:off x="-3451225" y="2932113"/>
              <a:ext cx="2395537" cy="906462"/>
              <a:chOff x="-3451225" y="2932113"/>
              <a:chExt cx="2395537" cy="906462"/>
            </a:xfrm>
          </p:grpSpPr>
          <p:sp>
            <p:nvSpPr>
              <p:cNvPr id="188" name="Freeform 37">
                <a:extLst>
                  <a:ext uri="{FF2B5EF4-FFF2-40B4-BE49-F238E27FC236}">
                    <a16:creationId xmlns:a16="http://schemas.microsoft.com/office/drawing/2014/main" id="{90C563D9-D526-42D9-B420-FC7E956722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451225" y="3048000"/>
                <a:ext cx="330200" cy="436562"/>
              </a:xfrm>
              <a:custGeom>
                <a:avLst/>
                <a:gdLst>
                  <a:gd name="T0" fmla="*/ 95 w 109"/>
                  <a:gd name="T1" fmla="*/ 140 h 143"/>
                  <a:gd name="T2" fmla="*/ 95 w 109"/>
                  <a:gd name="T3" fmla="*/ 121 h 143"/>
                  <a:gd name="T4" fmla="*/ 56 w 109"/>
                  <a:gd name="T5" fmla="*/ 143 h 143"/>
                  <a:gd name="T6" fmla="*/ 0 w 109"/>
                  <a:gd name="T7" fmla="*/ 88 h 143"/>
                  <a:gd name="T8" fmla="*/ 55 w 109"/>
                  <a:gd name="T9" fmla="*/ 34 h 143"/>
                  <a:gd name="T10" fmla="*/ 95 w 109"/>
                  <a:gd name="T11" fmla="*/ 53 h 143"/>
                  <a:gd name="T12" fmla="*/ 95 w 109"/>
                  <a:gd name="T13" fmla="*/ 0 h 143"/>
                  <a:gd name="T14" fmla="*/ 109 w 109"/>
                  <a:gd name="T15" fmla="*/ 0 h 143"/>
                  <a:gd name="T16" fmla="*/ 109 w 109"/>
                  <a:gd name="T17" fmla="*/ 140 h 143"/>
                  <a:gd name="T18" fmla="*/ 95 w 109"/>
                  <a:gd name="T19" fmla="*/ 140 h 143"/>
                  <a:gd name="T20" fmla="*/ 54 w 109"/>
                  <a:gd name="T21" fmla="*/ 47 h 143"/>
                  <a:gd name="T22" fmla="*/ 14 w 109"/>
                  <a:gd name="T23" fmla="*/ 88 h 143"/>
                  <a:gd name="T24" fmla="*/ 56 w 109"/>
                  <a:gd name="T25" fmla="*/ 130 h 143"/>
                  <a:gd name="T26" fmla="*/ 96 w 109"/>
                  <a:gd name="T27" fmla="*/ 88 h 143"/>
                  <a:gd name="T28" fmla="*/ 54 w 109"/>
                  <a:gd name="T29" fmla="*/ 4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9" h="143">
                    <a:moveTo>
                      <a:pt x="95" y="140"/>
                    </a:moveTo>
                    <a:cubicBezTo>
                      <a:pt x="95" y="121"/>
                      <a:pt x="95" y="121"/>
                      <a:pt x="95" y="121"/>
                    </a:cubicBezTo>
                    <a:cubicBezTo>
                      <a:pt x="85" y="136"/>
                      <a:pt x="73" y="143"/>
                      <a:pt x="56" y="143"/>
                    </a:cubicBezTo>
                    <a:cubicBezTo>
                      <a:pt x="24" y="143"/>
                      <a:pt x="0" y="119"/>
                      <a:pt x="0" y="88"/>
                    </a:cubicBezTo>
                    <a:cubicBezTo>
                      <a:pt x="0" y="58"/>
                      <a:pt x="24" y="34"/>
                      <a:pt x="55" y="34"/>
                    </a:cubicBezTo>
                    <a:cubicBezTo>
                      <a:pt x="71" y="34"/>
                      <a:pt x="85" y="41"/>
                      <a:pt x="95" y="53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9" y="140"/>
                      <a:pt x="109" y="140"/>
                      <a:pt x="109" y="140"/>
                    </a:cubicBezTo>
                    <a:lnTo>
                      <a:pt x="95" y="140"/>
                    </a:lnTo>
                    <a:close/>
                    <a:moveTo>
                      <a:pt x="54" y="47"/>
                    </a:moveTo>
                    <a:cubicBezTo>
                      <a:pt x="32" y="47"/>
                      <a:pt x="14" y="65"/>
                      <a:pt x="14" y="88"/>
                    </a:cubicBezTo>
                    <a:cubicBezTo>
                      <a:pt x="14" y="112"/>
                      <a:pt x="32" y="130"/>
                      <a:pt x="56" y="130"/>
                    </a:cubicBezTo>
                    <a:cubicBezTo>
                      <a:pt x="78" y="130"/>
                      <a:pt x="96" y="111"/>
                      <a:pt x="96" y="88"/>
                    </a:cubicBezTo>
                    <a:cubicBezTo>
                      <a:pt x="96" y="65"/>
                      <a:pt x="77" y="47"/>
                      <a:pt x="54" y="4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38">
                <a:extLst>
                  <a:ext uri="{FF2B5EF4-FFF2-40B4-BE49-F238E27FC236}">
                    <a16:creationId xmlns:a16="http://schemas.microsoft.com/office/drawing/2014/main" id="{A8ED45A6-C5CE-46F5-9035-4852561044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094038" y="3151188"/>
                <a:ext cx="331787" cy="333375"/>
              </a:xfrm>
              <a:custGeom>
                <a:avLst/>
                <a:gdLst>
                  <a:gd name="T0" fmla="*/ 95 w 109"/>
                  <a:gd name="T1" fmla="*/ 106 h 109"/>
                  <a:gd name="T2" fmla="*/ 95 w 109"/>
                  <a:gd name="T3" fmla="*/ 88 h 109"/>
                  <a:gd name="T4" fmla="*/ 55 w 109"/>
                  <a:gd name="T5" fmla="*/ 109 h 109"/>
                  <a:gd name="T6" fmla="*/ 0 w 109"/>
                  <a:gd name="T7" fmla="*/ 55 h 109"/>
                  <a:gd name="T8" fmla="*/ 54 w 109"/>
                  <a:gd name="T9" fmla="*/ 0 h 109"/>
                  <a:gd name="T10" fmla="*/ 95 w 109"/>
                  <a:gd name="T11" fmla="*/ 21 h 109"/>
                  <a:gd name="T12" fmla="*/ 95 w 109"/>
                  <a:gd name="T13" fmla="*/ 3 h 109"/>
                  <a:gd name="T14" fmla="*/ 109 w 109"/>
                  <a:gd name="T15" fmla="*/ 3 h 109"/>
                  <a:gd name="T16" fmla="*/ 109 w 109"/>
                  <a:gd name="T17" fmla="*/ 106 h 109"/>
                  <a:gd name="T18" fmla="*/ 95 w 109"/>
                  <a:gd name="T19" fmla="*/ 106 h 109"/>
                  <a:gd name="T20" fmla="*/ 55 w 109"/>
                  <a:gd name="T21" fmla="*/ 13 h 109"/>
                  <a:gd name="T22" fmla="*/ 14 w 109"/>
                  <a:gd name="T23" fmla="*/ 54 h 109"/>
                  <a:gd name="T24" fmla="*/ 55 w 109"/>
                  <a:gd name="T25" fmla="*/ 96 h 109"/>
                  <a:gd name="T26" fmla="*/ 95 w 109"/>
                  <a:gd name="T27" fmla="*/ 54 h 109"/>
                  <a:gd name="T28" fmla="*/ 55 w 109"/>
                  <a:gd name="T29" fmla="*/ 13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9" h="109">
                    <a:moveTo>
                      <a:pt x="95" y="106"/>
                    </a:moveTo>
                    <a:cubicBezTo>
                      <a:pt x="95" y="88"/>
                      <a:pt x="95" y="88"/>
                      <a:pt x="95" y="88"/>
                    </a:cubicBezTo>
                    <a:cubicBezTo>
                      <a:pt x="84" y="103"/>
                      <a:pt x="73" y="109"/>
                      <a:pt x="55" y="109"/>
                    </a:cubicBezTo>
                    <a:cubicBezTo>
                      <a:pt x="23" y="109"/>
                      <a:pt x="0" y="85"/>
                      <a:pt x="0" y="55"/>
                    </a:cubicBezTo>
                    <a:cubicBezTo>
                      <a:pt x="0" y="24"/>
                      <a:pt x="23" y="0"/>
                      <a:pt x="54" y="0"/>
                    </a:cubicBezTo>
                    <a:cubicBezTo>
                      <a:pt x="72" y="0"/>
                      <a:pt x="85" y="7"/>
                      <a:pt x="95" y="21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109" y="3"/>
                      <a:pt x="109" y="3"/>
                      <a:pt x="109" y="3"/>
                    </a:cubicBezTo>
                    <a:cubicBezTo>
                      <a:pt x="109" y="106"/>
                      <a:pt x="109" y="106"/>
                      <a:pt x="109" y="106"/>
                    </a:cubicBezTo>
                    <a:lnTo>
                      <a:pt x="95" y="106"/>
                    </a:lnTo>
                    <a:close/>
                    <a:moveTo>
                      <a:pt x="55" y="13"/>
                    </a:moveTo>
                    <a:cubicBezTo>
                      <a:pt x="32" y="13"/>
                      <a:pt x="14" y="31"/>
                      <a:pt x="14" y="54"/>
                    </a:cubicBezTo>
                    <a:cubicBezTo>
                      <a:pt x="14" y="77"/>
                      <a:pt x="32" y="96"/>
                      <a:pt x="55" y="96"/>
                    </a:cubicBezTo>
                    <a:cubicBezTo>
                      <a:pt x="78" y="96"/>
                      <a:pt x="95" y="77"/>
                      <a:pt x="95" y="54"/>
                    </a:cubicBezTo>
                    <a:cubicBezTo>
                      <a:pt x="95" y="31"/>
                      <a:pt x="77" y="13"/>
                      <a:pt x="55" y="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39">
                <a:extLst>
                  <a:ext uri="{FF2B5EF4-FFF2-40B4-BE49-F238E27FC236}">
                    <a16:creationId xmlns:a16="http://schemas.microsoft.com/office/drawing/2014/main" id="{1B78CFF8-6FC0-4DA9-8060-A8BBF69BFF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90813" y="3151188"/>
                <a:ext cx="131762" cy="323850"/>
              </a:xfrm>
              <a:custGeom>
                <a:avLst/>
                <a:gdLst>
                  <a:gd name="T0" fmla="*/ 14 w 43"/>
                  <a:gd name="T1" fmla="*/ 46 h 106"/>
                  <a:gd name="T2" fmla="*/ 14 w 43"/>
                  <a:gd name="T3" fmla="*/ 106 h 106"/>
                  <a:gd name="T4" fmla="*/ 0 w 43"/>
                  <a:gd name="T5" fmla="*/ 106 h 106"/>
                  <a:gd name="T6" fmla="*/ 0 w 43"/>
                  <a:gd name="T7" fmla="*/ 3 h 106"/>
                  <a:gd name="T8" fmla="*/ 14 w 43"/>
                  <a:gd name="T9" fmla="*/ 3 h 106"/>
                  <a:gd name="T10" fmla="*/ 14 w 43"/>
                  <a:gd name="T11" fmla="*/ 17 h 106"/>
                  <a:gd name="T12" fmla="*/ 43 w 43"/>
                  <a:gd name="T13" fmla="*/ 0 h 106"/>
                  <a:gd name="T14" fmla="*/ 43 w 43"/>
                  <a:gd name="T15" fmla="*/ 14 h 106"/>
                  <a:gd name="T16" fmla="*/ 14 w 43"/>
                  <a:gd name="T17" fmla="*/ 4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106">
                    <a:moveTo>
                      <a:pt x="14" y="46"/>
                    </a:moveTo>
                    <a:cubicBezTo>
                      <a:pt x="14" y="106"/>
                      <a:pt x="14" y="106"/>
                      <a:pt x="14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9" y="6"/>
                      <a:pt x="28" y="1"/>
                      <a:pt x="43" y="0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24" y="16"/>
                      <a:pt x="14" y="27"/>
                      <a:pt x="14" y="4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40">
                <a:extLst>
                  <a:ext uri="{FF2B5EF4-FFF2-40B4-BE49-F238E27FC236}">
                    <a16:creationId xmlns:a16="http://schemas.microsoft.com/office/drawing/2014/main" id="{F64603C7-FC0C-495F-A341-B8E2CC5231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17775" y="3048000"/>
                <a:ext cx="249237" cy="427037"/>
              </a:xfrm>
              <a:custGeom>
                <a:avLst/>
                <a:gdLst>
                  <a:gd name="T0" fmla="*/ 123 w 157"/>
                  <a:gd name="T1" fmla="*/ 269 h 269"/>
                  <a:gd name="T2" fmla="*/ 58 w 157"/>
                  <a:gd name="T3" fmla="*/ 190 h 269"/>
                  <a:gd name="T4" fmla="*/ 27 w 157"/>
                  <a:gd name="T5" fmla="*/ 229 h 269"/>
                  <a:gd name="T6" fmla="*/ 27 w 157"/>
                  <a:gd name="T7" fmla="*/ 269 h 269"/>
                  <a:gd name="T8" fmla="*/ 0 w 157"/>
                  <a:gd name="T9" fmla="*/ 269 h 269"/>
                  <a:gd name="T10" fmla="*/ 0 w 157"/>
                  <a:gd name="T11" fmla="*/ 0 h 269"/>
                  <a:gd name="T12" fmla="*/ 27 w 157"/>
                  <a:gd name="T13" fmla="*/ 0 h 269"/>
                  <a:gd name="T14" fmla="*/ 27 w 157"/>
                  <a:gd name="T15" fmla="*/ 190 h 269"/>
                  <a:gd name="T16" fmla="*/ 119 w 157"/>
                  <a:gd name="T17" fmla="*/ 71 h 269"/>
                  <a:gd name="T18" fmla="*/ 151 w 157"/>
                  <a:gd name="T19" fmla="*/ 71 h 269"/>
                  <a:gd name="T20" fmla="*/ 75 w 157"/>
                  <a:gd name="T21" fmla="*/ 171 h 269"/>
                  <a:gd name="T22" fmla="*/ 157 w 157"/>
                  <a:gd name="T23" fmla="*/ 269 h 269"/>
                  <a:gd name="T24" fmla="*/ 123 w 157"/>
                  <a:gd name="T25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7" h="269">
                    <a:moveTo>
                      <a:pt x="123" y="269"/>
                    </a:moveTo>
                    <a:lnTo>
                      <a:pt x="58" y="190"/>
                    </a:lnTo>
                    <a:lnTo>
                      <a:pt x="27" y="229"/>
                    </a:lnTo>
                    <a:lnTo>
                      <a:pt x="27" y="269"/>
                    </a:lnTo>
                    <a:lnTo>
                      <a:pt x="0" y="269"/>
                    </a:lnTo>
                    <a:lnTo>
                      <a:pt x="0" y="0"/>
                    </a:lnTo>
                    <a:lnTo>
                      <a:pt x="27" y="0"/>
                    </a:lnTo>
                    <a:lnTo>
                      <a:pt x="27" y="190"/>
                    </a:lnTo>
                    <a:lnTo>
                      <a:pt x="119" y="71"/>
                    </a:lnTo>
                    <a:lnTo>
                      <a:pt x="151" y="71"/>
                    </a:lnTo>
                    <a:lnTo>
                      <a:pt x="75" y="171"/>
                    </a:lnTo>
                    <a:lnTo>
                      <a:pt x="157" y="269"/>
                    </a:lnTo>
                    <a:lnTo>
                      <a:pt x="123" y="26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Rectangle 41">
                <a:extLst>
                  <a:ext uri="{FF2B5EF4-FFF2-40B4-BE49-F238E27FC236}">
                    <a16:creationId xmlns:a16="http://schemas.microsoft.com/office/drawing/2014/main" id="{82D850CE-5E52-427E-BD89-DE245FD95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914525" y="3048000"/>
                <a:ext cx="42862" cy="42703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42">
                <a:extLst>
                  <a:ext uri="{FF2B5EF4-FFF2-40B4-BE49-F238E27FC236}">
                    <a16:creationId xmlns:a16="http://schemas.microsoft.com/office/drawing/2014/main" id="{A2797C82-17C6-48E3-91E4-FA18370449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798638" y="3054350"/>
                <a:ext cx="42862" cy="420687"/>
              </a:xfrm>
              <a:custGeom>
                <a:avLst/>
                <a:gdLst>
                  <a:gd name="T0" fmla="*/ 0 w 27"/>
                  <a:gd name="T1" fmla="*/ 44 h 265"/>
                  <a:gd name="T2" fmla="*/ 0 w 27"/>
                  <a:gd name="T3" fmla="*/ 0 h 265"/>
                  <a:gd name="T4" fmla="*/ 27 w 27"/>
                  <a:gd name="T5" fmla="*/ 0 h 265"/>
                  <a:gd name="T6" fmla="*/ 27 w 27"/>
                  <a:gd name="T7" fmla="*/ 44 h 265"/>
                  <a:gd name="T8" fmla="*/ 0 w 27"/>
                  <a:gd name="T9" fmla="*/ 44 h 265"/>
                  <a:gd name="T10" fmla="*/ 0 w 27"/>
                  <a:gd name="T11" fmla="*/ 265 h 265"/>
                  <a:gd name="T12" fmla="*/ 0 w 27"/>
                  <a:gd name="T13" fmla="*/ 67 h 265"/>
                  <a:gd name="T14" fmla="*/ 27 w 27"/>
                  <a:gd name="T15" fmla="*/ 67 h 265"/>
                  <a:gd name="T16" fmla="*/ 27 w 27"/>
                  <a:gd name="T17" fmla="*/ 265 h 265"/>
                  <a:gd name="T18" fmla="*/ 0 w 27"/>
                  <a:gd name="T19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65">
                    <a:moveTo>
                      <a:pt x="0" y="44"/>
                    </a:moveTo>
                    <a:lnTo>
                      <a:pt x="0" y="0"/>
                    </a:lnTo>
                    <a:lnTo>
                      <a:pt x="27" y="0"/>
                    </a:lnTo>
                    <a:lnTo>
                      <a:pt x="27" y="44"/>
                    </a:lnTo>
                    <a:lnTo>
                      <a:pt x="0" y="44"/>
                    </a:lnTo>
                    <a:close/>
                    <a:moveTo>
                      <a:pt x="0" y="265"/>
                    </a:moveTo>
                    <a:lnTo>
                      <a:pt x="0" y="67"/>
                    </a:lnTo>
                    <a:lnTo>
                      <a:pt x="27" y="67"/>
                    </a:lnTo>
                    <a:lnTo>
                      <a:pt x="27" y="265"/>
                    </a:lnTo>
                    <a:lnTo>
                      <a:pt x="0" y="26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43">
                <a:extLst>
                  <a:ext uri="{FF2B5EF4-FFF2-40B4-BE49-F238E27FC236}">
                    <a16:creationId xmlns:a16="http://schemas.microsoft.com/office/drawing/2014/main" id="{2967C91C-83E9-4D26-A8DD-984E10B14C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719263" y="3151188"/>
                <a:ext cx="323850" cy="449262"/>
              </a:xfrm>
              <a:custGeom>
                <a:avLst/>
                <a:gdLst>
                  <a:gd name="T0" fmla="*/ 98 w 107"/>
                  <a:gd name="T1" fmla="*/ 128 h 147"/>
                  <a:gd name="T2" fmla="*/ 56 w 107"/>
                  <a:gd name="T3" fmla="*/ 147 h 147"/>
                  <a:gd name="T4" fmla="*/ 4 w 107"/>
                  <a:gd name="T5" fmla="*/ 109 h 147"/>
                  <a:gd name="T6" fmla="*/ 17 w 107"/>
                  <a:gd name="T7" fmla="*/ 109 h 147"/>
                  <a:gd name="T8" fmla="*/ 55 w 107"/>
                  <a:gd name="T9" fmla="*/ 134 h 147"/>
                  <a:gd name="T10" fmla="*/ 93 w 107"/>
                  <a:gd name="T11" fmla="*/ 92 h 147"/>
                  <a:gd name="T12" fmla="*/ 93 w 107"/>
                  <a:gd name="T13" fmla="*/ 85 h 147"/>
                  <a:gd name="T14" fmla="*/ 54 w 107"/>
                  <a:gd name="T15" fmla="*/ 109 h 147"/>
                  <a:gd name="T16" fmla="*/ 0 w 107"/>
                  <a:gd name="T17" fmla="*/ 55 h 147"/>
                  <a:gd name="T18" fmla="*/ 53 w 107"/>
                  <a:gd name="T19" fmla="*/ 0 h 147"/>
                  <a:gd name="T20" fmla="*/ 93 w 107"/>
                  <a:gd name="T21" fmla="*/ 21 h 147"/>
                  <a:gd name="T22" fmla="*/ 93 w 107"/>
                  <a:gd name="T23" fmla="*/ 3 h 147"/>
                  <a:gd name="T24" fmla="*/ 107 w 107"/>
                  <a:gd name="T25" fmla="*/ 3 h 147"/>
                  <a:gd name="T26" fmla="*/ 107 w 107"/>
                  <a:gd name="T27" fmla="*/ 88 h 147"/>
                  <a:gd name="T28" fmla="*/ 98 w 107"/>
                  <a:gd name="T29" fmla="*/ 128 h 147"/>
                  <a:gd name="T30" fmla="*/ 54 w 107"/>
                  <a:gd name="T31" fmla="*/ 13 h 147"/>
                  <a:gd name="T32" fmla="*/ 14 w 107"/>
                  <a:gd name="T33" fmla="*/ 54 h 147"/>
                  <a:gd name="T34" fmla="*/ 54 w 107"/>
                  <a:gd name="T35" fmla="*/ 96 h 147"/>
                  <a:gd name="T36" fmla="*/ 93 w 107"/>
                  <a:gd name="T37" fmla="*/ 53 h 147"/>
                  <a:gd name="T38" fmla="*/ 54 w 107"/>
                  <a:gd name="T39" fmla="*/ 13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7" h="147">
                    <a:moveTo>
                      <a:pt x="98" y="128"/>
                    </a:moveTo>
                    <a:cubicBezTo>
                      <a:pt x="89" y="140"/>
                      <a:pt x="74" y="147"/>
                      <a:pt x="56" y="147"/>
                    </a:cubicBezTo>
                    <a:cubicBezTo>
                      <a:pt x="30" y="147"/>
                      <a:pt x="11" y="133"/>
                      <a:pt x="4" y="109"/>
                    </a:cubicBezTo>
                    <a:cubicBezTo>
                      <a:pt x="17" y="109"/>
                      <a:pt x="17" y="109"/>
                      <a:pt x="17" y="109"/>
                    </a:cubicBezTo>
                    <a:cubicBezTo>
                      <a:pt x="28" y="128"/>
                      <a:pt x="38" y="134"/>
                      <a:pt x="55" y="134"/>
                    </a:cubicBezTo>
                    <a:cubicBezTo>
                      <a:pt x="80" y="134"/>
                      <a:pt x="93" y="119"/>
                      <a:pt x="93" y="92"/>
                    </a:cubicBezTo>
                    <a:cubicBezTo>
                      <a:pt x="93" y="85"/>
                      <a:pt x="93" y="85"/>
                      <a:pt x="93" y="85"/>
                    </a:cubicBezTo>
                    <a:cubicBezTo>
                      <a:pt x="85" y="101"/>
                      <a:pt x="72" y="109"/>
                      <a:pt x="54" y="109"/>
                    </a:cubicBezTo>
                    <a:cubicBezTo>
                      <a:pt x="24" y="109"/>
                      <a:pt x="0" y="85"/>
                      <a:pt x="0" y="55"/>
                    </a:cubicBezTo>
                    <a:cubicBezTo>
                      <a:pt x="0" y="24"/>
                      <a:pt x="23" y="0"/>
                      <a:pt x="53" y="0"/>
                    </a:cubicBezTo>
                    <a:cubicBezTo>
                      <a:pt x="70" y="0"/>
                      <a:pt x="83" y="7"/>
                      <a:pt x="93" y="21"/>
                    </a:cubicBezTo>
                    <a:cubicBezTo>
                      <a:pt x="93" y="3"/>
                      <a:pt x="93" y="3"/>
                      <a:pt x="93" y="3"/>
                    </a:cubicBezTo>
                    <a:cubicBezTo>
                      <a:pt x="107" y="3"/>
                      <a:pt x="107" y="3"/>
                      <a:pt x="107" y="3"/>
                    </a:cubicBezTo>
                    <a:cubicBezTo>
                      <a:pt x="107" y="88"/>
                      <a:pt x="107" y="88"/>
                      <a:pt x="107" y="88"/>
                    </a:cubicBezTo>
                    <a:cubicBezTo>
                      <a:pt x="107" y="108"/>
                      <a:pt x="105" y="119"/>
                      <a:pt x="98" y="128"/>
                    </a:cubicBezTo>
                    <a:close/>
                    <a:moveTo>
                      <a:pt x="54" y="13"/>
                    </a:moveTo>
                    <a:cubicBezTo>
                      <a:pt x="31" y="13"/>
                      <a:pt x="14" y="30"/>
                      <a:pt x="14" y="54"/>
                    </a:cubicBezTo>
                    <a:cubicBezTo>
                      <a:pt x="14" y="78"/>
                      <a:pt x="31" y="96"/>
                      <a:pt x="54" y="96"/>
                    </a:cubicBezTo>
                    <a:cubicBezTo>
                      <a:pt x="76" y="96"/>
                      <a:pt x="93" y="77"/>
                      <a:pt x="93" y="53"/>
                    </a:cubicBezTo>
                    <a:cubicBezTo>
                      <a:pt x="93" y="31"/>
                      <a:pt x="76" y="13"/>
                      <a:pt x="54" y="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44">
                <a:extLst>
                  <a:ext uri="{FF2B5EF4-FFF2-40B4-BE49-F238E27FC236}">
                    <a16:creationId xmlns:a16="http://schemas.microsoft.com/office/drawing/2014/main" id="{5956686F-E665-47BA-848C-F4CC09B7B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35088" y="3048000"/>
                <a:ext cx="279400" cy="427037"/>
              </a:xfrm>
              <a:custGeom>
                <a:avLst/>
                <a:gdLst>
                  <a:gd name="T0" fmla="*/ 78 w 92"/>
                  <a:gd name="T1" fmla="*/ 140 h 140"/>
                  <a:gd name="T2" fmla="*/ 78 w 92"/>
                  <a:gd name="T3" fmla="*/ 85 h 140"/>
                  <a:gd name="T4" fmla="*/ 46 w 92"/>
                  <a:gd name="T5" fmla="*/ 47 h 140"/>
                  <a:gd name="T6" fmla="*/ 14 w 92"/>
                  <a:gd name="T7" fmla="*/ 83 h 140"/>
                  <a:gd name="T8" fmla="*/ 14 w 92"/>
                  <a:gd name="T9" fmla="*/ 140 h 140"/>
                  <a:gd name="T10" fmla="*/ 0 w 92"/>
                  <a:gd name="T11" fmla="*/ 140 h 140"/>
                  <a:gd name="T12" fmla="*/ 0 w 92"/>
                  <a:gd name="T13" fmla="*/ 0 h 140"/>
                  <a:gd name="T14" fmla="*/ 14 w 92"/>
                  <a:gd name="T15" fmla="*/ 0 h 140"/>
                  <a:gd name="T16" fmla="*/ 14 w 92"/>
                  <a:gd name="T17" fmla="*/ 50 h 140"/>
                  <a:gd name="T18" fmla="*/ 47 w 92"/>
                  <a:gd name="T19" fmla="*/ 34 h 140"/>
                  <a:gd name="T20" fmla="*/ 92 w 92"/>
                  <a:gd name="T21" fmla="*/ 85 h 140"/>
                  <a:gd name="T22" fmla="*/ 92 w 92"/>
                  <a:gd name="T23" fmla="*/ 140 h 140"/>
                  <a:gd name="T24" fmla="*/ 78 w 92"/>
                  <a:gd name="T25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" h="140">
                    <a:moveTo>
                      <a:pt x="78" y="140"/>
                    </a:moveTo>
                    <a:cubicBezTo>
                      <a:pt x="78" y="85"/>
                      <a:pt x="78" y="85"/>
                      <a:pt x="78" y="85"/>
                    </a:cubicBezTo>
                    <a:cubicBezTo>
                      <a:pt x="78" y="59"/>
                      <a:pt x="65" y="47"/>
                      <a:pt x="46" y="47"/>
                    </a:cubicBezTo>
                    <a:cubicBezTo>
                      <a:pt x="28" y="47"/>
                      <a:pt x="14" y="58"/>
                      <a:pt x="14" y="83"/>
                    </a:cubicBezTo>
                    <a:cubicBezTo>
                      <a:pt x="14" y="140"/>
                      <a:pt x="14" y="140"/>
                      <a:pt x="14" y="140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50"/>
                      <a:pt x="14" y="50"/>
                      <a:pt x="14" y="50"/>
                    </a:cubicBezTo>
                    <a:cubicBezTo>
                      <a:pt x="21" y="40"/>
                      <a:pt x="33" y="34"/>
                      <a:pt x="47" y="34"/>
                    </a:cubicBezTo>
                    <a:cubicBezTo>
                      <a:pt x="74" y="34"/>
                      <a:pt x="92" y="50"/>
                      <a:pt x="92" y="85"/>
                    </a:cubicBezTo>
                    <a:cubicBezTo>
                      <a:pt x="92" y="140"/>
                      <a:pt x="92" y="140"/>
                      <a:pt x="92" y="140"/>
                    </a:cubicBezTo>
                    <a:lnTo>
                      <a:pt x="78" y="14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46">
                <a:extLst>
                  <a:ext uri="{FF2B5EF4-FFF2-40B4-BE49-F238E27FC236}">
                    <a16:creationId xmlns:a16="http://schemas.microsoft.com/office/drawing/2014/main" id="{725D71C8-8925-4455-9A16-08D73ECD0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11400" y="3163888"/>
                <a:ext cx="955675" cy="674687"/>
              </a:xfrm>
              <a:custGeom>
                <a:avLst/>
                <a:gdLst>
                  <a:gd name="T0" fmla="*/ 7 w 315"/>
                  <a:gd name="T1" fmla="*/ 32 h 221"/>
                  <a:gd name="T2" fmla="*/ 7 w 315"/>
                  <a:gd name="T3" fmla="*/ 53 h 221"/>
                  <a:gd name="T4" fmla="*/ 105 w 315"/>
                  <a:gd name="T5" fmla="*/ 38 h 221"/>
                  <a:gd name="T6" fmla="*/ 1 w 315"/>
                  <a:gd name="T7" fmla="*/ 124 h 221"/>
                  <a:gd name="T8" fmla="*/ 20 w 315"/>
                  <a:gd name="T9" fmla="*/ 165 h 221"/>
                  <a:gd name="T10" fmla="*/ 300 w 315"/>
                  <a:gd name="T11" fmla="*/ 218 h 221"/>
                  <a:gd name="T12" fmla="*/ 313 w 315"/>
                  <a:gd name="T13" fmla="*/ 205 h 221"/>
                  <a:gd name="T14" fmla="*/ 24 w 315"/>
                  <a:gd name="T15" fmla="*/ 131 h 221"/>
                  <a:gd name="T16" fmla="*/ 118 w 315"/>
                  <a:gd name="T17" fmla="*/ 53 h 221"/>
                  <a:gd name="T18" fmla="*/ 101 w 315"/>
                  <a:gd name="T19" fmla="*/ 2 h 221"/>
                  <a:gd name="T20" fmla="*/ 7 w 315"/>
                  <a:gd name="T21" fmla="*/ 32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5" h="221">
                    <a:moveTo>
                      <a:pt x="7" y="32"/>
                    </a:moveTo>
                    <a:cubicBezTo>
                      <a:pt x="0" y="48"/>
                      <a:pt x="7" y="53"/>
                      <a:pt x="7" y="53"/>
                    </a:cubicBezTo>
                    <a:cubicBezTo>
                      <a:pt x="41" y="25"/>
                      <a:pt x="104" y="18"/>
                      <a:pt x="105" y="38"/>
                    </a:cubicBezTo>
                    <a:cubicBezTo>
                      <a:pt x="106" y="49"/>
                      <a:pt x="13" y="83"/>
                      <a:pt x="1" y="124"/>
                    </a:cubicBezTo>
                    <a:cubicBezTo>
                      <a:pt x="0" y="137"/>
                      <a:pt x="14" y="165"/>
                      <a:pt x="20" y="165"/>
                    </a:cubicBezTo>
                    <a:cubicBezTo>
                      <a:pt x="138" y="127"/>
                      <a:pt x="298" y="175"/>
                      <a:pt x="300" y="218"/>
                    </a:cubicBezTo>
                    <a:cubicBezTo>
                      <a:pt x="308" y="221"/>
                      <a:pt x="315" y="214"/>
                      <a:pt x="313" y="205"/>
                    </a:cubicBezTo>
                    <a:cubicBezTo>
                      <a:pt x="300" y="158"/>
                      <a:pt x="157" y="104"/>
                      <a:pt x="24" y="131"/>
                    </a:cubicBezTo>
                    <a:cubicBezTo>
                      <a:pt x="30" y="121"/>
                      <a:pt x="106" y="77"/>
                      <a:pt x="118" y="53"/>
                    </a:cubicBezTo>
                    <a:cubicBezTo>
                      <a:pt x="130" y="28"/>
                      <a:pt x="110" y="5"/>
                      <a:pt x="101" y="2"/>
                    </a:cubicBezTo>
                    <a:cubicBezTo>
                      <a:pt x="93" y="0"/>
                      <a:pt x="32" y="3"/>
                      <a:pt x="7" y="3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47">
                <a:extLst>
                  <a:ext uri="{FF2B5EF4-FFF2-40B4-BE49-F238E27FC236}">
                    <a16:creationId xmlns:a16="http://schemas.microsoft.com/office/drawing/2014/main" id="{CA42EC6F-B116-4F09-96D9-A3C17BD5F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17713" y="3027363"/>
                <a:ext cx="39687" cy="96837"/>
              </a:xfrm>
              <a:custGeom>
                <a:avLst/>
                <a:gdLst>
                  <a:gd name="T0" fmla="*/ 5 w 13"/>
                  <a:gd name="T1" fmla="*/ 32 h 32"/>
                  <a:gd name="T2" fmla="*/ 5 w 13"/>
                  <a:gd name="T3" fmla="*/ 32 h 32"/>
                  <a:gd name="T4" fmla="*/ 0 w 13"/>
                  <a:gd name="T5" fmla="*/ 27 h 32"/>
                  <a:gd name="T6" fmla="*/ 3 w 13"/>
                  <a:gd name="T7" fmla="*/ 5 h 32"/>
                  <a:gd name="T8" fmla="*/ 9 w 13"/>
                  <a:gd name="T9" fmla="*/ 1 h 32"/>
                  <a:gd name="T10" fmla="*/ 13 w 13"/>
                  <a:gd name="T11" fmla="*/ 6 h 32"/>
                  <a:gd name="T12" fmla="*/ 10 w 13"/>
                  <a:gd name="T13" fmla="*/ 28 h 32"/>
                  <a:gd name="T14" fmla="*/ 5 w 13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32">
                    <a:moveTo>
                      <a:pt x="5" y="32"/>
                    </a:moveTo>
                    <a:cubicBezTo>
                      <a:pt x="5" y="32"/>
                      <a:pt x="5" y="32"/>
                      <a:pt x="5" y="32"/>
                    </a:cubicBezTo>
                    <a:cubicBezTo>
                      <a:pt x="2" y="32"/>
                      <a:pt x="0" y="30"/>
                      <a:pt x="0" y="27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2"/>
                      <a:pt x="6" y="0"/>
                      <a:pt x="9" y="1"/>
                    </a:cubicBezTo>
                    <a:cubicBezTo>
                      <a:pt x="12" y="1"/>
                      <a:pt x="13" y="4"/>
                      <a:pt x="13" y="6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1"/>
                      <a:pt x="8" y="32"/>
                      <a:pt x="5" y="3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48">
                <a:extLst>
                  <a:ext uri="{FF2B5EF4-FFF2-40B4-BE49-F238E27FC236}">
                    <a16:creationId xmlns:a16="http://schemas.microsoft.com/office/drawing/2014/main" id="{B229352E-7B3B-421C-A10C-C52323CEB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81213" y="2932113"/>
                <a:ext cx="36512" cy="195262"/>
              </a:xfrm>
              <a:custGeom>
                <a:avLst/>
                <a:gdLst>
                  <a:gd name="T0" fmla="*/ 7 w 12"/>
                  <a:gd name="T1" fmla="*/ 64 h 64"/>
                  <a:gd name="T2" fmla="*/ 2 w 12"/>
                  <a:gd name="T3" fmla="*/ 59 h 64"/>
                  <a:gd name="T4" fmla="*/ 0 w 12"/>
                  <a:gd name="T5" fmla="*/ 5 h 64"/>
                  <a:gd name="T6" fmla="*/ 5 w 12"/>
                  <a:gd name="T7" fmla="*/ 0 h 64"/>
                  <a:gd name="T8" fmla="*/ 10 w 12"/>
                  <a:gd name="T9" fmla="*/ 5 h 64"/>
                  <a:gd name="T10" fmla="*/ 12 w 12"/>
                  <a:gd name="T11" fmla="*/ 59 h 64"/>
                  <a:gd name="T12" fmla="*/ 7 w 12"/>
                  <a:gd name="T13" fmla="*/ 64 h 64"/>
                  <a:gd name="T14" fmla="*/ 7 w 12"/>
                  <a:gd name="T1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64">
                    <a:moveTo>
                      <a:pt x="7" y="64"/>
                    </a:moveTo>
                    <a:cubicBezTo>
                      <a:pt x="5" y="64"/>
                      <a:pt x="2" y="62"/>
                      <a:pt x="2" y="5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61"/>
                      <a:pt x="10" y="64"/>
                      <a:pt x="7" y="64"/>
                    </a:cubicBezTo>
                    <a:cubicBezTo>
                      <a:pt x="7" y="64"/>
                      <a:pt x="7" y="64"/>
                      <a:pt x="7" y="6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49">
                <a:extLst>
                  <a:ext uri="{FF2B5EF4-FFF2-40B4-BE49-F238E27FC236}">
                    <a16:creationId xmlns:a16="http://schemas.microsoft.com/office/drawing/2014/main" id="{5DB39E38-C4A9-4321-8EB0-33909FD187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38363" y="3027363"/>
                <a:ext cx="39687" cy="103187"/>
              </a:xfrm>
              <a:custGeom>
                <a:avLst/>
                <a:gdLst>
                  <a:gd name="T0" fmla="*/ 7 w 13"/>
                  <a:gd name="T1" fmla="*/ 34 h 34"/>
                  <a:gd name="T2" fmla="*/ 3 w 13"/>
                  <a:gd name="T3" fmla="*/ 29 h 34"/>
                  <a:gd name="T4" fmla="*/ 0 w 13"/>
                  <a:gd name="T5" fmla="*/ 6 h 34"/>
                  <a:gd name="T6" fmla="*/ 4 w 13"/>
                  <a:gd name="T7" fmla="*/ 0 h 34"/>
                  <a:gd name="T8" fmla="*/ 10 w 13"/>
                  <a:gd name="T9" fmla="*/ 5 h 34"/>
                  <a:gd name="T10" fmla="*/ 12 w 13"/>
                  <a:gd name="T11" fmla="*/ 28 h 34"/>
                  <a:gd name="T12" fmla="*/ 8 w 13"/>
                  <a:gd name="T13" fmla="*/ 34 h 34"/>
                  <a:gd name="T14" fmla="*/ 7 w 13"/>
                  <a:gd name="T1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34">
                    <a:moveTo>
                      <a:pt x="7" y="34"/>
                    </a:moveTo>
                    <a:cubicBezTo>
                      <a:pt x="5" y="34"/>
                      <a:pt x="3" y="32"/>
                      <a:pt x="3" y="2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4" y="0"/>
                    </a:cubicBezTo>
                    <a:cubicBezTo>
                      <a:pt x="7" y="0"/>
                      <a:pt x="10" y="2"/>
                      <a:pt x="10" y="5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3" y="31"/>
                      <a:pt x="11" y="34"/>
                      <a:pt x="8" y="34"/>
                    </a:cubicBezTo>
                    <a:cubicBezTo>
                      <a:pt x="8" y="34"/>
                      <a:pt x="8" y="34"/>
                      <a:pt x="7" y="3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50">
                <a:extLst>
                  <a:ext uri="{FF2B5EF4-FFF2-40B4-BE49-F238E27FC236}">
                    <a16:creationId xmlns:a16="http://schemas.microsoft.com/office/drawing/2014/main" id="{B8DA8810-852C-4143-84C3-4CBF0B78B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25675" y="2944813"/>
                <a:ext cx="77787" cy="198437"/>
              </a:xfrm>
              <a:custGeom>
                <a:avLst/>
                <a:gdLst>
                  <a:gd name="T0" fmla="*/ 20 w 26"/>
                  <a:gd name="T1" fmla="*/ 65 h 65"/>
                  <a:gd name="T2" fmla="*/ 16 w 26"/>
                  <a:gd name="T3" fmla="*/ 62 h 65"/>
                  <a:gd name="T4" fmla="*/ 1 w 26"/>
                  <a:gd name="T5" fmla="*/ 7 h 65"/>
                  <a:gd name="T6" fmla="*/ 4 w 26"/>
                  <a:gd name="T7" fmla="*/ 1 h 65"/>
                  <a:gd name="T8" fmla="*/ 10 w 26"/>
                  <a:gd name="T9" fmla="*/ 4 h 65"/>
                  <a:gd name="T10" fmla="*/ 25 w 26"/>
                  <a:gd name="T11" fmla="*/ 59 h 65"/>
                  <a:gd name="T12" fmla="*/ 22 w 26"/>
                  <a:gd name="T13" fmla="*/ 65 h 65"/>
                  <a:gd name="T14" fmla="*/ 20 w 26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65">
                    <a:moveTo>
                      <a:pt x="20" y="65"/>
                    </a:moveTo>
                    <a:cubicBezTo>
                      <a:pt x="18" y="65"/>
                      <a:pt x="16" y="64"/>
                      <a:pt x="16" y="6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7" y="0"/>
                      <a:pt x="9" y="2"/>
                      <a:pt x="10" y="4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6" y="62"/>
                      <a:pt x="24" y="64"/>
                      <a:pt x="22" y="65"/>
                    </a:cubicBezTo>
                    <a:cubicBezTo>
                      <a:pt x="21" y="65"/>
                      <a:pt x="21" y="65"/>
                      <a:pt x="20" y="6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51">
                <a:extLst>
                  <a:ext uri="{FF2B5EF4-FFF2-40B4-BE49-F238E27FC236}">
                    <a16:creationId xmlns:a16="http://schemas.microsoft.com/office/drawing/2014/main" id="{27892754-2CBE-4063-9654-859CF65247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59013" y="3070225"/>
                <a:ext cx="63500" cy="90487"/>
              </a:xfrm>
              <a:custGeom>
                <a:avLst/>
                <a:gdLst>
                  <a:gd name="T0" fmla="*/ 16 w 21"/>
                  <a:gd name="T1" fmla="*/ 30 h 30"/>
                  <a:gd name="T2" fmla="*/ 11 w 21"/>
                  <a:gd name="T3" fmla="*/ 27 h 30"/>
                  <a:gd name="T4" fmla="*/ 2 w 21"/>
                  <a:gd name="T5" fmla="*/ 8 h 30"/>
                  <a:gd name="T6" fmla="*/ 4 w 21"/>
                  <a:gd name="T7" fmla="*/ 2 h 30"/>
                  <a:gd name="T8" fmla="*/ 10 w 21"/>
                  <a:gd name="T9" fmla="*/ 4 h 30"/>
                  <a:gd name="T10" fmla="*/ 20 w 21"/>
                  <a:gd name="T11" fmla="*/ 23 h 30"/>
                  <a:gd name="T12" fmla="*/ 18 w 21"/>
                  <a:gd name="T13" fmla="*/ 29 h 30"/>
                  <a:gd name="T14" fmla="*/ 16 w 21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30">
                    <a:moveTo>
                      <a:pt x="16" y="30"/>
                    </a:moveTo>
                    <a:cubicBezTo>
                      <a:pt x="14" y="30"/>
                      <a:pt x="12" y="29"/>
                      <a:pt x="11" y="2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1" y="3"/>
                      <a:pt x="4" y="2"/>
                    </a:cubicBezTo>
                    <a:cubicBezTo>
                      <a:pt x="6" y="0"/>
                      <a:pt x="9" y="1"/>
                      <a:pt x="10" y="4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1" y="25"/>
                      <a:pt x="20" y="28"/>
                      <a:pt x="18" y="29"/>
                    </a:cubicBezTo>
                    <a:cubicBezTo>
                      <a:pt x="17" y="30"/>
                      <a:pt x="16" y="30"/>
                      <a:pt x="16" y="3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82DBD31F-D1D2-4D5B-ADD5-8FF9C2D04413}"/>
              </a:ext>
            </a:extLst>
          </p:cNvPr>
          <p:cNvPicPr>
            <a:picLocks noGrp="1" noChangeAspect="1"/>
          </p:cNvPicPr>
          <p:nvPr>
            <p:ph type="pic" sz="quarter" idx="4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" r="1820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BBEA5875-8475-4C37-ADC0-C1D00A56F647}"/>
              </a:ext>
            </a:extLst>
          </p:cNvPr>
          <p:cNvPicPr>
            <a:picLocks noGrp="1" noChangeAspect="1"/>
          </p:cNvPicPr>
          <p:nvPr>
            <p:ph type="pic" sz="quarter" idx="4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4" r="200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509629C-26B6-416D-A639-A4FAD86CA700}"/>
              </a:ext>
            </a:extLst>
          </p:cNvPr>
          <p:cNvSpPr txBox="1"/>
          <p:nvPr/>
        </p:nvSpPr>
        <p:spPr>
          <a:xfrm>
            <a:off x="838202" y="4887694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5E5B3AC-E756-4BC3-9562-6421C803AA43}"/>
              </a:ext>
            </a:extLst>
          </p:cNvPr>
          <p:cNvSpPr txBox="1"/>
          <p:nvPr/>
        </p:nvSpPr>
        <p:spPr>
          <a:xfrm>
            <a:off x="4360669" y="4887694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63CF38-D76B-4140-A0C8-ED5E90EFAC7A}"/>
              </a:ext>
            </a:extLst>
          </p:cNvPr>
          <p:cNvSpPr txBox="1"/>
          <p:nvPr/>
        </p:nvSpPr>
        <p:spPr>
          <a:xfrm>
            <a:off x="7883136" y="4887694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F1A62B0-DF92-4BBB-8E1E-CAB1C5FABCF6}"/>
              </a:ext>
            </a:extLst>
          </p:cNvPr>
          <p:cNvSpPr/>
          <p:nvPr/>
        </p:nvSpPr>
        <p:spPr>
          <a:xfrm>
            <a:off x="838202" y="5332464"/>
            <a:ext cx="2762248" cy="83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make a type specimen book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645E49D-1ADB-44DD-B0BD-02A938CEA41B}"/>
              </a:ext>
            </a:extLst>
          </p:cNvPr>
          <p:cNvSpPr/>
          <p:nvPr/>
        </p:nvSpPr>
        <p:spPr>
          <a:xfrm>
            <a:off x="4360669" y="5332464"/>
            <a:ext cx="2762248" cy="83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make a type specimen book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BEE5566-2B42-4A16-85D0-681042F9D98A}"/>
              </a:ext>
            </a:extLst>
          </p:cNvPr>
          <p:cNvSpPr/>
          <p:nvPr/>
        </p:nvSpPr>
        <p:spPr>
          <a:xfrm>
            <a:off x="7883136" y="5332464"/>
            <a:ext cx="2762248" cy="83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make a type specimen book</a:t>
            </a:r>
          </a:p>
        </p:txBody>
      </p:sp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8804F19C-32F4-4CDA-8B7E-164CC3C7560C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" r="2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5D631DFF-7BD4-4721-946D-86011FD8E102}"/>
              </a:ext>
            </a:extLst>
          </p:cNvPr>
          <p:cNvCxnSpPr/>
          <p:nvPr/>
        </p:nvCxnSpPr>
        <p:spPr>
          <a:xfrm>
            <a:off x="9634538" y="5136471"/>
            <a:ext cx="1" cy="1553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66748245-9ECF-4390-807A-07D2767BC8D6}"/>
              </a:ext>
            </a:extLst>
          </p:cNvPr>
          <p:cNvPicPr>
            <a:picLocks noGrp="1" noChangeAspect="1"/>
          </p:cNvPicPr>
          <p:nvPr>
            <p:ph type="pic" sz="quarter" idx="4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" b="338"/>
          <a:stretch>
            <a:fillRect/>
          </a:stretch>
        </p:blipFill>
        <p:spPr>
          <a:xfrm>
            <a:off x="8024813" y="2156619"/>
            <a:ext cx="3219450" cy="2190750"/>
          </a:xfrm>
        </p:spPr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241D2031-7171-4298-8FA0-DAE73572214D}"/>
              </a:ext>
            </a:extLst>
          </p:cNvPr>
          <p:cNvPicPr>
            <a:picLocks noGrp="1" noChangeAspect="1"/>
          </p:cNvPicPr>
          <p:nvPr>
            <p:ph type="pic" sz="quarter" idx="4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9" t="8994" r="11034" b="17871"/>
          <a:stretch/>
        </p:blipFill>
        <p:spPr>
          <a:xfrm>
            <a:off x="4486275" y="2156619"/>
            <a:ext cx="3219450" cy="2190750"/>
          </a:xfrm>
        </p:spPr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1EDA5A1A-70DE-4E90-8E3C-1DEF52A51F86}"/>
              </a:ext>
            </a:extLst>
          </p:cNvPr>
          <p:cNvPicPr>
            <a:picLocks noGrp="1" noChangeAspect="1"/>
          </p:cNvPicPr>
          <p:nvPr>
            <p:ph type="pic" sz="quarter" idx="4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" r="1014"/>
          <a:stretch>
            <a:fillRect/>
          </a:stretch>
        </p:blipFill>
        <p:spPr>
          <a:xfrm>
            <a:off x="947738" y="2156619"/>
            <a:ext cx="3219450" cy="219075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C0F82270-CC81-4734-843D-792A1D8E3D4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AE64511-3A19-4665-B08D-0801C23539D9}"/>
              </a:ext>
            </a:extLst>
          </p:cNvPr>
          <p:cNvGrpSpPr/>
          <p:nvPr/>
        </p:nvGrpSpPr>
        <p:grpSpPr>
          <a:xfrm>
            <a:off x="8785852" y="3621087"/>
            <a:ext cx="1697372" cy="2470636"/>
            <a:chOff x="8386480" y="3593658"/>
            <a:chExt cx="1697372" cy="2470636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7C402109-0A68-4719-BCA8-C491348DAE6F}"/>
                </a:ext>
              </a:extLst>
            </p:cNvPr>
            <p:cNvGrpSpPr/>
            <p:nvPr/>
          </p:nvGrpSpPr>
          <p:grpSpPr>
            <a:xfrm>
              <a:off x="8494701" y="3593658"/>
              <a:ext cx="1480930" cy="1480930"/>
              <a:chOff x="5355534" y="8423546"/>
              <a:chExt cx="1480930" cy="1480930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C042EA10-A671-4CA9-8190-43081927CD04}"/>
                  </a:ext>
                </a:extLst>
              </p:cNvPr>
              <p:cNvSpPr/>
              <p:nvPr/>
            </p:nvSpPr>
            <p:spPr>
              <a:xfrm>
                <a:off x="5355534" y="8423546"/>
                <a:ext cx="1480930" cy="14809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CF88D9EC-6F81-4653-9FF1-1655FAB88C31}"/>
                  </a:ext>
                </a:extLst>
              </p:cNvPr>
              <p:cNvSpPr/>
              <p:nvPr/>
            </p:nvSpPr>
            <p:spPr>
              <a:xfrm>
                <a:off x="5488155" y="8556167"/>
                <a:ext cx="1215689" cy="1215689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AutoShape 9">
                <a:extLst>
                  <a:ext uri="{FF2B5EF4-FFF2-40B4-BE49-F238E27FC236}">
                    <a16:creationId xmlns:a16="http://schemas.microsoft.com/office/drawing/2014/main" id="{6544D3B6-70C0-408D-8151-D972B3561A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8284" y="8999664"/>
                <a:ext cx="315431" cy="32869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9AD3696D-0637-4A81-853E-7D753ACB868E}"/>
                </a:ext>
              </a:extLst>
            </p:cNvPr>
            <p:cNvGrpSpPr/>
            <p:nvPr/>
          </p:nvGrpSpPr>
          <p:grpSpPr>
            <a:xfrm>
              <a:off x="8386480" y="5229944"/>
              <a:ext cx="1697372" cy="834350"/>
              <a:chOff x="2126253" y="3896702"/>
              <a:chExt cx="1697372" cy="834350"/>
            </a:xfrm>
          </p:grpSpPr>
          <p:sp>
            <p:nvSpPr>
              <p:cNvPr id="46" name="Rectangle 17">
                <a:extLst>
                  <a:ext uri="{FF2B5EF4-FFF2-40B4-BE49-F238E27FC236}">
                    <a16:creationId xmlns:a16="http://schemas.microsoft.com/office/drawing/2014/main" id="{4C210685-76F6-421B-9CCF-5B85ED4A6B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F28B287-6661-4062-98C3-BC60B78B6C6A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47E31D0-EFB8-4167-957F-06DEB5B35CC7}"/>
              </a:ext>
            </a:extLst>
          </p:cNvPr>
          <p:cNvGrpSpPr/>
          <p:nvPr/>
        </p:nvGrpSpPr>
        <p:grpSpPr>
          <a:xfrm>
            <a:off x="5247314" y="3621087"/>
            <a:ext cx="1697372" cy="2470636"/>
            <a:chOff x="5326636" y="3593658"/>
            <a:chExt cx="1697372" cy="2470636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6EFE56AB-B48E-4B1E-841F-4039D01D5D59}"/>
                </a:ext>
              </a:extLst>
            </p:cNvPr>
            <p:cNvGrpSpPr/>
            <p:nvPr/>
          </p:nvGrpSpPr>
          <p:grpSpPr>
            <a:xfrm>
              <a:off x="5355536" y="3593658"/>
              <a:ext cx="1480930" cy="1480930"/>
              <a:chOff x="3096867" y="8423546"/>
              <a:chExt cx="1480930" cy="1480930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A8A2CDDC-2AF7-4E44-AA56-C82E2FDF7592}"/>
                  </a:ext>
                </a:extLst>
              </p:cNvPr>
              <p:cNvSpPr/>
              <p:nvPr/>
            </p:nvSpPr>
            <p:spPr>
              <a:xfrm>
                <a:off x="3096867" y="8423546"/>
                <a:ext cx="1480930" cy="14809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F6552CB-C5DE-4947-88A1-862CF7D9C05D}"/>
                  </a:ext>
                </a:extLst>
              </p:cNvPr>
              <p:cNvSpPr/>
              <p:nvPr/>
            </p:nvSpPr>
            <p:spPr>
              <a:xfrm>
                <a:off x="3229488" y="8556167"/>
                <a:ext cx="1215689" cy="121568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B92EE6E2-2C69-4AF1-87BB-BED8DFB1B750}"/>
                  </a:ext>
                </a:extLst>
              </p:cNvPr>
              <p:cNvGrpSpPr/>
              <p:nvPr/>
            </p:nvGrpSpPr>
            <p:grpSpPr>
              <a:xfrm>
                <a:off x="3690441" y="9007888"/>
                <a:ext cx="293782" cy="312247"/>
                <a:chOff x="6670357" y="2277094"/>
                <a:chExt cx="555626" cy="590551"/>
              </a:xfrm>
              <a:solidFill>
                <a:schemeClr val="bg1"/>
              </a:solidFill>
            </p:grpSpPr>
            <p:sp>
              <p:nvSpPr>
                <p:cNvPr id="64" name="Rectangle 10">
                  <a:extLst>
                    <a:ext uri="{FF2B5EF4-FFF2-40B4-BE49-F238E27FC236}">
                      <a16:creationId xmlns:a16="http://schemas.microsoft.com/office/drawing/2014/main" id="{A6AAB05A-B326-4337-A3FD-38300AAFC4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24358" y="2277094"/>
                  <a:ext cx="46038" cy="150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Rectangle 11">
                  <a:extLst>
                    <a:ext uri="{FF2B5EF4-FFF2-40B4-BE49-F238E27FC236}">
                      <a16:creationId xmlns:a16="http://schemas.microsoft.com/office/drawing/2014/main" id="{DADC76A9-D91C-4102-BF1B-1B6B112B75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24358" y="2716832"/>
                  <a:ext cx="46038" cy="150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12">
                  <a:extLst>
                    <a:ext uri="{FF2B5EF4-FFF2-40B4-BE49-F238E27FC236}">
                      <a16:creationId xmlns:a16="http://schemas.microsoft.com/office/drawing/2014/main" id="{CAF91314-F3A4-4BA5-8C36-0CF38CAA316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670357" y="2462832"/>
                  <a:ext cx="254000" cy="219075"/>
                </a:xfrm>
                <a:custGeom>
                  <a:avLst/>
                  <a:gdLst>
                    <a:gd name="T0" fmla="*/ 22 w 22"/>
                    <a:gd name="T1" fmla="*/ 13 h 19"/>
                    <a:gd name="T2" fmla="*/ 10 w 22"/>
                    <a:gd name="T3" fmla="*/ 13 h 19"/>
                    <a:gd name="T4" fmla="*/ 6 w 22"/>
                    <a:gd name="T5" fmla="*/ 10 h 19"/>
                    <a:gd name="T6" fmla="*/ 10 w 22"/>
                    <a:gd name="T7" fmla="*/ 6 h 19"/>
                    <a:gd name="T8" fmla="*/ 22 w 22"/>
                    <a:gd name="T9" fmla="*/ 6 h 19"/>
                    <a:gd name="T10" fmla="*/ 22 w 22"/>
                    <a:gd name="T11" fmla="*/ 0 h 19"/>
                    <a:gd name="T12" fmla="*/ 10 w 22"/>
                    <a:gd name="T13" fmla="*/ 0 h 19"/>
                    <a:gd name="T14" fmla="*/ 0 w 22"/>
                    <a:gd name="T15" fmla="*/ 10 h 19"/>
                    <a:gd name="T16" fmla="*/ 10 w 22"/>
                    <a:gd name="T17" fmla="*/ 19 h 19"/>
                    <a:gd name="T18" fmla="*/ 22 w 22"/>
                    <a:gd name="T19" fmla="*/ 19 h 19"/>
                    <a:gd name="T20" fmla="*/ 22 w 22"/>
                    <a:gd name="T21" fmla="*/ 13 h 19"/>
                    <a:gd name="T22" fmla="*/ 22 w 22"/>
                    <a:gd name="T23" fmla="*/ 13 h 19"/>
                    <a:gd name="T24" fmla="*/ 22 w 22"/>
                    <a:gd name="T25" fmla="*/ 1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22" y="13"/>
                      </a:move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8" y="13"/>
                        <a:pt x="6" y="12"/>
                        <a:pt x="6" y="10"/>
                      </a:cubicBezTo>
                      <a:cubicBezTo>
                        <a:pt x="6" y="8"/>
                        <a:pt x="8" y="6"/>
                        <a:pt x="10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4"/>
                        <a:pt x="0" y="10"/>
                      </a:cubicBezTo>
                      <a:cubicBezTo>
                        <a:pt x="0" y="15"/>
                        <a:pt x="4" y="19"/>
                        <a:pt x="10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lnTo>
                        <a:pt x="22" y="13"/>
                      </a:lnTo>
                      <a:close/>
                      <a:moveTo>
                        <a:pt x="22" y="13"/>
                      </a:moveTo>
                      <a:cubicBezTo>
                        <a:pt x="22" y="13"/>
                        <a:pt x="22" y="13"/>
                        <a:pt x="22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Freeform 13">
                  <a:extLst>
                    <a:ext uri="{FF2B5EF4-FFF2-40B4-BE49-F238E27FC236}">
                      <a16:creationId xmlns:a16="http://schemas.microsoft.com/office/drawing/2014/main" id="{9D3CBB28-3550-460F-B99F-CB36EE9AC28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970395" y="2462832"/>
                  <a:ext cx="255588" cy="219075"/>
                </a:xfrm>
                <a:custGeom>
                  <a:avLst/>
                  <a:gdLst>
                    <a:gd name="T0" fmla="*/ 12 w 22"/>
                    <a:gd name="T1" fmla="*/ 0 h 19"/>
                    <a:gd name="T2" fmla="*/ 0 w 22"/>
                    <a:gd name="T3" fmla="*/ 0 h 19"/>
                    <a:gd name="T4" fmla="*/ 0 w 22"/>
                    <a:gd name="T5" fmla="*/ 6 h 19"/>
                    <a:gd name="T6" fmla="*/ 12 w 22"/>
                    <a:gd name="T7" fmla="*/ 6 h 19"/>
                    <a:gd name="T8" fmla="*/ 16 w 22"/>
                    <a:gd name="T9" fmla="*/ 10 h 19"/>
                    <a:gd name="T10" fmla="*/ 12 w 22"/>
                    <a:gd name="T11" fmla="*/ 13 h 19"/>
                    <a:gd name="T12" fmla="*/ 0 w 22"/>
                    <a:gd name="T13" fmla="*/ 13 h 19"/>
                    <a:gd name="T14" fmla="*/ 0 w 22"/>
                    <a:gd name="T15" fmla="*/ 19 h 19"/>
                    <a:gd name="T16" fmla="*/ 12 w 22"/>
                    <a:gd name="T17" fmla="*/ 19 h 19"/>
                    <a:gd name="T18" fmla="*/ 22 w 22"/>
                    <a:gd name="T19" fmla="*/ 10 h 19"/>
                    <a:gd name="T20" fmla="*/ 12 w 22"/>
                    <a:gd name="T21" fmla="*/ 0 h 19"/>
                    <a:gd name="T22" fmla="*/ 12 w 22"/>
                    <a:gd name="T23" fmla="*/ 0 h 19"/>
                    <a:gd name="T24" fmla="*/ 12 w 22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1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4" y="6"/>
                        <a:pt x="16" y="8"/>
                        <a:pt x="16" y="10"/>
                      </a:cubicBezTo>
                      <a:cubicBezTo>
                        <a:pt x="16" y="12"/>
                        <a:pt x="14" y="13"/>
                        <a:pt x="12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8" y="19"/>
                        <a:pt x="22" y="15"/>
                        <a:pt x="22" y="10"/>
                      </a:cubicBezTo>
                      <a:cubicBezTo>
                        <a:pt x="22" y="4"/>
                        <a:pt x="18" y="0"/>
                        <a:pt x="12" y="0"/>
                      </a:cubicBezTo>
                      <a:close/>
                      <a:moveTo>
                        <a:pt x="12" y="0"/>
                      </a:moveTo>
                      <a:cubicBezTo>
                        <a:pt x="12" y="0"/>
                        <a:pt x="12" y="0"/>
                        <a:pt x="1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Freeform 14">
                  <a:extLst>
                    <a:ext uri="{FF2B5EF4-FFF2-40B4-BE49-F238E27FC236}">
                      <a16:creationId xmlns:a16="http://schemas.microsoft.com/office/drawing/2014/main" id="{72866464-88BC-4C7A-B936-EBD4D074532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716832"/>
                  <a:ext cx="115888" cy="127000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close/>
                      <a:moveTo>
                        <a:pt x="15" y="80"/>
                      </a:moveTo>
                      <a:lnTo>
                        <a:pt x="15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15">
                  <a:extLst>
                    <a:ext uri="{FF2B5EF4-FFF2-40B4-BE49-F238E27FC236}">
                      <a16:creationId xmlns:a16="http://schemas.microsoft.com/office/drawing/2014/main" id="{FFD66D59-99B8-49BE-80CD-272095ABEAA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716832"/>
                  <a:ext cx="115888" cy="127000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moveTo>
                        <a:pt x="15" y="80"/>
                      </a:moveTo>
                      <a:lnTo>
                        <a:pt x="15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16">
                  <a:extLst>
                    <a:ext uri="{FF2B5EF4-FFF2-40B4-BE49-F238E27FC236}">
                      <a16:creationId xmlns:a16="http://schemas.microsoft.com/office/drawing/2014/main" id="{236D8285-1938-4082-A2EF-02436DDE70C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716832"/>
                  <a:ext cx="115888" cy="127000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close/>
                      <a:moveTo>
                        <a:pt x="59" y="80"/>
                      </a:moveTo>
                      <a:lnTo>
                        <a:pt x="59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Freeform 17">
                  <a:extLst>
                    <a:ext uri="{FF2B5EF4-FFF2-40B4-BE49-F238E27FC236}">
                      <a16:creationId xmlns:a16="http://schemas.microsoft.com/office/drawing/2014/main" id="{08FE3D1A-6AE5-452A-ADE1-57311718141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716832"/>
                  <a:ext cx="115888" cy="127000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moveTo>
                        <a:pt x="59" y="80"/>
                      </a:moveTo>
                      <a:lnTo>
                        <a:pt x="59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18">
                  <a:extLst>
                    <a:ext uri="{FF2B5EF4-FFF2-40B4-BE49-F238E27FC236}">
                      <a16:creationId xmlns:a16="http://schemas.microsoft.com/office/drawing/2014/main" id="{4AD61FA4-7D18-4A09-A3CC-84C0B53D37D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312019"/>
                  <a:ext cx="115888" cy="115888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close/>
                      <a:moveTo>
                        <a:pt x="59" y="0"/>
                      </a:moveTo>
                      <a:lnTo>
                        <a:pt x="5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19">
                  <a:extLst>
                    <a:ext uri="{FF2B5EF4-FFF2-40B4-BE49-F238E27FC236}">
                      <a16:creationId xmlns:a16="http://schemas.microsoft.com/office/drawing/2014/main" id="{F7924538-79F7-4E47-B9D7-010DF8536B7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312019"/>
                  <a:ext cx="115888" cy="115888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moveTo>
                        <a:pt x="59" y="0"/>
                      </a:moveTo>
                      <a:lnTo>
                        <a:pt x="59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20">
                  <a:extLst>
                    <a:ext uri="{FF2B5EF4-FFF2-40B4-BE49-F238E27FC236}">
                      <a16:creationId xmlns:a16="http://schemas.microsoft.com/office/drawing/2014/main" id="{778F5106-3A29-47C7-BF5C-542BCF5F9E5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312019"/>
                  <a:ext cx="115888" cy="115888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close/>
                      <a:moveTo>
                        <a:pt x="15" y="0"/>
                      </a:move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21">
                  <a:extLst>
                    <a:ext uri="{FF2B5EF4-FFF2-40B4-BE49-F238E27FC236}">
                      <a16:creationId xmlns:a16="http://schemas.microsoft.com/office/drawing/2014/main" id="{E037F02D-7F4F-4072-9ED3-474EC7DF53C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312019"/>
                  <a:ext cx="115888" cy="115888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moveTo>
                        <a:pt x="15" y="0"/>
                      </a:moveTo>
                      <a:lnTo>
                        <a:pt x="15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6476F4B1-29CB-4CF8-8718-13A7DE094D8A}"/>
                </a:ext>
              </a:extLst>
            </p:cNvPr>
            <p:cNvGrpSpPr/>
            <p:nvPr/>
          </p:nvGrpSpPr>
          <p:grpSpPr>
            <a:xfrm>
              <a:off x="5326636" y="5229944"/>
              <a:ext cx="1697372" cy="834350"/>
              <a:chOff x="2126253" y="3896702"/>
              <a:chExt cx="1697372" cy="834350"/>
            </a:xfrm>
          </p:grpSpPr>
          <p:sp>
            <p:nvSpPr>
              <p:cNvPr id="56" name="Rectangle 17">
                <a:extLst>
                  <a:ext uri="{FF2B5EF4-FFF2-40B4-BE49-F238E27FC236}">
                    <a16:creationId xmlns:a16="http://schemas.microsoft.com/office/drawing/2014/main" id="{7D46836E-398B-442E-AC31-71CEC7BB57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AC50DDB-CACA-4ABD-960B-7FD5087B5B81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6EE6056-0D9C-401A-8872-B8A3E3FFC8F1}"/>
              </a:ext>
            </a:extLst>
          </p:cNvPr>
          <p:cNvGrpSpPr/>
          <p:nvPr/>
        </p:nvGrpSpPr>
        <p:grpSpPr>
          <a:xfrm>
            <a:off x="1708777" y="3621087"/>
            <a:ext cx="1697372" cy="2470636"/>
            <a:chOff x="2108149" y="3593658"/>
            <a:chExt cx="1697372" cy="2470636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837EE069-4850-4C7A-A8E8-9C46EC5DCAA1}"/>
                </a:ext>
              </a:extLst>
            </p:cNvPr>
            <p:cNvGrpSpPr/>
            <p:nvPr/>
          </p:nvGrpSpPr>
          <p:grpSpPr>
            <a:xfrm>
              <a:off x="2216370" y="3593658"/>
              <a:ext cx="1480930" cy="1480930"/>
              <a:chOff x="838200" y="8423546"/>
              <a:chExt cx="1480930" cy="1480930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5244012D-1C35-436B-8B68-D1F91FF23B33}"/>
                  </a:ext>
                </a:extLst>
              </p:cNvPr>
              <p:cNvSpPr/>
              <p:nvPr/>
            </p:nvSpPr>
            <p:spPr>
              <a:xfrm>
                <a:off x="838200" y="8423546"/>
                <a:ext cx="1480930" cy="14809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631A82DD-CC5A-493E-AE41-8F4883A7B98F}"/>
                  </a:ext>
                </a:extLst>
              </p:cNvPr>
              <p:cNvSpPr/>
              <p:nvPr/>
            </p:nvSpPr>
            <p:spPr>
              <a:xfrm>
                <a:off x="970821" y="8556167"/>
                <a:ext cx="1215689" cy="121568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3" name="Freeform 5">
                <a:extLst>
                  <a:ext uri="{FF2B5EF4-FFF2-40B4-BE49-F238E27FC236}">
                    <a16:creationId xmlns:a16="http://schemas.microsoft.com/office/drawing/2014/main" id="{22F4ADFA-E782-42BF-A747-E9659B9E9E0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80654" y="8999305"/>
                <a:ext cx="396023" cy="329413"/>
              </a:xfrm>
              <a:custGeom>
                <a:avLst/>
                <a:gdLst>
                  <a:gd name="T0" fmla="*/ 141 w 143"/>
                  <a:gd name="T1" fmla="*/ 55 h 117"/>
                  <a:gd name="T2" fmla="*/ 77 w 143"/>
                  <a:gd name="T3" fmla="*/ 4 h 117"/>
                  <a:gd name="T4" fmla="*/ 74 w 143"/>
                  <a:gd name="T5" fmla="*/ 1 h 117"/>
                  <a:gd name="T6" fmla="*/ 69 w 143"/>
                  <a:gd name="T7" fmla="*/ 1 h 117"/>
                  <a:gd name="T8" fmla="*/ 51 w 143"/>
                  <a:gd name="T9" fmla="*/ 16 h 117"/>
                  <a:gd name="T10" fmla="*/ 51 w 143"/>
                  <a:gd name="T11" fmla="*/ 10 h 117"/>
                  <a:gd name="T12" fmla="*/ 47 w 143"/>
                  <a:gd name="T13" fmla="*/ 6 h 117"/>
                  <a:gd name="T14" fmla="*/ 33 w 143"/>
                  <a:gd name="T15" fmla="*/ 6 h 117"/>
                  <a:gd name="T16" fmla="*/ 30 w 143"/>
                  <a:gd name="T17" fmla="*/ 10 h 117"/>
                  <a:gd name="T18" fmla="*/ 30 w 143"/>
                  <a:gd name="T19" fmla="*/ 33 h 117"/>
                  <a:gd name="T20" fmla="*/ 2 w 143"/>
                  <a:gd name="T21" fmla="*/ 56 h 117"/>
                  <a:gd name="T22" fmla="*/ 1 w 143"/>
                  <a:gd name="T23" fmla="*/ 61 h 117"/>
                  <a:gd name="T24" fmla="*/ 4 w 143"/>
                  <a:gd name="T25" fmla="*/ 63 h 117"/>
                  <a:gd name="T26" fmla="*/ 6 w 143"/>
                  <a:gd name="T27" fmla="*/ 62 h 117"/>
                  <a:gd name="T28" fmla="*/ 17 w 143"/>
                  <a:gd name="T29" fmla="*/ 53 h 117"/>
                  <a:gd name="T30" fmla="*/ 17 w 143"/>
                  <a:gd name="T31" fmla="*/ 113 h 117"/>
                  <a:gd name="T32" fmla="*/ 21 w 143"/>
                  <a:gd name="T33" fmla="*/ 117 h 117"/>
                  <a:gd name="T34" fmla="*/ 59 w 143"/>
                  <a:gd name="T35" fmla="*/ 117 h 117"/>
                  <a:gd name="T36" fmla="*/ 63 w 143"/>
                  <a:gd name="T37" fmla="*/ 113 h 117"/>
                  <a:gd name="T38" fmla="*/ 63 w 143"/>
                  <a:gd name="T39" fmla="*/ 85 h 117"/>
                  <a:gd name="T40" fmla="*/ 80 w 143"/>
                  <a:gd name="T41" fmla="*/ 85 h 117"/>
                  <a:gd name="T42" fmla="*/ 80 w 143"/>
                  <a:gd name="T43" fmla="*/ 113 h 117"/>
                  <a:gd name="T44" fmla="*/ 84 w 143"/>
                  <a:gd name="T45" fmla="*/ 117 h 117"/>
                  <a:gd name="T46" fmla="*/ 122 w 143"/>
                  <a:gd name="T47" fmla="*/ 117 h 117"/>
                  <a:gd name="T48" fmla="*/ 126 w 143"/>
                  <a:gd name="T49" fmla="*/ 113 h 117"/>
                  <a:gd name="T50" fmla="*/ 126 w 143"/>
                  <a:gd name="T51" fmla="*/ 52 h 117"/>
                  <a:gd name="T52" fmla="*/ 137 w 143"/>
                  <a:gd name="T53" fmla="*/ 61 h 117"/>
                  <a:gd name="T54" fmla="*/ 139 w 143"/>
                  <a:gd name="T55" fmla="*/ 62 h 117"/>
                  <a:gd name="T56" fmla="*/ 142 w 143"/>
                  <a:gd name="T57" fmla="*/ 60 h 117"/>
                  <a:gd name="T58" fmla="*/ 141 w 143"/>
                  <a:gd name="T59" fmla="*/ 55 h 117"/>
                  <a:gd name="T60" fmla="*/ 37 w 143"/>
                  <a:gd name="T61" fmla="*/ 13 h 117"/>
                  <a:gd name="T62" fmla="*/ 43 w 143"/>
                  <a:gd name="T63" fmla="*/ 13 h 117"/>
                  <a:gd name="T64" fmla="*/ 43 w 143"/>
                  <a:gd name="T65" fmla="*/ 22 h 117"/>
                  <a:gd name="T66" fmla="*/ 37 w 143"/>
                  <a:gd name="T67" fmla="*/ 27 h 117"/>
                  <a:gd name="T68" fmla="*/ 37 w 143"/>
                  <a:gd name="T69" fmla="*/ 13 h 117"/>
                  <a:gd name="T70" fmla="*/ 119 w 143"/>
                  <a:gd name="T71" fmla="*/ 47 h 117"/>
                  <a:gd name="T72" fmla="*/ 119 w 143"/>
                  <a:gd name="T73" fmla="*/ 109 h 117"/>
                  <a:gd name="T74" fmla="*/ 87 w 143"/>
                  <a:gd name="T75" fmla="*/ 109 h 117"/>
                  <a:gd name="T76" fmla="*/ 87 w 143"/>
                  <a:gd name="T77" fmla="*/ 81 h 117"/>
                  <a:gd name="T78" fmla="*/ 84 w 143"/>
                  <a:gd name="T79" fmla="*/ 78 h 117"/>
                  <a:gd name="T80" fmla="*/ 59 w 143"/>
                  <a:gd name="T81" fmla="*/ 78 h 117"/>
                  <a:gd name="T82" fmla="*/ 56 w 143"/>
                  <a:gd name="T83" fmla="*/ 81 h 117"/>
                  <a:gd name="T84" fmla="*/ 56 w 143"/>
                  <a:gd name="T85" fmla="*/ 109 h 117"/>
                  <a:gd name="T86" fmla="*/ 24 w 143"/>
                  <a:gd name="T87" fmla="*/ 109 h 117"/>
                  <a:gd name="T88" fmla="*/ 24 w 143"/>
                  <a:gd name="T89" fmla="*/ 47 h 117"/>
                  <a:gd name="T90" fmla="*/ 38 w 143"/>
                  <a:gd name="T91" fmla="*/ 36 h 117"/>
                  <a:gd name="T92" fmla="*/ 72 w 143"/>
                  <a:gd name="T93" fmla="*/ 8 h 117"/>
                  <a:gd name="T94" fmla="*/ 119 w 143"/>
                  <a:gd name="T95" fmla="*/ 47 h 117"/>
                  <a:gd name="T96" fmla="*/ 119 w 143"/>
                  <a:gd name="T97" fmla="*/ 47 h 117"/>
                  <a:gd name="T98" fmla="*/ 119 w 143"/>
                  <a:gd name="T99" fmla="*/ 4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3" h="117">
                    <a:moveTo>
                      <a:pt x="141" y="55"/>
                    </a:moveTo>
                    <a:cubicBezTo>
                      <a:pt x="77" y="4"/>
                      <a:pt x="77" y="4"/>
                      <a:pt x="77" y="4"/>
                    </a:cubicBezTo>
                    <a:cubicBezTo>
                      <a:pt x="74" y="1"/>
                      <a:pt x="74" y="1"/>
                      <a:pt x="74" y="1"/>
                    </a:cubicBezTo>
                    <a:cubicBezTo>
                      <a:pt x="72" y="0"/>
                      <a:pt x="71" y="0"/>
                      <a:pt x="69" y="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8"/>
                      <a:pt x="49" y="6"/>
                      <a:pt x="47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1" y="6"/>
                      <a:pt x="30" y="8"/>
                      <a:pt x="30" y="10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0" y="58"/>
                      <a:pt x="0" y="60"/>
                      <a:pt x="1" y="61"/>
                    </a:cubicBezTo>
                    <a:cubicBezTo>
                      <a:pt x="2" y="62"/>
                      <a:pt x="3" y="63"/>
                      <a:pt x="4" y="63"/>
                    </a:cubicBezTo>
                    <a:cubicBezTo>
                      <a:pt x="5" y="63"/>
                      <a:pt x="5" y="63"/>
                      <a:pt x="6" y="62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113"/>
                      <a:pt x="17" y="113"/>
                      <a:pt x="17" y="113"/>
                    </a:cubicBezTo>
                    <a:cubicBezTo>
                      <a:pt x="17" y="115"/>
                      <a:pt x="19" y="117"/>
                      <a:pt x="21" y="117"/>
                    </a:cubicBezTo>
                    <a:cubicBezTo>
                      <a:pt x="59" y="117"/>
                      <a:pt x="59" y="117"/>
                      <a:pt x="59" y="117"/>
                    </a:cubicBezTo>
                    <a:cubicBezTo>
                      <a:pt x="61" y="117"/>
                      <a:pt x="63" y="115"/>
                      <a:pt x="63" y="113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113"/>
                      <a:pt x="80" y="113"/>
                      <a:pt x="80" y="113"/>
                    </a:cubicBezTo>
                    <a:cubicBezTo>
                      <a:pt x="80" y="115"/>
                      <a:pt x="82" y="117"/>
                      <a:pt x="84" y="117"/>
                    </a:cubicBezTo>
                    <a:cubicBezTo>
                      <a:pt x="122" y="117"/>
                      <a:pt x="122" y="117"/>
                      <a:pt x="122" y="117"/>
                    </a:cubicBezTo>
                    <a:cubicBezTo>
                      <a:pt x="124" y="117"/>
                      <a:pt x="126" y="115"/>
                      <a:pt x="126" y="113"/>
                    </a:cubicBezTo>
                    <a:cubicBezTo>
                      <a:pt x="126" y="52"/>
                      <a:pt x="126" y="52"/>
                      <a:pt x="126" y="52"/>
                    </a:cubicBezTo>
                    <a:cubicBezTo>
                      <a:pt x="137" y="61"/>
                      <a:pt x="137" y="61"/>
                      <a:pt x="137" y="61"/>
                    </a:cubicBezTo>
                    <a:cubicBezTo>
                      <a:pt x="137" y="62"/>
                      <a:pt x="138" y="62"/>
                      <a:pt x="139" y="62"/>
                    </a:cubicBezTo>
                    <a:cubicBezTo>
                      <a:pt x="140" y="62"/>
                      <a:pt x="141" y="61"/>
                      <a:pt x="142" y="60"/>
                    </a:cubicBezTo>
                    <a:cubicBezTo>
                      <a:pt x="143" y="59"/>
                      <a:pt x="143" y="57"/>
                      <a:pt x="141" y="55"/>
                    </a:cubicBezTo>
                    <a:close/>
                    <a:moveTo>
                      <a:pt x="37" y="13"/>
                    </a:move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22"/>
                      <a:pt x="43" y="22"/>
                      <a:pt x="43" y="22"/>
                    </a:cubicBezTo>
                    <a:cubicBezTo>
                      <a:pt x="37" y="27"/>
                      <a:pt x="37" y="27"/>
                      <a:pt x="37" y="27"/>
                    </a:cubicBezTo>
                    <a:lnTo>
                      <a:pt x="37" y="13"/>
                    </a:lnTo>
                    <a:close/>
                    <a:moveTo>
                      <a:pt x="119" y="47"/>
                    </a:moveTo>
                    <a:cubicBezTo>
                      <a:pt x="119" y="109"/>
                      <a:pt x="119" y="109"/>
                      <a:pt x="119" y="109"/>
                    </a:cubicBezTo>
                    <a:cubicBezTo>
                      <a:pt x="87" y="109"/>
                      <a:pt x="87" y="109"/>
                      <a:pt x="87" y="109"/>
                    </a:cubicBezTo>
                    <a:cubicBezTo>
                      <a:pt x="87" y="81"/>
                      <a:pt x="87" y="81"/>
                      <a:pt x="87" y="81"/>
                    </a:cubicBezTo>
                    <a:cubicBezTo>
                      <a:pt x="87" y="79"/>
                      <a:pt x="86" y="78"/>
                      <a:pt x="84" y="78"/>
                    </a:cubicBezTo>
                    <a:cubicBezTo>
                      <a:pt x="59" y="78"/>
                      <a:pt x="59" y="78"/>
                      <a:pt x="59" y="78"/>
                    </a:cubicBezTo>
                    <a:cubicBezTo>
                      <a:pt x="57" y="78"/>
                      <a:pt x="56" y="79"/>
                      <a:pt x="56" y="81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24" y="109"/>
                      <a:pt x="24" y="109"/>
                      <a:pt x="24" y="109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8" y="36"/>
                      <a:pt x="71" y="9"/>
                      <a:pt x="72" y="8"/>
                    </a:cubicBezTo>
                    <a:lnTo>
                      <a:pt x="119" y="47"/>
                    </a:lnTo>
                    <a:close/>
                    <a:moveTo>
                      <a:pt x="119" y="47"/>
                    </a:moveTo>
                    <a:cubicBezTo>
                      <a:pt x="119" y="47"/>
                      <a:pt x="119" y="47"/>
                      <a:pt x="119" y="4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03063B9B-4B30-4DF4-A57E-4617A6DAE5BF}"/>
                </a:ext>
              </a:extLst>
            </p:cNvPr>
            <p:cNvGrpSpPr/>
            <p:nvPr/>
          </p:nvGrpSpPr>
          <p:grpSpPr>
            <a:xfrm>
              <a:off x="2108149" y="5229944"/>
              <a:ext cx="1697372" cy="834350"/>
              <a:chOff x="2126253" y="3896702"/>
              <a:chExt cx="1697372" cy="834350"/>
            </a:xfrm>
          </p:grpSpPr>
          <p:sp>
            <p:nvSpPr>
              <p:cNvPr id="79" name="Rectangle 17">
                <a:extLst>
                  <a:ext uri="{FF2B5EF4-FFF2-40B4-BE49-F238E27FC236}">
                    <a16:creationId xmlns:a16="http://schemas.microsoft.com/office/drawing/2014/main" id="{E9852844-BA18-43BE-98AB-84EDBB973F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5321E31C-EF0A-4D80-BB53-32B1F1C85965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2BDB4D-18C9-4DDC-9A34-58D1777B2F49}"/>
              </a:ext>
            </a:extLst>
          </p:cNvPr>
          <p:cNvCxnSpPr>
            <a:cxnSpLocks/>
          </p:cNvCxnSpPr>
          <p:nvPr/>
        </p:nvCxnSpPr>
        <p:spPr>
          <a:xfrm>
            <a:off x="2557463" y="5136471"/>
            <a:ext cx="1" cy="1553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2BDD385-1126-4D39-82F0-20C20F858D90}"/>
              </a:ext>
            </a:extLst>
          </p:cNvPr>
          <p:cNvCxnSpPr/>
          <p:nvPr/>
        </p:nvCxnSpPr>
        <p:spPr>
          <a:xfrm>
            <a:off x="6016260" y="5136471"/>
            <a:ext cx="1" cy="1553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4AB5CB13-C4CC-4842-B14F-1CACF4E7D9F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892BCFC-9A8E-44D7-A7DB-CCE8B958650C}"/>
              </a:ext>
            </a:extLst>
          </p:cNvPr>
          <p:cNvGrpSpPr/>
          <p:nvPr/>
        </p:nvGrpSpPr>
        <p:grpSpPr>
          <a:xfrm>
            <a:off x="2078907" y="4845946"/>
            <a:ext cx="2234457" cy="1193057"/>
            <a:chOff x="-2461262" y="2846982"/>
            <a:chExt cx="2234457" cy="1193057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2DCCE10-007B-41E7-AD9E-43D4A9AFB47B}"/>
                </a:ext>
              </a:extLst>
            </p:cNvPr>
            <p:cNvSpPr txBox="1"/>
            <p:nvPr/>
          </p:nvSpPr>
          <p:spPr>
            <a:xfrm>
              <a:off x="-2461262" y="2846982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2013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448B3449-D20E-4057-8179-F1403470981C}"/>
                </a:ext>
              </a:extLst>
            </p:cNvPr>
            <p:cNvSpPr/>
            <p:nvPr/>
          </p:nvSpPr>
          <p:spPr>
            <a:xfrm>
              <a:off x="-2461262" y="3178265"/>
              <a:ext cx="223445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typesetting industry. Lorem make a type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specime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</a:t>
              </a:r>
            </a:p>
          </p:txBody>
        </p:sp>
      </p:grp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64A21EE-1071-4C7C-AA29-07B81E93F551}"/>
              </a:ext>
            </a:extLst>
          </p:cNvPr>
          <p:cNvSpPr/>
          <p:nvPr/>
        </p:nvSpPr>
        <p:spPr>
          <a:xfrm>
            <a:off x="2078907" y="2626723"/>
            <a:ext cx="1604554" cy="160455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78968985-76A2-4940-9739-57277FC1A129}"/>
              </a:ext>
            </a:extLst>
          </p:cNvPr>
          <p:cNvSpPr/>
          <p:nvPr/>
        </p:nvSpPr>
        <p:spPr>
          <a:xfrm>
            <a:off x="1920057" y="2422538"/>
            <a:ext cx="1922255" cy="2012924"/>
          </a:xfrm>
          <a:custGeom>
            <a:avLst/>
            <a:gdLst>
              <a:gd name="connsiteX0" fmla="*/ 915792 w 1922255"/>
              <a:gd name="connsiteY0" fmla="*/ 0 h 2012924"/>
              <a:gd name="connsiteX1" fmla="*/ 915793 w 1922255"/>
              <a:gd name="connsiteY1" fmla="*/ 0 h 2012924"/>
              <a:gd name="connsiteX2" fmla="*/ 1922255 w 1922255"/>
              <a:gd name="connsiteY2" fmla="*/ 1006462 h 2012924"/>
              <a:gd name="connsiteX3" fmla="*/ 1627469 w 1922255"/>
              <a:gd name="connsiteY3" fmla="*/ 1718138 h 2012924"/>
              <a:gd name="connsiteX4" fmla="*/ 1605749 w 1922255"/>
              <a:gd name="connsiteY4" fmla="*/ 1737879 h 2012924"/>
              <a:gd name="connsiteX5" fmla="*/ 1605748 w 1922255"/>
              <a:gd name="connsiteY5" fmla="*/ 1737879 h 2012924"/>
              <a:gd name="connsiteX6" fmla="*/ 1555995 w 1922255"/>
              <a:gd name="connsiteY6" fmla="*/ 1783097 h 2012924"/>
              <a:gd name="connsiteX7" fmla="*/ 915792 w 1922255"/>
              <a:gd name="connsiteY7" fmla="*/ 2012924 h 2012924"/>
              <a:gd name="connsiteX8" fmla="*/ 30804 w 1922255"/>
              <a:gd name="connsiteY8" fmla="*/ 1486202 h 2012924"/>
              <a:gd name="connsiteX9" fmla="*/ 0 w 1922255"/>
              <a:gd name="connsiteY9" fmla="*/ 1422255 h 2012924"/>
              <a:gd name="connsiteX10" fmla="*/ 108674 w 1922255"/>
              <a:gd name="connsiteY10" fmla="*/ 1422255 h 2012924"/>
              <a:gd name="connsiteX11" fmla="*/ 116976 w 1922255"/>
              <a:gd name="connsiteY11" fmla="*/ 1439489 h 2012924"/>
              <a:gd name="connsiteX12" fmla="*/ 915792 w 1922255"/>
              <a:gd name="connsiteY12" fmla="*/ 1914925 h 2012924"/>
              <a:gd name="connsiteX13" fmla="*/ 1423722 w 1922255"/>
              <a:gd name="connsiteY13" fmla="*/ 1759774 h 2012924"/>
              <a:gd name="connsiteX14" fmla="*/ 1450259 w 1922255"/>
              <a:gd name="connsiteY14" fmla="*/ 1737879 h 2012924"/>
              <a:gd name="connsiteX15" fmla="*/ 1450260 w 1922255"/>
              <a:gd name="connsiteY15" fmla="*/ 1737879 h 2012924"/>
              <a:gd name="connsiteX16" fmla="*/ 1558173 w 1922255"/>
              <a:gd name="connsiteY16" fmla="*/ 1648842 h 2012924"/>
              <a:gd name="connsiteX17" fmla="*/ 1824256 w 1922255"/>
              <a:gd name="connsiteY17" fmla="*/ 1006462 h 2012924"/>
              <a:gd name="connsiteX18" fmla="*/ 915793 w 1922255"/>
              <a:gd name="connsiteY18" fmla="*/ 97999 h 2012924"/>
              <a:gd name="connsiteX19" fmla="*/ 915792 w 1922255"/>
              <a:gd name="connsiteY19" fmla="*/ 97999 h 201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922255" h="2012924">
                <a:moveTo>
                  <a:pt x="915792" y="0"/>
                </a:moveTo>
                <a:lnTo>
                  <a:pt x="915793" y="0"/>
                </a:lnTo>
                <a:cubicBezTo>
                  <a:pt x="1471647" y="0"/>
                  <a:pt x="1922255" y="450608"/>
                  <a:pt x="1922255" y="1006462"/>
                </a:cubicBezTo>
                <a:cubicBezTo>
                  <a:pt x="1922255" y="1284389"/>
                  <a:pt x="1809603" y="1536005"/>
                  <a:pt x="1627469" y="1718138"/>
                </a:cubicBezTo>
                <a:lnTo>
                  <a:pt x="1605749" y="1737879"/>
                </a:lnTo>
                <a:lnTo>
                  <a:pt x="1605748" y="1737879"/>
                </a:lnTo>
                <a:lnTo>
                  <a:pt x="1555995" y="1783097"/>
                </a:lnTo>
                <a:cubicBezTo>
                  <a:pt x="1382020" y="1926675"/>
                  <a:pt x="1158978" y="2012924"/>
                  <a:pt x="915792" y="2012924"/>
                </a:cubicBezTo>
                <a:cubicBezTo>
                  <a:pt x="533643" y="2012924"/>
                  <a:pt x="201238" y="1799941"/>
                  <a:pt x="30804" y="1486202"/>
                </a:cubicBezTo>
                <a:lnTo>
                  <a:pt x="0" y="1422255"/>
                </a:lnTo>
                <a:lnTo>
                  <a:pt x="108674" y="1422255"/>
                </a:lnTo>
                <a:lnTo>
                  <a:pt x="116976" y="1439489"/>
                </a:lnTo>
                <a:cubicBezTo>
                  <a:pt x="270814" y="1722680"/>
                  <a:pt x="570853" y="1914925"/>
                  <a:pt x="915792" y="1914925"/>
                </a:cubicBezTo>
                <a:cubicBezTo>
                  <a:pt x="1103941" y="1914925"/>
                  <a:pt x="1278731" y="1857728"/>
                  <a:pt x="1423722" y="1759774"/>
                </a:cubicBezTo>
                <a:lnTo>
                  <a:pt x="1450259" y="1737879"/>
                </a:lnTo>
                <a:lnTo>
                  <a:pt x="1450260" y="1737879"/>
                </a:lnTo>
                <a:lnTo>
                  <a:pt x="1558173" y="1648842"/>
                </a:lnTo>
                <a:cubicBezTo>
                  <a:pt x="1722573" y="1484443"/>
                  <a:pt x="1824256" y="1257327"/>
                  <a:pt x="1824256" y="1006462"/>
                </a:cubicBezTo>
                <a:cubicBezTo>
                  <a:pt x="1824256" y="504732"/>
                  <a:pt x="1417523" y="97999"/>
                  <a:pt x="915793" y="97999"/>
                </a:cubicBezTo>
                <a:lnTo>
                  <a:pt x="915792" y="979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991CBB4-8CC5-4274-A9D1-BE70E0A811BC}"/>
              </a:ext>
            </a:extLst>
          </p:cNvPr>
          <p:cNvSpPr/>
          <p:nvPr/>
        </p:nvSpPr>
        <p:spPr>
          <a:xfrm>
            <a:off x="5293723" y="2626723"/>
            <a:ext cx="1604554" cy="160455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E68BC1E-9C7C-4E71-B235-EDE140318D3F}"/>
              </a:ext>
            </a:extLst>
          </p:cNvPr>
          <p:cNvSpPr/>
          <p:nvPr/>
        </p:nvSpPr>
        <p:spPr>
          <a:xfrm>
            <a:off x="5134873" y="2422538"/>
            <a:ext cx="1922255" cy="2012924"/>
          </a:xfrm>
          <a:custGeom>
            <a:avLst/>
            <a:gdLst>
              <a:gd name="connsiteX0" fmla="*/ 915792 w 1922255"/>
              <a:gd name="connsiteY0" fmla="*/ 0 h 2012924"/>
              <a:gd name="connsiteX1" fmla="*/ 915793 w 1922255"/>
              <a:gd name="connsiteY1" fmla="*/ 0 h 2012924"/>
              <a:gd name="connsiteX2" fmla="*/ 1922255 w 1922255"/>
              <a:gd name="connsiteY2" fmla="*/ 1006462 h 2012924"/>
              <a:gd name="connsiteX3" fmla="*/ 1627469 w 1922255"/>
              <a:gd name="connsiteY3" fmla="*/ 1718138 h 2012924"/>
              <a:gd name="connsiteX4" fmla="*/ 1605749 w 1922255"/>
              <a:gd name="connsiteY4" fmla="*/ 1737879 h 2012924"/>
              <a:gd name="connsiteX5" fmla="*/ 1605748 w 1922255"/>
              <a:gd name="connsiteY5" fmla="*/ 1737879 h 2012924"/>
              <a:gd name="connsiteX6" fmla="*/ 1555995 w 1922255"/>
              <a:gd name="connsiteY6" fmla="*/ 1783097 h 2012924"/>
              <a:gd name="connsiteX7" fmla="*/ 915792 w 1922255"/>
              <a:gd name="connsiteY7" fmla="*/ 2012924 h 2012924"/>
              <a:gd name="connsiteX8" fmla="*/ 30804 w 1922255"/>
              <a:gd name="connsiteY8" fmla="*/ 1486202 h 2012924"/>
              <a:gd name="connsiteX9" fmla="*/ 0 w 1922255"/>
              <a:gd name="connsiteY9" fmla="*/ 1422255 h 2012924"/>
              <a:gd name="connsiteX10" fmla="*/ 108674 w 1922255"/>
              <a:gd name="connsiteY10" fmla="*/ 1422255 h 2012924"/>
              <a:gd name="connsiteX11" fmla="*/ 116976 w 1922255"/>
              <a:gd name="connsiteY11" fmla="*/ 1439489 h 2012924"/>
              <a:gd name="connsiteX12" fmla="*/ 915792 w 1922255"/>
              <a:gd name="connsiteY12" fmla="*/ 1914925 h 2012924"/>
              <a:gd name="connsiteX13" fmla="*/ 1423722 w 1922255"/>
              <a:gd name="connsiteY13" fmla="*/ 1759774 h 2012924"/>
              <a:gd name="connsiteX14" fmla="*/ 1450259 w 1922255"/>
              <a:gd name="connsiteY14" fmla="*/ 1737879 h 2012924"/>
              <a:gd name="connsiteX15" fmla="*/ 1450260 w 1922255"/>
              <a:gd name="connsiteY15" fmla="*/ 1737879 h 2012924"/>
              <a:gd name="connsiteX16" fmla="*/ 1558173 w 1922255"/>
              <a:gd name="connsiteY16" fmla="*/ 1648842 h 2012924"/>
              <a:gd name="connsiteX17" fmla="*/ 1824256 w 1922255"/>
              <a:gd name="connsiteY17" fmla="*/ 1006462 h 2012924"/>
              <a:gd name="connsiteX18" fmla="*/ 915793 w 1922255"/>
              <a:gd name="connsiteY18" fmla="*/ 97999 h 2012924"/>
              <a:gd name="connsiteX19" fmla="*/ 915792 w 1922255"/>
              <a:gd name="connsiteY19" fmla="*/ 97999 h 201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922255" h="2012924">
                <a:moveTo>
                  <a:pt x="915792" y="0"/>
                </a:moveTo>
                <a:lnTo>
                  <a:pt x="915793" y="0"/>
                </a:lnTo>
                <a:cubicBezTo>
                  <a:pt x="1471647" y="0"/>
                  <a:pt x="1922255" y="450608"/>
                  <a:pt x="1922255" y="1006462"/>
                </a:cubicBezTo>
                <a:cubicBezTo>
                  <a:pt x="1922255" y="1284389"/>
                  <a:pt x="1809603" y="1536005"/>
                  <a:pt x="1627469" y="1718138"/>
                </a:cubicBezTo>
                <a:lnTo>
                  <a:pt x="1605749" y="1737879"/>
                </a:lnTo>
                <a:lnTo>
                  <a:pt x="1605748" y="1737879"/>
                </a:lnTo>
                <a:lnTo>
                  <a:pt x="1555995" y="1783097"/>
                </a:lnTo>
                <a:cubicBezTo>
                  <a:pt x="1382020" y="1926675"/>
                  <a:pt x="1158978" y="2012924"/>
                  <a:pt x="915792" y="2012924"/>
                </a:cubicBezTo>
                <a:cubicBezTo>
                  <a:pt x="533643" y="2012924"/>
                  <a:pt x="201238" y="1799941"/>
                  <a:pt x="30804" y="1486202"/>
                </a:cubicBezTo>
                <a:lnTo>
                  <a:pt x="0" y="1422255"/>
                </a:lnTo>
                <a:lnTo>
                  <a:pt x="108674" y="1422255"/>
                </a:lnTo>
                <a:lnTo>
                  <a:pt x="116976" y="1439489"/>
                </a:lnTo>
                <a:cubicBezTo>
                  <a:pt x="270814" y="1722680"/>
                  <a:pt x="570853" y="1914925"/>
                  <a:pt x="915792" y="1914925"/>
                </a:cubicBezTo>
                <a:cubicBezTo>
                  <a:pt x="1103941" y="1914925"/>
                  <a:pt x="1278731" y="1857728"/>
                  <a:pt x="1423722" y="1759774"/>
                </a:cubicBezTo>
                <a:lnTo>
                  <a:pt x="1450259" y="1737879"/>
                </a:lnTo>
                <a:lnTo>
                  <a:pt x="1450260" y="1737879"/>
                </a:lnTo>
                <a:lnTo>
                  <a:pt x="1558173" y="1648842"/>
                </a:lnTo>
                <a:cubicBezTo>
                  <a:pt x="1722573" y="1484443"/>
                  <a:pt x="1824256" y="1257327"/>
                  <a:pt x="1824256" y="1006462"/>
                </a:cubicBezTo>
                <a:cubicBezTo>
                  <a:pt x="1824256" y="504732"/>
                  <a:pt x="1417523" y="97999"/>
                  <a:pt x="915793" y="97999"/>
                </a:cubicBezTo>
                <a:lnTo>
                  <a:pt x="915792" y="979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0DE49FD-A2F2-44A1-B84F-57F6DBD3756D}"/>
              </a:ext>
            </a:extLst>
          </p:cNvPr>
          <p:cNvSpPr/>
          <p:nvPr/>
        </p:nvSpPr>
        <p:spPr>
          <a:xfrm>
            <a:off x="8508538" y="2626723"/>
            <a:ext cx="1604554" cy="160455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8E1441F9-2105-4B13-ABB8-575CFB7C0269}"/>
              </a:ext>
            </a:extLst>
          </p:cNvPr>
          <p:cNvSpPr/>
          <p:nvPr/>
        </p:nvSpPr>
        <p:spPr>
          <a:xfrm>
            <a:off x="8349688" y="2422538"/>
            <a:ext cx="1922255" cy="2012924"/>
          </a:xfrm>
          <a:custGeom>
            <a:avLst/>
            <a:gdLst>
              <a:gd name="connsiteX0" fmla="*/ 915792 w 1922255"/>
              <a:gd name="connsiteY0" fmla="*/ 0 h 2012924"/>
              <a:gd name="connsiteX1" fmla="*/ 915793 w 1922255"/>
              <a:gd name="connsiteY1" fmla="*/ 0 h 2012924"/>
              <a:gd name="connsiteX2" fmla="*/ 1922255 w 1922255"/>
              <a:gd name="connsiteY2" fmla="*/ 1006462 h 2012924"/>
              <a:gd name="connsiteX3" fmla="*/ 1627469 w 1922255"/>
              <a:gd name="connsiteY3" fmla="*/ 1718138 h 2012924"/>
              <a:gd name="connsiteX4" fmla="*/ 1605749 w 1922255"/>
              <a:gd name="connsiteY4" fmla="*/ 1737879 h 2012924"/>
              <a:gd name="connsiteX5" fmla="*/ 1605748 w 1922255"/>
              <a:gd name="connsiteY5" fmla="*/ 1737879 h 2012924"/>
              <a:gd name="connsiteX6" fmla="*/ 1555995 w 1922255"/>
              <a:gd name="connsiteY6" fmla="*/ 1783097 h 2012924"/>
              <a:gd name="connsiteX7" fmla="*/ 915792 w 1922255"/>
              <a:gd name="connsiteY7" fmla="*/ 2012924 h 2012924"/>
              <a:gd name="connsiteX8" fmla="*/ 30804 w 1922255"/>
              <a:gd name="connsiteY8" fmla="*/ 1486202 h 2012924"/>
              <a:gd name="connsiteX9" fmla="*/ 0 w 1922255"/>
              <a:gd name="connsiteY9" fmla="*/ 1422255 h 2012924"/>
              <a:gd name="connsiteX10" fmla="*/ 108674 w 1922255"/>
              <a:gd name="connsiteY10" fmla="*/ 1422255 h 2012924"/>
              <a:gd name="connsiteX11" fmla="*/ 116976 w 1922255"/>
              <a:gd name="connsiteY11" fmla="*/ 1439489 h 2012924"/>
              <a:gd name="connsiteX12" fmla="*/ 915792 w 1922255"/>
              <a:gd name="connsiteY12" fmla="*/ 1914925 h 2012924"/>
              <a:gd name="connsiteX13" fmla="*/ 1423722 w 1922255"/>
              <a:gd name="connsiteY13" fmla="*/ 1759774 h 2012924"/>
              <a:gd name="connsiteX14" fmla="*/ 1450259 w 1922255"/>
              <a:gd name="connsiteY14" fmla="*/ 1737879 h 2012924"/>
              <a:gd name="connsiteX15" fmla="*/ 1450260 w 1922255"/>
              <a:gd name="connsiteY15" fmla="*/ 1737879 h 2012924"/>
              <a:gd name="connsiteX16" fmla="*/ 1558173 w 1922255"/>
              <a:gd name="connsiteY16" fmla="*/ 1648842 h 2012924"/>
              <a:gd name="connsiteX17" fmla="*/ 1824256 w 1922255"/>
              <a:gd name="connsiteY17" fmla="*/ 1006462 h 2012924"/>
              <a:gd name="connsiteX18" fmla="*/ 915793 w 1922255"/>
              <a:gd name="connsiteY18" fmla="*/ 97999 h 2012924"/>
              <a:gd name="connsiteX19" fmla="*/ 915792 w 1922255"/>
              <a:gd name="connsiteY19" fmla="*/ 97999 h 201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922255" h="2012924">
                <a:moveTo>
                  <a:pt x="915792" y="0"/>
                </a:moveTo>
                <a:lnTo>
                  <a:pt x="915793" y="0"/>
                </a:lnTo>
                <a:cubicBezTo>
                  <a:pt x="1471647" y="0"/>
                  <a:pt x="1922255" y="450608"/>
                  <a:pt x="1922255" y="1006462"/>
                </a:cubicBezTo>
                <a:cubicBezTo>
                  <a:pt x="1922255" y="1284389"/>
                  <a:pt x="1809603" y="1536005"/>
                  <a:pt x="1627469" y="1718138"/>
                </a:cubicBezTo>
                <a:lnTo>
                  <a:pt x="1605749" y="1737879"/>
                </a:lnTo>
                <a:lnTo>
                  <a:pt x="1605748" y="1737879"/>
                </a:lnTo>
                <a:lnTo>
                  <a:pt x="1555995" y="1783097"/>
                </a:lnTo>
                <a:cubicBezTo>
                  <a:pt x="1382020" y="1926675"/>
                  <a:pt x="1158978" y="2012924"/>
                  <a:pt x="915792" y="2012924"/>
                </a:cubicBezTo>
                <a:cubicBezTo>
                  <a:pt x="533643" y="2012924"/>
                  <a:pt x="201238" y="1799941"/>
                  <a:pt x="30804" y="1486202"/>
                </a:cubicBezTo>
                <a:lnTo>
                  <a:pt x="0" y="1422255"/>
                </a:lnTo>
                <a:lnTo>
                  <a:pt x="108674" y="1422255"/>
                </a:lnTo>
                <a:lnTo>
                  <a:pt x="116976" y="1439489"/>
                </a:lnTo>
                <a:cubicBezTo>
                  <a:pt x="270814" y="1722680"/>
                  <a:pt x="570853" y="1914925"/>
                  <a:pt x="915792" y="1914925"/>
                </a:cubicBezTo>
                <a:cubicBezTo>
                  <a:pt x="1103941" y="1914925"/>
                  <a:pt x="1278731" y="1857728"/>
                  <a:pt x="1423722" y="1759774"/>
                </a:cubicBezTo>
                <a:lnTo>
                  <a:pt x="1450259" y="1737879"/>
                </a:lnTo>
                <a:lnTo>
                  <a:pt x="1450260" y="1737879"/>
                </a:lnTo>
                <a:lnTo>
                  <a:pt x="1558173" y="1648842"/>
                </a:lnTo>
                <a:cubicBezTo>
                  <a:pt x="1722573" y="1484443"/>
                  <a:pt x="1824256" y="1257327"/>
                  <a:pt x="1824256" y="1006462"/>
                </a:cubicBezTo>
                <a:cubicBezTo>
                  <a:pt x="1824256" y="504732"/>
                  <a:pt x="1417523" y="97999"/>
                  <a:pt x="915793" y="97999"/>
                </a:cubicBezTo>
                <a:lnTo>
                  <a:pt x="915792" y="979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292E309-76EA-4823-BC12-0F41F6C97372}"/>
              </a:ext>
            </a:extLst>
          </p:cNvPr>
          <p:cNvGrpSpPr/>
          <p:nvPr/>
        </p:nvGrpSpPr>
        <p:grpSpPr>
          <a:xfrm>
            <a:off x="2509253" y="3057068"/>
            <a:ext cx="743862" cy="743864"/>
            <a:chOff x="4314826" y="2441575"/>
            <a:chExt cx="581025" cy="581026"/>
          </a:xfrm>
          <a:solidFill>
            <a:schemeClr val="bg1"/>
          </a:solidFill>
        </p:grpSpPr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ADD6DB47-CF34-4560-97A5-96B83382F2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8963" y="2441575"/>
              <a:ext cx="407988" cy="533400"/>
            </a:xfrm>
            <a:custGeom>
              <a:avLst/>
              <a:gdLst>
                <a:gd name="T0" fmla="*/ 67 w 135"/>
                <a:gd name="T1" fmla="*/ 176 h 176"/>
                <a:gd name="T2" fmla="*/ 116 w 135"/>
                <a:gd name="T3" fmla="*/ 105 h 176"/>
                <a:gd name="T4" fmla="*/ 110 w 135"/>
                <a:gd name="T5" fmla="*/ 18 h 176"/>
                <a:gd name="T6" fmla="*/ 67 w 135"/>
                <a:gd name="T7" fmla="*/ 0 h 176"/>
                <a:gd name="T8" fmla="*/ 24 w 135"/>
                <a:gd name="T9" fmla="*/ 18 h 176"/>
                <a:gd name="T10" fmla="*/ 18 w 135"/>
                <a:gd name="T11" fmla="*/ 105 h 176"/>
                <a:gd name="T12" fmla="*/ 67 w 135"/>
                <a:gd name="T13" fmla="*/ 176 h 176"/>
                <a:gd name="T14" fmla="*/ 28 w 135"/>
                <a:gd name="T15" fmla="*/ 23 h 176"/>
                <a:gd name="T16" fmla="*/ 67 w 135"/>
                <a:gd name="T17" fmla="*/ 7 h 176"/>
                <a:gd name="T18" fmla="*/ 106 w 135"/>
                <a:gd name="T19" fmla="*/ 23 h 176"/>
                <a:gd name="T20" fmla="*/ 111 w 135"/>
                <a:gd name="T21" fmla="*/ 101 h 176"/>
                <a:gd name="T22" fmla="*/ 67 w 135"/>
                <a:gd name="T23" fmla="*/ 164 h 176"/>
                <a:gd name="T24" fmla="*/ 23 w 135"/>
                <a:gd name="T25" fmla="*/ 101 h 176"/>
                <a:gd name="T26" fmla="*/ 28 w 135"/>
                <a:gd name="T27" fmla="*/ 23 h 176"/>
                <a:gd name="T28" fmla="*/ 28 w 135"/>
                <a:gd name="T29" fmla="*/ 23 h 176"/>
                <a:gd name="T30" fmla="*/ 28 w 135"/>
                <a:gd name="T31" fmla="*/ 2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76">
                  <a:moveTo>
                    <a:pt x="67" y="176"/>
                  </a:moveTo>
                  <a:cubicBezTo>
                    <a:pt x="116" y="105"/>
                    <a:pt x="116" y="105"/>
                    <a:pt x="116" y="105"/>
                  </a:cubicBezTo>
                  <a:cubicBezTo>
                    <a:pt x="135" y="80"/>
                    <a:pt x="132" y="40"/>
                    <a:pt x="110" y="18"/>
                  </a:cubicBezTo>
                  <a:cubicBezTo>
                    <a:pt x="99" y="7"/>
                    <a:pt x="83" y="0"/>
                    <a:pt x="67" y="0"/>
                  </a:cubicBezTo>
                  <a:cubicBezTo>
                    <a:pt x="51" y="0"/>
                    <a:pt x="35" y="7"/>
                    <a:pt x="24" y="18"/>
                  </a:cubicBezTo>
                  <a:cubicBezTo>
                    <a:pt x="2" y="40"/>
                    <a:pt x="0" y="80"/>
                    <a:pt x="18" y="105"/>
                  </a:cubicBezTo>
                  <a:lnTo>
                    <a:pt x="67" y="176"/>
                  </a:lnTo>
                  <a:close/>
                  <a:moveTo>
                    <a:pt x="28" y="23"/>
                  </a:moveTo>
                  <a:cubicBezTo>
                    <a:pt x="39" y="13"/>
                    <a:pt x="52" y="7"/>
                    <a:pt x="67" y="7"/>
                  </a:cubicBezTo>
                  <a:cubicBezTo>
                    <a:pt x="82" y="7"/>
                    <a:pt x="96" y="13"/>
                    <a:pt x="106" y="23"/>
                  </a:cubicBezTo>
                  <a:cubicBezTo>
                    <a:pt x="125" y="42"/>
                    <a:pt x="128" y="79"/>
                    <a:pt x="111" y="101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23" y="101"/>
                    <a:pt x="23" y="101"/>
                    <a:pt x="23" y="101"/>
                  </a:cubicBezTo>
                  <a:cubicBezTo>
                    <a:pt x="6" y="79"/>
                    <a:pt x="9" y="42"/>
                    <a:pt x="28" y="23"/>
                  </a:cubicBezTo>
                  <a:close/>
                  <a:moveTo>
                    <a:pt x="28" y="23"/>
                  </a:moveTo>
                  <a:cubicBezTo>
                    <a:pt x="28" y="23"/>
                    <a:pt x="28" y="23"/>
                    <a:pt x="28" y="2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93D1348-2EB1-40E3-A207-4FF29808CE31}"/>
                </a:ext>
              </a:extLst>
            </p:cNvPr>
            <p:cNvGrpSpPr/>
            <p:nvPr/>
          </p:nvGrpSpPr>
          <p:grpSpPr>
            <a:xfrm>
              <a:off x="4314826" y="2559050"/>
              <a:ext cx="581025" cy="463551"/>
              <a:chOff x="4314826" y="2559050"/>
              <a:chExt cx="581025" cy="463551"/>
            </a:xfrm>
            <a:grpFill/>
          </p:grpSpPr>
          <p:sp>
            <p:nvSpPr>
              <p:cNvPr id="28" name="Freeform 10">
                <a:extLst>
                  <a:ext uri="{FF2B5EF4-FFF2-40B4-BE49-F238E27FC236}">
                    <a16:creationId xmlns:a16="http://schemas.microsoft.com/office/drawing/2014/main" id="{410B5E00-A9F6-41CD-BD60-29E021A655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35488" y="2559050"/>
                <a:ext cx="136525" cy="136525"/>
              </a:xfrm>
              <a:custGeom>
                <a:avLst/>
                <a:gdLst>
                  <a:gd name="T0" fmla="*/ 23 w 45"/>
                  <a:gd name="T1" fmla="*/ 45 h 45"/>
                  <a:gd name="T2" fmla="*/ 45 w 45"/>
                  <a:gd name="T3" fmla="*/ 22 h 45"/>
                  <a:gd name="T4" fmla="*/ 23 w 45"/>
                  <a:gd name="T5" fmla="*/ 0 h 45"/>
                  <a:gd name="T6" fmla="*/ 0 w 45"/>
                  <a:gd name="T7" fmla="*/ 22 h 45"/>
                  <a:gd name="T8" fmla="*/ 23 w 45"/>
                  <a:gd name="T9" fmla="*/ 45 h 45"/>
                  <a:gd name="T10" fmla="*/ 23 w 45"/>
                  <a:gd name="T11" fmla="*/ 6 h 45"/>
                  <a:gd name="T12" fmla="*/ 39 w 45"/>
                  <a:gd name="T13" fmla="*/ 22 h 45"/>
                  <a:gd name="T14" fmla="*/ 23 w 45"/>
                  <a:gd name="T15" fmla="*/ 38 h 45"/>
                  <a:gd name="T16" fmla="*/ 7 w 45"/>
                  <a:gd name="T17" fmla="*/ 22 h 45"/>
                  <a:gd name="T18" fmla="*/ 23 w 45"/>
                  <a:gd name="T19" fmla="*/ 6 h 45"/>
                  <a:gd name="T20" fmla="*/ 23 w 45"/>
                  <a:gd name="T21" fmla="*/ 6 h 45"/>
                  <a:gd name="T22" fmla="*/ 23 w 45"/>
                  <a:gd name="T23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" h="45">
                    <a:moveTo>
                      <a:pt x="23" y="45"/>
                    </a:moveTo>
                    <a:cubicBezTo>
                      <a:pt x="35" y="45"/>
                      <a:pt x="45" y="35"/>
                      <a:pt x="45" y="22"/>
                    </a:cubicBezTo>
                    <a:cubicBezTo>
                      <a:pt x="45" y="10"/>
                      <a:pt x="35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5"/>
                      <a:pt x="10" y="45"/>
                      <a:pt x="23" y="45"/>
                    </a:cubicBezTo>
                    <a:close/>
                    <a:moveTo>
                      <a:pt x="23" y="6"/>
                    </a:move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8"/>
                      <a:pt x="23" y="38"/>
                    </a:cubicBezTo>
                    <a:cubicBezTo>
                      <a:pt x="14" y="38"/>
                      <a:pt x="7" y="31"/>
                      <a:pt x="7" y="22"/>
                    </a:cubicBezTo>
                    <a:cubicBezTo>
                      <a:pt x="7" y="13"/>
                      <a:pt x="14" y="6"/>
                      <a:pt x="23" y="6"/>
                    </a:cubicBezTo>
                    <a:close/>
                    <a:moveTo>
                      <a:pt x="23" y="6"/>
                    </a:moveTo>
                    <a:cubicBezTo>
                      <a:pt x="23" y="6"/>
                      <a:pt x="23" y="6"/>
                      <a:pt x="23" y="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id="{52F80A8C-E281-444C-860A-B5A4894248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14826" y="2859088"/>
                <a:ext cx="581025" cy="163513"/>
              </a:xfrm>
              <a:custGeom>
                <a:avLst/>
                <a:gdLst>
                  <a:gd name="T0" fmla="*/ 134 w 192"/>
                  <a:gd name="T1" fmla="*/ 0 h 54"/>
                  <a:gd name="T2" fmla="*/ 131 w 192"/>
                  <a:gd name="T3" fmla="*/ 3 h 54"/>
                  <a:gd name="T4" fmla="*/ 134 w 192"/>
                  <a:gd name="T5" fmla="*/ 6 h 54"/>
                  <a:gd name="T6" fmla="*/ 185 w 192"/>
                  <a:gd name="T7" fmla="*/ 27 h 54"/>
                  <a:gd name="T8" fmla="*/ 96 w 192"/>
                  <a:gd name="T9" fmla="*/ 48 h 54"/>
                  <a:gd name="T10" fmla="*/ 6 w 192"/>
                  <a:gd name="T11" fmla="*/ 27 h 54"/>
                  <a:gd name="T12" fmla="*/ 58 w 192"/>
                  <a:gd name="T13" fmla="*/ 6 h 54"/>
                  <a:gd name="T14" fmla="*/ 60 w 192"/>
                  <a:gd name="T15" fmla="*/ 3 h 54"/>
                  <a:gd name="T16" fmla="*/ 57 w 192"/>
                  <a:gd name="T17" fmla="*/ 0 h 54"/>
                  <a:gd name="T18" fmla="*/ 0 w 192"/>
                  <a:gd name="T19" fmla="*/ 27 h 54"/>
                  <a:gd name="T20" fmla="*/ 96 w 192"/>
                  <a:gd name="T21" fmla="*/ 54 h 54"/>
                  <a:gd name="T22" fmla="*/ 192 w 192"/>
                  <a:gd name="T23" fmla="*/ 27 h 54"/>
                  <a:gd name="T24" fmla="*/ 134 w 192"/>
                  <a:gd name="T25" fmla="*/ 0 h 54"/>
                  <a:gd name="T26" fmla="*/ 134 w 192"/>
                  <a:gd name="T27" fmla="*/ 0 h 54"/>
                  <a:gd name="T28" fmla="*/ 134 w 192"/>
                  <a:gd name="T2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2" h="54">
                    <a:moveTo>
                      <a:pt x="134" y="0"/>
                    </a:moveTo>
                    <a:cubicBezTo>
                      <a:pt x="133" y="0"/>
                      <a:pt x="131" y="1"/>
                      <a:pt x="131" y="3"/>
                    </a:cubicBezTo>
                    <a:cubicBezTo>
                      <a:pt x="131" y="5"/>
                      <a:pt x="132" y="6"/>
                      <a:pt x="134" y="6"/>
                    </a:cubicBezTo>
                    <a:cubicBezTo>
                      <a:pt x="167" y="10"/>
                      <a:pt x="185" y="21"/>
                      <a:pt x="185" y="27"/>
                    </a:cubicBezTo>
                    <a:cubicBezTo>
                      <a:pt x="185" y="36"/>
                      <a:pt x="151" y="48"/>
                      <a:pt x="96" y="48"/>
                    </a:cubicBezTo>
                    <a:cubicBezTo>
                      <a:pt x="40" y="48"/>
                      <a:pt x="6" y="36"/>
                      <a:pt x="6" y="27"/>
                    </a:cubicBezTo>
                    <a:cubicBezTo>
                      <a:pt x="6" y="21"/>
                      <a:pt x="24" y="10"/>
                      <a:pt x="58" y="6"/>
                    </a:cubicBezTo>
                    <a:cubicBezTo>
                      <a:pt x="59" y="6"/>
                      <a:pt x="61" y="5"/>
                      <a:pt x="60" y="3"/>
                    </a:cubicBezTo>
                    <a:cubicBezTo>
                      <a:pt x="60" y="1"/>
                      <a:pt x="59" y="0"/>
                      <a:pt x="57" y="0"/>
                    </a:cubicBezTo>
                    <a:cubicBezTo>
                      <a:pt x="23" y="4"/>
                      <a:pt x="0" y="15"/>
                      <a:pt x="0" y="27"/>
                    </a:cubicBezTo>
                    <a:cubicBezTo>
                      <a:pt x="0" y="41"/>
                      <a:pt x="33" y="54"/>
                      <a:pt x="96" y="54"/>
                    </a:cubicBezTo>
                    <a:cubicBezTo>
                      <a:pt x="159" y="54"/>
                      <a:pt x="192" y="41"/>
                      <a:pt x="192" y="27"/>
                    </a:cubicBezTo>
                    <a:cubicBezTo>
                      <a:pt x="192" y="15"/>
                      <a:pt x="168" y="4"/>
                      <a:pt x="134" y="0"/>
                    </a:cubicBezTo>
                    <a:close/>
                    <a:moveTo>
                      <a:pt x="134" y="0"/>
                    </a:moveTo>
                    <a:cubicBezTo>
                      <a:pt x="134" y="0"/>
                      <a:pt x="134" y="0"/>
                      <a:pt x="134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ED0F64D-3077-459E-9B8C-9985EA9791E3}"/>
              </a:ext>
            </a:extLst>
          </p:cNvPr>
          <p:cNvGrpSpPr/>
          <p:nvPr/>
        </p:nvGrpSpPr>
        <p:grpSpPr>
          <a:xfrm>
            <a:off x="5724069" y="3057068"/>
            <a:ext cx="743862" cy="743864"/>
            <a:chOff x="4314826" y="2441575"/>
            <a:chExt cx="581025" cy="581026"/>
          </a:xfrm>
          <a:solidFill>
            <a:schemeClr val="bg1"/>
          </a:solidFill>
        </p:grpSpPr>
        <p:sp>
          <p:nvSpPr>
            <p:cNvPr id="63" name="Freeform 11">
              <a:extLst>
                <a:ext uri="{FF2B5EF4-FFF2-40B4-BE49-F238E27FC236}">
                  <a16:creationId xmlns:a16="http://schemas.microsoft.com/office/drawing/2014/main" id="{B969BBDF-073A-4BFA-988D-226BBF781A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8963" y="2441575"/>
              <a:ext cx="407988" cy="533400"/>
            </a:xfrm>
            <a:custGeom>
              <a:avLst/>
              <a:gdLst>
                <a:gd name="T0" fmla="*/ 67 w 135"/>
                <a:gd name="T1" fmla="*/ 176 h 176"/>
                <a:gd name="T2" fmla="*/ 116 w 135"/>
                <a:gd name="T3" fmla="*/ 105 h 176"/>
                <a:gd name="T4" fmla="*/ 110 w 135"/>
                <a:gd name="T5" fmla="*/ 18 h 176"/>
                <a:gd name="T6" fmla="*/ 67 w 135"/>
                <a:gd name="T7" fmla="*/ 0 h 176"/>
                <a:gd name="T8" fmla="*/ 24 w 135"/>
                <a:gd name="T9" fmla="*/ 18 h 176"/>
                <a:gd name="T10" fmla="*/ 18 w 135"/>
                <a:gd name="T11" fmla="*/ 105 h 176"/>
                <a:gd name="T12" fmla="*/ 67 w 135"/>
                <a:gd name="T13" fmla="*/ 176 h 176"/>
                <a:gd name="T14" fmla="*/ 28 w 135"/>
                <a:gd name="T15" fmla="*/ 23 h 176"/>
                <a:gd name="T16" fmla="*/ 67 w 135"/>
                <a:gd name="T17" fmla="*/ 7 h 176"/>
                <a:gd name="T18" fmla="*/ 106 w 135"/>
                <a:gd name="T19" fmla="*/ 23 h 176"/>
                <a:gd name="T20" fmla="*/ 111 w 135"/>
                <a:gd name="T21" fmla="*/ 101 h 176"/>
                <a:gd name="T22" fmla="*/ 67 w 135"/>
                <a:gd name="T23" fmla="*/ 164 h 176"/>
                <a:gd name="T24" fmla="*/ 23 w 135"/>
                <a:gd name="T25" fmla="*/ 101 h 176"/>
                <a:gd name="T26" fmla="*/ 28 w 135"/>
                <a:gd name="T27" fmla="*/ 23 h 176"/>
                <a:gd name="T28" fmla="*/ 28 w 135"/>
                <a:gd name="T29" fmla="*/ 23 h 176"/>
                <a:gd name="T30" fmla="*/ 28 w 135"/>
                <a:gd name="T31" fmla="*/ 2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76">
                  <a:moveTo>
                    <a:pt x="67" y="176"/>
                  </a:moveTo>
                  <a:cubicBezTo>
                    <a:pt x="116" y="105"/>
                    <a:pt x="116" y="105"/>
                    <a:pt x="116" y="105"/>
                  </a:cubicBezTo>
                  <a:cubicBezTo>
                    <a:pt x="135" y="80"/>
                    <a:pt x="132" y="40"/>
                    <a:pt x="110" y="18"/>
                  </a:cubicBezTo>
                  <a:cubicBezTo>
                    <a:pt x="99" y="7"/>
                    <a:pt x="83" y="0"/>
                    <a:pt x="67" y="0"/>
                  </a:cubicBezTo>
                  <a:cubicBezTo>
                    <a:pt x="51" y="0"/>
                    <a:pt x="35" y="7"/>
                    <a:pt x="24" y="18"/>
                  </a:cubicBezTo>
                  <a:cubicBezTo>
                    <a:pt x="2" y="40"/>
                    <a:pt x="0" y="80"/>
                    <a:pt x="18" y="105"/>
                  </a:cubicBezTo>
                  <a:lnTo>
                    <a:pt x="67" y="176"/>
                  </a:lnTo>
                  <a:close/>
                  <a:moveTo>
                    <a:pt x="28" y="23"/>
                  </a:moveTo>
                  <a:cubicBezTo>
                    <a:pt x="39" y="13"/>
                    <a:pt x="52" y="7"/>
                    <a:pt x="67" y="7"/>
                  </a:cubicBezTo>
                  <a:cubicBezTo>
                    <a:pt x="82" y="7"/>
                    <a:pt x="96" y="13"/>
                    <a:pt x="106" y="23"/>
                  </a:cubicBezTo>
                  <a:cubicBezTo>
                    <a:pt x="125" y="42"/>
                    <a:pt x="128" y="79"/>
                    <a:pt x="111" y="101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23" y="101"/>
                    <a:pt x="23" y="101"/>
                    <a:pt x="23" y="101"/>
                  </a:cubicBezTo>
                  <a:cubicBezTo>
                    <a:pt x="6" y="79"/>
                    <a:pt x="9" y="42"/>
                    <a:pt x="28" y="23"/>
                  </a:cubicBezTo>
                  <a:close/>
                  <a:moveTo>
                    <a:pt x="28" y="23"/>
                  </a:moveTo>
                  <a:cubicBezTo>
                    <a:pt x="28" y="23"/>
                    <a:pt x="28" y="23"/>
                    <a:pt x="28" y="2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86EC338-986C-4CD0-B751-92007068FF5A}"/>
                </a:ext>
              </a:extLst>
            </p:cNvPr>
            <p:cNvGrpSpPr/>
            <p:nvPr/>
          </p:nvGrpSpPr>
          <p:grpSpPr>
            <a:xfrm>
              <a:off x="4314826" y="2559050"/>
              <a:ext cx="581025" cy="463551"/>
              <a:chOff x="4314826" y="2559050"/>
              <a:chExt cx="581025" cy="463551"/>
            </a:xfrm>
            <a:grpFill/>
          </p:grpSpPr>
          <p:sp>
            <p:nvSpPr>
              <p:cNvPr id="68" name="Freeform 10">
                <a:extLst>
                  <a:ext uri="{FF2B5EF4-FFF2-40B4-BE49-F238E27FC236}">
                    <a16:creationId xmlns:a16="http://schemas.microsoft.com/office/drawing/2014/main" id="{B59AA622-6778-4E34-BD93-7946BFB189D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35488" y="2559050"/>
                <a:ext cx="136525" cy="136525"/>
              </a:xfrm>
              <a:custGeom>
                <a:avLst/>
                <a:gdLst>
                  <a:gd name="T0" fmla="*/ 23 w 45"/>
                  <a:gd name="T1" fmla="*/ 45 h 45"/>
                  <a:gd name="T2" fmla="*/ 45 w 45"/>
                  <a:gd name="T3" fmla="*/ 22 h 45"/>
                  <a:gd name="T4" fmla="*/ 23 w 45"/>
                  <a:gd name="T5" fmla="*/ 0 h 45"/>
                  <a:gd name="T6" fmla="*/ 0 w 45"/>
                  <a:gd name="T7" fmla="*/ 22 h 45"/>
                  <a:gd name="T8" fmla="*/ 23 w 45"/>
                  <a:gd name="T9" fmla="*/ 45 h 45"/>
                  <a:gd name="T10" fmla="*/ 23 w 45"/>
                  <a:gd name="T11" fmla="*/ 6 h 45"/>
                  <a:gd name="T12" fmla="*/ 39 w 45"/>
                  <a:gd name="T13" fmla="*/ 22 h 45"/>
                  <a:gd name="T14" fmla="*/ 23 w 45"/>
                  <a:gd name="T15" fmla="*/ 38 h 45"/>
                  <a:gd name="T16" fmla="*/ 7 w 45"/>
                  <a:gd name="T17" fmla="*/ 22 h 45"/>
                  <a:gd name="T18" fmla="*/ 23 w 45"/>
                  <a:gd name="T19" fmla="*/ 6 h 45"/>
                  <a:gd name="T20" fmla="*/ 23 w 45"/>
                  <a:gd name="T21" fmla="*/ 6 h 45"/>
                  <a:gd name="T22" fmla="*/ 23 w 45"/>
                  <a:gd name="T23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" h="45">
                    <a:moveTo>
                      <a:pt x="23" y="45"/>
                    </a:moveTo>
                    <a:cubicBezTo>
                      <a:pt x="35" y="45"/>
                      <a:pt x="45" y="35"/>
                      <a:pt x="45" y="22"/>
                    </a:cubicBezTo>
                    <a:cubicBezTo>
                      <a:pt x="45" y="10"/>
                      <a:pt x="35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5"/>
                      <a:pt x="10" y="45"/>
                      <a:pt x="23" y="45"/>
                    </a:cubicBezTo>
                    <a:close/>
                    <a:moveTo>
                      <a:pt x="23" y="6"/>
                    </a:move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8"/>
                      <a:pt x="23" y="38"/>
                    </a:cubicBezTo>
                    <a:cubicBezTo>
                      <a:pt x="14" y="38"/>
                      <a:pt x="7" y="31"/>
                      <a:pt x="7" y="22"/>
                    </a:cubicBezTo>
                    <a:cubicBezTo>
                      <a:pt x="7" y="13"/>
                      <a:pt x="14" y="6"/>
                      <a:pt x="23" y="6"/>
                    </a:cubicBezTo>
                    <a:close/>
                    <a:moveTo>
                      <a:pt x="23" y="6"/>
                    </a:moveTo>
                    <a:cubicBezTo>
                      <a:pt x="23" y="6"/>
                      <a:pt x="23" y="6"/>
                      <a:pt x="23" y="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>
                <a:extLst>
                  <a:ext uri="{FF2B5EF4-FFF2-40B4-BE49-F238E27FC236}">
                    <a16:creationId xmlns:a16="http://schemas.microsoft.com/office/drawing/2014/main" id="{7C3D11D5-7D90-4EF5-A278-593CD9F148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14826" y="2859088"/>
                <a:ext cx="581025" cy="163513"/>
              </a:xfrm>
              <a:custGeom>
                <a:avLst/>
                <a:gdLst>
                  <a:gd name="T0" fmla="*/ 134 w 192"/>
                  <a:gd name="T1" fmla="*/ 0 h 54"/>
                  <a:gd name="T2" fmla="*/ 131 w 192"/>
                  <a:gd name="T3" fmla="*/ 3 h 54"/>
                  <a:gd name="T4" fmla="*/ 134 w 192"/>
                  <a:gd name="T5" fmla="*/ 6 h 54"/>
                  <a:gd name="T6" fmla="*/ 185 w 192"/>
                  <a:gd name="T7" fmla="*/ 27 h 54"/>
                  <a:gd name="T8" fmla="*/ 96 w 192"/>
                  <a:gd name="T9" fmla="*/ 48 h 54"/>
                  <a:gd name="T10" fmla="*/ 6 w 192"/>
                  <a:gd name="T11" fmla="*/ 27 h 54"/>
                  <a:gd name="T12" fmla="*/ 58 w 192"/>
                  <a:gd name="T13" fmla="*/ 6 h 54"/>
                  <a:gd name="T14" fmla="*/ 60 w 192"/>
                  <a:gd name="T15" fmla="*/ 3 h 54"/>
                  <a:gd name="T16" fmla="*/ 57 w 192"/>
                  <a:gd name="T17" fmla="*/ 0 h 54"/>
                  <a:gd name="T18" fmla="*/ 0 w 192"/>
                  <a:gd name="T19" fmla="*/ 27 h 54"/>
                  <a:gd name="T20" fmla="*/ 96 w 192"/>
                  <a:gd name="T21" fmla="*/ 54 h 54"/>
                  <a:gd name="T22" fmla="*/ 192 w 192"/>
                  <a:gd name="T23" fmla="*/ 27 h 54"/>
                  <a:gd name="T24" fmla="*/ 134 w 192"/>
                  <a:gd name="T25" fmla="*/ 0 h 54"/>
                  <a:gd name="T26" fmla="*/ 134 w 192"/>
                  <a:gd name="T27" fmla="*/ 0 h 54"/>
                  <a:gd name="T28" fmla="*/ 134 w 192"/>
                  <a:gd name="T2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2" h="54">
                    <a:moveTo>
                      <a:pt x="134" y="0"/>
                    </a:moveTo>
                    <a:cubicBezTo>
                      <a:pt x="133" y="0"/>
                      <a:pt x="131" y="1"/>
                      <a:pt x="131" y="3"/>
                    </a:cubicBezTo>
                    <a:cubicBezTo>
                      <a:pt x="131" y="5"/>
                      <a:pt x="132" y="6"/>
                      <a:pt x="134" y="6"/>
                    </a:cubicBezTo>
                    <a:cubicBezTo>
                      <a:pt x="167" y="10"/>
                      <a:pt x="185" y="21"/>
                      <a:pt x="185" y="27"/>
                    </a:cubicBezTo>
                    <a:cubicBezTo>
                      <a:pt x="185" y="36"/>
                      <a:pt x="151" y="48"/>
                      <a:pt x="96" y="48"/>
                    </a:cubicBezTo>
                    <a:cubicBezTo>
                      <a:pt x="40" y="48"/>
                      <a:pt x="6" y="36"/>
                      <a:pt x="6" y="27"/>
                    </a:cubicBezTo>
                    <a:cubicBezTo>
                      <a:pt x="6" y="21"/>
                      <a:pt x="24" y="10"/>
                      <a:pt x="58" y="6"/>
                    </a:cubicBezTo>
                    <a:cubicBezTo>
                      <a:pt x="59" y="6"/>
                      <a:pt x="61" y="5"/>
                      <a:pt x="60" y="3"/>
                    </a:cubicBezTo>
                    <a:cubicBezTo>
                      <a:pt x="60" y="1"/>
                      <a:pt x="59" y="0"/>
                      <a:pt x="57" y="0"/>
                    </a:cubicBezTo>
                    <a:cubicBezTo>
                      <a:pt x="23" y="4"/>
                      <a:pt x="0" y="15"/>
                      <a:pt x="0" y="27"/>
                    </a:cubicBezTo>
                    <a:cubicBezTo>
                      <a:pt x="0" y="41"/>
                      <a:pt x="33" y="54"/>
                      <a:pt x="96" y="54"/>
                    </a:cubicBezTo>
                    <a:cubicBezTo>
                      <a:pt x="159" y="54"/>
                      <a:pt x="192" y="41"/>
                      <a:pt x="192" y="27"/>
                    </a:cubicBezTo>
                    <a:cubicBezTo>
                      <a:pt x="192" y="15"/>
                      <a:pt x="168" y="4"/>
                      <a:pt x="134" y="0"/>
                    </a:cubicBezTo>
                    <a:close/>
                    <a:moveTo>
                      <a:pt x="134" y="0"/>
                    </a:moveTo>
                    <a:cubicBezTo>
                      <a:pt x="134" y="0"/>
                      <a:pt x="134" y="0"/>
                      <a:pt x="134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8B3A589-4C32-4502-A43E-68278895B20E}"/>
              </a:ext>
            </a:extLst>
          </p:cNvPr>
          <p:cNvGrpSpPr/>
          <p:nvPr/>
        </p:nvGrpSpPr>
        <p:grpSpPr>
          <a:xfrm>
            <a:off x="8938884" y="3057068"/>
            <a:ext cx="743862" cy="743864"/>
            <a:chOff x="4314826" y="2441575"/>
            <a:chExt cx="581025" cy="581026"/>
          </a:xfrm>
          <a:solidFill>
            <a:schemeClr val="bg1"/>
          </a:solidFill>
        </p:grpSpPr>
        <p:sp>
          <p:nvSpPr>
            <p:cNvPr id="71" name="Freeform 11">
              <a:extLst>
                <a:ext uri="{FF2B5EF4-FFF2-40B4-BE49-F238E27FC236}">
                  <a16:creationId xmlns:a16="http://schemas.microsoft.com/office/drawing/2014/main" id="{B598E451-6F23-4201-98F4-DA015D4EEE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8963" y="2441575"/>
              <a:ext cx="407988" cy="533400"/>
            </a:xfrm>
            <a:custGeom>
              <a:avLst/>
              <a:gdLst>
                <a:gd name="T0" fmla="*/ 67 w 135"/>
                <a:gd name="T1" fmla="*/ 176 h 176"/>
                <a:gd name="T2" fmla="*/ 116 w 135"/>
                <a:gd name="T3" fmla="*/ 105 h 176"/>
                <a:gd name="T4" fmla="*/ 110 w 135"/>
                <a:gd name="T5" fmla="*/ 18 h 176"/>
                <a:gd name="T6" fmla="*/ 67 w 135"/>
                <a:gd name="T7" fmla="*/ 0 h 176"/>
                <a:gd name="T8" fmla="*/ 24 w 135"/>
                <a:gd name="T9" fmla="*/ 18 h 176"/>
                <a:gd name="T10" fmla="*/ 18 w 135"/>
                <a:gd name="T11" fmla="*/ 105 h 176"/>
                <a:gd name="T12" fmla="*/ 67 w 135"/>
                <a:gd name="T13" fmla="*/ 176 h 176"/>
                <a:gd name="T14" fmla="*/ 28 w 135"/>
                <a:gd name="T15" fmla="*/ 23 h 176"/>
                <a:gd name="T16" fmla="*/ 67 w 135"/>
                <a:gd name="T17" fmla="*/ 7 h 176"/>
                <a:gd name="T18" fmla="*/ 106 w 135"/>
                <a:gd name="T19" fmla="*/ 23 h 176"/>
                <a:gd name="T20" fmla="*/ 111 w 135"/>
                <a:gd name="T21" fmla="*/ 101 h 176"/>
                <a:gd name="T22" fmla="*/ 67 w 135"/>
                <a:gd name="T23" fmla="*/ 164 h 176"/>
                <a:gd name="T24" fmla="*/ 23 w 135"/>
                <a:gd name="T25" fmla="*/ 101 h 176"/>
                <a:gd name="T26" fmla="*/ 28 w 135"/>
                <a:gd name="T27" fmla="*/ 23 h 176"/>
                <a:gd name="T28" fmla="*/ 28 w 135"/>
                <a:gd name="T29" fmla="*/ 23 h 176"/>
                <a:gd name="T30" fmla="*/ 28 w 135"/>
                <a:gd name="T31" fmla="*/ 2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76">
                  <a:moveTo>
                    <a:pt x="67" y="176"/>
                  </a:moveTo>
                  <a:cubicBezTo>
                    <a:pt x="116" y="105"/>
                    <a:pt x="116" y="105"/>
                    <a:pt x="116" y="105"/>
                  </a:cubicBezTo>
                  <a:cubicBezTo>
                    <a:pt x="135" y="80"/>
                    <a:pt x="132" y="40"/>
                    <a:pt x="110" y="18"/>
                  </a:cubicBezTo>
                  <a:cubicBezTo>
                    <a:pt x="99" y="7"/>
                    <a:pt x="83" y="0"/>
                    <a:pt x="67" y="0"/>
                  </a:cubicBezTo>
                  <a:cubicBezTo>
                    <a:pt x="51" y="0"/>
                    <a:pt x="35" y="7"/>
                    <a:pt x="24" y="18"/>
                  </a:cubicBezTo>
                  <a:cubicBezTo>
                    <a:pt x="2" y="40"/>
                    <a:pt x="0" y="80"/>
                    <a:pt x="18" y="105"/>
                  </a:cubicBezTo>
                  <a:lnTo>
                    <a:pt x="67" y="176"/>
                  </a:lnTo>
                  <a:close/>
                  <a:moveTo>
                    <a:pt x="28" y="23"/>
                  </a:moveTo>
                  <a:cubicBezTo>
                    <a:pt x="39" y="13"/>
                    <a:pt x="52" y="7"/>
                    <a:pt x="67" y="7"/>
                  </a:cubicBezTo>
                  <a:cubicBezTo>
                    <a:pt x="82" y="7"/>
                    <a:pt x="96" y="13"/>
                    <a:pt x="106" y="23"/>
                  </a:cubicBezTo>
                  <a:cubicBezTo>
                    <a:pt x="125" y="42"/>
                    <a:pt x="128" y="79"/>
                    <a:pt x="111" y="101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23" y="101"/>
                    <a:pt x="23" y="101"/>
                    <a:pt x="23" y="101"/>
                  </a:cubicBezTo>
                  <a:cubicBezTo>
                    <a:pt x="6" y="79"/>
                    <a:pt x="9" y="42"/>
                    <a:pt x="28" y="23"/>
                  </a:cubicBezTo>
                  <a:close/>
                  <a:moveTo>
                    <a:pt x="28" y="23"/>
                  </a:moveTo>
                  <a:cubicBezTo>
                    <a:pt x="28" y="23"/>
                    <a:pt x="28" y="23"/>
                    <a:pt x="28" y="2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A16411E-A83D-4E7A-A54C-C37A7A10E129}"/>
                </a:ext>
              </a:extLst>
            </p:cNvPr>
            <p:cNvGrpSpPr/>
            <p:nvPr/>
          </p:nvGrpSpPr>
          <p:grpSpPr>
            <a:xfrm>
              <a:off x="4314826" y="2559050"/>
              <a:ext cx="581025" cy="463551"/>
              <a:chOff x="4314826" y="2559050"/>
              <a:chExt cx="581025" cy="463551"/>
            </a:xfrm>
            <a:grpFill/>
          </p:grpSpPr>
          <p:sp>
            <p:nvSpPr>
              <p:cNvPr id="73" name="Freeform 10">
                <a:extLst>
                  <a:ext uri="{FF2B5EF4-FFF2-40B4-BE49-F238E27FC236}">
                    <a16:creationId xmlns:a16="http://schemas.microsoft.com/office/drawing/2014/main" id="{2F36D812-2DE1-4A12-BD3E-157C0620AB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35488" y="2559050"/>
                <a:ext cx="136525" cy="136525"/>
              </a:xfrm>
              <a:custGeom>
                <a:avLst/>
                <a:gdLst>
                  <a:gd name="T0" fmla="*/ 23 w 45"/>
                  <a:gd name="T1" fmla="*/ 45 h 45"/>
                  <a:gd name="T2" fmla="*/ 45 w 45"/>
                  <a:gd name="T3" fmla="*/ 22 h 45"/>
                  <a:gd name="T4" fmla="*/ 23 w 45"/>
                  <a:gd name="T5" fmla="*/ 0 h 45"/>
                  <a:gd name="T6" fmla="*/ 0 w 45"/>
                  <a:gd name="T7" fmla="*/ 22 h 45"/>
                  <a:gd name="T8" fmla="*/ 23 w 45"/>
                  <a:gd name="T9" fmla="*/ 45 h 45"/>
                  <a:gd name="T10" fmla="*/ 23 w 45"/>
                  <a:gd name="T11" fmla="*/ 6 h 45"/>
                  <a:gd name="T12" fmla="*/ 39 w 45"/>
                  <a:gd name="T13" fmla="*/ 22 h 45"/>
                  <a:gd name="T14" fmla="*/ 23 w 45"/>
                  <a:gd name="T15" fmla="*/ 38 h 45"/>
                  <a:gd name="T16" fmla="*/ 7 w 45"/>
                  <a:gd name="T17" fmla="*/ 22 h 45"/>
                  <a:gd name="T18" fmla="*/ 23 w 45"/>
                  <a:gd name="T19" fmla="*/ 6 h 45"/>
                  <a:gd name="T20" fmla="*/ 23 w 45"/>
                  <a:gd name="T21" fmla="*/ 6 h 45"/>
                  <a:gd name="T22" fmla="*/ 23 w 45"/>
                  <a:gd name="T23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" h="45">
                    <a:moveTo>
                      <a:pt x="23" y="45"/>
                    </a:moveTo>
                    <a:cubicBezTo>
                      <a:pt x="35" y="45"/>
                      <a:pt x="45" y="35"/>
                      <a:pt x="45" y="22"/>
                    </a:cubicBezTo>
                    <a:cubicBezTo>
                      <a:pt x="45" y="10"/>
                      <a:pt x="35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5"/>
                      <a:pt x="10" y="45"/>
                      <a:pt x="23" y="45"/>
                    </a:cubicBezTo>
                    <a:close/>
                    <a:moveTo>
                      <a:pt x="23" y="6"/>
                    </a:move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8"/>
                      <a:pt x="23" y="38"/>
                    </a:cubicBezTo>
                    <a:cubicBezTo>
                      <a:pt x="14" y="38"/>
                      <a:pt x="7" y="31"/>
                      <a:pt x="7" y="22"/>
                    </a:cubicBezTo>
                    <a:cubicBezTo>
                      <a:pt x="7" y="13"/>
                      <a:pt x="14" y="6"/>
                      <a:pt x="23" y="6"/>
                    </a:cubicBezTo>
                    <a:close/>
                    <a:moveTo>
                      <a:pt x="23" y="6"/>
                    </a:moveTo>
                    <a:cubicBezTo>
                      <a:pt x="23" y="6"/>
                      <a:pt x="23" y="6"/>
                      <a:pt x="23" y="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2">
                <a:extLst>
                  <a:ext uri="{FF2B5EF4-FFF2-40B4-BE49-F238E27FC236}">
                    <a16:creationId xmlns:a16="http://schemas.microsoft.com/office/drawing/2014/main" id="{14D951C0-04AD-4259-BDA9-D568AA6EBC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14826" y="2859088"/>
                <a:ext cx="581025" cy="163513"/>
              </a:xfrm>
              <a:custGeom>
                <a:avLst/>
                <a:gdLst>
                  <a:gd name="T0" fmla="*/ 134 w 192"/>
                  <a:gd name="T1" fmla="*/ 0 h 54"/>
                  <a:gd name="T2" fmla="*/ 131 w 192"/>
                  <a:gd name="T3" fmla="*/ 3 h 54"/>
                  <a:gd name="T4" fmla="*/ 134 w 192"/>
                  <a:gd name="T5" fmla="*/ 6 h 54"/>
                  <a:gd name="T6" fmla="*/ 185 w 192"/>
                  <a:gd name="T7" fmla="*/ 27 h 54"/>
                  <a:gd name="T8" fmla="*/ 96 w 192"/>
                  <a:gd name="T9" fmla="*/ 48 h 54"/>
                  <a:gd name="T10" fmla="*/ 6 w 192"/>
                  <a:gd name="T11" fmla="*/ 27 h 54"/>
                  <a:gd name="T12" fmla="*/ 58 w 192"/>
                  <a:gd name="T13" fmla="*/ 6 h 54"/>
                  <a:gd name="T14" fmla="*/ 60 w 192"/>
                  <a:gd name="T15" fmla="*/ 3 h 54"/>
                  <a:gd name="T16" fmla="*/ 57 w 192"/>
                  <a:gd name="T17" fmla="*/ 0 h 54"/>
                  <a:gd name="T18" fmla="*/ 0 w 192"/>
                  <a:gd name="T19" fmla="*/ 27 h 54"/>
                  <a:gd name="T20" fmla="*/ 96 w 192"/>
                  <a:gd name="T21" fmla="*/ 54 h 54"/>
                  <a:gd name="T22" fmla="*/ 192 w 192"/>
                  <a:gd name="T23" fmla="*/ 27 h 54"/>
                  <a:gd name="T24" fmla="*/ 134 w 192"/>
                  <a:gd name="T25" fmla="*/ 0 h 54"/>
                  <a:gd name="T26" fmla="*/ 134 w 192"/>
                  <a:gd name="T27" fmla="*/ 0 h 54"/>
                  <a:gd name="T28" fmla="*/ 134 w 192"/>
                  <a:gd name="T2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2" h="54">
                    <a:moveTo>
                      <a:pt x="134" y="0"/>
                    </a:moveTo>
                    <a:cubicBezTo>
                      <a:pt x="133" y="0"/>
                      <a:pt x="131" y="1"/>
                      <a:pt x="131" y="3"/>
                    </a:cubicBezTo>
                    <a:cubicBezTo>
                      <a:pt x="131" y="5"/>
                      <a:pt x="132" y="6"/>
                      <a:pt x="134" y="6"/>
                    </a:cubicBezTo>
                    <a:cubicBezTo>
                      <a:pt x="167" y="10"/>
                      <a:pt x="185" y="21"/>
                      <a:pt x="185" y="27"/>
                    </a:cubicBezTo>
                    <a:cubicBezTo>
                      <a:pt x="185" y="36"/>
                      <a:pt x="151" y="48"/>
                      <a:pt x="96" y="48"/>
                    </a:cubicBezTo>
                    <a:cubicBezTo>
                      <a:pt x="40" y="48"/>
                      <a:pt x="6" y="36"/>
                      <a:pt x="6" y="27"/>
                    </a:cubicBezTo>
                    <a:cubicBezTo>
                      <a:pt x="6" y="21"/>
                      <a:pt x="24" y="10"/>
                      <a:pt x="58" y="6"/>
                    </a:cubicBezTo>
                    <a:cubicBezTo>
                      <a:pt x="59" y="6"/>
                      <a:pt x="61" y="5"/>
                      <a:pt x="60" y="3"/>
                    </a:cubicBezTo>
                    <a:cubicBezTo>
                      <a:pt x="60" y="1"/>
                      <a:pt x="59" y="0"/>
                      <a:pt x="57" y="0"/>
                    </a:cubicBezTo>
                    <a:cubicBezTo>
                      <a:pt x="23" y="4"/>
                      <a:pt x="0" y="15"/>
                      <a:pt x="0" y="27"/>
                    </a:cubicBezTo>
                    <a:cubicBezTo>
                      <a:pt x="0" y="41"/>
                      <a:pt x="33" y="54"/>
                      <a:pt x="96" y="54"/>
                    </a:cubicBezTo>
                    <a:cubicBezTo>
                      <a:pt x="159" y="54"/>
                      <a:pt x="192" y="41"/>
                      <a:pt x="192" y="27"/>
                    </a:cubicBezTo>
                    <a:cubicBezTo>
                      <a:pt x="192" y="15"/>
                      <a:pt x="168" y="4"/>
                      <a:pt x="134" y="0"/>
                    </a:cubicBezTo>
                    <a:close/>
                    <a:moveTo>
                      <a:pt x="134" y="0"/>
                    </a:moveTo>
                    <a:cubicBezTo>
                      <a:pt x="134" y="0"/>
                      <a:pt x="134" y="0"/>
                      <a:pt x="134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B54F28AE-57B1-4032-BB26-CC6C2DCBA790}"/>
              </a:ext>
            </a:extLst>
          </p:cNvPr>
          <p:cNvGrpSpPr/>
          <p:nvPr/>
        </p:nvGrpSpPr>
        <p:grpSpPr>
          <a:xfrm>
            <a:off x="5293723" y="4845946"/>
            <a:ext cx="2234457" cy="1193057"/>
            <a:chOff x="-2461262" y="2846982"/>
            <a:chExt cx="2234457" cy="1193057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B91EA7F-72DC-4C8F-A55B-38B005DF8DB3}"/>
                </a:ext>
              </a:extLst>
            </p:cNvPr>
            <p:cNvSpPr txBox="1"/>
            <p:nvPr/>
          </p:nvSpPr>
          <p:spPr>
            <a:xfrm>
              <a:off x="-2461262" y="2846982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2013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B9C798E2-976A-413C-B283-F1ACE9B8842E}"/>
                </a:ext>
              </a:extLst>
            </p:cNvPr>
            <p:cNvSpPr/>
            <p:nvPr/>
          </p:nvSpPr>
          <p:spPr>
            <a:xfrm>
              <a:off x="-2461262" y="3178265"/>
              <a:ext cx="223445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typesetting industry. Lorem make a type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specime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4CF4B37-7DED-4B9F-BBD0-1D0EF5BECB09}"/>
              </a:ext>
            </a:extLst>
          </p:cNvPr>
          <p:cNvGrpSpPr/>
          <p:nvPr/>
        </p:nvGrpSpPr>
        <p:grpSpPr>
          <a:xfrm>
            <a:off x="8508538" y="4845946"/>
            <a:ext cx="2234457" cy="1193057"/>
            <a:chOff x="-2461262" y="2846982"/>
            <a:chExt cx="2234457" cy="119305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1BCBB2-9C27-4D83-9FDD-4056600271FC}"/>
                </a:ext>
              </a:extLst>
            </p:cNvPr>
            <p:cNvSpPr txBox="1"/>
            <p:nvPr/>
          </p:nvSpPr>
          <p:spPr>
            <a:xfrm>
              <a:off x="-2461262" y="2846982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2013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0A24D4E-D8EC-4471-AB02-3FEA8D3EF9E6}"/>
                </a:ext>
              </a:extLst>
            </p:cNvPr>
            <p:cNvSpPr/>
            <p:nvPr/>
          </p:nvSpPr>
          <p:spPr>
            <a:xfrm>
              <a:off x="-2461262" y="3178265"/>
              <a:ext cx="223445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typesetting industry. Lorem make a type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specime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423EA4-51CC-489A-AAB1-821DDFBC3D28}"/>
              </a:ext>
            </a:extLst>
          </p:cNvPr>
          <p:cNvSpPr/>
          <p:nvPr/>
        </p:nvSpPr>
        <p:spPr>
          <a:xfrm>
            <a:off x="838202" y="2010625"/>
            <a:ext cx="3470664" cy="314194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Rectangle 354">
            <a:extLst>
              <a:ext uri="{FF2B5EF4-FFF2-40B4-BE49-F238E27FC236}">
                <a16:creationId xmlns:a16="http://schemas.microsoft.com/office/drawing/2014/main" id="{C9D6CC9A-11EC-4A13-A2E2-C226C3389DEC}"/>
              </a:ext>
            </a:extLst>
          </p:cNvPr>
          <p:cNvSpPr/>
          <p:nvPr/>
        </p:nvSpPr>
        <p:spPr>
          <a:xfrm>
            <a:off x="4360669" y="2010626"/>
            <a:ext cx="3470664" cy="31419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ctangle 355">
            <a:extLst>
              <a:ext uri="{FF2B5EF4-FFF2-40B4-BE49-F238E27FC236}">
                <a16:creationId xmlns:a16="http://schemas.microsoft.com/office/drawing/2014/main" id="{A7E5993D-8C29-485F-BA15-41EDB4BA348A}"/>
              </a:ext>
            </a:extLst>
          </p:cNvPr>
          <p:cNvSpPr/>
          <p:nvPr/>
        </p:nvSpPr>
        <p:spPr>
          <a:xfrm>
            <a:off x="7883136" y="2010626"/>
            <a:ext cx="3470664" cy="314194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ctangle 346">
            <a:extLst>
              <a:ext uri="{FF2B5EF4-FFF2-40B4-BE49-F238E27FC236}">
                <a16:creationId xmlns:a16="http://schemas.microsoft.com/office/drawing/2014/main" id="{0AC13B9E-2BA3-40C5-A20B-2DFE55FC4967}"/>
              </a:ext>
            </a:extLst>
          </p:cNvPr>
          <p:cNvSpPr/>
          <p:nvPr/>
        </p:nvSpPr>
        <p:spPr>
          <a:xfrm>
            <a:off x="2217267" y="5539750"/>
            <a:ext cx="775746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358" name="Freeform 5">
            <a:extLst>
              <a:ext uri="{FF2B5EF4-FFF2-40B4-BE49-F238E27FC236}">
                <a16:creationId xmlns:a16="http://schemas.microsoft.com/office/drawing/2014/main" id="{32D22FEC-36D7-465F-8E5E-4BD53088A101}"/>
              </a:ext>
            </a:extLst>
          </p:cNvPr>
          <p:cNvSpPr>
            <a:spLocks/>
          </p:cNvSpPr>
          <p:nvPr/>
        </p:nvSpPr>
        <p:spPr bwMode="auto">
          <a:xfrm>
            <a:off x="2175865" y="3701595"/>
            <a:ext cx="795338" cy="1450975"/>
          </a:xfrm>
          <a:custGeom>
            <a:avLst/>
            <a:gdLst>
              <a:gd name="T0" fmla="*/ 130 w 163"/>
              <a:gd name="T1" fmla="*/ 299 h 299"/>
              <a:gd name="T2" fmla="*/ 123 w 163"/>
              <a:gd name="T3" fmla="*/ 133 h 299"/>
              <a:gd name="T4" fmla="*/ 161 w 163"/>
              <a:gd name="T5" fmla="*/ 48 h 299"/>
              <a:gd name="T6" fmla="*/ 143 w 163"/>
              <a:gd name="T7" fmla="*/ 51 h 299"/>
              <a:gd name="T8" fmla="*/ 108 w 163"/>
              <a:gd name="T9" fmla="*/ 75 h 299"/>
              <a:gd name="T10" fmla="*/ 80 w 163"/>
              <a:gd name="T11" fmla="*/ 6 h 299"/>
              <a:gd name="T12" fmla="*/ 77 w 163"/>
              <a:gd name="T13" fmla="*/ 52 h 299"/>
              <a:gd name="T14" fmla="*/ 48 w 163"/>
              <a:gd name="T15" fmla="*/ 33 h 299"/>
              <a:gd name="T16" fmla="*/ 27 w 163"/>
              <a:gd name="T17" fmla="*/ 17 h 299"/>
              <a:gd name="T18" fmla="*/ 52 w 163"/>
              <a:gd name="T19" fmla="*/ 75 h 299"/>
              <a:gd name="T20" fmla="*/ 10 w 163"/>
              <a:gd name="T21" fmla="*/ 35 h 299"/>
              <a:gd name="T22" fmla="*/ 9 w 163"/>
              <a:gd name="T23" fmla="*/ 53 h 299"/>
              <a:gd name="T24" fmla="*/ 43 w 163"/>
              <a:gd name="T25" fmla="*/ 93 h 299"/>
              <a:gd name="T26" fmla="*/ 10 w 163"/>
              <a:gd name="T27" fmla="*/ 76 h 299"/>
              <a:gd name="T28" fmla="*/ 20 w 163"/>
              <a:gd name="T29" fmla="*/ 98 h 299"/>
              <a:gd name="T30" fmla="*/ 71 w 163"/>
              <a:gd name="T31" fmla="*/ 161 h 299"/>
              <a:gd name="T32" fmla="*/ 62 w 163"/>
              <a:gd name="T33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3" h="299">
                <a:moveTo>
                  <a:pt x="130" y="299"/>
                </a:moveTo>
                <a:cubicBezTo>
                  <a:pt x="130" y="299"/>
                  <a:pt x="107" y="195"/>
                  <a:pt x="123" y="133"/>
                </a:cubicBezTo>
                <a:cubicBezTo>
                  <a:pt x="139" y="70"/>
                  <a:pt x="163" y="57"/>
                  <a:pt x="161" y="48"/>
                </a:cubicBezTo>
                <a:cubicBezTo>
                  <a:pt x="159" y="38"/>
                  <a:pt x="147" y="42"/>
                  <a:pt x="143" y="51"/>
                </a:cubicBezTo>
                <a:cubicBezTo>
                  <a:pt x="139" y="60"/>
                  <a:pt x="123" y="79"/>
                  <a:pt x="108" y="75"/>
                </a:cubicBezTo>
                <a:cubicBezTo>
                  <a:pt x="94" y="72"/>
                  <a:pt x="91" y="12"/>
                  <a:pt x="80" y="6"/>
                </a:cubicBezTo>
                <a:cubicBezTo>
                  <a:pt x="70" y="0"/>
                  <a:pt x="73" y="28"/>
                  <a:pt x="77" y="52"/>
                </a:cubicBezTo>
                <a:cubicBezTo>
                  <a:pt x="80" y="76"/>
                  <a:pt x="60" y="62"/>
                  <a:pt x="48" y="33"/>
                </a:cubicBezTo>
                <a:cubicBezTo>
                  <a:pt x="36" y="4"/>
                  <a:pt x="28" y="13"/>
                  <a:pt x="27" y="17"/>
                </a:cubicBezTo>
                <a:cubicBezTo>
                  <a:pt x="25" y="21"/>
                  <a:pt x="54" y="72"/>
                  <a:pt x="52" y="75"/>
                </a:cubicBezTo>
                <a:cubicBezTo>
                  <a:pt x="49" y="77"/>
                  <a:pt x="13" y="34"/>
                  <a:pt x="10" y="35"/>
                </a:cubicBezTo>
                <a:cubicBezTo>
                  <a:pt x="6" y="36"/>
                  <a:pt x="0" y="40"/>
                  <a:pt x="9" y="53"/>
                </a:cubicBezTo>
                <a:cubicBezTo>
                  <a:pt x="17" y="67"/>
                  <a:pt x="44" y="90"/>
                  <a:pt x="43" y="93"/>
                </a:cubicBezTo>
                <a:cubicBezTo>
                  <a:pt x="41" y="97"/>
                  <a:pt x="18" y="76"/>
                  <a:pt x="10" y="76"/>
                </a:cubicBezTo>
                <a:cubicBezTo>
                  <a:pt x="2" y="75"/>
                  <a:pt x="5" y="87"/>
                  <a:pt x="20" y="98"/>
                </a:cubicBezTo>
                <a:cubicBezTo>
                  <a:pt x="34" y="109"/>
                  <a:pt x="71" y="121"/>
                  <a:pt x="71" y="161"/>
                </a:cubicBezTo>
                <a:cubicBezTo>
                  <a:pt x="72" y="202"/>
                  <a:pt x="62" y="299"/>
                  <a:pt x="62" y="299"/>
                </a:cubicBezTo>
              </a:path>
            </a:pathLst>
          </a:custGeom>
          <a:solidFill>
            <a:srgbClr val="A27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E53C5206-5F41-4159-9F2B-4545FD4618D1}"/>
              </a:ext>
            </a:extLst>
          </p:cNvPr>
          <p:cNvGrpSpPr/>
          <p:nvPr/>
        </p:nvGrpSpPr>
        <p:grpSpPr>
          <a:xfrm>
            <a:off x="1509115" y="2661783"/>
            <a:ext cx="2128838" cy="1679574"/>
            <a:chOff x="838200" y="2014538"/>
            <a:chExt cx="2128838" cy="1679574"/>
          </a:xfrm>
          <a:solidFill>
            <a:schemeClr val="accent5"/>
          </a:solidFill>
        </p:grpSpPr>
        <p:sp>
          <p:nvSpPr>
            <p:cNvPr id="360" name="Freeform 6">
              <a:extLst>
                <a:ext uri="{FF2B5EF4-FFF2-40B4-BE49-F238E27FC236}">
                  <a16:creationId xmlns:a16="http://schemas.microsoft.com/office/drawing/2014/main" id="{7E9400A3-513B-4FC6-AB77-3D54953DA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0213" y="2601913"/>
              <a:ext cx="360363" cy="422275"/>
            </a:xfrm>
            <a:custGeom>
              <a:avLst/>
              <a:gdLst>
                <a:gd name="T0" fmla="*/ 33 w 74"/>
                <a:gd name="T1" fmla="*/ 87 h 87"/>
                <a:gd name="T2" fmla="*/ 2 w 74"/>
                <a:gd name="T3" fmla="*/ 51 h 87"/>
                <a:gd name="T4" fmla="*/ 15 w 74"/>
                <a:gd name="T5" fmla="*/ 0 h 87"/>
                <a:gd name="T6" fmla="*/ 33 w 74"/>
                <a:gd name="T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87">
                  <a:moveTo>
                    <a:pt x="33" y="87"/>
                  </a:moveTo>
                  <a:cubicBezTo>
                    <a:pt x="33" y="87"/>
                    <a:pt x="4" y="78"/>
                    <a:pt x="2" y="51"/>
                  </a:cubicBezTo>
                  <a:cubicBezTo>
                    <a:pt x="0" y="23"/>
                    <a:pt x="15" y="0"/>
                    <a:pt x="15" y="0"/>
                  </a:cubicBezTo>
                  <a:cubicBezTo>
                    <a:pt x="15" y="0"/>
                    <a:pt x="74" y="40"/>
                    <a:pt x="33" y="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7">
              <a:extLst>
                <a:ext uri="{FF2B5EF4-FFF2-40B4-BE49-F238E27FC236}">
                  <a16:creationId xmlns:a16="http://schemas.microsoft.com/office/drawing/2014/main" id="{0FD89151-C08C-4857-98E3-A967B8790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2400" y="2752725"/>
              <a:ext cx="282575" cy="301625"/>
            </a:xfrm>
            <a:custGeom>
              <a:avLst/>
              <a:gdLst>
                <a:gd name="T0" fmla="*/ 38 w 58"/>
                <a:gd name="T1" fmla="*/ 62 h 62"/>
                <a:gd name="T2" fmla="*/ 7 w 58"/>
                <a:gd name="T3" fmla="*/ 41 h 62"/>
                <a:gd name="T4" fmla="*/ 5 w 58"/>
                <a:gd name="T5" fmla="*/ 0 h 62"/>
                <a:gd name="T6" fmla="*/ 38 w 58"/>
                <a:gd name="T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62">
                  <a:moveTo>
                    <a:pt x="38" y="62"/>
                  </a:moveTo>
                  <a:cubicBezTo>
                    <a:pt x="38" y="62"/>
                    <a:pt x="14" y="62"/>
                    <a:pt x="7" y="41"/>
                  </a:cubicBezTo>
                  <a:cubicBezTo>
                    <a:pt x="0" y="21"/>
                    <a:pt x="5" y="0"/>
                    <a:pt x="5" y="0"/>
                  </a:cubicBezTo>
                  <a:cubicBezTo>
                    <a:pt x="5" y="0"/>
                    <a:pt x="58" y="17"/>
                    <a:pt x="38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8">
              <a:extLst>
                <a:ext uri="{FF2B5EF4-FFF2-40B4-BE49-F238E27FC236}">
                  <a16:creationId xmlns:a16="http://schemas.microsoft.com/office/drawing/2014/main" id="{958ACDFB-3319-4FF0-B3B8-409E431DC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338" y="2451100"/>
              <a:ext cx="303213" cy="325437"/>
            </a:xfrm>
            <a:custGeom>
              <a:avLst/>
              <a:gdLst>
                <a:gd name="T0" fmla="*/ 16 w 62"/>
                <a:gd name="T1" fmla="*/ 67 h 67"/>
                <a:gd name="T2" fmla="*/ 9 w 62"/>
                <a:gd name="T3" fmla="*/ 30 h 67"/>
                <a:gd name="T4" fmla="*/ 36 w 62"/>
                <a:gd name="T5" fmla="*/ 0 h 67"/>
                <a:gd name="T6" fmla="*/ 16 w 62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67">
                  <a:moveTo>
                    <a:pt x="16" y="67"/>
                  </a:moveTo>
                  <a:cubicBezTo>
                    <a:pt x="16" y="67"/>
                    <a:pt x="0" y="50"/>
                    <a:pt x="9" y="30"/>
                  </a:cubicBezTo>
                  <a:cubicBezTo>
                    <a:pt x="18" y="11"/>
                    <a:pt x="36" y="0"/>
                    <a:pt x="36" y="0"/>
                  </a:cubicBezTo>
                  <a:cubicBezTo>
                    <a:pt x="36" y="0"/>
                    <a:pt x="62" y="49"/>
                    <a:pt x="16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9">
              <a:extLst>
                <a:ext uri="{FF2B5EF4-FFF2-40B4-BE49-F238E27FC236}">
                  <a16:creationId xmlns:a16="http://schemas.microsoft.com/office/drawing/2014/main" id="{975CBD39-5324-4AAC-958B-5FA6B9843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513" y="3009900"/>
              <a:ext cx="223838" cy="223837"/>
            </a:xfrm>
            <a:custGeom>
              <a:avLst/>
              <a:gdLst>
                <a:gd name="T0" fmla="*/ 42 w 46"/>
                <a:gd name="T1" fmla="*/ 40 h 46"/>
                <a:gd name="T2" fmla="*/ 12 w 46"/>
                <a:gd name="T3" fmla="*/ 32 h 46"/>
                <a:gd name="T4" fmla="*/ 0 w 46"/>
                <a:gd name="T5" fmla="*/ 0 h 46"/>
                <a:gd name="T6" fmla="*/ 42 w 46"/>
                <a:gd name="T7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42" y="40"/>
                  </a:moveTo>
                  <a:cubicBezTo>
                    <a:pt x="42" y="40"/>
                    <a:pt x="23" y="46"/>
                    <a:pt x="12" y="32"/>
                  </a:cubicBezTo>
                  <a:cubicBezTo>
                    <a:pt x="1" y="18"/>
                    <a:pt x="0" y="0"/>
                    <a:pt x="0" y="0"/>
                  </a:cubicBezTo>
                  <a:cubicBezTo>
                    <a:pt x="0" y="0"/>
                    <a:pt x="46" y="0"/>
                    <a:pt x="42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10">
              <a:extLst>
                <a:ext uri="{FF2B5EF4-FFF2-40B4-BE49-F238E27FC236}">
                  <a16:creationId xmlns:a16="http://schemas.microsoft.com/office/drawing/2014/main" id="{FA6D0169-714E-486B-B6FC-907ACAC8A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3013" y="3233738"/>
              <a:ext cx="273050" cy="252412"/>
            </a:xfrm>
            <a:custGeom>
              <a:avLst/>
              <a:gdLst>
                <a:gd name="T0" fmla="*/ 56 w 56"/>
                <a:gd name="T1" fmla="*/ 38 h 52"/>
                <a:gd name="T2" fmla="*/ 25 w 56"/>
                <a:gd name="T3" fmla="*/ 44 h 52"/>
                <a:gd name="T4" fmla="*/ 0 w 56"/>
                <a:gd name="T5" fmla="*/ 21 h 52"/>
                <a:gd name="T6" fmla="*/ 56 w 56"/>
                <a:gd name="T7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2">
                  <a:moveTo>
                    <a:pt x="56" y="38"/>
                  </a:moveTo>
                  <a:cubicBezTo>
                    <a:pt x="56" y="38"/>
                    <a:pt x="41" y="52"/>
                    <a:pt x="25" y="44"/>
                  </a:cubicBezTo>
                  <a:cubicBezTo>
                    <a:pt x="9" y="36"/>
                    <a:pt x="0" y="21"/>
                    <a:pt x="0" y="21"/>
                  </a:cubicBezTo>
                  <a:cubicBezTo>
                    <a:pt x="0" y="21"/>
                    <a:pt x="42" y="0"/>
                    <a:pt x="56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11">
              <a:extLst>
                <a:ext uri="{FF2B5EF4-FFF2-40B4-BE49-F238E27FC236}">
                  <a16:creationId xmlns:a16="http://schemas.microsoft.com/office/drawing/2014/main" id="{1313485B-F8B5-47B6-A4E5-E03F18274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163" y="3460750"/>
              <a:ext cx="268288" cy="233362"/>
            </a:xfrm>
            <a:custGeom>
              <a:avLst/>
              <a:gdLst>
                <a:gd name="T0" fmla="*/ 55 w 55"/>
                <a:gd name="T1" fmla="*/ 22 h 48"/>
                <a:gd name="T2" fmla="*/ 34 w 55"/>
                <a:gd name="T3" fmla="*/ 45 h 48"/>
                <a:gd name="T4" fmla="*/ 0 w 55"/>
                <a:gd name="T5" fmla="*/ 42 h 48"/>
                <a:gd name="T6" fmla="*/ 55 w 55"/>
                <a:gd name="T7" fmla="*/ 2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48">
                  <a:moveTo>
                    <a:pt x="55" y="22"/>
                  </a:moveTo>
                  <a:cubicBezTo>
                    <a:pt x="55" y="22"/>
                    <a:pt x="52" y="41"/>
                    <a:pt x="34" y="45"/>
                  </a:cubicBezTo>
                  <a:cubicBezTo>
                    <a:pt x="17" y="48"/>
                    <a:pt x="0" y="42"/>
                    <a:pt x="0" y="42"/>
                  </a:cubicBezTo>
                  <a:cubicBezTo>
                    <a:pt x="0" y="42"/>
                    <a:pt x="20" y="0"/>
                    <a:pt x="55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12">
              <a:extLst>
                <a:ext uri="{FF2B5EF4-FFF2-40B4-BE49-F238E27FC236}">
                  <a16:creationId xmlns:a16="http://schemas.microsoft.com/office/drawing/2014/main" id="{58E41651-6BC3-4952-B0E0-3D43DD35F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038" y="3384550"/>
              <a:ext cx="273050" cy="231775"/>
            </a:xfrm>
            <a:custGeom>
              <a:avLst/>
              <a:gdLst>
                <a:gd name="T0" fmla="*/ 56 w 56"/>
                <a:gd name="T1" fmla="*/ 23 h 48"/>
                <a:gd name="T2" fmla="*/ 34 w 56"/>
                <a:gd name="T3" fmla="*/ 45 h 48"/>
                <a:gd name="T4" fmla="*/ 0 w 56"/>
                <a:gd name="T5" fmla="*/ 40 h 48"/>
                <a:gd name="T6" fmla="*/ 56 w 56"/>
                <a:gd name="T7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8">
                  <a:moveTo>
                    <a:pt x="56" y="23"/>
                  </a:moveTo>
                  <a:cubicBezTo>
                    <a:pt x="56" y="23"/>
                    <a:pt x="52" y="43"/>
                    <a:pt x="34" y="45"/>
                  </a:cubicBezTo>
                  <a:cubicBezTo>
                    <a:pt x="16" y="48"/>
                    <a:pt x="0" y="40"/>
                    <a:pt x="0" y="40"/>
                  </a:cubicBezTo>
                  <a:cubicBezTo>
                    <a:pt x="0" y="40"/>
                    <a:pt x="22" y="0"/>
                    <a:pt x="56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13">
              <a:extLst>
                <a:ext uri="{FF2B5EF4-FFF2-40B4-BE49-F238E27FC236}">
                  <a16:creationId xmlns:a16="http://schemas.microsoft.com/office/drawing/2014/main" id="{F89780E3-5AFF-47BC-9F87-87992292A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0" y="3038475"/>
              <a:ext cx="273050" cy="252412"/>
            </a:xfrm>
            <a:custGeom>
              <a:avLst/>
              <a:gdLst>
                <a:gd name="T0" fmla="*/ 56 w 56"/>
                <a:gd name="T1" fmla="*/ 38 h 52"/>
                <a:gd name="T2" fmla="*/ 25 w 56"/>
                <a:gd name="T3" fmla="*/ 45 h 52"/>
                <a:gd name="T4" fmla="*/ 0 w 56"/>
                <a:gd name="T5" fmla="*/ 22 h 52"/>
                <a:gd name="T6" fmla="*/ 56 w 56"/>
                <a:gd name="T7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2">
                  <a:moveTo>
                    <a:pt x="56" y="38"/>
                  </a:moveTo>
                  <a:cubicBezTo>
                    <a:pt x="56" y="38"/>
                    <a:pt x="42" y="52"/>
                    <a:pt x="25" y="45"/>
                  </a:cubicBezTo>
                  <a:cubicBezTo>
                    <a:pt x="9" y="38"/>
                    <a:pt x="0" y="22"/>
                    <a:pt x="0" y="22"/>
                  </a:cubicBezTo>
                  <a:cubicBezTo>
                    <a:pt x="0" y="22"/>
                    <a:pt x="40" y="0"/>
                    <a:pt x="56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14">
              <a:extLst>
                <a:ext uri="{FF2B5EF4-FFF2-40B4-BE49-F238E27FC236}">
                  <a16:creationId xmlns:a16="http://schemas.microsoft.com/office/drawing/2014/main" id="{E88F50A0-16F3-471C-9957-F196411C0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250" y="3228975"/>
              <a:ext cx="233363" cy="193675"/>
            </a:xfrm>
            <a:custGeom>
              <a:avLst/>
              <a:gdLst>
                <a:gd name="T0" fmla="*/ 48 w 48"/>
                <a:gd name="T1" fmla="*/ 26 h 40"/>
                <a:gd name="T2" fmla="*/ 26 w 48"/>
                <a:gd name="T3" fmla="*/ 38 h 40"/>
                <a:gd name="T4" fmla="*/ 0 w 48"/>
                <a:gd name="T5" fmla="*/ 27 h 40"/>
                <a:gd name="T6" fmla="*/ 48 w 48"/>
                <a:gd name="T7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0">
                  <a:moveTo>
                    <a:pt x="48" y="26"/>
                  </a:moveTo>
                  <a:cubicBezTo>
                    <a:pt x="48" y="26"/>
                    <a:pt x="41" y="40"/>
                    <a:pt x="26" y="38"/>
                  </a:cubicBezTo>
                  <a:cubicBezTo>
                    <a:pt x="11" y="37"/>
                    <a:pt x="0" y="27"/>
                    <a:pt x="0" y="27"/>
                  </a:cubicBezTo>
                  <a:cubicBezTo>
                    <a:pt x="0" y="27"/>
                    <a:pt x="27" y="0"/>
                    <a:pt x="48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15">
              <a:extLst>
                <a:ext uri="{FF2B5EF4-FFF2-40B4-BE49-F238E27FC236}">
                  <a16:creationId xmlns:a16="http://schemas.microsoft.com/office/drawing/2014/main" id="{0DACDE85-1BDD-4FCB-A16C-74636F1C1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988" y="2743200"/>
              <a:ext cx="184150" cy="193675"/>
            </a:xfrm>
            <a:custGeom>
              <a:avLst/>
              <a:gdLst>
                <a:gd name="T0" fmla="*/ 38 w 38"/>
                <a:gd name="T1" fmla="*/ 33 h 40"/>
                <a:gd name="T2" fmla="*/ 13 w 38"/>
                <a:gd name="T3" fmla="*/ 30 h 40"/>
                <a:gd name="T4" fmla="*/ 0 w 38"/>
                <a:gd name="T5" fmla="*/ 5 h 40"/>
                <a:gd name="T6" fmla="*/ 38 w 38"/>
                <a:gd name="T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38" y="33"/>
                  </a:moveTo>
                  <a:cubicBezTo>
                    <a:pt x="38" y="33"/>
                    <a:pt x="24" y="40"/>
                    <a:pt x="13" y="30"/>
                  </a:cubicBezTo>
                  <a:cubicBezTo>
                    <a:pt x="3" y="19"/>
                    <a:pt x="0" y="5"/>
                    <a:pt x="0" y="5"/>
                  </a:cubicBezTo>
                  <a:cubicBezTo>
                    <a:pt x="0" y="5"/>
                    <a:pt x="37" y="0"/>
                    <a:pt x="38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16">
              <a:extLst>
                <a:ext uri="{FF2B5EF4-FFF2-40B4-BE49-F238E27FC236}">
                  <a16:creationId xmlns:a16="http://schemas.microsoft.com/office/drawing/2014/main" id="{D1F2B2C1-0AAC-4786-B9DC-B59220C38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775" y="2601913"/>
              <a:ext cx="150813" cy="160337"/>
            </a:xfrm>
            <a:custGeom>
              <a:avLst/>
              <a:gdLst>
                <a:gd name="T0" fmla="*/ 31 w 31"/>
                <a:gd name="T1" fmla="*/ 27 h 33"/>
                <a:gd name="T2" fmla="*/ 11 w 31"/>
                <a:gd name="T3" fmla="*/ 24 h 33"/>
                <a:gd name="T4" fmla="*/ 0 w 31"/>
                <a:gd name="T5" fmla="*/ 5 h 33"/>
                <a:gd name="T6" fmla="*/ 31 w 31"/>
                <a:gd name="T7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3">
                  <a:moveTo>
                    <a:pt x="31" y="27"/>
                  </a:moveTo>
                  <a:cubicBezTo>
                    <a:pt x="31" y="27"/>
                    <a:pt x="19" y="33"/>
                    <a:pt x="11" y="24"/>
                  </a:cubicBezTo>
                  <a:cubicBezTo>
                    <a:pt x="2" y="16"/>
                    <a:pt x="0" y="5"/>
                    <a:pt x="0" y="5"/>
                  </a:cubicBezTo>
                  <a:cubicBezTo>
                    <a:pt x="0" y="5"/>
                    <a:pt x="30" y="0"/>
                    <a:pt x="3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17">
              <a:extLst>
                <a:ext uri="{FF2B5EF4-FFF2-40B4-BE49-F238E27FC236}">
                  <a16:creationId xmlns:a16="http://schemas.microsoft.com/office/drawing/2014/main" id="{87D972B3-9AC8-4217-B5FE-6C2275180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063" y="2538413"/>
              <a:ext cx="185738" cy="195262"/>
            </a:xfrm>
            <a:custGeom>
              <a:avLst/>
              <a:gdLst>
                <a:gd name="T0" fmla="*/ 32 w 38"/>
                <a:gd name="T1" fmla="*/ 37 h 40"/>
                <a:gd name="T2" fmla="*/ 8 w 38"/>
                <a:gd name="T3" fmla="*/ 28 h 40"/>
                <a:gd name="T4" fmla="*/ 0 w 38"/>
                <a:gd name="T5" fmla="*/ 0 h 40"/>
                <a:gd name="T6" fmla="*/ 32 w 38"/>
                <a:gd name="T7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32" y="37"/>
                  </a:moveTo>
                  <a:cubicBezTo>
                    <a:pt x="32" y="37"/>
                    <a:pt x="16" y="40"/>
                    <a:pt x="8" y="28"/>
                  </a:cubicBezTo>
                  <a:cubicBezTo>
                    <a:pt x="0" y="15"/>
                    <a:pt x="0" y="0"/>
                    <a:pt x="0" y="0"/>
                  </a:cubicBezTo>
                  <a:cubicBezTo>
                    <a:pt x="0" y="0"/>
                    <a:pt x="38" y="4"/>
                    <a:pt x="32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18">
              <a:extLst>
                <a:ext uri="{FF2B5EF4-FFF2-40B4-BE49-F238E27FC236}">
                  <a16:creationId xmlns:a16="http://schemas.microsoft.com/office/drawing/2014/main" id="{F1D63712-2D7C-464F-9780-250BE3711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5875" y="2290763"/>
              <a:ext cx="185738" cy="195262"/>
            </a:xfrm>
            <a:custGeom>
              <a:avLst/>
              <a:gdLst>
                <a:gd name="T0" fmla="*/ 31 w 38"/>
                <a:gd name="T1" fmla="*/ 37 h 40"/>
                <a:gd name="T2" fmla="*/ 7 w 38"/>
                <a:gd name="T3" fmla="*/ 27 h 40"/>
                <a:gd name="T4" fmla="*/ 0 w 38"/>
                <a:gd name="T5" fmla="*/ 0 h 40"/>
                <a:gd name="T6" fmla="*/ 31 w 38"/>
                <a:gd name="T7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31" y="37"/>
                  </a:moveTo>
                  <a:cubicBezTo>
                    <a:pt x="31" y="37"/>
                    <a:pt x="15" y="40"/>
                    <a:pt x="7" y="27"/>
                  </a:cubicBezTo>
                  <a:cubicBezTo>
                    <a:pt x="0" y="15"/>
                    <a:pt x="0" y="0"/>
                    <a:pt x="0" y="0"/>
                  </a:cubicBezTo>
                  <a:cubicBezTo>
                    <a:pt x="0" y="0"/>
                    <a:pt x="38" y="4"/>
                    <a:pt x="31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19">
              <a:extLst>
                <a:ext uri="{FF2B5EF4-FFF2-40B4-BE49-F238E27FC236}">
                  <a16:creationId xmlns:a16="http://schemas.microsoft.com/office/drawing/2014/main" id="{BE19C3AE-0BEC-487D-8056-1D35D3E5F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7050" y="2014538"/>
              <a:ext cx="209550" cy="223837"/>
            </a:xfrm>
            <a:custGeom>
              <a:avLst/>
              <a:gdLst>
                <a:gd name="T0" fmla="*/ 11 w 43"/>
                <a:gd name="T1" fmla="*/ 46 h 46"/>
                <a:gd name="T2" fmla="*/ 7 w 43"/>
                <a:gd name="T3" fmla="*/ 21 h 46"/>
                <a:gd name="T4" fmla="*/ 26 w 43"/>
                <a:gd name="T5" fmla="*/ 0 h 46"/>
                <a:gd name="T6" fmla="*/ 11 w 43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6">
                  <a:moveTo>
                    <a:pt x="11" y="46"/>
                  </a:moveTo>
                  <a:cubicBezTo>
                    <a:pt x="11" y="46"/>
                    <a:pt x="0" y="34"/>
                    <a:pt x="7" y="21"/>
                  </a:cubicBezTo>
                  <a:cubicBezTo>
                    <a:pt x="14" y="7"/>
                    <a:pt x="26" y="0"/>
                    <a:pt x="26" y="0"/>
                  </a:cubicBezTo>
                  <a:cubicBezTo>
                    <a:pt x="26" y="0"/>
                    <a:pt x="43" y="35"/>
                    <a:pt x="1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20">
              <a:extLst>
                <a:ext uri="{FF2B5EF4-FFF2-40B4-BE49-F238E27FC236}">
                  <a16:creationId xmlns:a16="http://schemas.microsoft.com/office/drawing/2014/main" id="{6421FC50-F913-430E-AFED-96440EC3B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600" y="2554288"/>
              <a:ext cx="169863" cy="165100"/>
            </a:xfrm>
            <a:custGeom>
              <a:avLst/>
              <a:gdLst>
                <a:gd name="T0" fmla="*/ 3 w 35"/>
                <a:gd name="T1" fmla="*/ 29 h 34"/>
                <a:gd name="T2" fmla="*/ 11 w 35"/>
                <a:gd name="T3" fmla="*/ 7 h 34"/>
                <a:gd name="T4" fmla="*/ 35 w 35"/>
                <a:gd name="T5" fmla="*/ 0 h 34"/>
                <a:gd name="T6" fmla="*/ 3 w 35"/>
                <a:gd name="T7" fmla="*/ 2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4">
                  <a:moveTo>
                    <a:pt x="3" y="29"/>
                  </a:moveTo>
                  <a:cubicBezTo>
                    <a:pt x="3" y="29"/>
                    <a:pt x="0" y="14"/>
                    <a:pt x="11" y="7"/>
                  </a:cubicBezTo>
                  <a:cubicBezTo>
                    <a:pt x="22" y="0"/>
                    <a:pt x="35" y="0"/>
                    <a:pt x="35" y="0"/>
                  </a:cubicBezTo>
                  <a:cubicBezTo>
                    <a:pt x="35" y="0"/>
                    <a:pt x="32" y="34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21">
              <a:extLst>
                <a:ext uri="{FF2B5EF4-FFF2-40B4-BE49-F238E27FC236}">
                  <a16:creationId xmlns:a16="http://schemas.microsoft.com/office/drawing/2014/main" id="{B24FC954-A428-4AAB-B7CA-0B2066471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413" y="2951163"/>
              <a:ext cx="174625" cy="165100"/>
            </a:xfrm>
            <a:custGeom>
              <a:avLst/>
              <a:gdLst>
                <a:gd name="T0" fmla="*/ 4 w 36"/>
                <a:gd name="T1" fmla="*/ 29 h 34"/>
                <a:gd name="T2" fmla="*/ 11 w 36"/>
                <a:gd name="T3" fmla="*/ 7 h 34"/>
                <a:gd name="T4" fmla="*/ 36 w 36"/>
                <a:gd name="T5" fmla="*/ 0 h 34"/>
                <a:gd name="T6" fmla="*/ 4 w 36"/>
                <a:gd name="T7" fmla="*/ 2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4">
                  <a:moveTo>
                    <a:pt x="4" y="29"/>
                  </a:moveTo>
                  <a:cubicBezTo>
                    <a:pt x="4" y="29"/>
                    <a:pt x="0" y="15"/>
                    <a:pt x="11" y="7"/>
                  </a:cubicBezTo>
                  <a:cubicBezTo>
                    <a:pt x="22" y="0"/>
                    <a:pt x="36" y="0"/>
                    <a:pt x="36" y="0"/>
                  </a:cubicBezTo>
                  <a:cubicBezTo>
                    <a:pt x="36" y="0"/>
                    <a:pt x="33" y="34"/>
                    <a:pt x="4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22">
              <a:extLst>
                <a:ext uri="{FF2B5EF4-FFF2-40B4-BE49-F238E27FC236}">
                  <a16:creationId xmlns:a16="http://schemas.microsoft.com/office/drawing/2014/main" id="{62E8F601-6013-46EA-B751-D33609ACE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2976563"/>
              <a:ext cx="209550" cy="179387"/>
            </a:xfrm>
            <a:custGeom>
              <a:avLst/>
              <a:gdLst>
                <a:gd name="T0" fmla="*/ 43 w 43"/>
                <a:gd name="T1" fmla="*/ 25 h 37"/>
                <a:gd name="T2" fmla="*/ 22 w 43"/>
                <a:gd name="T3" fmla="*/ 34 h 37"/>
                <a:gd name="T4" fmla="*/ 0 w 43"/>
                <a:gd name="T5" fmla="*/ 21 h 37"/>
                <a:gd name="T6" fmla="*/ 43 w 43"/>
                <a:gd name="T7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7">
                  <a:moveTo>
                    <a:pt x="43" y="25"/>
                  </a:moveTo>
                  <a:cubicBezTo>
                    <a:pt x="43" y="25"/>
                    <a:pt x="35" y="37"/>
                    <a:pt x="22" y="34"/>
                  </a:cubicBezTo>
                  <a:cubicBezTo>
                    <a:pt x="9" y="31"/>
                    <a:pt x="0" y="21"/>
                    <a:pt x="0" y="21"/>
                  </a:cubicBezTo>
                  <a:cubicBezTo>
                    <a:pt x="0" y="21"/>
                    <a:pt x="27" y="0"/>
                    <a:pt x="43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23">
              <a:extLst>
                <a:ext uri="{FF2B5EF4-FFF2-40B4-BE49-F238E27FC236}">
                  <a16:creationId xmlns:a16="http://schemas.microsoft.com/office/drawing/2014/main" id="{0B679CA2-77FF-4FCE-9684-B463C6BD6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8163" y="2320925"/>
              <a:ext cx="188913" cy="233362"/>
            </a:xfrm>
            <a:custGeom>
              <a:avLst/>
              <a:gdLst>
                <a:gd name="T0" fmla="*/ 14 w 39"/>
                <a:gd name="T1" fmla="*/ 48 h 48"/>
                <a:gd name="T2" fmla="*/ 1 w 39"/>
                <a:gd name="T3" fmla="*/ 26 h 48"/>
                <a:gd name="T4" fmla="*/ 11 w 39"/>
                <a:gd name="T5" fmla="*/ 0 h 48"/>
                <a:gd name="T6" fmla="*/ 14 w 39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8">
                  <a:moveTo>
                    <a:pt x="14" y="48"/>
                  </a:moveTo>
                  <a:cubicBezTo>
                    <a:pt x="14" y="48"/>
                    <a:pt x="0" y="41"/>
                    <a:pt x="1" y="26"/>
                  </a:cubicBezTo>
                  <a:cubicBezTo>
                    <a:pt x="2" y="12"/>
                    <a:pt x="11" y="0"/>
                    <a:pt x="11" y="0"/>
                  </a:cubicBezTo>
                  <a:cubicBezTo>
                    <a:pt x="11" y="0"/>
                    <a:pt x="39" y="25"/>
                    <a:pt x="14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24">
              <a:extLst>
                <a:ext uri="{FF2B5EF4-FFF2-40B4-BE49-F238E27FC236}">
                  <a16:creationId xmlns:a16="http://schemas.microsoft.com/office/drawing/2014/main" id="{1FAEA1C3-C7EF-4AE0-8F02-2F490CFA1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700" y="2873375"/>
              <a:ext cx="188913" cy="195262"/>
            </a:xfrm>
            <a:custGeom>
              <a:avLst/>
              <a:gdLst>
                <a:gd name="T0" fmla="*/ 39 w 39"/>
                <a:gd name="T1" fmla="*/ 33 h 40"/>
                <a:gd name="T2" fmla="*/ 14 w 39"/>
                <a:gd name="T3" fmla="*/ 30 h 40"/>
                <a:gd name="T4" fmla="*/ 0 w 39"/>
                <a:gd name="T5" fmla="*/ 5 h 40"/>
                <a:gd name="T6" fmla="*/ 39 w 39"/>
                <a:gd name="T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39" y="33"/>
                  </a:moveTo>
                  <a:cubicBezTo>
                    <a:pt x="39" y="33"/>
                    <a:pt x="24" y="40"/>
                    <a:pt x="14" y="30"/>
                  </a:cubicBezTo>
                  <a:cubicBezTo>
                    <a:pt x="3" y="20"/>
                    <a:pt x="0" y="5"/>
                    <a:pt x="0" y="5"/>
                  </a:cubicBezTo>
                  <a:cubicBezTo>
                    <a:pt x="0" y="5"/>
                    <a:pt x="38" y="0"/>
                    <a:pt x="39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25">
              <a:extLst>
                <a:ext uri="{FF2B5EF4-FFF2-40B4-BE49-F238E27FC236}">
                  <a16:creationId xmlns:a16="http://schemas.microsoft.com/office/drawing/2014/main" id="{F4C87E56-56E2-4FBA-8663-ADBDA99D1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900" y="2436813"/>
              <a:ext cx="273050" cy="325437"/>
            </a:xfrm>
            <a:custGeom>
              <a:avLst/>
              <a:gdLst>
                <a:gd name="T0" fmla="*/ 25 w 56"/>
                <a:gd name="T1" fmla="*/ 67 h 67"/>
                <a:gd name="T2" fmla="*/ 1 w 56"/>
                <a:gd name="T3" fmla="*/ 39 h 67"/>
                <a:gd name="T4" fmla="*/ 11 w 56"/>
                <a:gd name="T5" fmla="*/ 0 h 67"/>
                <a:gd name="T6" fmla="*/ 25 w 56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67">
                  <a:moveTo>
                    <a:pt x="25" y="67"/>
                  </a:moveTo>
                  <a:cubicBezTo>
                    <a:pt x="25" y="67"/>
                    <a:pt x="3" y="61"/>
                    <a:pt x="1" y="39"/>
                  </a:cubicBezTo>
                  <a:cubicBezTo>
                    <a:pt x="0" y="18"/>
                    <a:pt x="11" y="0"/>
                    <a:pt x="11" y="0"/>
                  </a:cubicBezTo>
                  <a:cubicBezTo>
                    <a:pt x="11" y="0"/>
                    <a:pt x="56" y="30"/>
                    <a:pt x="25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26">
              <a:extLst>
                <a:ext uri="{FF2B5EF4-FFF2-40B4-BE49-F238E27FC236}">
                  <a16:creationId xmlns:a16="http://schemas.microsoft.com/office/drawing/2014/main" id="{610BACAB-F5CA-4BA9-8FF4-FE43B458D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813" y="2776538"/>
              <a:ext cx="390525" cy="407987"/>
            </a:xfrm>
            <a:custGeom>
              <a:avLst/>
              <a:gdLst>
                <a:gd name="T0" fmla="*/ 21 w 80"/>
                <a:gd name="T1" fmla="*/ 84 h 84"/>
                <a:gd name="T2" fmla="*/ 14 w 80"/>
                <a:gd name="T3" fmla="*/ 37 h 84"/>
                <a:gd name="T4" fmla="*/ 51 w 80"/>
                <a:gd name="T5" fmla="*/ 0 h 84"/>
                <a:gd name="T6" fmla="*/ 21 w 80"/>
                <a:gd name="T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4">
                  <a:moveTo>
                    <a:pt x="21" y="84"/>
                  </a:moveTo>
                  <a:cubicBezTo>
                    <a:pt x="21" y="84"/>
                    <a:pt x="0" y="61"/>
                    <a:pt x="14" y="37"/>
                  </a:cubicBezTo>
                  <a:cubicBezTo>
                    <a:pt x="27" y="13"/>
                    <a:pt x="51" y="0"/>
                    <a:pt x="51" y="0"/>
                  </a:cubicBezTo>
                  <a:cubicBezTo>
                    <a:pt x="51" y="0"/>
                    <a:pt x="80" y="66"/>
                    <a:pt x="21" y="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27">
              <a:extLst>
                <a:ext uri="{FF2B5EF4-FFF2-40B4-BE49-F238E27FC236}">
                  <a16:creationId xmlns:a16="http://schemas.microsoft.com/office/drawing/2014/main" id="{D34C04FE-09C7-46B3-A259-C6B9F73F2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7263" y="2971800"/>
              <a:ext cx="252413" cy="242887"/>
            </a:xfrm>
            <a:custGeom>
              <a:avLst/>
              <a:gdLst>
                <a:gd name="T0" fmla="*/ 10 w 52"/>
                <a:gd name="T1" fmla="*/ 50 h 50"/>
                <a:gd name="T2" fmla="*/ 12 w 52"/>
                <a:gd name="T3" fmla="*/ 19 h 50"/>
                <a:gd name="T4" fmla="*/ 41 w 52"/>
                <a:gd name="T5" fmla="*/ 0 h 50"/>
                <a:gd name="T6" fmla="*/ 10 w 52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0">
                  <a:moveTo>
                    <a:pt x="10" y="50"/>
                  </a:moveTo>
                  <a:cubicBezTo>
                    <a:pt x="10" y="50"/>
                    <a:pt x="0" y="33"/>
                    <a:pt x="12" y="19"/>
                  </a:cubicBezTo>
                  <a:cubicBezTo>
                    <a:pt x="24" y="5"/>
                    <a:pt x="41" y="0"/>
                    <a:pt x="41" y="0"/>
                  </a:cubicBezTo>
                  <a:cubicBezTo>
                    <a:pt x="41" y="0"/>
                    <a:pt x="52" y="46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28">
              <a:extLst>
                <a:ext uri="{FF2B5EF4-FFF2-40B4-BE49-F238E27FC236}">
                  <a16:creationId xmlns:a16="http://schemas.microsoft.com/office/drawing/2014/main" id="{1A032194-A0D2-435F-AC0E-AB5DCF3AA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200" y="2981325"/>
              <a:ext cx="254000" cy="242887"/>
            </a:xfrm>
            <a:custGeom>
              <a:avLst/>
              <a:gdLst>
                <a:gd name="T0" fmla="*/ 0 w 52"/>
                <a:gd name="T1" fmla="*/ 32 h 50"/>
                <a:gd name="T2" fmla="*/ 17 w 52"/>
                <a:gd name="T3" fmla="*/ 6 h 50"/>
                <a:gd name="T4" fmla="*/ 52 w 52"/>
                <a:gd name="T5" fmla="*/ 5 h 50"/>
                <a:gd name="T6" fmla="*/ 0 w 52"/>
                <a:gd name="T7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0">
                  <a:moveTo>
                    <a:pt x="0" y="32"/>
                  </a:moveTo>
                  <a:cubicBezTo>
                    <a:pt x="0" y="32"/>
                    <a:pt x="0" y="12"/>
                    <a:pt x="17" y="6"/>
                  </a:cubicBezTo>
                  <a:cubicBezTo>
                    <a:pt x="35" y="0"/>
                    <a:pt x="52" y="5"/>
                    <a:pt x="52" y="5"/>
                  </a:cubicBezTo>
                  <a:cubicBezTo>
                    <a:pt x="52" y="5"/>
                    <a:pt x="38" y="50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29">
              <a:extLst>
                <a:ext uri="{FF2B5EF4-FFF2-40B4-BE49-F238E27FC236}">
                  <a16:creationId xmlns:a16="http://schemas.microsoft.com/office/drawing/2014/main" id="{86DD153D-A068-4A49-9E28-1B43C9909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625" y="2781300"/>
              <a:ext cx="258763" cy="242887"/>
            </a:xfrm>
            <a:custGeom>
              <a:avLst/>
              <a:gdLst>
                <a:gd name="T0" fmla="*/ 0 w 53"/>
                <a:gd name="T1" fmla="*/ 32 h 50"/>
                <a:gd name="T2" fmla="*/ 18 w 53"/>
                <a:gd name="T3" fmla="*/ 6 h 50"/>
                <a:gd name="T4" fmla="*/ 53 w 53"/>
                <a:gd name="T5" fmla="*/ 5 h 50"/>
                <a:gd name="T6" fmla="*/ 0 w 53"/>
                <a:gd name="T7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50">
                  <a:moveTo>
                    <a:pt x="0" y="32"/>
                  </a:moveTo>
                  <a:cubicBezTo>
                    <a:pt x="0" y="32"/>
                    <a:pt x="0" y="12"/>
                    <a:pt x="18" y="6"/>
                  </a:cubicBezTo>
                  <a:cubicBezTo>
                    <a:pt x="35" y="0"/>
                    <a:pt x="53" y="5"/>
                    <a:pt x="53" y="5"/>
                  </a:cubicBezTo>
                  <a:cubicBezTo>
                    <a:pt x="53" y="5"/>
                    <a:pt x="38" y="50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0">
              <a:extLst>
                <a:ext uri="{FF2B5EF4-FFF2-40B4-BE49-F238E27FC236}">
                  <a16:creationId xmlns:a16="http://schemas.microsoft.com/office/drawing/2014/main" id="{0EBCE598-F22A-491B-830E-9010BBBBB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075" y="2620963"/>
              <a:ext cx="252413" cy="247650"/>
            </a:xfrm>
            <a:custGeom>
              <a:avLst/>
              <a:gdLst>
                <a:gd name="T0" fmla="*/ 10 w 52"/>
                <a:gd name="T1" fmla="*/ 51 h 51"/>
                <a:gd name="T2" fmla="*/ 12 w 52"/>
                <a:gd name="T3" fmla="*/ 19 h 51"/>
                <a:gd name="T4" fmla="*/ 42 w 52"/>
                <a:gd name="T5" fmla="*/ 0 h 51"/>
                <a:gd name="T6" fmla="*/ 10 w 52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1">
                  <a:moveTo>
                    <a:pt x="10" y="51"/>
                  </a:moveTo>
                  <a:cubicBezTo>
                    <a:pt x="10" y="51"/>
                    <a:pt x="0" y="33"/>
                    <a:pt x="12" y="19"/>
                  </a:cubicBezTo>
                  <a:cubicBezTo>
                    <a:pt x="24" y="5"/>
                    <a:pt x="42" y="0"/>
                    <a:pt x="42" y="0"/>
                  </a:cubicBezTo>
                  <a:cubicBezTo>
                    <a:pt x="42" y="0"/>
                    <a:pt x="52" y="47"/>
                    <a:pt x="1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1">
              <a:extLst>
                <a:ext uri="{FF2B5EF4-FFF2-40B4-BE49-F238E27FC236}">
                  <a16:creationId xmlns:a16="http://schemas.microsoft.com/office/drawing/2014/main" id="{087946D9-7671-4F66-B731-E41E88CF1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100" y="2368550"/>
              <a:ext cx="254000" cy="247650"/>
            </a:xfrm>
            <a:custGeom>
              <a:avLst/>
              <a:gdLst>
                <a:gd name="T0" fmla="*/ 11 w 52"/>
                <a:gd name="T1" fmla="*/ 51 h 51"/>
                <a:gd name="T2" fmla="*/ 12 w 52"/>
                <a:gd name="T3" fmla="*/ 19 h 51"/>
                <a:gd name="T4" fmla="*/ 42 w 52"/>
                <a:gd name="T5" fmla="*/ 0 h 51"/>
                <a:gd name="T6" fmla="*/ 11 w 52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1">
                  <a:moveTo>
                    <a:pt x="11" y="51"/>
                  </a:moveTo>
                  <a:cubicBezTo>
                    <a:pt x="11" y="51"/>
                    <a:pt x="0" y="33"/>
                    <a:pt x="12" y="19"/>
                  </a:cubicBezTo>
                  <a:cubicBezTo>
                    <a:pt x="24" y="5"/>
                    <a:pt x="42" y="0"/>
                    <a:pt x="42" y="0"/>
                  </a:cubicBezTo>
                  <a:cubicBezTo>
                    <a:pt x="42" y="0"/>
                    <a:pt x="52" y="47"/>
                    <a:pt x="11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2">
              <a:extLst>
                <a:ext uri="{FF2B5EF4-FFF2-40B4-BE49-F238E27FC236}">
                  <a16:creationId xmlns:a16="http://schemas.microsoft.com/office/drawing/2014/main" id="{B3A6BC32-3F8F-4226-9995-54FD2E016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975" y="2155825"/>
              <a:ext cx="247650" cy="247650"/>
            </a:xfrm>
            <a:custGeom>
              <a:avLst/>
              <a:gdLst>
                <a:gd name="T0" fmla="*/ 10 w 51"/>
                <a:gd name="T1" fmla="*/ 51 h 51"/>
                <a:gd name="T2" fmla="*/ 11 w 51"/>
                <a:gd name="T3" fmla="*/ 19 h 51"/>
                <a:gd name="T4" fmla="*/ 41 w 51"/>
                <a:gd name="T5" fmla="*/ 0 h 51"/>
                <a:gd name="T6" fmla="*/ 10 w 51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10" y="51"/>
                  </a:moveTo>
                  <a:cubicBezTo>
                    <a:pt x="10" y="51"/>
                    <a:pt x="0" y="33"/>
                    <a:pt x="11" y="19"/>
                  </a:cubicBezTo>
                  <a:cubicBezTo>
                    <a:pt x="23" y="5"/>
                    <a:pt x="41" y="0"/>
                    <a:pt x="41" y="0"/>
                  </a:cubicBezTo>
                  <a:cubicBezTo>
                    <a:pt x="41" y="0"/>
                    <a:pt x="51" y="47"/>
                    <a:pt x="1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3">
              <a:extLst>
                <a:ext uri="{FF2B5EF4-FFF2-40B4-BE49-F238E27FC236}">
                  <a16:creationId xmlns:a16="http://schemas.microsoft.com/office/drawing/2014/main" id="{CFFD237B-B13E-4816-94CD-93E5C6E10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50" y="2106613"/>
              <a:ext cx="244475" cy="277812"/>
            </a:xfrm>
            <a:custGeom>
              <a:avLst/>
              <a:gdLst>
                <a:gd name="T0" fmla="*/ 25 w 50"/>
                <a:gd name="T1" fmla="*/ 57 h 57"/>
                <a:gd name="T2" fmla="*/ 3 w 50"/>
                <a:gd name="T3" fmla="*/ 34 h 57"/>
                <a:gd name="T4" fmla="*/ 9 w 50"/>
                <a:gd name="T5" fmla="*/ 0 h 57"/>
                <a:gd name="T6" fmla="*/ 25 w 50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7">
                  <a:moveTo>
                    <a:pt x="25" y="57"/>
                  </a:moveTo>
                  <a:cubicBezTo>
                    <a:pt x="25" y="57"/>
                    <a:pt x="5" y="53"/>
                    <a:pt x="3" y="34"/>
                  </a:cubicBezTo>
                  <a:cubicBezTo>
                    <a:pt x="0" y="16"/>
                    <a:pt x="9" y="0"/>
                    <a:pt x="9" y="0"/>
                  </a:cubicBezTo>
                  <a:cubicBezTo>
                    <a:pt x="9" y="0"/>
                    <a:pt x="50" y="24"/>
                    <a:pt x="25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4">
              <a:extLst>
                <a:ext uri="{FF2B5EF4-FFF2-40B4-BE49-F238E27FC236}">
                  <a16:creationId xmlns:a16="http://schemas.microsoft.com/office/drawing/2014/main" id="{87BFA2BB-286C-4173-95E7-9BE9584B0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3" y="3413125"/>
              <a:ext cx="287338" cy="238125"/>
            </a:xfrm>
            <a:custGeom>
              <a:avLst/>
              <a:gdLst>
                <a:gd name="T0" fmla="*/ 0 w 59"/>
                <a:gd name="T1" fmla="*/ 20 h 49"/>
                <a:gd name="T2" fmla="*/ 26 w 59"/>
                <a:gd name="T3" fmla="*/ 0 h 49"/>
                <a:gd name="T4" fmla="*/ 59 w 59"/>
                <a:gd name="T5" fmla="*/ 11 h 49"/>
                <a:gd name="T6" fmla="*/ 0 w 59"/>
                <a:gd name="T7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9">
                  <a:moveTo>
                    <a:pt x="0" y="20"/>
                  </a:moveTo>
                  <a:cubicBezTo>
                    <a:pt x="0" y="20"/>
                    <a:pt x="8" y="0"/>
                    <a:pt x="26" y="0"/>
                  </a:cubicBezTo>
                  <a:cubicBezTo>
                    <a:pt x="44" y="0"/>
                    <a:pt x="59" y="11"/>
                    <a:pt x="59" y="11"/>
                  </a:cubicBezTo>
                  <a:cubicBezTo>
                    <a:pt x="59" y="11"/>
                    <a:pt x="30" y="49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5">
              <a:extLst>
                <a:ext uri="{FF2B5EF4-FFF2-40B4-BE49-F238E27FC236}">
                  <a16:creationId xmlns:a16="http://schemas.microsoft.com/office/drawing/2014/main" id="{46720563-CF43-4950-A85B-9E6C2EED1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3625" y="3224213"/>
              <a:ext cx="258763" cy="231775"/>
            </a:xfrm>
            <a:custGeom>
              <a:avLst/>
              <a:gdLst>
                <a:gd name="T0" fmla="*/ 0 w 53"/>
                <a:gd name="T1" fmla="*/ 19 h 48"/>
                <a:gd name="T2" fmla="*/ 23 w 53"/>
                <a:gd name="T3" fmla="*/ 0 h 48"/>
                <a:gd name="T4" fmla="*/ 53 w 53"/>
                <a:gd name="T5" fmla="*/ 10 h 48"/>
                <a:gd name="T6" fmla="*/ 0 w 53"/>
                <a:gd name="T7" fmla="*/ 1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8">
                  <a:moveTo>
                    <a:pt x="0" y="19"/>
                  </a:moveTo>
                  <a:cubicBezTo>
                    <a:pt x="0" y="19"/>
                    <a:pt x="7" y="0"/>
                    <a:pt x="23" y="0"/>
                  </a:cubicBezTo>
                  <a:cubicBezTo>
                    <a:pt x="39" y="0"/>
                    <a:pt x="53" y="10"/>
                    <a:pt x="53" y="10"/>
                  </a:cubicBezTo>
                  <a:cubicBezTo>
                    <a:pt x="53" y="10"/>
                    <a:pt x="26" y="48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6">
              <a:extLst>
                <a:ext uri="{FF2B5EF4-FFF2-40B4-BE49-F238E27FC236}">
                  <a16:creationId xmlns:a16="http://schemas.microsoft.com/office/drawing/2014/main" id="{AFB2A8B5-B0BB-418A-9A26-2A562D0C7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151188"/>
              <a:ext cx="219075" cy="212725"/>
            </a:xfrm>
            <a:custGeom>
              <a:avLst/>
              <a:gdLst>
                <a:gd name="T0" fmla="*/ 0 w 45"/>
                <a:gd name="T1" fmla="*/ 14 h 44"/>
                <a:gd name="T2" fmla="*/ 23 w 45"/>
                <a:gd name="T3" fmla="*/ 4 h 44"/>
                <a:gd name="T4" fmla="*/ 45 w 45"/>
                <a:gd name="T5" fmla="*/ 19 h 44"/>
                <a:gd name="T6" fmla="*/ 0 w 45"/>
                <a:gd name="T7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4">
                  <a:moveTo>
                    <a:pt x="0" y="14"/>
                  </a:moveTo>
                  <a:cubicBezTo>
                    <a:pt x="0" y="14"/>
                    <a:pt x="10" y="0"/>
                    <a:pt x="23" y="4"/>
                  </a:cubicBezTo>
                  <a:cubicBezTo>
                    <a:pt x="37" y="7"/>
                    <a:pt x="45" y="19"/>
                    <a:pt x="45" y="19"/>
                  </a:cubicBezTo>
                  <a:cubicBezTo>
                    <a:pt x="45" y="19"/>
                    <a:pt x="15" y="4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7">
              <a:extLst>
                <a:ext uri="{FF2B5EF4-FFF2-40B4-BE49-F238E27FC236}">
                  <a16:creationId xmlns:a16="http://schemas.microsoft.com/office/drawing/2014/main" id="{EDCC36C5-6A15-4FED-8E39-FA2D05976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250" y="3321050"/>
              <a:ext cx="219075" cy="212725"/>
            </a:xfrm>
            <a:custGeom>
              <a:avLst/>
              <a:gdLst>
                <a:gd name="T0" fmla="*/ 0 w 45"/>
                <a:gd name="T1" fmla="*/ 14 h 44"/>
                <a:gd name="T2" fmla="*/ 23 w 45"/>
                <a:gd name="T3" fmla="*/ 4 h 44"/>
                <a:gd name="T4" fmla="*/ 45 w 45"/>
                <a:gd name="T5" fmla="*/ 19 h 44"/>
                <a:gd name="T6" fmla="*/ 0 w 45"/>
                <a:gd name="T7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4">
                  <a:moveTo>
                    <a:pt x="0" y="14"/>
                  </a:moveTo>
                  <a:cubicBezTo>
                    <a:pt x="0" y="14"/>
                    <a:pt x="10" y="0"/>
                    <a:pt x="23" y="4"/>
                  </a:cubicBezTo>
                  <a:cubicBezTo>
                    <a:pt x="37" y="8"/>
                    <a:pt x="45" y="19"/>
                    <a:pt x="45" y="19"/>
                  </a:cubicBezTo>
                  <a:cubicBezTo>
                    <a:pt x="45" y="19"/>
                    <a:pt x="15" y="4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3" name="Freeform 80">
            <a:extLst>
              <a:ext uri="{FF2B5EF4-FFF2-40B4-BE49-F238E27FC236}">
                <a16:creationId xmlns:a16="http://schemas.microsoft.com/office/drawing/2014/main" id="{E975CD7F-7465-4888-9855-F4784B906105}"/>
              </a:ext>
            </a:extLst>
          </p:cNvPr>
          <p:cNvSpPr>
            <a:spLocks/>
          </p:cNvSpPr>
          <p:nvPr/>
        </p:nvSpPr>
        <p:spPr bwMode="auto">
          <a:xfrm>
            <a:off x="5630864" y="3679371"/>
            <a:ext cx="855663" cy="1473200"/>
          </a:xfrm>
          <a:custGeom>
            <a:avLst/>
            <a:gdLst>
              <a:gd name="T0" fmla="*/ 66 w 186"/>
              <a:gd name="T1" fmla="*/ 321 h 321"/>
              <a:gd name="T2" fmla="*/ 73 w 186"/>
              <a:gd name="T3" fmla="*/ 180 h 321"/>
              <a:gd name="T4" fmla="*/ 0 w 186"/>
              <a:gd name="T5" fmla="*/ 81 h 321"/>
              <a:gd name="T6" fmla="*/ 12 w 186"/>
              <a:gd name="T7" fmla="*/ 70 h 321"/>
              <a:gd name="T8" fmla="*/ 81 w 186"/>
              <a:gd name="T9" fmla="*/ 148 h 321"/>
              <a:gd name="T10" fmla="*/ 88 w 186"/>
              <a:gd name="T11" fmla="*/ 0 h 321"/>
              <a:gd name="T12" fmla="*/ 106 w 186"/>
              <a:gd name="T13" fmla="*/ 0 h 321"/>
              <a:gd name="T14" fmla="*/ 113 w 186"/>
              <a:gd name="T15" fmla="*/ 97 h 321"/>
              <a:gd name="T16" fmla="*/ 173 w 186"/>
              <a:gd name="T17" fmla="*/ 32 h 321"/>
              <a:gd name="T18" fmla="*/ 186 w 186"/>
              <a:gd name="T19" fmla="*/ 50 h 321"/>
              <a:gd name="T20" fmla="*/ 123 w 186"/>
              <a:gd name="T21" fmla="*/ 126 h 321"/>
              <a:gd name="T22" fmla="*/ 118 w 186"/>
              <a:gd name="T23" fmla="*/ 202 h 321"/>
              <a:gd name="T24" fmla="*/ 130 w 186"/>
              <a:gd name="T25" fmla="*/ 319 h 321"/>
              <a:gd name="T26" fmla="*/ 66 w 186"/>
              <a:gd name="T27" fmla="*/ 32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6" h="321">
                <a:moveTo>
                  <a:pt x="66" y="321"/>
                </a:moveTo>
                <a:cubicBezTo>
                  <a:pt x="66" y="321"/>
                  <a:pt x="83" y="212"/>
                  <a:pt x="73" y="180"/>
                </a:cubicBezTo>
                <a:cubicBezTo>
                  <a:pt x="0" y="81"/>
                  <a:pt x="0" y="81"/>
                  <a:pt x="0" y="81"/>
                </a:cubicBezTo>
                <a:cubicBezTo>
                  <a:pt x="12" y="70"/>
                  <a:pt x="12" y="70"/>
                  <a:pt x="12" y="70"/>
                </a:cubicBezTo>
                <a:cubicBezTo>
                  <a:pt x="81" y="148"/>
                  <a:pt x="81" y="148"/>
                  <a:pt x="81" y="148"/>
                </a:cubicBezTo>
                <a:cubicBezTo>
                  <a:pt x="88" y="0"/>
                  <a:pt x="88" y="0"/>
                  <a:pt x="88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73" y="32"/>
                  <a:pt x="173" y="32"/>
                  <a:pt x="173" y="32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23" y="126"/>
                  <a:pt x="123" y="126"/>
                  <a:pt x="123" y="126"/>
                </a:cubicBezTo>
                <a:cubicBezTo>
                  <a:pt x="123" y="126"/>
                  <a:pt x="112" y="126"/>
                  <a:pt x="118" y="202"/>
                </a:cubicBezTo>
                <a:cubicBezTo>
                  <a:pt x="125" y="279"/>
                  <a:pt x="130" y="319"/>
                  <a:pt x="130" y="319"/>
                </a:cubicBezTo>
                <a:lnTo>
                  <a:pt x="66" y="321"/>
                </a:lnTo>
                <a:close/>
              </a:path>
            </a:pathLst>
          </a:custGeom>
          <a:solidFill>
            <a:srgbClr val="A27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4" name="Freeform 81">
            <a:extLst>
              <a:ext uri="{FF2B5EF4-FFF2-40B4-BE49-F238E27FC236}">
                <a16:creationId xmlns:a16="http://schemas.microsoft.com/office/drawing/2014/main" id="{BA7FC761-1768-49F9-AB0B-B1792E0DBF60}"/>
              </a:ext>
            </a:extLst>
          </p:cNvPr>
          <p:cNvSpPr>
            <a:spLocks/>
          </p:cNvSpPr>
          <p:nvPr/>
        </p:nvSpPr>
        <p:spPr bwMode="auto">
          <a:xfrm>
            <a:off x="5613401" y="3187246"/>
            <a:ext cx="441325" cy="477838"/>
          </a:xfrm>
          <a:custGeom>
            <a:avLst/>
            <a:gdLst>
              <a:gd name="T0" fmla="*/ 93 w 96"/>
              <a:gd name="T1" fmla="*/ 87 h 104"/>
              <a:gd name="T2" fmla="*/ 0 w 96"/>
              <a:gd name="T3" fmla="*/ 31 h 104"/>
              <a:gd name="T4" fmla="*/ 96 w 96"/>
              <a:gd name="T5" fmla="*/ 78 h 104"/>
              <a:gd name="T6" fmla="*/ 44 w 96"/>
              <a:gd name="T7" fmla="*/ 52 h 104"/>
              <a:gd name="T8" fmla="*/ 93 w 96"/>
              <a:gd name="T9" fmla="*/ 8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104">
                <a:moveTo>
                  <a:pt x="93" y="87"/>
                </a:moveTo>
                <a:cubicBezTo>
                  <a:pt x="93" y="87"/>
                  <a:pt x="34" y="104"/>
                  <a:pt x="0" y="31"/>
                </a:cubicBezTo>
                <a:cubicBezTo>
                  <a:pt x="0" y="31"/>
                  <a:pt x="76" y="0"/>
                  <a:pt x="96" y="78"/>
                </a:cubicBezTo>
                <a:cubicBezTo>
                  <a:pt x="96" y="78"/>
                  <a:pt x="58" y="64"/>
                  <a:pt x="44" y="52"/>
                </a:cubicBezTo>
                <a:cubicBezTo>
                  <a:pt x="44" y="52"/>
                  <a:pt x="72" y="83"/>
                  <a:pt x="93" y="8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5" name="Freeform 82">
            <a:extLst>
              <a:ext uri="{FF2B5EF4-FFF2-40B4-BE49-F238E27FC236}">
                <a16:creationId xmlns:a16="http://schemas.microsoft.com/office/drawing/2014/main" id="{C1A72682-21CD-4C4B-A216-B03F9C2857A3}"/>
              </a:ext>
            </a:extLst>
          </p:cNvPr>
          <p:cNvSpPr>
            <a:spLocks/>
          </p:cNvSpPr>
          <p:nvPr/>
        </p:nvSpPr>
        <p:spPr bwMode="auto">
          <a:xfrm>
            <a:off x="5308601" y="3573009"/>
            <a:ext cx="396875" cy="409575"/>
          </a:xfrm>
          <a:custGeom>
            <a:avLst/>
            <a:gdLst>
              <a:gd name="T0" fmla="*/ 68 w 86"/>
              <a:gd name="T1" fmla="*/ 89 h 89"/>
              <a:gd name="T2" fmla="*/ 0 w 86"/>
              <a:gd name="T3" fmla="*/ 1 h 89"/>
              <a:gd name="T4" fmla="*/ 75 w 86"/>
              <a:gd name="T5" fmla="*/ 82 h 89"/>
              <a:gd name="T6" fmla="*/ 35 w 86"/>
              <a:gd name="T7" fmla="*/ 37 h 89"/>
              <a:gd name="T8" fmla="*/ 68 w 86"/>
              <a:gd name="T9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9">
                <a:moveTo>
                  <a:pt x="68" y="89"/>
                </a:moveTo>
                <a:cubicBezTo>
                  <a:pt x="68" y="89"/>
                  <a:pt x="5" y="83"/>
                  <a:pt x="0" y="1"/>
                </a:cubicBezTo>
                <a:cubicBezTo>
                  <a:pt x="0" y="1"/>
                  <a:pt x="86" y="0"/>
                  <a:pt x="75" y="82"/>
                </a:cubicBezTo>
                <a:cubicBezTo>
                  <a:pt x="75" y="82"/>
                  <a:pt x="43" y="54"/>
                  <a:pt x="35" y="37"/>
                </a:cubicBezTo>
                <a:cubicBezTo>
                  <a:pt x="35" y="37"/>
                  <a:pt x="50" y="77"/>
                  <a:pt x="68" y="8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6" name="Freeform 83">
            <a:extLst>
              <a:ext uri="{FF2B5EF4-FFF2-40B4-BE49-F238E27FC236}">
                <a16:creationId xmlns:a16="http://schemas.microsoft.com/office/drawing/2014/main" id="{E6F83EE6-22F8-4AFD-9D9F-078425C02400}"/>
              </a:ext>
            </a:extLst>
          </p:cNvPr>
          <p:cNvSpPr>
            <a:spLocks/>
          </p:cNvSpPr>
          <p:nvPr/>
        </p:nvSpPr>
        <p:spPr bwMode="auto">
          <a:xfrm>
            <a:off x="6122989" y="3223759"/>
            <a:ext cx="465138" cy="446088"/>
          </a:xfrm>
          <a:custGeom>
            <a:avLst/>
            <a:gdLst>
              <a:gd name="T0" fmla="*/ 0 w 101"/>
              <a:gd name="T1" fmla="*/ 77 h 97"/>
              <a:gd name="T2" fmla="*/ 100 w 101"/>
              <a:gd name="T3" fmla="*/ 0 h 97"/>
              <a:gd name="T4" fmla="*/ 8 w 101"/>
              <a:gd name="T5" fmla="*/ 84 h 97"/>
              <a:gd name="T6" fmla="*/ 59 w 101"/>
              <a:gd name="T7" fmla="*/ 39 h 97"/>
              <a:gd name="T8" fmla="*/ 0 w 101"/>
              <a:gd name="T9" fmla="*/ 7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97">
                <a:moveTo>
                  <a:pt x="0" y="77"/>
                </a:moveTo>
                <a:cubicBezTo>
                  <a:pt x="0" y="77"/>
                  <a:pt x="7" y="5"/>
                  <a:pt x="100" y="0"/>
                </a:cubicBezTo>
                <a:cubicBezTo>
                  <a:pt x="100" y="0"/>
                  <a:pt x="101" y="97"/>
                  <a:pt x="8" y="84"/>
                </a:cubicBezTo>
                <a:cubicBezTo>
                  <a:pt x="8" y="84"/>
                  <a:pt x="39" y="49"/>
                  <a:pt x="59" y="39"/>
                </a:cubicBezTo>
                <a:cubicBezTo>
                  <a:pt x="59" y="39"/>
                  <a:pt x="13" y="57"/>
                  <a:pt x="0" y="7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7" name="Freeform 84">
            <a:extLst>
              <a:ext uri="{FF2B5EF4-FFF2-40B4-BE49-F238E27FC236}">
                <a16:creationId xmlns:a16="http://schemas.microsoft.com/office/drawing/2014/main" id="{2B6A8B15-7CAA-4D19-A760-8E6F66BC1BCC}"/>
              </a:ext>
            </a:extLst>
          </p:cNvPr>
          <p:cNvSpPr>
            <a:spLocks/>
          </p:cNvSpPr>
          <p:nvPr/>
        </p:nvSpPr>
        <p:spPr bwMode="auto">
          <a:xfrm>
            <a:off x="6505576" y="3642859"/>
            <a:ext cx="598488" cy="614363"/>
          </a:xfrm>
          <a:custGeom>
            <a:avLst/>
            <a:gdLst>
              <a:gd name="T0" fmla="*/ 0 w 130"/>
              <a:gd name="T1" fmla="*/ 55 h 134"/>
              <a:gd name="T2" fmla="*/ 130 w 130"/>
              <a:gd name="T3" fmla="*/ 54 h 134"/>
              <a:gd name="T4" fmla="*/ 2 w 130"/>
              <a:gd name="T5" fmla="*/ 66 h 134"/>
              <a:gd name="T6" fmla="*/ 72 w 130"/>
              <a:gd name="T7" fmla="*/ 61 h 134"/>
              <a:gd name="T8" fmla="*/ 0 w 130"/>
              <a:gd name="T9" fmla="*/ 55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4">
                <a:moveTo>
                  <a:pt x="0" y="55"/>
                </a:moveTo>
                <a:cubicBezTo>
                  <a:pt x="0" y="55"/>
                  <a:pt x="50" y="0"/>
                  <a:pt x="130" y="54"/>
                </a:cubicBezTo>
                <a:cubicBezTo>
                  <a:pt x="130" y="54"/>
                  <a:pt x="72" y="134"/>
                  <a:pt x="2" y="66"/>
                </a:cubicBezTo>
                <a:cubicBezTo>
                  <a:pt x="2" y="66"/>
                  <a:pt x="50" y="56"/>
                  <a:pt x="72" y="61"/>
                </a:cubicBezTo>
                <a:cubicBezTo>
                  <a:pt x="72" y="61"/>
                  <a:pt x="24" y="47"/>
                  <a:pt x="0" y="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8" name="Freeform 85">
            <a:extLst>
              <a:ext uri="{FF2B5EF4-FFF2-40B4-BE49-F238E27FC236}">
                <a16:creationId xmlns:a16="http://schemas.microsoft.com/office/drawing/2014/main" id="{D9CD6059-2B99-4EB2-948C-B8BDA0B6208D}"/>
              </a:ext>
            </a:extLst>
          </p:cNvPr>
          <p:cNvSpPr>
            <a:spLocks/>
          </p:cNvSpPr>
          <p:nvPr/>
        </p:nvSpPr>
        <p:spPr bwMode="auto">
          <a:xfrm>
            <a:off x="6348414" y="3371396"/>
            <a:ext cx="506413" cy="473075"/>
          </a:xfrm>
          <a:custGeom>
            <a:avLst/>
            <a:gdLst>
              <a:gd name="T0" fmla="*/ 24 w 110"/>
              <a:gd name="T1" fmla="*/ 101 h 103"/>
              <a:gd name="T2" fmla="*/ 68 w 110"/>
              <a:gd name="T3" fmla="*/ 0 h 103"/>
              <a:gd name="T4" fmla="*/ 33 w 110"/>
              <a:gd name="T5" fmla="*/ 103 h 103"/>
              <a:gd name="T6" fmla="*/ 54 w 110"/>
              <a:gd name="T7" fmla="*/ 48 h 103"/>
              <a:gd name="T8" fmla="*/ 24 w 110"/>
              <a:gd name="T9" fmla="*/ 10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" h="103">
                <a:moveTo>
                  <a:pt x="24" y="101"/>
                </a:moveTo>
                <a:cubicBezTo>
                  <a:pt x="24" y="101"/>
                  <a:pt x="0" y="44"/>
                  <a:pt x="68" y="0"/>
                </a:cubicBezTo>
                <a:cubicBezTo>
                  <a:pt x="68" y="0"/>
                  <a:pt x="110" y="74"/>
                  <a:pt x="33" y="103"/>
                </a:cubicBezTo>
                <a:cubicBezTo>
                  <a:pt x="33" y="103"/>
                  <a:pt x="43" y="63"/>
                  <a:pt x="54" y="48"/>
                </a:cubicBezTo>
                <a:cubicBezTo>
                  <a:pt x="54" y="48"/>
                  <a:pt x="26" y="80"/>
                  <a:pt x="24" y="1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" name="Freeform 86">
            <a:extLst>
              <a:ext uri="{FF2B5EF4-FFF2-40B4-BE49-F238E27FC236}">
                <a16:creationId xmlns:a16="http://schemas.microsoft.com/office/drawing/2014/main" id="{E58C930F-CE45-4081-A321-8AA282E3FD6F}"/>
              </a:ext>
            </a:extLst>
          </p:cNvPr>
          <p:cNvSpPr>
            <a:spLocks/>
          </p:cNvSpPr>
          <p:nvPr/>
        </p:nvSpPr>
        <p:spPr bwMode="auto">
          <a:xfrm>
            <a:off x="5815014" y="2784021"/>
            <a:ext cx="654050" cy="628650"/>
          </a:xfrm>
          <a:custGeom>
            <a:avLst/>
            <a:gdLst>
              <a:gd name="T0" fmla="*/ 55 w 142"/>
              <a:gd name="T1" fmla="*/ 137 h 137"/>
              <a:gd name="T2" fmla="*/ 62 w 142"/>
              <a:gd name="T3" fmla="*/ 0 h 137"/>
              <a:gd name="T4" fmla="*/ 66 w 142"/>
              <a:gd name="T5" fmla="*/ 136 h 137"/>
              <a:gd name="T6" fmla="*/ 65 w 142"/>
              <a:gd name="T7" fmla="*/ 62 h 137"/>
              <a:gd name="T8" fmla="*/ 55 w 142"/>
              <a:gd name="T9" fmla="*/ 137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37">
                <a:moveTo>
                  <a:pt x="55" y="137"/>
                </a:moveTo>
                <a:cubicBezTo>
                  <a:pt x="55" y="137"/>
                  <a:pt x="0" y="81"/>
                  <a:pt x="62" y="0"/>
                </a:cubicBezTo>
                <a:cubicBezTo>
                  <a:pt x="62" y="0"/>
                  <a:pt x="142" y="68"/>
                  <a:pt x="66" y="136"/>
                </a:cubicBezTo>
                <a:cubicBezTo>
                  <a:pt x="66" y="136"/>
                  <a:pt x="59" y="85"/>
                  <a:pt x="65" y="62"/>
                </a:cubicBezTo>
                <a:cubicBezTo>
                  <a:pt x="65" y="62"/>
                  <a:pt x="47" y="112"/>
                  <a:pt x="55" y="13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0" name="Freeform 87">
            <a:extLst>
              <a:ext uri="{FF2B5EF4-FFF2-40B4-BE49-F238E27FC236}">
                <a16:creationId xmlns:a16="http://schemas.microsoft.com/office/drawing/2014/main" id="{3B1DCF04-584B-4386-AB3D-0BD2CAC7B9F3}"/>
              </a:ext>
            </a:extLst>
          </p:cNvPr>
          <p:cNvSpPr>
            <a:spLocks/>
          </p:cNvSpPr>
          <p:nvPr/>
        </p:nvSpPr>
        <p:spPr bwMode="auto">
          <a:xfrm>
            <a:off x="5087939" y="3815896"/>
            <a:ext cx="496888" cy="506413"/>
          </a:xfrm>
          <a:custGeom>
            <a:avLst/>
            <a:gdLst>
              <a:gd name="T0" fmla="*/ 108 w 108"/>
              <a:gd name="T1" fmla="*/ 64 h 110"/>
              <a:gd name="T2" fmla="*/ 0 w 108"/>
              <a:gd name="T3" fmla="*/ 68 h 110"/>
              <a:gd name="T4" fmla="*/ 106 w 108"/>
              <a:gd name="T5" fmla="*/ 55 h 110"/>
              <a:gd name="T6" fmla="*/ 49 w 108"/>
              <a:gd name="T7" fmla="*/ 61 h 110"/>
              <a:gd name="T8" fmla="*/ 108 w 108"/>
              <a:gd name="T9" fmla="*/ 6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10">
                <a:moveTo>
                  <a:pt x="108" y="64"/>
                </a:moveTo>
                <a:cubicBezTo>
                  <a:pt x="108" y="64"/>
                  <a:pt x="68" y="110"/>
                  <a:pt x="0" y="68"/>
                </a:cubicBezTo>
                <a:cubicBezTo>
                  <a:pt x="0" y="68"/>
                  <a:pt x="47" y="0"/>
                  <a:pt x="106" y="55"/>
                </a:cubicBezTo>
                <a:cubicBezTo>
                  <a:pt x="106" y="55"/>
                  <a:pt x="66" y="64"/>
                  <a:pt x="49" y="61"/>
                </a:cubicBezTo>
                <a:cubicBezTo>
                  <a:pt x="49" y="61"/>
                  <a:pt x="88" y="72"/>
                  <a:pt x="108" y="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1" name="Freeform 88">
            <a:extLst>
              <a:ext uri="{FF2B5EF4-FFF2-40B4-BE49-F238E27FC236}">
                <a16:creationId xmlns:a16="http://schemas.microsoft.com/office/drawing/2014/main" id="{39A0AABD-85DB-4E77-95C8-0FB27092B54F}"/>
              </a:ext>
            </a:extLst>
          </p:cNvPr>
          <p:cNvSpPr>
            <a:spLocks/>
          </p:cNvSpPr>
          <p:nvPr/>
        </p:nvSpPr>
        <p:spPr bwMode="auto">
          <a:xfrm>
            <a:off x="5253039" y="4193721"/>
            <a:ext cx="447675" cy="403225"/>
          </a:xfrm>
          <a:custGeom>
            <a:avLst/>
            <a:gdLst>
              <a:gd name="T0" fmla="*/ 88 w 97"/>
              <a:gd name="T1" fmla="*/ 4 h 88"/>
              <a:gd name="T2" fmla="*/ 21 w 97"/>
              <a:gd name="T3" fmla="*/ 88 h 88"/>
              <a:gd name="T4" fmla="*/ 80 w 97"/>
              <a:gd name="T5" fmla="*/ 0 h 88"/>
              <a:gd name="T6" fmla="*/ 47 w 97"/>
              <a:gd name="T7" fmla="*/ 47 h 88"/>
              <a:gd name="T8" fmla="*/ 88 w 97"/>
              <a:gd name="T9" fmla="*/ 4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88">
                <a:moveTo>
                  <a:pt x="88" y="4"/>
                </a:moveTo>
                <a:cubicBezTo>
                  <a:pt x="88" y="4"/>
                  <a:pt x="97" y="64"/>
                  <a:pt x="21" y="88"/>
                </a:cubicBezTo>
                <a:cubicBezTo>
                  <a:pt x="21" y="88"/>
                  <a:pt x="0" y="8"/>
                  <a:pt x="80" y="0"/>
                </a:cubicBezTo>
                <a:cubicBezTo>
                  <a:pt x="80" y="0"/>
                  <a:pt x="61" y="35"/>
                  <a:pt x="47" y="47"/>
                </a:cubicBezTo>
                <a:cubicBezTo>
                  <a:pt x="47" y="47"/>
                  <a:pt x="81" y="23"/>
                  <a:pt x="88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2" name="Freeform 89">
            <a:extLst>
              <a:ext uri="{FF2B5EF4-FFF2-40B4-BE49-F238E27FC236}">
                <a16:creationId xmlns:a16="http://schemas.microsoft.com/office/drawing/2014/main" id="{0FF79BB9-E595-4DE0-AF0C-88A8B7EF07DA}"/>
              </a:ext>
            </a:extLst>
          </p:cNvPr>
          <p:cNvSpPr>
            <a:spLocks/>
          </p:cNvSpPr>
          <p:nvPr/>
        </p:nvSpPr>
        <p:spPr bwMode="auto">
          <a:xfrm>
            <a:off x="5618164" y="3614284"/>
            <a:ext cx="412750" cy="385763"/>
          </a:xfrm>
          <a:custGeom>
            <a:avLst/>
            <a:gdLst>
              <a:gd name="T0" fmla="*/ 22 w 90"/>
              <a:gd name="T1" fmla="*/ 82 h 84"/>
              <a:gd name="T2" fmla="*/ 55 w 90"/>
              <a:gd name="T3" fmla="*/ 0 h 84"/>
              <a:gd name="T4" fmla="*/ 29 w 90"/>
              <a:gd name="T5" fmla="*/ 84 h 84"/>
              <a:gd name="T6" fmla="*/ 44 w 90"/>
              <a:gd name="T7" fmla="*/ 39 h 84"/>
              <a:gd name="T8" fmla="*/ 22 w 90"/>
              <a:gd name="T9" fmla="*/ 8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84">
                <a:moveTo>
                  <a:pt x="22" y="82"/>
                </a:moveTo>
                <a:cubicBezTo>
                  <a:pt x="22" y="82"/>
                  <a:pt x="0" y="37"/>
                  <a:pt x="55" y="0"/>
                </a:cubicBezTo>
                <a:cubicBezTo>
                  <a:pt x="55" y="0"/>
                  <a:pt x="90" y="59"/>
                  <a:pt x="29" y="84"/>
                </a:cubicBezTo>
                <a:cubicBezTo>
                  <a:pt x="29" y="84"/>
                  <a:pt x="36" y="51"/>
                  <a:pt x="44" y="39"/>
                </a:cubicBezTo>
                <a:cubicBezTo>
                  <a:pt x="44" y="39"/>
                  <a:pt x="23" y="65"/>
                  <a:pt x="22" y="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3" name="Freeform 5">
            <a:extLst>
              <a:ext uri="{FF2B5EF4-FFF2-40B4-BE49-F238E27FC236}">
                <a16:creationId xmlns:a16="http://schemas.microsoft.com/office/drawing/2014/main" id="{13DB5A77-6674-4C81-B225-0CD759E6B7E8}"/>
              </a:ext>
            </a:extLst>
          </p:cNvPr>
          <p:cNvSpPr>
            <a:spLocks/>
          </p:cNvSpPr>
          <p:nvPr/>
        </p:nvSpPr>
        <p:spPr bwMode="auto">
          <a:xfrm>
            <a:off x="9220799" y="3701596"/>
            <a:ext cx="795338" cy="1450975"/>
          </a:xfrm>
          <a:custGeom>
            <a:avLst/>
            <a:gdLst>
              <a:gd name="T0" fmla="*/ 130 w 163"/>
              <a:gd name="T1" fmla="*/ 299 h 299"/>
              <a:gd name="T2" fmla="*/ 123 w 163"/>
              <a:gd name="T3" fmla="*/ 133 h 299"/>
              <a:gd name="T4" fmla="*/ 161 w 163"/>
              <a:gd name="T5" fmla="*/ 48 h 299"/>
              <a:gd name="T6" fmla="*/ 143 w 163"/>
              <a:gd name="T7" fmla="*/ 51 h 299"/>
              <a:gd name="T8" fmla="*/ 108 w 163"/>
              <a:gd name="T9" fmla="*/ 75 h 299"/>
              <a:gd name="T10" fmla="*/ 80 w 163"/>
              <a:gd name="T11" fmla="*/ 6 h 299"/>
              <a:gd name="T12" fmla="*/ 77 w 163"/>
              <a:gd name="T13" fmla="*/ 52 h 299"/>
              <a:gd name="T14" fmla="*/ 48 w 163"/>
              <a:gd name="T15" fmla="*/ 33 h 299"/>
              <a:gd name="T16" fmla="*/ 27 w 163"/>
              <a:gd name="T17" fmla="*/ 17 h 299"/>
              <a:gd name="T18" fmla="*/ 52 w 163"/>
              <a:gd name="T19" fmla="*/ 75 h 299"/>
              <a:gd name="T20" fmla="*/ 10 w 163"/>
              <a:gd name="T21" fmla="*/ 35 h 299"/>
              <a:gd name="T22" fmla="*/ 9 w 163"/>
              <a:gd name="T23" fmla="*/ 53 h 299"/>
              <a:gd name="T24" fmla="*/ 43 w 163"/>
              <a:gd name="T25" fmla="*/ 93 h 299"/>
              <a:gd name="T26" fmla="*/ 10 w 163"/>
              <a:gd name="T27" fmla="*/ 76 h 299"/>
              <a:gd name="T28" fmla="*/ 20 w 163"/>
              <a:gd name="T29" fmla="*/ 98 h 299"/>
              <a:gd name="T30" fmla="*/ 71 w 163"/>
              <a:gd name="T31" fmla="*/ 161 h 299"/>
              <a:gd name="T32" fmla="*/ 62 w 163"/>
              <a:gd name="T33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3" h="299">
                <a:moveTo>
                  <a:pt x="130" y="299"/>
                </a:moveTo>
                <a:cubicBezTo>
                  <a:pt x="130" y="299"/>
                  <a:pt x="107" y="195"/>
                  <a:pt x="123" y="133"/>
                </a:cubicBezTo>
                <a:cubicBezTo>
                  <a:pt x="139" y="70"/>
                  <a:pt x="163" y="57"/>
                  <a:pt x="161" y="48"/>
                </a:cubicBezTo>
                <a:cubicBezTo>
                  <a:pt x="159" y="38"/>
                  <a:pt x="147" y="42"/>
                  <a:pt x="143" y="51"/>
                </a:cubicBezTo>
                <a:cubicBezTo>
                  <a:pt x="139" y="60"/>
                  <a:pt x="123" y="79"/>
                  <a:pt x="108" y="75"/>
                </a:cubicBezTo>
                <a:cubicBezTo>
                  <a:pt x="94" y="72"/>
                  <a:pt x="91" y="12"/>
                  <a:pt x="80" y="6"/>
                </a:cubicBezTo>
                <a:cubicBezTo>
                  <a:pt x="70" y="0"/>
                  <a:pt x="73" y="28"/>
                  <a:pt x="77" y="52"/>
                </a:cubicBezTo>
                <a:cubicBezTo>
                  <a:pt x="80" y="76"/>
                  <a:pt x="60" y="62"/>
                  <a:pt x="48" y="33"/>
                </a:cubicBezTo>
                <a:cubicBezTo>
                  <a:pt x="36" y="4"/>
                  <a:pt x="28" y="13"/>
                  <a:pt x="27" y="17"/>
                </a:cubicBezTo>
                <a:cubicBezTo>
                  <a:pt x="25" y="21"/>
                  <a:pt x="54" y="72"/>
                  <a:pt x="52" y="75"/>
                </a:cubicBezTo>
                <a:cubicBezTo>
                  <a:pt x="49" y="77"/>
                  <a:pt x="13" y="34"/>
                  <a:pt x="10" y="35"/>
                </a:cubicBezTo>
                <a:cubicBezTo>
                  <a:pt x="6" y="36"/>
                  <a:pt x="0" y="40"/>
                  <a:pt x="9" y="53"/>
                </a:cubicBezTo>
                <a:cubicBezTo>
                  <a:pt x="17" y="67"/>
                  <a:pt x="44" y="90"/>
                  <a:pt x="43" y="93"/>
                </a:cubicBezTo>
                <a:cubicBezTo>
                  <a:pt x="41" y="97"/>
                  <a:pt x="18" y="76"/>
                  <a:pt x="10" y="76"/>
                </a:cubicBezTo>
                <a:cubicBezTo>
                  <a:pt x="2" y="75"/>
                  <a:pt x="5" y="87"/>
                  <a:pt x="20" y="98"/>
                </a:cubicBezTo>
                <a:cubicBezTo>
                  <a:pt x="34" y="109"/>
                  <a:pt x="71" y="121"/>
                  <a:pt x="71" y="161"/>
                </a:cubicBezTo>
                <a:cubicBezTo>
                  <a:pt x="72" y="202"/>
                  <a:pt x="62" y="299"/>
                  <a:pt x="62" y="299"/>
                </a:cubicBezTo>
              </a:path>
            </a:pathLst>
          </a:custGeom>
          <a:solidFill>
            <a:srgbClr val="A27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C87EED3E-99AB-4F00-87E0-5B708E94D6E0}"/>
              </a:ext>
            </a:extLst>
          </p:cNvPr>
          <p:cNvGrpSpPr/>
          <p:nvPr/>
        </p:nvGrpSpPr>
        <p:grpSpPr>
          <a:xfrm>
            <a:off x="8554049" y="2661784"/>
            <a:ext cx="2128838" cy="1679574"/>
            <a:chOff x="838200" y="2014538"/>
            <a:chExt cx="2128838" cy="1679574"/>
          </a:xfrm>
          <a:solidFill>
            <a:schemeClr val="accent5"/>
          </a:solidFill>
        </p:grpSpPr>
        <p:sp>
          <p:nvSpPr>
            <p:cNvPr id="415" name="Freeform 6">
              <a:extLst>
                <a:ext uri="{FF2B5EF4-FFF2-40B4-BE49-F238E27FC236}">
                  <a16:creationId xmlns:a16="http://schemas.microsoft.com/office/drawing/2014/main" id="{9E8BB8C5-899C-40BE-9709-76AE253CD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0213" y="2601913"/>
              <a:ext cx="360363" cy="422275"/>
            </a:xfrm>
            <a:custGeom>
              <a:avLst/>
              <a:gdLst>
                <a:gd name="T0" fmla="*/ 33 w 74"/>
                <a:gd name="T1" fmla="*/ 87 h 87"/>
                <a:gd name="T2" fmla="*/ 2 w 74"/>
                <a:gd name="T3" fmla="*/ 51 h 87"/>
                <a:gd name="T4" fmla="*/ 15 w 74"/>
                <a:gd name="T5" fmla="*/ 0 h 87"/>
                <a:gd name="T6" fmla="*/ 33 w 74"/>
                <a:gd name="T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87">
                  <a:moveTo>
                    <a:pt x="33" y="87"/>
                  </a:moveTo>
                  <a:cubicBezTo>
                    <a:pt x="33" y="87"/>
                    <a:pt x="4" y="78"/>
                    <a:pt x="2" y="51"/>
                  </a:cubicBezTo>
                  <a:cubicBezTo>
                    <a:pt x="0" y="23"/>
                    <a:pt x="15" y="0"/>
                    <a:pt x="15" y="0"/>
                  </a:cubicBezTo>
                  <a:cubicBezTo>
                    <a:pt x="15" y="0"/>
                    <a:pt x="74" y="40"/>
                    <a:pt x="33" y="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7">
              <a:extLst>
                <a:ext uri="{FF2B5EF4-FFF2-40B4-BE49-F238E27FC236}">
                  <a16:creationId xmlns:a16="http://schemas.microsoft.com/office/drawing/2014/main" id="{8B8F3C89-90D7-4A29-BC2E-D133D717D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2400" y="2752725"/>
              <a:ext cx="282575" cy="301625"/>
            </a:xfrm>
            <a:custGeom>
              <a:avLst/>
              <a:gdLst>
                <a:gd name="T0" fmla="*/ 38 w 58"/>
                <a:gd name="T1" fmla="*/ 62 h 62"/>
                <a:gd name="T2" fmla="*/ 7 w 58"/>
                <a:gd name="T3" fmla="*/ 41 h 62"/>
                <a:gd name="T4" fmla="*/ 5 w 58"/>
                <a:gd name="T5" fmla="*/ 0 h 62"/>
                <a:gd name="T6" fmla="*/ 38 w 58"/>
                <a:gd name="T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62">
                  <a:moveTo>
                    <a:pt x="38" y="62"/>
                  </a:moveTo>
                  <a:cubicBezTo>
                    <a:pt x="38" y="62"/>
                    <a:pt x="14" y="62"/>
                    <a:pt x="7" y="41"/>
                  </a:cubicBezTo>
                  <a:cubicBezTo>
                    <a:pt x="0" y="21"/>
                    <a:pt x="5" y="0"/>
                    <a:pt x="5" y="0"/>
                  </a:cubicBezTo>
                  <a:cubicBezTo>
                    <a:pt x="5" y="0"/>
                    <a:pt x="58" y="17"/>
                    <a:pt x="38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8">
              <a:extLst>
                <a:ext uri="{FF2B5EF4-FFF2-40B4-BE49-F238E27FC236}">
                  <a16:creationId xmlns:a16="http://schemas.microsoft.com/office/drawing/2014/main" id="{2D78F977-6DE4-44E3-AA1A-51C133ED5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338" y="2451100"/>
              <a:ext cx="303213" cy="325437"/>
            </a:xfrm>
            <a:custGeom>
              <a:avLst/>
              <a:gdLst>
                <a:gd name="T0" fmla="*/ 16 w 62"/>
                <a:gd name="T1" fmla="*/ 67 h 67"/>
                <a:gd name="T2" fmla="*/ 9 w 62"/>
                <a:gd name="T3" fmla="*/ 30 h 67"/>
                <a:gd name="T4" fmla="*/ 36 w 62"/>
                <a:gd name="T5" fmla="*/ 0 h 67"/>
                <a:gd name="T6" fmla="*/ 16 w 62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67">
                  <a:moveTo>
                    <a:pt x="16" y="67"/>
                  </a:moveTo>
                  <a:cubicBezTo>
                    <a:pt x="16" y="67"/>
                    <a:pt x="0" y="50"/>
                    <a:pt x="9" y="30"/>
                  </a:cubicBezTo>
                  <a:cubicBezTo>
                    <a:pt x="18" y="11"/>
                    <a:pt x="36" y="0"/>
                    <a:pt x="36" y="0"/>
                  </a:cubicBezTo>
                  <a:cubicBezTo>
                    <a:pt x="36" y="0"/>
                    <a:pt x="62" y="49"/>
                    <a:pt x="16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9">
              <a:extLst>
                <a:ext uri="{FF2B5EF4-FFF2-40B4-BE49-F238E27FC236}">
                  <a16:creationId xmlns:a16="http://schemas.microsoft.com/office/drawing/2014/main" id="{DE9AFA57-A8C6-4694-B993-8E8BFA507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513" y="3009900"/>
              <a:ext cx="223838" cy="223837"/>
            </a:xfrm>
            <a:custGeom>
              <a:avLst/>
              <a:gdLst>
                <a:gd name="T0" fmla="*/ 42 w 46"/>
                <a:gd name="T1" fmla="*/ 40 h 46"/>
                <a:gd name="T2" fmla="*/ 12 w 46"/>
                <a:gd name="T3" fmla="*/ 32 h 46"/>
                <a:gd name="T4" fmla="*/ 0 w 46"/>
                <a:gd name="T5" fmla="*/ 0 h 46"/>
                <a:gd name="T6" fmla="*/ 42 w 46"/>
                <a:gd name="T7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42" y="40"/>
                  </a:moveTo>
                  <a:cubicBezTo>
                    <a:pt x="42" y="40"/>
                    <a:pt x="23" y="46"/>
                    <a:pt x="12" y="32"/>
                  </a:cubicBezTo>
                  <a:cubicBezTo>
                    <a:pt x="1" y="18"/>
                    <a:pt x="0" y="0"/>
                    <a:pt x="0" y="0"/>
                  </a:cubicBezTo>
                  <a:cubicBezTo>
                    <a:pt x="0" y="0"/>
                    <a:pt x="46" y="0"/>
                    <a:pt x="42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10">
              <a:extLst>
                <a:ext uri="{FF2B5EF4-FFF2-40B4-BE49-F238E27FC236}">
                  <a16:creationId xmlns:a16="http://schemas.microsoft.com/office/drawing/2014/main" id="{E265CF82-AD49-4C4F-8C1A-7D3221C4C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3013" y="3233738"/>
              <a:ext cx="273050" cy="252412"/>
            </a:xfrm>
            <a:custGeom>
              <a:avLst/>
              <a:gdLst>
                <a:gd name="T0" fmla="*/ 56 w 56"/>
                <a:gd name="T1" fmla="*/ 38 h 52"/>
                <a:gd name="T2" fmla="*/ 25 w 56"/>
                <a:gd name="T3" fmla="*/ 44 h 52"/>
                <a:gd name="T4" fmla="*/ 0 w 56"/>
                <a:gd name="T5" fmla="*/ 21 h 52"/>
                <a:gd name="T6" fmla="*/ 56 w 56"/>
                <a:gd name="T7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2">
                  <a:moveTo>
                    <a:pt x="56" y="38"/>
                  </a:moveTo>
                  <a:cubicBezTo>
                    <a:pt x="56" y="38"/>
                    <a:pt x="41" y="52"/>
                    <a:pt x="25" y="44"/>
                  </a:cubicBezTo>
                  <a:cubicBezTo>
                    <a:pt x="9" y="36"/>
                    <a:pt x="0" y="21"/>
                    <a:pt x="0" y="21"/>
                  </a:cubicBezTo>
                  <a:cubicBezTo>
                    <a:pt x="0" y="21"/>
                    <a:pt x="42" y="0"/>
                    <a:pt x="56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11">
              <a:extLst>
                <a:ext uri="{FF2B5EF4-FFF2-40B4-BE49-F238E27FC236}">
                  <a16:creationId xmlns:a16="http://schemas.microsoft.com/office/drawing/2014/main" id="{43EC4DA0-369C-4F05-9C6A-0295C1B94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163" y="3460750"/>
              <a:ext cx="268288" cy="233362"/>
            </a:xfrm>
            <a:custGeom>
              <a:avLst/>
              <a:gdLst>
                <a:gd name="T0" fmla="*/ 55 w 55"/>
                <a:gd name="T1" fmla="*/ 22 h 48"/>
                <a:gd name="T2" fmla="*/ 34 w 55"/>
                <a:gd name="T3" fmla="*/ 45 h 48"/>
                <a:gd name="T4" fmla="*/ 0 w 55"/>
                <a:gd name="T5" fmla="*/ 42 h 48"/>
                <a:gd name="T6" fmla="*/ 55 w 55"/>
                <a:gd name="T7" fmla="*/ 2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48">
                  <a:moveTo>
                    <a:pt x="55" y="22"/>
                  </a:moveTo>
                  <a:cubicBezTo>
                    <a:pt x="55" y="22"/>
                    <a:pt x="52" y="41"/>
                    <a:pt x="34" y="45"/>
                  </a:cubicBezTo>
                  <a:cubicBezTo>
                    <a:pt x="17" y="48"/>
                    <a:pt x="0" y="42"/>
                    <a:pt x="0" y="42"/>
                  </a:cubicBezTo>
                  <a:cubicBezTo>
                    <a:pt x="0" y="42"/>
                    <a:pt x="20" y="0"/>
                    <a:pt x="55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12">
              <a:extLst>
                <a:ext uri="{FF2B5EF4-FFF2-40B4-BE49-F238E27FC236}">
                  <a16:creationId xmlns:a16="http://schemas.microsoft.com/office/drawing/2014/main" id="{92A52D73-AC92-4285-8CA8-A38D18CFC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038" y="3384550"/>
              <a:ext cx="273050" cy="231775"/>
            </a:xfrm>
            <a:custGeom>
              <a:avLst/>
              <a:gdLst>
                <a:gd name="T0" fmla="*/ 56 w 56"/>
                <a:gd name="T1" fmla="*/ 23 h 48"/>
                <a:gd name="T2" fmla="*/ 34 w 56"/>
                <a:gd name="T3" fmla="*/ 45 h 48"/>
                <a:gd name="T4" fmla="*/ 0 w 56"/>
                <a:gd name="T5" fmla="*/ 40 h 48"/>
                <a:gd name="T6" fmla="*/ 56 w 56"/>
                <a:gd name="T7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8">
                  <a:moveTo>
                    <a:pt x="56" y="23"/>
                  </a:moveTo>
                  <a:cubicBezTo>
                    <a:pt x="56" y="23"/>
                    <a:pt x="52" y="43"/>
                    <a:pt x="34" y="45"/>
                  </a:cubicBezTo>
                  <a:cubicBezTo>
                    <a:pt x="16" y="48"/>
                    <a:pt x="0" y="40"/>
                    <a:pt x="0" y="40"/>
                  </a:cubicBezTo>
                  <a:cubicBezTo>
                    <a:pt x="0" y="40"/>
                    <a:pt x="22" y="0"/>
                    <a:pt x="56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13">
              <a:extLst>
                <a:ext uri="{FF2B5EF4-FFF2-40B4-BE49-F238E27FC236}">
                  <a16:creationId xmlns:a16="http://schemas.microsoft.com/office/drawing/2014/main" id="{DB5D7658-3CAD-490B-9696-032E7526E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0" y="3038475"/>
              <a:ext cx="273050" cy="252412"/>
            </a:xfrm>
            <a:custGeom>
              <a:avLst/>
              <a:gdLst>
                <a:gd name="T0" fmla="*/ 56 w 56"/>
                <a:gd name="T1" fmla="*/ 38 h 52"/>
                <a:gd name="T2" fmla="*/ 25 w 56"/>
                <a:gd name="T3" fmla="*/ 45 h 52"/>
                <a:gd name="T4" fmla="*/ 0 w 56"/>
                <a:gd name="T5" fmla="*/ 22 h 52"/>
                <a:gd name="T6" fmla="*/ 56 w 56"/>
                <a:gd name="T7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2">
                  <a:moveTo>
                    <a:pt x="56" y="38"/>
                  </a:moveTo>
                  <a:cubicBezTo>
                    <a:pt x="56" y="38"/>
                    <a:pt x="42" y="52"/>
                    <a:pt x="25" y="45"/>
                  </a:cubicBezTo>
                  <a:cubicBezTo>
                    <a:pt x="9" y="38"/>
                    <a:pt x="0" y="22"/>
                    <a:pt x="0" y="22"/>
                  </a:cubicBezTo>
                  <a:cubicBezTo>
                    <a:pt x="0" y="22"/>
                    <a:pt x="40" y="0"/>
                    <a:pt x="56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14">
              <a:extLst>
                <a:ext uri="{FF2B5EF4-FFF2-40B4-BE49-F238E27FC236}">
                  <a16:creationId xmlns:a16="http://schemas.microsoft.com/office/drawing/2014/main" id="{791469A3-6A65-496F-B8BA-8A7812C40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250" y="3228975"/>
              <a:ext cx="233363" cy="193675"/>
            </a:xfrm>
            <a:custGeom>
              <a:avLst/>
              <a:gdLst>
                <a:gd name="T0" fmla="*/ 48 w 48"/>
                <a:gd name="T1" fmla="*/ 26 h 40"/>
                <a:gd name="T2" fmla="*/ 26 w 48"/>
                <a:gd name="T3" fmla="*/ 38 h 40"/>
                <a:gd name="T4" fmla="*/ 0 w 48"/>
                <a:gd name="T5" fmla="*/ 27 h 40"/>
                <a:gd name="T6" fmla="*/ 48 w 48"/>
                <a:gd name="T7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0">
                  <a:moveTo>
                    <a:pt x="48" y="26"/>
                  </a:moveTo>
                  <a:cubicBezTo>
                    <a:pt x="48" y="26"/>
                    <a:pt x="41" y="40"/>
                    <a:pt x="26" y="38"/>
                  </a:cubicBezTo>
                  <a:cubicBezTo>
                    <a:pt x="11" y="37"/>
                    <a:pt x="0" y="27"/>
                    <a:pt x="0" y="27"/>
                  </a:cubicBezTo>
                  <a:cubicBezTo>
                    <a:pt x="0" y="27"/>
                    <a:pt x="27" y="0"/>
                    <a:pt x="48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15">
              <a:extLst>
                <a:ext uri="{FF2B5EF4-FFF2-40B4-BE49-F238E27FC236}">
                  <a16:creationId xmlns:a16="http://schemas.microsoft.com/office/drawing/2014/main" id="{01D0EB93-6654-4DB1-B23D-EAA0F59C5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988" y="2743200"/>
              <a:ext cx="184150" cy="193675"/>
            </a:xfrm>
            <a:custGeom>
              <a:avLst/>
              <a:gdLst>
                <a:gd name="T0" fmla="*/ 38 w 38"/>
                <a:gd name="T1" fmla="*/ 33 h 40"/>
                <a:gd name="T2" fmla="*/ 13 w 38"/>
                <a:gd name="T3" fmla="*/ 30 h 40"/>
                <a:gd name="T4" fmla="*/ 0 w 38"/>
                <a:gd name="T5" fmla="*/ 5 h 40"/>
                <a:gd name="T6" fmla="*/ 38 w 38"/>
                <a:gd name="T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38" y="33"/>
                  </a:moveTo>
                  <a:cubicBezTo>
                    <a:pt x="38" y="33"/>
                    <a:pt x="24" y="40"/>
                    <a:pt x="13" y="30"/>
                  </a:cubicBezTo>
                  <a:cubicBezTo>
                    <a:pt x="3" y="19"/>
                    <a:pt x="0" y="5"/>
                    <a:pt x="0" y="5"/>
                  </a:cubicBezTo>
                  <a:cubicBezTo>
                    <a:pt x="0" y="5"/>
                    <a:pt x="37" y="0"/>
                    <a:pt x="38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16">
              <a:extLst>
                <a:ext uri="{FF2B5EF4-FFF2-40B4-BE49-F238E27FC236}">
                  <a16:creationId xmlns:a16="http://schemas.microsoft.com/office/drawing/2014/main" id="{992BD4BF-C73C-41E6-96AF-5EFB7D1E9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775" y="2601913"/>
              <a:ext cx="150813" cy="160337"/>
            </a:xfrm>
            <a:custGeom>
              <a:avLst/>
              <a:gdLst>
                <a:gd name="T0" fmla="*/ 31 w 31"/>
                <a:gd name="T1" fmla="*/ 27 h 33"/>
                <a:gd name="T2" fmla="*/ 11 w 31"/>
                <a:gd name="T3" fmla="*/ 24 h 33"/>
                <a:gd name="T4" fmla="*/ 0 w 31"/>
                <a:gd name="T5" fmla="*/ 5 h 33"/>
                <a:gd name="T6" fmla="*/ 31 w 31"/>
                <a:gd name="T7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3">
                  <a:moveTo>
                    <a:pt x="31" y="27"/>
                  </a:moveTo>
                  <a:cubicBezTo>
                    <a:pt x="31" y="27"/>
                    <a:pt x="19" y="33"/>
                    <a:pt x="11" y="24"/>
                  </a:cubicBezTo>
                  <a:cubicBezTo>
                    <a:pt x="2" y="16"/>
                    <a:pt x="0" y="5"/>
                    <a:pt x="0" y="5"/>
                  </a:cubicBezTo>
                  <a:cubicBezTo>
                    <a:pt x="0" y="5"/>
                    <a:pt x="30" y="0"/>
                    <a:pt x="3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17">
              <a:extLst>
                <a:ext uri="{FF2B5EF4-FFF2-40B4-BE49-F238E27FC236}">
                  <a16:creationId xmlns:a16="http://schemas.microsoft.com/office/drawing/2014/main" id="{F2F636AF-6B61-4EED-9015-1B484BAEF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063" y="2538413"/>
              <a:ext cx="185738" cy="195262"/>
            </a:xfrm>
            <a:custGeom>
              <a:avLst/>
              <a:gdLst>
                <a:gd name="T0" fmla="*/ 32 w 38"/>
                <a:gd name="T1" fmla="*/ 37 h 40"/>
                <a:gd name="T2" fmla="*/ 8 w 38"/>
                <a:gd name="T3" fmla="*/ 28 h 40"/>
                <a:gd name="T4" fmla="*/ 0 w 38"/>
                <a:gd name="T5" fmla="*/ 0 h 40"/>
                <a:gd name="T6" fmla="*/ 32 w 38"/>
                <a:gd name="T7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32" y="37"/>
                  </a:moveTo>
                  <a:cubicBezTo>
                    <a:pt x="32" y="37"/>
                    <a:pt x="16" y="40"/>
                    <a:pt x="8" y="28"/>
                  </a:cubicBezTo>
                  <a:cubicBezTo>
                    <a:pt x="0" y="15"/>
                    <a:pt x="0" y="0"/>
                    <a:pt x="0" y="0"/>
                  </a:cubicBezTo>
                  <a:cubicBezTo>
                    <a:pt x="0" y="0"/>
                    <a:pt x="38" y="4"/>
                    <a:pt x="32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18">
              <a:extLst>
                <a:ext uri="{FF2B5EF4-FFF2-40B4-BE49-F238E27FC236}">
                  <a16:creationId xmlns:a16="http://schemas.microsoft.com/office/drawing/2014/main" id="{12255721-A1A7-459B-94D1-CD9AEF8EF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5875" y="2290763"/>
              <a:ext cx="185738" cy="195262"/>
            </a:xfrm>
            <a:custGeom>
              <a:avLst/>
              <a:gdLst>
                <a:gd name="T0" fmla="*/ 31 w 38"/>
                <a:gd name="T1" fmla="*/ 37 h 40"/>
                <a:gd name="T2" fmla="*/ 7 w 38"/>
                <a:gd name="T3" fmla="*/ 27 h 40"/>
                <a:gd name="T4" fmla="*/ 0 w 38"/>
                <a:gd name="T5" fmla="*/ 0 h 40"/>
                <a:gd name="T6" fmla="*/ 31 w 38"/>
                <a:gd name="T7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31" y="37"/>
                  </a:moveTo>
                  <a:cubicBezTo>
                    <a:pt x="31" y="37"/>
                    <a:pt x="15" y="40"/>
                    <a:pt x="7" y="27"/>
                  </a:cubicBezTo>
                  <a:cubicBezTo>
                    <a:pt x="0" y="15"/>
                    <a:pt x="0" y="0"/>
                    <a:pt x="0" y="0"/>
                  </a:cubicBezTo>
                  <a:cubicBezTo>
                    <a:pt x="0" y="0"/>
                    <a:pt x="38" y="4"/>
                    <a:pt x="31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19">
              <a:extLst>
                <a:ext uri="{FF2B5EF4-FFF2-40B4-BE49-F238E27FC236}">
                  <a16:creationId xmlns:a16="http://schemas.microsoft.com/office/drawing/2014/main" id="{49EBED3A-E51B-417E-AEAE-AA2CB4FE0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7050" y="2014538"/>
              <a:ext cx="209550" cy="223837"/>
            </a:xfrm>
            <a:custGeom>
              <a:avLst/>
              <a:gdLst>
                <a:gd name="T0" fmla="*/ 11 w 43"/>
                <a:gd name="T1" fmla="*/ 46 h 46"/>
                <a:gd name="T2" fmla="*/ 7 w 43"/>
                <a:gd name="T3" fmla="*/ 21 h 46"/>
                <a:gd name="T4" fmla="*/ 26 w 43"/>
                <a:gd name="T5" fmla="*/ 0 h 46"/>
                <a:gd name="T6" fmla="*/ 11 w 43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6">
                  <a:moveTo>
                    <a:pt x="11" y="46"/>
                  </a:moveTo>
                  <a:cubicBezTo>
                    <a:pt x="11" y="46"/>
                    <a:pt x="0" y="34"/>
                    <a:pt x="7" y="21"/>
                  </a:cubicBezTo>
                  <a:cubicBezTo>
                    <a:pt x="14" y="7"/>
                    <a:pt x="26" y="0"/>
                    <a:pt x="26" y="0"/>
                  </a:cubicBezTo>
                  <a:cubicBezTo>
                    <a:pt x="26" y="0"/>
                    <a:pt x="43" y="35"/>
                    <a:pt x="1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20">
              <a:extLst>
                <a:ext uri="{FF2B5EF4-FFF2-40B4-BE49-F238E27FC236}">
                  <a16:creationId xmlns:a16="http://schemas.microsoft.com/office/drawing/2014/main" id="{DF1D33E7-1104-4AC7-979B-AE157B45D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600" y="2554288"/>
              <a:ext cx="169863" cy="165100"/>
            </a:xfrm>
            <a:custGeom>
              <a:avLst/>
              <a:gdLst>
                <a:gd name="T0" fmla="*/ 3 w 35"/>
                <a:gd name="T1" fmla="*/ 29 h 34"/>
                <a:gd name="T2" fmla="*/ 11 w 35"/>
                <a:gd name="T3" fmla="*/ 7 h 34"/>
                <a:gd name="T4" fmla="*/ 35 w 35"/>
                <a:gd name="T5" fmla="*/ 0 h 34"/>
                <a:gd name="T6" fmla="*/ 3 w 35"/>
                <a:gd name="T7" fmla="*/ 2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4">
                  <a:moveTo>
                    <a:pt x="3" y="29"/>
                  </a:moveTo>
                  <a:cubicBezTo>
                    <a:pt x="3" y="29"/>
                    <a:pt x="0" y="14"/>
                    <a:pt x="11" y="7"/>
                  </a:cubicBezTo>
                  <a:cubicBezTo>
                    <a:pt x="22" y="0"/>
                    <a:pt x="35" y="0"/>
                    <a:pt x="35" y="0"/>
                  </a:cubicBezTo>
                  <a:cubicBezTo>
                    <a:pt x="35" y="0"/>
                    <a:pt x="32" y="34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21">
              <a:extLst>
                <a:ext uri="{FF2B5EF4-FFF2-40B4-BE49-F238E27FC236}">
                  <a16:creationId xmlns:a16="http://schemas.microsoft.com/office/drawing/2014/main" id="{1360E2A4-CA20-41DB-A2A6-71DA82E40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413" y="2951163"/>
              <a:ext cx="174625" cy="165100"/>
            </a:xfrm>
            <a:custGeom>
              <a:avLst/>
              <a:gdLst>
                <a:gd name="T0" fmla="*/ 4 w 36"/>
                <a:gd name="T1" fmla="*/ 29 h 34"/>
                <a:gd name="T2" fmla="*/ 11 w 36"/>
                <a:gd name="T3" fmla="*/ 7 h 34"/>
                <a:gd name="T4" fmla="*/ 36 w 36"/>
                <a:gd name="T5" fmla="*/ 0 h 34"/>
                <a:gd name="T6" fmla="*/ 4 w 36"/>
                <a:gd name="T7" fmla="*/ 2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4">
                  <a:moveTo>
                    <a:pt x="4" y="29"/>
                  </a:moveTo>
                  <a:cubicBezTo>
                    <a:pt x="4" y="29"/>
                    <a:pt x="0" y="15"/>
                    <a:pt x="11" y="7"/>
                  </a:cubicBezTo>
                  <a:cubicBezTo>
                    <a:pt x="22" y="0"/>
                    <a:pt x="36" y="0"/>
                    <a:pt x="36" y="0"/>
                  </a:cubicBezTo>
                  <a:cubicBezTo>
                    <a:pt x="36" y="0"/>
                    <a:pt x="33" y="34"/>
                    <a:pt x="4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22">
              <a:extLst>
                <a:ext uri="{FF2B5EF4-FFF2-40B4-BE49-F238E27FC236}">
                  <a16:creationId xmlns:a16="http://schemas.microsoft.com/office/drawing/2014/main" id="{4B22A424-F64C-4703-ABB4-A8A51DCA0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2976563"/>
              <a:ext cx="209550" cy="179387"/>
            </a:xfrm>
            <a:custGeom>
              <a:avLst/>
              <a:gdLst>
                <a:gd name="T0" fmla="*/ 43 w 43"/>
                <a:gd name="T1" fmla="*/ 25 h 37"/>
                <a:gd name="T2" fmla="*/ 22 w 43"/>
                <a:gd name="T3" fmla="*/ 34 h 37"/>
                <a:gd name="T4" fmla="*/ 0 w 43"/>
                <a:gd name="T5" fmla="*/ 21 h 37"/>
                <a:gd name="T6" fmla="*/ 43 w 43"/>
                <a:gd name="T7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7">
                  <a:moveTo>
                    <a:pt x="43" y="25"/>
                  </a:moveTo>
                  <a:cubicBezTo>
                    <a:pt x="43" y="25"/>
                    <a:pt x="35" y="37"/>
                    <a:pt x="22" y="34"/>
                  </a:cubicBezTo>
                  <a:cubicBezTo>
                    <a:pt x="9" y="31"/>
                    <a:pt x="0" y="21"/>
                    <a:pt x="0" y="21"/>
                  </a:cubicBezTo>
                  <a:cubicBezTo>
                    <a:pt x="0" y="21"/>
                    <a:pt x="27" y="0"/>
                    <a:pt x="43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23">
              <a:extLst>
                <a:ext uri="{FF2B5EF4-FFF2-40B4-BE49-F238E27FC236}">
                  <a16:creationId xmlns:a16="http://schemas.microsoft.com/office/drawing/2014/main" id="{9D0BC5D1-37E8-4913-B0F4-75871C2EC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8163" y="2320925"/>
              <a:ext cx="188913" cy="233362"/>
            </a:xfrm>
            <a:custGeom>
              <a:avLst/>
              <a:gdLst>
                <a:gd name="T0" fmla="*/ 14 w 39"/>
                <a:gd name="T1" fmla="*/ 48 h 48"/>
                <a:gd name="T2" fmla="*/ 1 w 39"/>
                <a:gd name="T3" fmla="*/ 26 h 48"/>
                <a:gd name="T4" fmla="*/ 11 w 39"/>
                <a:gd name="T5" fmla="*/ 0 h 48"/>
                <a:gd name="T6" fmla="*/ 14 w 39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8">
                  <a:moveTo>
                    <a:pt x="14" y="48"/>
                  </a:moveTo>
                  <a:cubicBezTo>
                    <a:pt x="14" y="48"/>
                    <a:pt x="0" y="41"/>
                    <a:pt x="1" y="26"/>
                  </a:cubicBezTo>
                  <a:cubicBezTo>
                    <a:pt x="2" y="12"/>
                    <a:pt x="11" y="0"/>
                    <a:pt x="11" y="0"/>
                  </a:cubicBezTo>
                  <a:cubicBezTo>
                    <a:pt x="11" y="0"/>
                    <a:pt x="39" y="25"/>
                    <a:pt x="14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24">
              <a:extLst>
                <a:ext uri="{FF2B5EF4-FFF2-40B4-BE49-F238E27FC236}">
                  <a16:creationId xmlns:a16="http://schemas.microsoft.com/office/drawing/2014/main" id="{699B7E9F-DD9B-4F3C-9BA5-E980A38AF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700" y="2873375"/>
              <a:ext cx="188913" cy="195262"/>
            </a:xfrm>
            <a:custGeom>
              <a:avLst/>
              <a:gdLst>
                <a:gd name="T0" fmla="*/ 39 w 39"/>
                <a:gd name="T1" fmla="*/ 33 h 40"/>
                <a:gd name="T2" fmla="*/ 14 w 39"/>
                <a:gd name="T3" fmla="*/ 30 h 40"/>
                <a:gd name="T4" fmla="*/ 0 w 39"/>
                <a:gd name="T5" fmla="*/ 5 h 40"/>
                <a:gd name="T6" fmla="*/ 39 w 39"/>
                <a:gd name="T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39" y="33"/>
                  </a:moveTo>
                  <a:cubicBezTo>
                    <a:pt x="39" y="33"/>
                    <a:pt x="24" y="40"/>
                    <a:pt x="14" y="30"/>
                  </a:cubicBezTo>
                  <a:cubicBezTo>
                    <a:pt x="3" y="20"/>
                    <a:pt x="0" y="5"/>
                    <a:pt x="0" y="5"/>
                  </a:cubicBezTo>
                  <a:cubicBezTo>
                    <a:pt x="0" y="5"/>
                    <a:pt x="38" y="0"/>
                    <a:pt x="39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25">
              <a:extLst>
                <a:ext uri="{FF2B5EF4-FFF2-40B4-BE49-F238E27FC236}">
                  <a16:creationId xmlns:a16="http://schemas.microsoft.com/office/drawing/2014/main" id="{A64A6A8D-AC0A-44FF-9952-AC30065FE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900" y="2436813"/>
              <a:ext cx="273050" cy="325437"/>
            </a:xfrm>
            <a:custGeom>
              <a:avLst/>
              <a:gdLst>
                <a:gd name="T0" fmla="*/ 25 w 56"/>
                <a:gd name="T1" fmla="*/ 67 h 67"/>
                <a:gd name="T2" fmla="*/ 1 w 56"/>
                <a:gd name="T3" fmla="*/ 39 h 67"/>
                <a:gd name="T4" fmla="*/ 11 w 56"/>
                <a:gd name="T5" fmla="*/ 0 h 67"/>
                <a:gd name="T6" fmla="*/ 25 w 56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67">
                  <a:moveTo>
                    <a:pt x="25" y="67"/>
                  </a:moveTo>
                  <a:cubicBezTo>
                    <a:pt x="25" y="67"/>
                    <a:pt x="3" y="61"/>
                    <a:pt x="1" y="39"/>
                  </a:cubicBezTo>
                  <a:cubicBezTo>
                    <a:pt x="0" y="18"/>
                    <a:pt x="11" y="0"/>
                    <a:pt x="11" y="0"/>
                  </a:cubicBezTo>
                  <a:cubicBezTo>
                    <a:pt x="11" y="0"/>
                    <a:pt x="56" y="30"/>
                    <a:pt x="25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26">
              <a:extLst>
                <a:ext uri="{FF2B5EF4-FFF2-40B4-BE49-F238E27FC236}">
                  <a16:creationId xmlns:a16="http://schemas.microsoft.com/office/drawing/2014/main" id="{1BA3766A-B0D9-48D7-BDB2-B2EC1AA1B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813" y="2776538"/>
              <a:ext cx="390525" cy="407987"/>
            </a:xfrm>
            <a:custGeom>
              <a:avLst/>
              <a:gdLst>
                <a:gd name="T0" fmla="*/ 21 w 80"/>
                <a:gd name="T1" fmla="*/ 84 h 84"/>
                <a:gd name="T2" fmla="*/ 14 w 80"/>
                <a:gd name="T3" fmla="*/ 37 h 84"/>
                <a:gd name="T4" fmla="*/ 51 w 80"/>
                <a:gd name="T5" fmla="*/ 0 h 84"/>
                <a:gd name="T6" fmla="*/ 21 w 80"/>
                <a:gd name="T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4">
                  <a:moveTo>
                    <a:pt x="21" y="84"/>
                  </a:moveTo>
                  <a:cubicBezTo>
                    <a:pt x="21" y="84"/>
                    <a:pt x="0" y="61"/>
                    <a:pt x="14" y="37"/>
                  </a:cubicBezTo>
                  <a:cubicBezTo>
                    <a:pt x="27" y="13"/>
                    <a:pt x="51" y="0"/>
                    <a:pt x="51" y="0"/>
                  </a:cubicBezTo>
                  <a:cubicBezTo>
                    <a:pt x="51" y="0"/>
                    <a:pt x="80" y="66"/>
                    <a:pt x="21" y="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27">
              <a:extLst>
                <a:ext uri="{FF2B5EF4-FFF2-40B4-BE49-F238E27FC236}">
                  <a16:creationId xmlns:a16="http://schemas.microsoft.com/office/drawing/2014/main" id="{EFCA560B-0EF0-4486-8D1F-1CF37BCC7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7263" y="2971800"/>
              <a:ext cx="252413" cy="242887"/>
            </a:xfrm>
            <a:custGeom>
              <a:avLst/>
              <a:gdLst>
                <a:gd name="T0" fmla="*/ 10 w 52"/>
                <a:gd name="T1" fmla="*/ 50 h 50"/>
                <a:gd name="T2" fmla="*/ 12 w 52"/>
                <a:gd name="T3" fmla="*/ 19 h 50"/>
                <a:gd name="T4" fmla="*/ 41 w 52"/>
                <a:gd name="T5" fmla="*/ 0 h 50"/>
                <a:gd name="T6" fmla="*/ 10 w 52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0">
                  <a:moveTo>
                    <a:pt x="10" y="50"/>
                  </a:moveTo>
                  <a:cubicBezTo>
                    <a:pt x="10" y="50"/>
                    <a:pt x="0" y="33"/>
                    <a:pt x="12" y="19"/>
                  </a:cubicBezTo>
                  <a:cubicBezTo>
                    <a:pt x="24" y="5"/>
                    <a:pt x="41" y="0"/>
                    <a:pt x="41" y="0"/>
                  </a:cubicBezTo>
                  <a:cubicBezTo>
                    <a:pt x="41" y="0"/>
                    <a:pt x="52" y="46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28">
              <a:extLst>
                <a:ext uri="{FF2B5EF4-FFF2-40B4-BE49-F238E27FC236}">
                  <a16:creationId xmlns:a16="http://schemas.microsoft.com/office/drawing/2014/main" id="{63E17D55-BE5B-4D20-BC7B-3F8B29D74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200" y="2981325"/>
              <a:ext cx="254000" cy="242887"/>
            </a:xfrm>
            <a:custGeom>
              <a:avLst/>
              <a:gdLst>
                <a:gd name="T0" fmla="*/ 0 w 52"/>
                <a:gd name="T1" fmla="*/ 32 h 50"/>
                <a:gd name="T2" fmla="*/ 17 w 52"/>
                <a:gd name="T3" fmla="*/ 6 h 50"/>
                <a:gd name="T4" fmla="*/ 52 w 52"/>
                <a:gd name="T5" fmla="*/ 5 h 50"/>
                <a:gd name="T6" fmla="*/ 0 w 52"/>
                <a:gd name="T7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0">
                  <a:moveTo>
                    <a:pt x="0" y="32"/>
                  </a:moveTo>
                  <a:cubicBezTo>
                    <a:pt x="0" y="32"/>
                    <a:pt x="0" y="12"/>
                    <a:pt x="17" y="6"/>
                  </a:cubicBezTo>
                  <a:cubicBezTo>
                    <a:pt x="35" y="0"/>
                    <a:pt x="52" y="5"/>
                    <a:pt x="52" y="5"/>
                  </a:cubicBezTo>
                  <a:cubicBezTo>
                    <a:pt x="52" y="5"/>
                    <a:pt x="38" y="50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29">
              <a:extLst>
                <a:ext uri="{FF2B5EF4-FFF2-40B4-BE49-F238E27FC236}">
                  <a16:creationId xmlns:a16="http://schemas.microsoft.com/office/drawing/2014/main" id="{D4763F5D-60FE-4CBA-85B7-F822F5230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625" y="2781300"/>
              <a:ext cx="258763" cy="242887"/>
            </a:xfrm>
            <a:custGeom>
              <a:avLst/>
              <a:gdLst>
                <a:gd name="T0" fmla="*/ 0 w 53"/>
                <a:gd name="T1" fmla="*/ 32 h 50"/>
                <a:gd name="T2" fmla="*/ 18 w 53"/>
                <a:gd name="T3" fmla="*/ 6 h 50"/>
                <a:gd name="T4" fmla="*/ 53 w 53"/>
                <a:gd name="T5" fmla="*/ 5 h 50"/>
                <a:gd name="T6" fmla="*/ 0 w 53"/>
                <a:gd name="T7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50">
                  <a:moveTo>
                    <a:pt x="0" y="32"/>
                  </a:moveTo>
                  <a:cubicBezTo>
                    <a:pt x="0" y="32"/>
                    <a:pt x="0" y="12"/>
                    <a:pt x="18" y="6"/>
                  </a:cubicBezTo>
                  <a:cubicBezTo>
                    <a:pt x="35" y="0"/>
                    <a:pt x="53" y="5"/>
                    <a:pt x="53" y="5"/>
                  </a:cubicBezTo>
                  <a:cubicBezTo>
                    <a:pt x="53" y="5"/>
                    <a:pt x="38" y="50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30">
              <a:extLst>
                <a:ext uri="{FF2B5EF4-FFF2-40B4-BE49-F238E27FC236}">
                  <a16:creationId xmlns:a16="http://schemas.microsoft.com/office/drawing/2014/main" id="{C443E81B-016E-45C4-8C36-E88CD9FC7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075" y="2620963"/>
              <a:ext cx="252413" cy="247650"/>
            </a:xfrm>
            <a:custGeom>
              <a:avLst/>
              <a:gdLst>
                <a:gd name="T0" fmla="*/ 10 w 52"/>
                <a:gd name="T1" fmla="*/ 51 h 51"/>
                <a:gd name="T2" fmla="*/ 12 w 52"/>
                <a:gd name="T3" fmla="*/ 19 h 51"/>
                <a:gd name="T4" fmla="*/ 42 w 52"/>
                <a:gd name="T5" fmla="*/ 0 h 51"/>
                <a:gd name="T6" fmla="*/ 10 w 52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1">
                  <a:moveTo>
                    <a:pt x="10" y="51"/>
                  </a:moveTo>
                  <a:cubicBezTo>
                    <a:pt x="10" y="51"/>
                    <a:pt x="0" y="33"/>
                    <a:pt x="12" y="19"/>
                  </a:cubicBezTo>
                  <a:cubicBezTo>
                    <a:pt x="24" y="5"/>
                    <a:pt x="42" y="0"/>
                    <a:pt x="42" y="0"/>
                  </a:cubicBezTo>
                  <a:cubicBezTo>
                    <a:pt x="42" y="0"/>
                    <a:pt x="52" y="47"/>
                    <a:pt x="1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31">
              <a:extLst>
                <a:ext uri="{FF2B5EF4-FFF2-40B4-BE49-F238E27FC236}">
                  <a16:creationId xmlns:a16="http://schemas.microsoft.com/office/drawing/2014/main" id="{D36D5076-0B4A-4DB4-8A6F-31857EA0A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100" y="2368550"/>
              <a:ext cx="254000" cy="247650"/>
            </a:xfrm>
            <a:custGeom>
              <a:avLst/>
              <a:gdLst>
                <a:gd name="T0" fmla="*/ 11 w 52"/>
                <a:gd name="T1" fmla="*/ 51 h 51"/>
                <a:gd name="T2" fmla="*/ 12 w 52"/>
                <a:gd name="T3" fmla="*/ 19 h 51"/>
                <a:gd name="T4" fmla="*/ 42 w 52"/>
                <a:gd name="T5" fmla="*/ 0 h 51"/>
                <a:gd name="T6" fmla="*/ 11 w 52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1">
                  <a:moveTo>
                    <a:pt x="11" y="51"/>
                  </a:moveTo>
                  <a:cubicBezTo>
                    <a:pt x="11" y="51"/>
                    <a:pt x="0" y="33"/>
                    <a:pt x="12" y="19"/>
                  </a:cubicBezTo>
                  <a:cubicBezTo>
                    <a:pt x="24" y="5"/>
                    <a:pt x="42" y="0"/>
                    <a:pt x="42" y="0"/>
                  </a:cubicBezTo>
                  <a:cubicBezTo>
                    <a:pt x="42" y="0"/>
                    <a:pt x="52" y="47"/>
                    <a:pt x="11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32">
              <a:extLst>
                <a:ext uri="{FF2B5EF4-FFF2-40B4-BE49-F238E27FC236}">
                  <a16:creationId xmlns:a16="http://schemas.microsoft.com/office/drawing/2014/main" id="{E322DE5C-2C57-4183-B840-CD8DC8ECF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975" y="2155825"/>
              <a:ext cx="247650" cy="247650"/>
            </a:xfrm>
            <a:custGeom>
              <a:avLst/>
              <a:gdLst>
                <a:gd name="T0" fmla="*/ 10 w 51"/>
                <a:gd name="T1" fmla="*/ 51 h 51"/>
                <a:gd name="T2" fmla="*/ 11 w 51"/>
                <a:gd name="T3" fmla="*/ 19 h 51"/>
                <a:gd name="T4" fmla="*/ 41 w 51"/>
                <a:gd name="T5" fmla="*/ 0 h 51"/>
                <a:gd name="T6" fmla="*/ 10 w 51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10" y="51"/>
                  </a:moveTo>
                  <a:cubicBezTo>
                    <a:pt x="10" y="51"/>
                    <a:pt x="0" y="33"/>
                    <a:pt x="11" y="19"/>
                  </a:cubicBezTo>
                  <a:cubicBezTo>
                    <a:pt x="23" y="5"/>
                    <a:pt x="41" y="0"/>
                    <a:pt x="41" y="0"/>
                  </a:cubicBezTo>
                  <a:cubicBezTo>
                    <a:pt x="41" y="0"/>
                    <a:pt x="51" y="47"/>
                    <a:pt x="1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33">
              <a:extLst>
                <a:ext uri="{FF2B5EF4-FFF2-40B4-BE49-F238E27FC236}">
                  <a16:creationId xmlns:a16="http://schemas.microsoft.com/office/drawing/2014/main" id="{F29B1A91-8FCC-4317-A59B-D3821913C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50" y="2106613"/>
              <a:ext cx="244475" cy="277812"/>
            </a:xfrm>
            <a:custGeom>
              <a:avLst/>
              <a:gdLst>
                <a:gd name="T0" fmla="*/ 25 w 50"/>
                <a:gd name="T1" fmla="*/ 57 h 57"/>
                <a:gd name="T2" fmla="*/ 3 w 50"/>
                <a:gd name="T3" fmla="*/ 34 h 57"/>
                <a:gd name="T4" fmla="*/ 9 w 50"/>
                <a:gd name="T5" fmla="*/ 0 h 57"/>
                <a:gd name="T6" fmla="*/ 25 w 50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7">
                  <a:moveTo>
                    <a:pt x="25" y="57"/>
                  </a:moveTo>
                  <a:cubicBezTo>
                    <a:pt x="25" y="57"/>
                    <a:pt x="5" y="53"/>
                    <a:pt x="3" y="34"/>
                  </a:cubicBezTo>
                  <a:cubicBezTo>
                    <a:pt x="0" y="16"/>
                    <a:pt x="9" y="0"/>
                    <a:pt x="9" y="0"/>
                  </a:cubicBezTo>
                  <a:cubicBezTo>
                    <a:pt x="9" y="0"/>
                    <a:pt x="50" y="24"/>
                    <a:pt x="25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34">
              <a:extLst>
                <a:ext uri="{FF2B5EF4-FFF2-40B4-BE49-F238E27FC236}">
                  <a16:creationId xmlns:a16="http://schemas.microsoft.com/office/drawing/2014/main" id="{6B4F3C3C-43D7-4F88-BBDE-1B862DFE1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3" y="3413125"/>
              <a:ext cx="287338" cy="238125"/>
            </a:xfrm>
            <a:custGeom>
              <a:avLst/>
              <a:gdLst>
                <a:gd name="T0" fmla="*/ 0 w 59"/>
                <a:gd name="T1" fmla="*/ 20 h 49"/>
                <a:gd name="T2" fmla="*/ 26 w 59"/>
                <a:gd name="T3" fmla="*/ 0 h 49"/>
                <a:gd name="T4" fmla="*/ 59 w 59"/>
                <a:gd name="T5" fmla="*/ 11 h 49"/>
                <a:gd name="T6" fmla="*/ 0 w 59"/>
                <a:gd name="T7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9">
                  <a:moveTo>
                    <a:pt x="0" y="20"/>
                  </a:moveTo>
                  <a:cubicBezTo>
                    <a:pt x="0" y="20"/>
                    <a:pt x="8" y="0"/>
                    <a:pt x="26" y="0"/>
                  </a:cubicBezTo>
                  <a:cubicBezTo>
                    <a:pt x="44" y="0"/>
                    <a:pt x="59" y="11"/>
                    <a:pt x="59" y="11"/>
                  </a:cubicBezTo>
                  <a:cubicBezTo>
                    <a:pt x="59" y="11"/>
                    <a:pt x="30" y="49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35">
              <a:extLst>
                <a:ext uri="{FF2B5EF4-FFF2-40B4-BE49-F238E27FC236}">
                  <a16:creationId xmlns:a16="http://schemas.microsoft.com/office/drawing/2014/main" id="{6088F746-3EEE-4552-A37F-9816D0AE9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3625" y="3224213"/>
              <a:ext cx="258763" cy="231775"/>
            </a:xfrm>
            <a:custGeom>
              <a:avLst/>
              <a:gdLst>
                <a:gd name="T0" fmla="*/ 0 w 53"/>
                <a:gd name="T1" fmla="*/ 19 h 48"/>
                <a:gd name="T2" fmla="*/ 23 w 53"/>
                <a:gd name="T3" fmla="*/ 0 h 48"/>
                <a:gd name="T4" fmla="*/ 53 w 53"/>
                <a:gd name="T5" fmla="*/ 10 h 48"/>
                <a:gd name="T6" fmla="*/ 0 w 53"/>
                <a:gd name="T7" fmla="*/ 1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8">
                  <a:moveTo>
                    <a:pt x="0" y="19"/>
                  </a:moveTo>
                  <a:cubicBezTo>
                    <a:pt x="0" y="19"/>
                    <a:pt x="7" y="0"/>
                    <a:pt x="23" y="0"/>
                  </a:cubicBezTo>
                  <a:cubicBezTo>
                    <a:pt x="39" y="0"/>
                    <a:pt x="53" y="10"/>
                    <a:pt x="53" y="10"/>
                  </a:cubicBezTo>
                  <a:cubicBezTo>
                    <a:pt x="53" y="10"/>
                    <a:pt x="26" y="48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36">
              <a:extLst>
                <a:ext uri="{FF2B5EF4-FFF2-40B4-BE49-F238E27FC236}">
                  <a16:creationId xmlns:a16="http://schemas.microsoft.com/office/drawing/2014/main" id="{2CF4E4DE-B3BA-4850-8D74-05C21AE6A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151188"/>
              <a:ext cx="219075" cy="212725"/>
            </a:xfrm>
            <a:custGeom>
              <a:avLst/>
              <a:gdLst>
                <a:gd name="T0" fmla="*/ 0 w 45"/>
                <a:gd name="T1" fmla="*/ 14 h 44"/>
                <a:gd name="T2" fmla="*/ 23 w 45"/>
                <a:gd name="T3" fmla="*/ 4 h 44"/>
                <a:gd name="T4" fmla="*/ 45 w 45"/>
                <a:gd name="T5" fmla="*/ 19 h 44"/>
                <a:gd name="T6" fmla="*/ 0 w 45"/>
                <a:gd name="T7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4">
                  <a:moveTo>
                    <a:pt x="0" y="14"/>
                  </a:moveTo>
                  <a:cubicBezTo>
                    <a:pt x="0" y="14"/>
                    <a:pt x="10" y="0"/>
                    <a:pt x="23" y="4"/>
                  </a:cubicBezTo>
                  <a:cubicBezTo>
                    <a:pt x="37" y="7"/>
                    <a:pt x="45" y="19"/>
                    <a:pt x="45" y="19"/>
                  </a:cubicBezTo>
                  <a:cubicBezTo>
                    <a:pt x="45" y="19"/>
                    <a:pt x="15" y="4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37">
              <a:extLst>
                <a:ext uri="{FF2B5EF4-FFF2-40B4-BE49-F238E27FC236}">
                  <a16:creationId xmlns:a16="http://schemas.microsoft.com/office/drawing/2014/main" id="{56FEC893-C770-4F0A-8D44-81A8C3F26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250" y="3321050"/>
              <a:ext cx="219075" cy="212725"/>
            </a:xfrm>
            <a:custGeom>
              <a:avLst/>
              <a:gdLst>
                <a:gd name="T0" fmla="*/ 0 w 45"/>
                <a:gd name="T1" fmla="*/ 14 h 44"/>
                <a:gd name="T2" fmla="*/ 23 w 45"/>
                <a:gd name="T3" fmla="*/ 4 h 44"/>
                <a:gd name="T4" fmla="*/ 45 w 45"/>
                <a:gd name="T5" fmla="*/ 19 h 44"/>
                <a:gd name="T6" fmla="*/ 0 w 45"/>
                <a:gd name="T7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4">
                  <a:moveTo>
                    <a:pt x="0" y="14"/>
                  </a:moveTo>
                  <a:cubicBezTo>
                    <a:pt x="0" y="14"/>
                    <a:pt x="10" y="0"/>
                    <a:pt x="23" y="4"/>
                  </a:cubicBezTo>
                  <a:cubicBezTo>
                    <a:pt x="37" y="8"/>
                    <a:pt x="45" y="19"/>
                    <a:pt x="45" y="19"/>
                  </a:cubicBezTo>
                  <a:cubicBezTo>
                    <a:pt x="45" y="19"/>
                    <a:pt x="15" y="4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4A281E4C-3EBC-438A-824F-7D3158E24226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7BEB6E93-8B06-4D67-BE7E-D587A9DC56A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4BFB13B-7111-428C-8EB7-8DB832FA1AF0}"/>
              </a:ext>
            </a:extLst>
          </p:cNvPr>
          <p:cNvGrpSpPr/>
          <p:nvPr/>
        </p:nvGrpSpPr>
        <p:grpSpPr>
          <a:xfrm>
            <a:off x="6086112" y="2543626"/>
            <a:ext cx="438912" cy="438912"/>
            <a:chOff x="3825390" y="1636123"/>
            <a:chExt cx="438912" cy="438912"/>
          </a:xfrm>
          <a:solidFill>
            <a:schemeClr val="accent2"/>
          </a:solidFill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DFEA207-A49D-44C0-9A7B-4D9642CC82ED}"/>
                </a:ext>
              </a:extLst>
            </p:cNvPr>
            <p:cNvSpPr/>
            <p:nvPr/>
          </p:nvSpPr>
          <p:spPr bwMode="auto">
            <a:xfrm>
              <a:off x="3825390" y="1636123"/>
              <a:ext cx="438912" cy="438912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22" name="Rectangle 17">
              <a:extLst>
                <a:ext uri="{FF2B5EF4-FFF2-40B4-BE49-F238E27FC236}">
                  <a16:creationId xmlns:a16="http://schemas.microsoft.com/office/drawing/2014/main" id="{9A336EE4-B522-4ED0-A28E-6661BC5B6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053" y="1729403"/>
              <a:ext cx="305586" cy="25235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1200" b="1" dirty="0">
                  <a:solidFill>
                    <a:srgbClr val="FFFFFF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1</a:t>
              </a:r>
            </a:p>
          </p:txBody>
        </p:sp>
      </p:grpSp>
      <p:sp>
        <p:nvSpPr>
          <p:cNvPr id="20" name="Rectangle 17">
            <a:extLst>
              <a:ext uri="{FF2B5EF4-FFF2-40B4-BE49-F238E27FC236}">
                <a16:creationId xmlns:a16="http://schemas.microsoft.com/office/drawing/2014/main" id="{B35B8F83-CD30-4661-AA0F-FEB348FDDA25}"/>
              </a:ext>
            </a:extLst>
          </p:cNvPr>
          <p:cNvSpPr>
            <a:spLocks/>
          </p:cNvSpPr>
          <p:nvPr/>
        </p:nvSpPr>
        <p:spPr bwMode="auto">
          <a:xfrm>
            <a:off x="6726825" y="2507051"/>
            <a:ext cx="3982571" cy="51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2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spacious feeling.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632F2EF-DEA7-4EA5-BFBF-A1EA20DE2228}"/>
              </a:ext>
            </a:extLst>
          </p:cNvPr>
          <p:cNvGrpSpPr/>
          <p:nvPr/>
        </p:nvGrpSpPr>
        <p:grpSpPr>
          <a:xfrm>
            <a:off x="6086112" y="3480052"/>
            <a:ext cx="438912" cy="438912"/>
            <a:chOff x="3825390" y="1636123"/>
            <a:chExt cx="438912" cy="438912"/>
          </a:xfrm>
          <a:solidFill>
            <a:schemeClr val="accent3"/>
          </a:solidFill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7CC7391-BDF6-4397-836C-9599D3A3D290}"/>
                </a:ext>
              </a:extLst>
            </p:cNvPr>
            <p:cNvSpPr/>
            <p:nvPr/>
          </p:nvSpPr>
          <p:spPr bwMode="auto">
            <a:xfrm>
              <a:off x="3825390" y="1636123"/>
              <a:ext cx="438912" cy="438912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27" name="Rectangle 17">
              <a:extLst>
                <a:ext uri="{FF2B5EF4-FFF2-40B4-BE49-F238E27FC236}">
                  <a16:creationId xmlns:a16="http://schemas.microsoft.com/office/drawing/2014/main" id="{AF38BEAF-C969-497E-B0D9-76746F1AB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053" y="1729403"/>
              <a:ext cx="305586" cy="25235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2</a:t>
              </a:r>
            </a:p>
          </p:txBody>
        </p:sp>
      </p:grpSp>
      <p:sp>
        <p:nvSpPr>
          <p:cNvPr id="25" name="Rectangle 17">
            <a:extLst>
              <a:ext uri="{FF2B5EF4-FFF2-40B4-BE49-F238E27FC236}">
                <a16:creationId xmlns:a16="http://schemas.microsoft.com/office/drawing/2014/main" id="{AB071E6B-94C5-4D86-B288-4D44110BF0CC}"/>
              </a:ext>
            </a:extLst>
          </p:cNvPr>
          <p:cNvSpPr>
            <a:spLocks/>
          </p:cNvSpPr>
          <p:nvPr/>
        </p:nvSpPr>
        <p:spPr bwMode="auto">
          <a:xfrm>
            <a:off x="6726825" y="3443477"/>
            <a:ext cx="3982571" cy="51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2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spacious feeling.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DE914E7-1523-4EC2-8939-ED918EEE939F}"/>
              </a:ext>
            </a:extLst>
          </p:cNvPr>
          <p:cNvGrpSpPr/>
          <p:nvPr/>
        </p:nvGrpSpPr>
        <p:grpSpPr>
          <a:xfrm>
            <a:off x="6086112" y="4416478"/>
            <a:ext cx="438912" cy="438912"/>
            <a:chOff x="3825390" y="1636123"/>
            <a:chExt cx="438912" cy="438912"/>
          </a:xfrm>
          <a:solidFill>
            <a:schemeClr val="accent4"/>
          </a:solidFill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6CD37E0-49FC-469E-A1A7-DE86CF5F4863}"/>
                </a:ext>
              </a:extLst>
            </p:cNvPr>
            <p:cNvSpPr/>
            <p:nvPr/>
          </p:nvSpPr>
          <p:spPr bwMode="auto">
            <a:xfrm>
              <a:off x="3825390" y="1636123"/>
              <a:ext cx="438912" cy="438912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3" name="Rectangle 17">
              <a:extLst>
                <a:ext uri="{FF2B5EF4-FFF2-40B4-BE49-F238E27FC236}">
                  <a16:creationId xmlns:a16="http://schemas.microsoft.com/office/drawing/2014/main" id="{8897383F-2096-482F-9EEA-2D894C0A0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053" y="1729403"/>
              <a:ext cx="305586" cy="25235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3</a:t>
              </a:r>
            </a:p>
          </p:txBody>
        </p:sp>
      </p:grpSp>
      <p:sp>
        <p:nvSpPr>
          <p:cNvPr id="31" name="Rectangle 17">
            <a:extLst>
              <a:ext uri="{FF2B5EF4-FFF2-40B4-BE49-F238E27FC236}">
                <a16:creationId xmlns:a16="http://schemas.microsoft.com/office/drawing/2014/main" id="{97112D3E-CD0F-4A87-AF64-8F4A6CCA7BA1}"/>
              </a:ext>
            </a:extLst>
          </p:cNvPr>
          <p:cNvSpPr>
            <a:spLocks/>
          </p:cNvSpPr>
          <p:nvPr/>
        </p:nvSpPr>
        <p:spPr bwMode="auto">
          <a:xfrm>
            <a:off x="6726825" y="4379903"/>
            <a:ext cx="3982571" cy="51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2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spacious feeling.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59E4249-888C-44E0-99B1-AE1E4B281F8C}"/>
              </a:ext>
            </a:extLst>
          </p:cNvPr>
          <p:cNvGrpSpPr/>
          <p:nvPr/>
        </p:nvGrpSpPr>
        <p:grpSpPr>
          <a:xfrm>
            <a:off x="6086112" y="5352905"/>
            <a:ext cx="438912" cy="438912"/>
            <a:chOff x="3825390" y="1636123"/>
            <a:chExt cx="438912" cy="438912"/>
          </a:xfrm>
          <a:solidFill>
            <a:schemeClr val="accent5"/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5E6DD31-EC21-49F2-A3A9-2FAE5E040D5A}"/>
                </a:ext>
              </a:extLst>
            </p:cNvPr>
            <p:cNvSpPr/>
            <p:nvPr/>
          </p:nvSpPr>
          <p:spPr bwMode="auto">
            <a:xfrm>
              <a:off x="3825390" y="1636123"/>
              <a:ext cx="438912" cy="438912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8" name="Rectangle 17">
              <a:extLst>
                <a:ext uri="{FF2B5EF4-FFF2-40B4-BE49-F238E27FC236}">
                  <a16:creationId xmlns:a16="http://schemas.microsoft.com/office/drawing/2014/main" id="{FA7D2809-E6DE-465A-A216-8AE63E577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053" y="1729403"/>
              <a:ext cx="305586" cy="25235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4</a:t>
              </a:r>
            </a:p>
          </p:txBody>
        </p:sp>
      </p:grpSp>
      <p:sp>
        <p:nvSpPr>
          <p:cNvPr id="36" name="Rectangle 17">
            <a:extLst>
              <a:ext uri="{FF2B5EF4-FFF2-40B4-BE49-F238E27FC236}">
                <a16:creationId xmlns:a16="http://schemas.microsoft.com/office/drawing/2014/main" id="{1EBB7905-E26A-47A4-90BF-39413966A3F9}"/>
              </a:ext>
            </a:extLst>
          </p:cNvPr>
          <p:cNvSpPr>
            <a:spLocks/>
          </p:cNvSpPr>
          <p:nvPr/>
        </p:nvSpPr>
        <p:spPr bwMode="auto">
          <a:xfrm>
            <a:off x="6726825" y="5316330"/>
            <a:ext cx="3982571" cy="51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2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spacious feeling. 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5224</TotalTime>
  <Words>398</Words>
  <Application>Microsoft Office PowerPoint</Application>
  <PresentationFormat>Widescreen</PresentationFormat>
  <Paragraphs>79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Gill Sans</vt:lpstr>
      <vt:lpstr>Lato</vt:lpstr>
      <vt:lpstr>Montserrat-Regular</vt:lpstr>
      <vt:lpstr>Roboto</vt:lpstr>
      <vt:lpstr>ヒラギノ角ゴ ProN W3</vt:lpstr>
      <vt:lpstr>Office Theme</vt:lpstr>
      <vt:lpstr>PowerPoint Presentation</vt:lpstr>
      <vt:lpstr>PowerPoint Presentation</vt:lpstr>
      <vt:lpstr>About us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760</cp:revision>
  <dcterms:created xsi:type="dcterms:W3CDTF">2017-07-18T09:08:44Z</dcterms:created>
  <dcterms:modified xsi:type="dcterms:W3CDTF">2017-08-17T12:27:27Z</dcterms:modified>
</cp:coreProperties>
</file>