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>
        <p:scale>
          <a:sx n="33" d="100"/>
          <a:sy n="33" d="100"/>
        </p:scale>
        <p:origin x="1938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B0723AA-00E7-455C-ABE9-603D57E77DAA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162299" y="1803852"/>
            <a:ext cx="5867400" cy="3162300"/>
          </a:xfrm>
          <a:custGeom>
            <a:avLst/>
            <a:gdLst>
              <a:gd name="connsiteX0" fmla="*/ 527061 w 5867400"/>
              <a:gd name="connsiteY0" fmla="*/ 0 h 3162300"/>
              <a:gd name="connsiteX1" fmla="*/ 5340339 w 5867400"/>
              <a:gd name="connsiteY1" fmla="*/ 0 h 3162300"/>
              <a:gd name="connsiteX2" fmla="*/ 5867400 w 5867400"/>
              <a:gd name="connsiteY2" fmla="*/ 527061 h 3162300"/>
              <a:gd name="connsiteX3" fmla="*/ 5867400 w 5867400"/>
              <a:gd name="connsiteY3" fmla="*/ 2635239 h 3162300"/>
              <a:gd name="connsiteX4" fmla="*/ 5340339 w 5867400"/>
              <a:gd name="connsiteY4" fmla="*/ 3162300 h 3162300"/>
              <a:gd name="connsiteX5" fmla="*/ 527061 w 5867400"/>
              <a:gd name="connsiteY5" fmla="*/ 3162300 h 3162300"/>
              <a:gd name="connsiteX6" fmla="*/ 0 w 5867400"/>
              <a:gd name="connsiteY6" fmla="*/ 2635239 h 3162300"/>
              <a:gd name="connsiteX7" fmla="*/ 0 w 5867400"/>
              <a:gd name="connsiteY7" fmla="*/ 527061 h 3162300"/>
              <a:gd name="connsiteX8" fmla="*/ 527061 w 5867400"/>
              <a:gd name="connsiteY8" fmla="*/ 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7400" h="3162300">
                <a:moveTo>
                  <a:pt x="527061" y="0"/>
                </a:moveTo>
                <a:lnTo>
                  <a:pt x="5340339" y="0"/>
                </a:lnTo>
                <a:cubicBezTo>
                  <a:pt x="5631427" y="0"/>
                  <a:pt x="5867400" y="235973"/>
                  <a:pt x="5867400" y="527061"/>
                </a:cubicBezTo>
                <a:lnTo>
                  <a:pt x="5867400" y="2635239"/>
                </a:lnTo>
                <a:cubicBezTo>
                  <a:pt x="5867400" y="2926327"/>
                  <a:pt x="5631427" y="3162300"/>
                  <a:pt x="5340339" y="3162300"/>
                </a:cubicBezTo>
                <a:lnTo>
                  <a:pt x="527061" y="3162300"/>
                </a:lnTo>
                <a:cubicBezTo>
                  <a:pt x="235973" y="3162300"/>
                  <a:pt x="0" y="2926327"/>
                  <a:pt x="0" y="2635239"/>
                </a:cubicBezTo>
                <a:lnTo>
                  <a:pt x="0" y="527061"/>
                </a:lnTo>
                <a:cubicBezTo>
                  <a:pt x="0" y="235973"/>
                  <a:pt x="235973" y="0"/>
                  <a:pt x="5270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24A5B91-9C27-4D61-8B35-C71011C19C6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98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94D0A4E-A677-4412-AED8-E7B2B84B0177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777604" y="2253611"/>
            <a:ext cx="3294742" cy="4604389"/>
          </a:xfrm>
          <a:custGeom>
            <a:avLst/>
            <a:gdLst>
              <a:gd name="connsiteX0" fmla="*/ 0 w 3294742"/>
              <a:gd name="connsiteY0" fmla="*/ 0 h 4604389"/>
              <a:gd name="connsiteX1" fmla="*/ 3294742 w 3294742"/>
              <a:gd name="connsiteY1" fmla="*/ 0 h 4604389"/>
              <a:gd name="connsiteX2" fmla="*/ 3294742 w 3294742"/>
              <a:gd name="connsiteY2" fmla="*/ 4604389 h 4604389"/>
              <a:gd name="connsiteX3" fmla="*/ 0 w 3294742"/>
              <a:gd name="connsiteY3" fmla="*/ 4604389 h 460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4742" h="4604389">
                <a:moveTo>
                  <a:pt x="0" y="0"/>
                </a:moveTo>
                <a:lnTo>
                  <a:pt x="3294742" y="0"/>
                </a:lnTo>
                <a:lnTo>
                  <a:pt x="3294742" y="4604389"/>
                </a:lnTo>
                <a:lnTo>
                  <a:pt x="0" y="46043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13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0F4B9B4-8A43-4C44-A76D-DF2E3F045DF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805385" y="2160586"/>
            <a:ext cx="3875315" cy="4717598"/>
          </a:xfrm>
          <a:custGeom>
            <a:avLst/>
            <a:gdLst>
              <a:gd name="connsiteX0" fmla="*/ 0 w 3875315"/>
              <a:gd name="connsiteY0" fmla="*/ 0 h 4717598"/>
              <a:gd name="connsiteX1" fmla="*/ 3875315 w 3875315"/>
              <a:gd name="connsiteY1" fmla="*/ 0 h 4717598"/>
              <a:gd name="connsiteX2" fmla="*/ 3875315 w 3875315"/>
              <a:gd name="connsiteY2" fmla="*/ 4717598 h 4717598"/>
              <a:gd name="connsiteX3" fmla="*/ 0 w 3875315"/>
              <a:gd name="connsiteY3" fmla="*/ 4717598 h 4717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5315" h="4717598">
                <a:moveTo>
                  <a:pt x="0" y="0"/>
                </a:moveTo>
                <a:lnTo>
                  <a:pt x="3875315" y="0"/>
                </a:lnTo>
                <a:lnTo>
                  <a:pt x="3875315" y="4717598"/>
                </a:lnTo>
                <a:lnTo>
                  <a:pt x="0" y="47175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76805BF-9479-4577-A0E8-F94BC48E7E24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0184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190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19EE370-AED9-4F60-A00F-1E6EF871A805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12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A064AAE-2344-4D77-84D2-81767F1585E0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1" y="0"/>
            <a:ext cx="6416675" cy="6858001"/>
          </a:xfrm>
          <a:custGeom>
            <a:avLst/>
            <a:gdLst>
              <a:gd name="connsiteX0" fmla="*/ 0 w 6416675"/>
              <a:gd name="connsiteY0" fmla="*/ 0 h 6858001"/>
              <a:gd name="connsiteX1" fmla="*/ 6416675 w 6416675"/>
              <a:gd name="connsiteY1" fmla="*/ 0 h 6858001"/>
              <a:gd name="connsiteX2" fmla="*/ 58738 w 6416675"/>
              <a:gd name="connsiteY2" fmla="*/ 6858001 h 6858001"/>
              <a:gd name="connsiteX3" fmla="*/ 0 w 641667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675" h="6858001">
                <a:moveTo>
                  <a:pt x="0" y="0"/>
                </a:moveTo>
                <a:lnTo>
                  <a:pt x="6416675" y="0"/>
                </a:lnTo>
                <a:lnTo>
                  <a:pt x="58738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021224-2966-4B1D-81EA-895C9FA3382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58739" y="0"/>
            <a:ext cx="9217025" cy="6858001"/>
          </a:xfrm>
          <a:custGeom>
            <a:avLst/>
            <a:gdLst>
              <a:gd name="connsiteX0" fmla="*/ 6357938 w 9217025"/>
              <a:gd name="connsiteY0" fmla="*/ 0 h 6858001"/>
              <a:gd name="connsiteX1" fmla="*/ 9217025 w 9217025"/>
              <a:gd name="connsiteY1" fmla="*/ 0 h 6858001"/>
              <a:gd name="connsiteX2" fmla="*/ 2927350 w 9217025"/>
              <a:gd name="connsiteY2" fmla="*/ 6858001 h 6858001"/>
              <a:gd name="connsiteX3" fmla="*/ 0 w 921702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7025" h="6858001">
                <a:moveTo>
                  <a:pt x="6357938" y="0"/>
                </a:moveTo>
                <a:lnTo>
                  <a:pt x="9217025" y="0"/>
                </a:lnTo>
                <a:lnTo>
                  <a:pt x="292735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23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F177C1-F159-4AC0-A72F-4F82DC5F5C9A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2211341"/>
            <a:ext cx="12192000" cy="3639457"/>
          </a:xfrm>
          <a:custGeom>
            <a:avLst/>
            <a:gdLst>
              <a:gd name="connsiteX0" fmla="*/ 0 w 12192000"/>
              <a:gd name="connsiteY0" fmla="*/ 0 h 3639457"/>
              <a:gd name="connsiteX1" fmla="*/ 12192000 w 12192000"/>
              <a:gd name="connsiteY1" fmla="*/ 0 h 3639457"/>
              <a:gd name="connsiteX2" fmla="*/ 12192000 w 12192000"/>
              <a:gd name="connsiteY2" fmla="*/ 3639457 h 3639457"/>
              <a:gd name="connsiteX3" fmla="*/ 0 w 12192000"/>
              <a:gd name="connsiteY3" fmla="*/ 3639457 h 363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639457">
                <a:moveTo>
                  <a:pt x="0" y="0"/>
                </a:moveTo>
                <a:lnTo>
                  <a:pt x="12192000" y="0"/>
                </a:lnTo>
                <a:lnTo>
                  <a:pt x="12192000" y="3639457"/>
                </a:lnTo>
                <a:lnTo>
                  <a:pt x="0" y="363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528F16-C92E-4509-942E-78AA8FB9D411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61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F6914B-8CBF-474A-9C92-F2939BEF0A7B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0" y="1708872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A1C2E67A-1D91-4718-BF65-B431DE14AC5C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9822939" y="1708872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9EDDADF-57FC-4293-B212-70CF8481969C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9822938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45878C4-DF61-4F57-BC59-012F6740EB87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4911472" y="1708873"/>
            <a:ext cx="4820877" cy="3829338"/>
          </a:xfrm>
          <a:custGeom>
            <a:avLst/>
            <a:gdLst>
              <a:gd name="connsiteX0" fmla="*/ 0 w 4820877"/>
              <a:gd name="connsiteY0" fmla="*/ 0 h 3829338"/>
              <a:gd name="connsiteX1" fmla="*/ 4820877 w 4820877"/>
              <a:gd name="connsiteY1" fmla="*/ 0 h 3829338"/>
              <a:gd name="connsiteX2" fmla="*/ 4820877 w 4820877"/>
              <a:gd name="connsiteY2" fmla="*/ 3829338 h 3829338"/>
              <a:gd name="connsiteX3" fmla="*/ 0 w 4820877"/>
              <a:gd name="connsiteY3" fmla="*/ 3829338 h 382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3829338">
                <a:moveTo>
                  <a:pt x="0" y="0"/>
                </a:moveTo>
                <a:lnTo>
                  <a:pt x="4820877" y="0"/>
                </a:lnTo>
                <a:lnTo>
                  <a:pt x="4820877" y="3829338"/>
                </a:lnTo>
                <a:lnTo>
                  <a:pt x="0" y="3829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31D421F-F65F-4FEF-A94A-2C63FBF41BAF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0" y="3666961"/>
            <a:ext cx="4807049" cy="1871250"/>
          </a:xfrm>
          <a:custGeom>
            <a:avLst/>
            <a:gdLst>
              <a:gd name="connsiteX0" fmla="*/ 0 w 4807049"/>
              <a:gd name="connsiteY0" fmla="*/ 0 h 1871250"/>
              <a:gd name="connsiteX1" fmla="*/ 4807049 w 4807049"/>
              <a:gd name="connsiteY1" fmla="*/ 0 h 1871250"/>
              <a:gd name="connsiteX2" fmla="*/ 4807049 w 4807049"/>
              <a:gd name="connsiteY2" fmla="*/ 1871250 h 1871250"/>
              <a:gd name="connsiteX3" fmla="*/ 0 w 4807049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7049" h="1871250">
                <a:moveTo>
                  <a:pt x="0" y="0"/>
                </a:moveTo>
                <a:lnTo>
                  <a:pt x="4807049" y="0"/>
                </a:lnTo>
                <a:lnTo>
                  <a:pt x="4807049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308892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F911F22-4C41-434C-A29D-293A60DEFED9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3817257" y="0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681F7D5-895F-4F29-862D-51FABA7DC735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817256" y="4715328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09CDFA5-6BFC-42D6-8CC3-0FBE23679931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3817256" y="2357664"/>
            <a:ext cx="2145393" cy="2171700"/>
          </a:xfrm>
          <a:custGeom>
            <a:avLst/>
            <a:gdLst>
              <a:gd name="connsiteX0" fmla="*/ 0 w 2145393"/>
              <a:gd name="connsiteY0" fmla="*/ 0 h 2171700"/>
              <a:gd name="connsiteX1" fmla="*/ 2145393 w 2145393"/>
              <a:gd name="connsiteY1" fmla="*/ 0 h 2171700"/>
              <a:gd name="connsiteX2" fmla="*/ 2145393 w 2145393"/>
              <a:gd name="connsiteY2" fmla="*/ 2171700 h 2171700"/>
              <a:gd name="connsiteX3" fmla="*/ 0 w 2145393"/>
              <a:gd name="connsiteY3" fmla="*/ 2171700 h 217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5393" h="2171700">
                <a:moveTo>
                  <a:pt x="0" y="0"/>
                </a:moveTo>
                <a:lnTo>
                  <a:pt x="2145393" y="0"/>
                </a:lnTo>
                <a:lnTo>
                  <a:pt x="2145393" y="2171700"/>
                </a:lnTo>
                <a:lnTo>
                  <a:pt x="0" y="2171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058D9BA-21E5-4009-A9E6-6C0EDDADBB30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0"/>
            <a:ext cx="3658234" cy="6858000"/>
          </a:xfrm>
          <a:custGeom>
            <a:avLst/>
            <a:gdLst>
              <a:gd name="connsiteX0" fmla="*/ 0 w 3658234"/>
              <a:gd name="connsiteY0" fmla="*/ 0 h 6858000"/>
              <a:gd name="connsiteX1" fmla="*/ 3658234 w 3658234"/>
              <a:gd name="connsiteY1" fmla="*/ 0 h 6858000"/>
              <a:gd name="connsiteX2" fmla="*/ 3658234 w 3658234"/>
              <a:gd name="connsiteY2" fmla="*/ 6858000 h 6858000"/>
              <a:gd name="connsiteX3" fmla="*/ 0 w 365823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8234" h="6858000">
                <a:moveTo>
                  <a:pt x="0" y="0"/>
                </a:moveTo>
                <a:lnTo>
                  <a:pt x="3658234" y="0"/>
                </a:lnTo>
                <a:lnTo>
                  <a:pt x="3658234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95548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62F19D9-A831-4D0C-9EAF-CE56F3C9069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58740" y="1"/>
            <a:ext cx="9217025" cy="6858001"/>
          </a:xfrm>
          <a:custGeom>
            <a:avLst/>
            <a:gdLst>
              <a:gd name="connsiteX0" fmla="*/ 6357938 w 9217025"/>
              <a:gd name="connsiteY0" fmla="*/ 0 h 6858001"/>
              <a:gd name="connsiteX1" fmla="*/ 9217025 w 9217025"/>
              <a:gd name="connsiteY1" fmla="*/ 0 h 6858001"/>
              <a:gd name="connsiteX2" fmla="*/ 2927350 w 9217025"/>
              <a:gd name="connsiteY2" fmla="*/ 6858001 h 6858001"/>
              <a:gd name="connsiteX3" fmla="*/ 0 w 921702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17025" h="6858001">
                <a:moveTo>
                  <a:pt x="6357938" y="0"/>
                </a:moveTo>
                <a:lnTo>
                  <a:pt x="9217025" y="0"/>
                </a:lnTo>
                <a:lnTo>
                  <a:pt x="2927350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F7C0DC-A604-4082-8227-505F347B4B12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" y="0"/>
            <a:ext cx="6416675" cy="6858001"/>
          </a:xfrm>
          <a:custGeom>
            <a:avLst/>
            <a:gdLst>
              <a:gd name="connsiteX0" fmla="*/ 0 w 6416675"/>
              <a:gd name="connsiteY0" fmla="*/ 0 h 6858001"/>
              <a:gd name="connsiteX1" fmla="*/ 6416675 w 6416675"/>
              <a:gd name="connsiteY1" fmla="*/ 0 h 6858001"/>
              <a:gd name="connsiteX2" fmla="*/ 58738 w 6416675"/>
              <a:gd name="connsiteY2" fmla="*/ 6858001 h 6858001"/>
              <a:gd name="connsiteX3" fmla="*/ 0 w 6416675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6675" h="6858001">
                <a:moveTo>
                  <a:pt x="0" y="0"/>
                </a:moveTo>
                <a:lnTo>
                  <a:pt x="6416675" y="0"/>
                </a:lnTo>
                <a:lnTo>
                  <a:pt x="58738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60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4B19904-3126-41C4-931C-C3BC0D2AFC3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458858" y="0"/>
            <a:ext cx="5849257" cy="6858000"/>
          </a:xfrm>
          <a:custGeom>
            <a:avLst/>
            <a:gdLst>
              <a:gd name="connsiteX0" fmla="*/ 0 w 5849257"/>
              <a:gd name="connsiteY0" fmla="*/ 0 h 6858000"/>
              <a:gd name="connsiteX1" fmla="*/ 5849257 w 5849257"/>
              <a:gd name="connsiteY1" fmla="*/ 0 h 6858000"/>
              <a:gd name="connsiteX2" fmla="*/ 5849257 w 5849257"/>
              <a:gd name="connsiteY2" fmla="*/ 6858000 h 6858000"/>
              <a:gd name="connsiteX3" fmla="*/ 0 w 58492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49257" h="6858000">
                <a:moveTo>
                  <a:pt x="0" y="0"/>
                </a:moveTo>
                <a:lnTo>
                  <a:pt x="5849257" y="0"/>
                </a:lnTo>
                <a:lnTo>
                  <a:pt x="584925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85385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CB7201-E068-483D-AA3E-FEF552A8566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819900" y="0"/>
            <a:ext cx="5372100" cy="6858000"/>
          </a:xfrm>
          <a:custGeom>
            <a:avLst/>
            <a:gdLst>
              <a:gd name="connsiteX0" fmla="*/ 0 w 5372100"/>
              <a:gd name="connsiteY0" fmla="*/ 0 h 6858000"/>
              <a:gd name="connsiteX1" fmla="*/ 5372100 w 5372100"/>
              <a:gd name="connsiteY1" fmla="*/ 0 h 6858000"/>
              <a:gd name="connsiteX2" fmla="*/ 5372100 w 5372100"/>
              <a:gd name="connsiteY2" fmla="*/ 6858000 h 6858000"/>
              <a:gd name="connsiteX3" fmla="*/ 0 w 53721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2100" h="6858000">
                <a:moveTo>
                  <a:pt x="0" y="0"/>
                </a:moveTo>
                <a:lnTo>
                  <a:pt x="5372100" y="0"/>
                </a:lnTo>
                <a:lnTo>
                  <a:pt x="53721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93464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7530E1B-0D7A-422C-AF3D-9BD10712251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0"/>
            <a:ext cx="4114799" cy="2782669"/>
          </a:xfrm>
          <a:custGeom>
            <a:avLst/>
            <a:gdLst>
              <a:gd name="connsiteX0" fmla="*/ 0 w 4114799"/>
              <a:gd name="connsiteY0" fmla="*/ 0 h 2782669"/>
              <a:gd name="connsiteX1" fmla="*/ 4114799 w 4114799"/>
              <a:gd name="connsiteY1" fmla="*/ 0 h 2782669"/>
              <a:gd name="connsiteX2" fmla="*/ 4114799 w 4114799"/>
              <a:gd name="connsiteY2" fmla="*/ 2782669 h 2782669"/>
              <a:gd name="connsiteX3" fmla="*/ 0 w 4114799"/>
              <a:gd name="connsiteY3" fmla="*/ 2782669 h 278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2782669">
                <a:moveTo>
                  <a:pt x="0" y="0"/>
                </a:moveTo>
                <a:lnTo>
                  <a:pt x="4114799" y="0"/>
                </a:lnTo>
                <a:lnTo>
                  <a:pt x="4114799" y="2782669"/>
                </a:lnTo>
                <a:lnTo>
                  <a:pt x="0" y="2782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8DC778B-128F-4C09-BBB7-F69C8808D08E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658100" y="4075331"/>
            <a:ext cx="4533900" cy="2782669"/>
          </a:xfrm>
          <a:custGeom>
            <a:avLst/>
            <a:gdLst>
              <a:gd name="connsiteX0" fmla="*/ 0 w 4533900"/>
              <a:gd name="connsiteY0" fmla="*/ 0 h 2782669"/>
              <a:gd name="connsiteX1" fmla="*/ 4533900 w 4533900"/>
              <a:gd name="connsiteY1" fmla="*/ 0 h 2782669"/>
              <a:gd name="connsiteX2" fmla="*/ 4533900 w 4533900"/>
              <a:gd name="connsiteY2" fmla="*/ 2782669 h 2782669"/>
              <a:gd name="connsiteX3" fmla="*/ 0 w 4533900"/>
              <a:gd name="connsiteY3" fmla="*/ 2782669 h 278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0" h="2782669">
                <a:moveTo>
                  <a:pt x="0" y="0"/>
                </a:moveTo>
                <a:lnTo>
                  <a:pt x="4533900" y="0"/>
                </a:lnTo>
                <a:lnTo>
                  <a:pt x="4533900" y="2782669"/>
                </a:lnTo>
                <a:lnTo>
                  <a:pt x="0" y="27826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6900C2E-732B-4F5D-B829-15BCD09BBD76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4114800" y="0"/>
            <a:ext cx="3543300" cy="6858000"/>
          </a:xfrm>
          <a:custGeom>
            <a:avLst/>
            <a:gdLst>
              <a:gd name="connsiteX0" fmla="*/ 0 w 3543300"/>
              <a:gd name="connsiteY0" fmla="*/ 0 h 6858000"/>
              <a:gd name="connsiteX1" fmla="*/ 3543300 w 3543300"/>
              <a:gd name="connsiteY1" fmla="*/ 0 h 6858000"/>
              <a:gd name="connsiteX2" fmla="*/ 3543300 w 3543300"/>
              <a:gd name="connsiteY2" fmla="*/ 6858000 h 6858000"/>
              <a:gd name="connsiteX3" fmla="*/ 0 w 35433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6858000">
                <a:moveTo>
                  <a:pt x="0" y="0"/>
                </a:moveTo>
                <a:lnTo>
                  <a:pt x="3543300" y="0"/>
                </a:lnTo>
                <a:lnTo>
                  <a:pt x="35433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65255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89A2DBE-20F7-4F07-9BC5-33ECB2280EAB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1" y="2991112"/>
            <a:ext cx="4114799" cy="3913449"/>
          </a:xfrm>
          <a:custGeom>
            <a:avLst/>
            <a:gdLst>
              <a:gd name="connsiteX0" fmla="*/ 0 w 4114799"/>
              <a:gd name="connsiteY0" fmla="*/ 0 h 3913449"/>
              <a:gd name="connsiteX1" fmla="*/ 4114799 w 4114799"/>
              <a:gd name="connsiteY1" fmla="*/ 0 h 3913449"/>
              <a:gd name="connsiteX2" fmla="*/ 4114799 w 4114799"/>
              <a:gd name="connsiteY2" fmla="*/ 3913449 h 3913449"/>
              <a:gd name="connsiteX3" fmla="*/ 0 w 4114799"/>
              <a:gd name="connsiteY3" fmla="*/ 3913449 h 39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3913449">
                <a:moveTo>
                  <a:pt x="0" y="0"/>
                </a:moveTo>
                <a:lnTo>
                  <a:pt x="4114799" y="0"/>
                </a:lnTo>
                <a:lnTo>
                  <a:pt x="4114799" y="3913449"/>
                </a:lnTo>
                <a:lnTo>
                  <a:pt x="0" y="39134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2E36E4C2-4661-4BEF-AF07-E072CC76A71C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7658100" y="0"/>
            <a:ext cx="4533901" cy="3913449"/>
          </a:xfrm>
          <a:custGeom>
            <a:avLst/>
            <a:gdLst>
              <a:gd name="connsiteX0" fmla="*/ 0 w 4533901"/>
              <a:gd name="connsiteY0" fmla="*/ 0 h 3913449"/>
              <a:gd name="connsiteX1" fmla="*/ 4533901 w 4533901"/>
              <a:gd name="connsiteY1" fmla="*/ 0 h 3913449"/>
              <a:gd name="connsiteX2" fmla="*/ 4533901 w 4533901"/>
              <a:gd name="connsiteY2" fmla="*/ 3913449 h 3913449"/>
              <a:gd name="connsiteX3" fmla="*/ 0 w 4533901"/>
              <a:gd name="connsiteY3" fmla="*/ 3913449 h 391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1" h="3913449">
                <a:moveTo>
                  <a:pt x="0" y="0"/>
                </a:moveTo>
                <a:lnTo>
                  <a:pt x="4533901" y="0"/>
                </a:lnTo>
                <a:lnTo>
                  <a:pt x="4533901" y="3913449"/>
                </a:lnTo>
                <a:lnTo>
                  <a:pt x="0" y="39134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ED99B844-1EFF-4956-B804-8A8520A00A82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7658100" y="4028010"/>
            <a:ext cx="4533901" cy="2876550"/>
          </a:xfrm>
          <a:custGeom>
            <a:avLst/>
            <a:gdLst>
              <a:gd name="connsiteX0" fmla="*/ 0 w 4533901"/>
              <a:gd name="connsiteY0" fmla="*/ 0 h 2876550"/>
              <a:gd name="connsiteX1" fmla="*/ 4533901 w 4533901"/>
              <a:gd name="connsiteY1" fmla="*/ 0 h 2876550"/>
              <a:gd name="connsiteX2" fmla="*/ 4533901 w 4533901"/>
              <a:gd name="connsiteY2" fmla="*/ 2876550 h 2876550"/>
              <a:gd name="connsiteX3" fmla="*/ 0 w 4533901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3901" h="2876550">
                <a:moveTo>
                  <a:pt x="0" y="0"/>
                </a:moveTo>
                <a:lnTo>
                  <a:pt x="4533901" y="0"/>
                </a:lnTo>
                <a:lnTo>
                  <a:pt x="4533901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17F758F9-DC59-4F1C-A3B6-2FECF8BF8ECF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4114800" y="0"/>
            <a:ext cx="3543300" cy="6904560"/>
          </a:xfrm>
          <a:custGeom>
            <a:avLst/>
            <a:gdLst>
              <a:gd name="connsiteX0" fmla="*/ 0 w 3543300"/>
              <a:gd name="connsiteY0" fmla="*/ 0 h 6904560"/>
              <a:gd name="connsiteX1" fmla="*/ 3543300 w 3543300"/>
              <a:gd name="connsiteY1" fmla="*/ 0 h 6904560"/>
              <a:gd name="connsiteX2" fmla="*/ 3543300 w 3543300"/>
              <a:gd name="connsiteY2" fmla="*/ 6904560 h 6904560"/>
              <a:gd name="connsiteX3" fmla="*/ 0 w 3543300"/>
              <a:gd name="connsiteY3" fmla="*/ 6904560 h 690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0" h="6904560">
                <a:moveTo>
                  <a:pt x="0" y="0"/>
                </a:moveTo>
                <a:lnTo>
                  <a:pt x="3543300" y="0"/>
                </a:lnTo>
                <a:lnTo>
                  <a:pt x="3543300" y="6904560"/>
                </a:lnTo>
                <a:lnTo>
                  <a:pt x="0" y="6904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535C924-F2A8-4227-889B-03B080DD9A32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2" y="0"/>
            <a:ext cx="4114799" cy="2876550"/>
          </a:xfrm>
          <a:custGeom>
            <a:avLst/>
            <a:gdLst>
              <a:gd name="connsiteX0" fmla="*/ 0 w 4114799"/>
              <a:gd name="connsiteY0" fmla="*/ 0 h 2876550"/>
              <a:gd name="connsiteX1" fmla="*/ 4114799 w 4114799"/>
              <a:gd name="connsiteY1" fmla="*/ 0 h 2876550"/>
              <a:gd name="connsiteX2" fmla="*/ 4114799 w 4114799"/>
              <a:gd name="connsiteY2" fmla="*/ 2876550 h 2876550"/>
              <a:gd name="connsiteX3" fmla="*/ 0 w 4114799"/>
              <a:gd name="connsiteY3" fmla="*/ 2876550 h 287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799" h="2876550">
                <a:moveTo>
                  <a:pt x="0" y="0"/>
                </a:moveTo>
                <a:lnTo>
                  <a:pt x="4114799" y="0"/>
                </a:lnTo>
                <a:lnTo>
                  <a:pt x="4114799" y="2876550"/>
                </a:lnTo>
                <a:lnTo>
                  <a:pt x="0" y="287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144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1FCE2A1-78A6-4F46-97C9-29306D8D318E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0" y="1"/>
            <a:ext cx="6096000" cy="3810000"/>
          </a:xfrm>
          <a:custGeom>
            <a:avLst/>
            <a:gdLst>
              <a:gd name="connsiteX0" fmla="*/ 0 w 6096000"/>
              <a:gd name="connsiteY0" fmla="*/ 0 h 3810000"/>
              <a:gd name="connsiteX1" fmla="*/ 6096000 w 6096000"/>
              <a:gd name="connsiteY1" fmla="*/ 0 h 3810000"/>
              <a:gd name="connsiteX2" fmla="*/ 6096000 w 6096000"/>
              <a:gd name="connsiteY2" fmla="*/ 3810000 h 3810000"/>
              <a:gd name="connsiteX3" fmla="*/ 0 w 6096000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10000">
                <a:moveTo>
                  <a:pt x="0" y="0"/>
                </a:moveTo>
                <a:lnTo>
                  <a:pt x="6096000" y="0"/>
                </a:lnTo>
                <a:lnTo>
                  <a:pt x="6096000" y="3810000"/>
                </a:lnTo>
                <a:lnTo>
                  <a:pt x="0" y="3810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94C204-4220-46FF-A46E-E1F7CCEBE700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6096000" y="2990850"/>
            <a:ext cx="6096000" cy="3867150"/>
          </a:xfrm>
          <a:custGeom>
            <a:avLst/>
            <a:gdLst>
              <a:gd name="connsiteX0" fmla="*/ 0 w 6096000"/>
              <a:gd name="connsiteY0" fmla="*/ 0 h 3867150"/>
              <a:gd name="connsiteX1" fmla="*/ 6096000 w 6096000"/>
              <a:gd name="connsiteY1" fmla="*/ 0 h 3867150"/>
              <a:gd name="connsiteX2" fmla="*/ 6096000 w 6096000"/>
              <a:gd name="connsiteY2" fmla="*/ 3867150 h 3867150"/>
              <a:gd name="connsiteX3" fmla="*/ 0 w 6096000"/>
              <a:gd name="connsiteY3" fmla="*/ 3867150 h 3867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867150">
                <a:moveTo>
                  <a:pt x="0" y="0"/>
                </a:moveTo>
                <a:lnTo>
                  <a:pt x="6096000" y="0"/>
                </a:lnTo>
                <a:lnTo>
                  <a:pt x="6096000" y="3867150"/>
                </a:lnTo>
                <a:lnTo>
                  <a:pt x="0" y="3867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043115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5995D00-C4E6-494D-8712-9C7F0F70313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924050"/>
            <a:ext cx="11353800" cy="3352800"/>
          </a:xfrm>
          <a:custGeom>
            <a:avLst/>
            <a:gdLst>
              <a:gd name="connsiteX0" fmla="*/ 0 w 11353800"/>
              <a:gd name="connsiteY0" fmla="*/ 0 h 3352800"/>
              <a:gd name="connsiteX1" fmla="*/ 11353800 w 11353800"/>
              <a:gd name="connsiteY1" fmla="*/ 0 h 3352800"/>
              <a:gd name="connsiteX2" fmla="*/ 11353800 w 11353800"/>
              <a:gd name="connsiteY2" fmla="*/ 3352800 h 3352800"/>
              <a:gd name="connsiteX3" fmla="*/ 0 w 11353800"/>
              <a:gd name="connsiteY3" fmla="*/ 3352800 h 335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53800" h="3352800">
                <a:moveTo>
                  <a:pt x="0" y="0"/>
                </a:moveTo>
                <a:lnTo>
                  <a:pt x="11353800" y="0"/>
                </a:lnTo>
                <a:lnTo>
                  <a:pt x="11353800" y="3352800"/>
                </a:lnTo>
                <a:lnTo>
                  <a:pt x="0" y="3352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005102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2FFD06-5DF0-4B71-8628-8802CE9D0F74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928618"/>
            <a:ext cx="12192000" cy="2905546"/>
          </a:xfrm>
          <a:custGeom>
            <a:avLst/>
            <a:gdLst>
              <a:gd name="connsiteX0" fmla="*/ 0 w 12192000"/>
              <a:gd name="connsiteY0" fmla="*/ 0 h 2905546"/>
              <a:gd name="connsiteX1" fmla="*/ 12192000 w 12192000"/>
              <a:gd name="connsiteY1" fmla="*/ 0 h 2905546"/>
              <a:gd name="connsiteX2" fmla="*/ 12192000 w 12192000"/>
              <a:gd name="connsiteY2" fmla="*/ 2905546 h 2905546"/>
              <a:gd name="connsiteX3" fmla="*/ 0 w 12192000"/>
              <a:gd name="connsiteY3" fmla="*/ 2905546 h 2905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05546">
                <a:moveTo>
                  <a:pt x="0" y="0"/>
                </a:moveTo>
                <a:lnTo>
                  <a:pt x="12192000" y="0"/>
                </a:lnTo>
                <a:lnTo>
                  <a:pt x="12192000" y="2905546"/>
                </a:lnTo>
                <a:lnTo>
                  <a:pt x="0" y="29055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5558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774ADC5-765B-420E-9C7C-7F0D6FA31974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214157" y="1919040"/>
            <a:ext cx="4210050" cy="4140468"/>
          </a:xfrm>
          <a:custGeom>
            <a:avLst/>
            <a:gdLst>
              <a:gd name="connsiteX0" fmla="*/ 0 w 4210050"/>
              <a:gd name="connsiteY0" fmla="*/ 0 h 4140468"/>
              <a:gd name="connsiteX1" fmla="*/ 4210050 w 4210050"/>
              <a:gd name="connsiteY1" fmla="*/ 0 h 4140468"/>
              <a:gd name="connsiteX2" fmla="*/ 4210050 w 4210050"/>
              <a:gd name="connsiteY2" fmla="*/ 4140468 h 4140468"/>
              <a:gd name="connsiteX3" fmla="*/ 0 w 4210050"/>
              <a:gd name="connsiteY3" fmla="*/ 4140468 h 4140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0050" h="4140468">
                <a:moveTo>
                  <a:pt x="0" y="0"/>
                </a:moveTo>
                <a:lnTo>
                  <a:pt x="4210050" y="0"/>
                </a:lnTo>
                <a:lnTo>
                  <a:pt x="4210050" y="4140468"/>
                </a:lnTo>
                <a:lnTo>
                  <a:pt x="0" y="41404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60491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40F4B49-DE3A-4972-A913-BD56017A24C7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7372350" y="1721084"/>
            <a:ext cx="3981450" cy="5136917"/>
          </a:xfrm>
          <a:custGeom>
            <a:avLst/>
            <a:gdLst>
              <a:gd name="connsiteX0" fmla="*/ 0 w 3981450"/>
              <a:gd name="connsiteY0" fmla="*/ 0 h 5136917"/>
              <a:gd name="connsiteX1" fmla="*/ 3981450 w 3981450"/>
              <a:gd name="connsiteY1" fmla="*/ 0 h 5136917"/>
              <a:gd name="connsiteX2" fmla="*/ 3981450 w 3981450"/>
              <a:gd name="connsiteY2" fmla="*/ 5136917 h 5136917"/>
              <a:gd name="connsiteX3" fmla="*/ 0 w 3981450"/>
              <a:gd name="connsiteY3" fmla="*/ 5136917 h 513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81450" h="5136917">
                <a:moveTo>
                  <a:pt x="0" y="0"/>
                </a:moveTo>
                <a:lnTo>
                  <a:pt x="3981450" y="0"/>
                </a:lnTo>
                <a:lnTo>
                  <a:pt x="3981450" y="5136917"/>
                </a:lnTo>
                <a:lnTo>
                  <a:pt x="0" y="51369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71B3F29-EABC-4344-8456-07BEB75D62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457451"/>
            <a:ext cx="12192000" cy="3505200"/>
          </a:xfrm>
          <a:custGeom>
            <a:avLst/>
            <a:gdLst>
              <a:gd name="connsiteX0" fmla="*/ 0 w 12192000"/>
              <a:gd name="connsiteY0" fmla="*/ 0 h 3505200"/>
              <a:gd name="connsiteX1" fmla="*/ 12192000 w 12192000"/>
              <a:gd name="connsiteY1" fmla="*/ 0 h 3505200"/>
              <a:gd name="connsiteX2" fmla="*/ 12192000 w 12192000"/>
              <a:gd name="connsiteY2" fmla="*/ 3505200 h 3505200"/>
              <a:gd name="connsiteX3" fmla="*/ 0 w 12192000"/>
              <a:gd name="connsiteY3" fmla="*/ 3505200 h 350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05200">
                <a:moveTo>
                  <a:pt x="0" y="0"/>
                </a:moveTo>
                <a:lnTo>
                  <a:pt x="12192000" y="0"/>
                </a:lnTo>
                <a:lnTo>
                  <a:pt x="12192000" y="3505200"/>
                </a:lnTo>
                <a:lnTo>
                  <a:pt x="0" y="3505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84349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D1692FDD-0F06-4F02-8478-72D7F94AABEE}"/>
              </a:ext>
            </a:extLst>
          </p:cNvPr>
          <p:cNvSpPr>
            <a:spLocks noGrp="1"/>
          </p:cNvSpPr>
          <p:nvPr>
            <p:ph type="pic" sz="quarter" idx="92" hasCustomPrompt="1"/>
          </p:nvPr>
        </p:nvSpPr>
        <p:spPr>
          <a:xfrm>
            <a:off x="9739087" y="1725209"/>
            <a:ext cx="2452913" cy="1929393"/>
          </a:xfrm>
          <a:custGeom>
            <a:avLst/>
            <a:gdLst>
              <a:gd name="connsiteX0" fmla="*/ 0 w 2452913"/>
              <a:gd name="connsiteY0" fmla="*/ 0 h 1929393"/>
              <a:gd name="connsiteX1" fmla="*/ 2452913 w 2452913"/>
              <a:gd name="connsiteY1" fmla="*/ 0 h 1929393"/>
              <a:gd name="connsiteX2" fmla="*/ 2452913 w 2452913"/>
              <a:gd name="connsiteY2" fmla="*/ 1929393 h 1929393"/>
              <a:gd name="connsiteX3" fmla="*/ 0 w 2452913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29393">
                <a:moveTo>
                  <a:pt x="0" y="0"/>
                </a:moveTo>
                <a:lnTo>
                  <a:pt x="2452913" y="0"/>
                </a:lnTo>
                <a:lnTo>
                  <a:pt x="2452913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7922BCA-3186-4C85-BEA3-76567E8EDDFA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1725210"/>
            <a:ext cx="3280228" cy="1967681"/>
          </a:xfrm>
          <a:custGeom>
            <a:avLst/>
            <a:gdLst>
              <a:gd name="connsiteX0" fmla="*/ 0 w 3280228"/>
              <a:gd name="connsiteY0" fmla="*/ 0 h 1967681"/>
              <a:gd name="connsiteX1" fmla="*/ 3280228 w 3280228"/>
              <a:gd name="connsiteY1" fmla="*/ 0 h 1967681"/>
              <a:gd name="connsiteX2" fmla="*/ 3280228 w 3280228"/>
              <a:gd name="connsiteY2" fmla="*/ 1967681 h 1967681"/>
              <a:gd name="connsiteX3" fmla="*/ 0 w 3280228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0228" h="1967681">
                <a:moveTo>
                  <a:pt x="0" y="0"/>
                </a:moveTo>
                <a:lnTo>
                  <a:pt x="3280228" y="0"/>
                </a:lnTo>
                <a:lnTo>
                  <a:pt x="3280228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F4977ACA-DBE0-4392-8F43-DE38282ECB0F}"/>
              </a:ext>
            </a:extLst>
          </p:cNvPr>
          <p:cNvSpPr>
            <a:spLocks noGrp="1"/>
          </p:cNvSpPr>
          <p:nvPr>
            <p:ph type="pic" sz="quarter" idx="91" hasCustomPrompt="1"/>
          </p:nvPr>
        </p:nvSpPr>
        <p:spPr>
          <a:xfrm>
            <a:off x="7590972" y="1725210"/>
            <a:ext cx="2148116" cy="1929393"/>
          </a:xfrm>
          <a:custGeom>
            <a:avLst/>
            <a:gdLst>
              <a:gd name="connsiteX0" fmla="*/ 0 w 2148116"/>
              <a:gd name="connsiteY0" fmla="*/ 0 h 1929393"/>
              <a:gd name="connsiteX1" fmla="*/ 2148116 w 2148116"/>
              <a:gd name="connsiteY1" fmla="*/ 0 h 1929393"/>
              <a:gd name="connsiteX2" fmla="*/ 2148116 w 2148116"/>
              <a:gd name="connsiteY2" fmla="*/ 1929393 h 1929393"/>
              <a:gd name="connsiteX3" fmla="*/ 0 w 2148116"/>
              <a:gd name="connsiteY3" fmla="*/ 1929393 h 192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48116" h="1929393">
                <a:moveTo>
                  <a:pt x="0" y="0"/>
                </a:moveTo>
                <a:lnTo>
                  <a:pt x="2148116" y="0"/>
                </a:lnTo>
                <a:lnTo>
                  <a:pt x="2148116" y="1929393"/>
                </a:lnTo>
                <a:lnTo>
                  <a:pt x="0" y="19293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44FC9869-6264-461C-BE2C-DB2FF458321B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138057" y="1725211"/>
            <a:ext cx="2452913" cy="1967679"/>
          </a:xfrm>
          <a:custGeom>
            <a:avLst/>
            <a:gdLst>
              <a:gd name="connsiteX0" fmla="*/ 0 w 2452913"/>
              <a:gd name="connsiteY0" fmla="*/ 0 h 1967679"/>
              <a:gd name="connsiteX1" fmla="*/ 2452913 w 2452913"/>
              <a:gd name="connsiteY1" fmla="*/ 0 h 1967679"/>
              <a:gd name="connsiteX2" fmla="*/ 2452913 w 2452913"/>
              <a:gd name="connsiteY2" fmla="*/ 1967679 h 1967679"/>
              <a:gd name="connsiteX3" fmla="*/ 0 w 2452913"/>
              <a:gd name="connsiteY3" fmla="*/ 1967679 h 196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3" h="1967679">
                <a:moveTo>
                  <a:pt x="0" y="0"/>
                </a:moveTo>
                <a:lnTo>
                  <a:pt x="2452913" y="0"/>
                </a:lnTo>
                <a:lnTo>
                  <a:pt x="2452913" y="1967679"/>
                </a:lnTo>
                <a:lnTo>
                  <a:pt x="0" y="19676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EA5F770-1415-4017-8295-769CB5285E78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5138057" y="3692890"/>
            <a:ext cx="2452914" cy="3165110"/>
          </a:xfrm>
          <a:custGeom>
            <a:avLst/>
            <a:gdLst>
              <a:gd name="connsiteX0" fmla="*/ 0 w 2452914"/>
              <a:gd name="connsiteY0" fmla="*/ 0 h 3165110"/>
              <a:gd name="connsiteX1" fmla="*/ 2452914 w 2452914"/>
              <a:gd name="connsiteY1" fmla="*/ 0 h 3165110"/>
              <a:gd name="connsiteX2" fmla="*/ 2452914 w 2452914"/>
              <a:gd name="connsiteY2" fmla="*/ 3165110 h 3165110"/>
              <a:gd name="connsiteX3" fmla="*/ 0 w 2452914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2914" h="3165110">
                <a:moveTo>
                  <a:pt x="0" y="0"/>
                </a:moveTo>
                <a:lnTo>
                  <a:pt x="2452914" y="0"/>
                </a:lnTo>
                <a:lnTo>
                  <a:pt x="2452914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A0E853B9-33F2-47A0-B0F3-779AC0480EE2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7590968" y="3654602"/>
            <a:ext cx="4601031" cy="3203398"/>
          </a:xfrm>
          <a:custGeom>
            <a:avLst/>
            <a:gdLst>
              <a:gd name="connsiteX0" fmla="*/ 0 w 4601031"/>
              <a:gd name="connsiteY0" fmla="*/ 0 h 3203398"/>
              <a:gd name="connsiteX1" fmla="*/ 4601031 w 4601031"/>
              <a:gd name="connsiteY1" fmla="*/ 0 h 3203398"/>
              <a:gd name="connsiteX2" fmla="*/ 4601031 w 4601031"/>
              <a:gd name="connsiteY2" fmla="*/ 3203398 h 3203398"/>
              <a:gd name="connsiteX3" fmla="*/ 0 w 4601031"/>
              <a:gd name="connsiteY3" fmla="*/ 3203398 h 32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31" h="3203398">
                <a:moveTo>
                  <a:pt x="0" y="0"/>
                </a:moveTo>
                <a:lnTo>
                  <a:pt x="4601031" y="0"/>
                </a:lnTo>
                <a:lnTo>
                  <a:pt x="4601031" y="3203398"/>
                </a:lnTo>
                <a:lnTo>
                  <a:pt x="0" y="32033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A0EF128A-1B4C-4C48-A174-2943CDD51070}"/>
              </a:ext>
            </a:extLst>
          </p:cNvPr>
          <p:cNvSpPr>
            <a:spLocks noGrp="1"/>
          </p:cNvSpPr>
          <p:nvPr>
            <p:ph type="pic" sz="quarter" idx="93" hasCustomPrompt="1"/>
          </p:nvPr>
        </p:nvSpPr>
        <p:spPr>
          <a:xfrm>
            <a:off x="0" y="3692890"/>
            <a:ext cx="5138053" cy="3165110"/>
          </a:xfrm>
          <a:custGeom>
            <a:avLst/>
            <a:gdLst>
              <a:gd name="connsiteX0" fmla="*/ 0 w 5138053"/>
              <a:gd name="connsiteY0" fmla="*/ 0 h 3165110"/>
              <a:gd name="connsiteX1" fmla="*/ 5138053 w 5138053"/>
              <a:gd name="connsiteY1" fmla="*/ 0 h 3165110"/>
              <a:gd name="connsiteX2" fmla="*/ 5138053 w 5138053"/>
              <a:gd name="connsiteY2" fmla="*/ 3165110 h 3165110"/>
              <a:gd name="connsiteX3" fmla="*/ 0 w 5138053"/>
              <a:gd name="connsiteY3" fmla="*/ 3165110 h 316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38053" h="3165110">
                <a:moveTo>
                  <a:pt x="0" y="0"/>
                </a:moveTo>
                <a:lnTo>
                  <a:pt x="5138053" y="0"/>
                </a:lnTo>
                <a:lnTo>
                  <a:pt x="5138053" y="3165110"/>
                </a:lnTo>
                <a:lnTo>
                  <a:pt x="0" y="31651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DE49F76-7EB5-4CD9-B1C8-A1F35B2293A9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3280231" y="1725209"/>
            <a:ext cx="1857827" cy="1967681"/>
          </a:xfrm>
          <a:custGeom>
            <a:avLst/>
            <a:gdLst>
              <a:gd name="connsiteX0" fmla="*/ 0 w 1857827"/>
              <a:gd name="connsiteY0" fmla="*/ 0 h 1967681"/>
              <a:gd name="connsiteX1" fmla="*/ 1857827 w 1857827"/>
              <a:gd name="connsiteY1" fmla="*/ 0 h 1967681"/>
              <a:gd name="connsiteX2" fmla="*/ 1857827 w 1857827"/>
              <a:gd name="connsiteY2" fmla="*/ 1967681 h 1967681"/>
              <a:gd name="connsiteX3" fmla="*/ 0 w 1857827"/>
              <a:gd name="connsiteY3" fmla="*/ 1967681 h 1967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7827" h="1967681">
                <a:moveTo>
                  <a:pt x="0" y="0"/>
                </a:moveTo>
                <a:lnTo>
                  <a:pt x="1857827" y="0"/>
                </a:lnTo>
                <a:lnTo>
                  <a:pt x="1857827" y="1967681"/>
                </a:lnTo>
                <a:lnTo>
                  <a:pt x="0" y="19676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9371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B6C8F2A-58CA-46CC-9834-EBF24562F11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8926285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445AD53-103F-4865-AEF1-FB4233B22EF5}"/>
              </a:ext>
            </a:extLst>
          </p:cNvPr>
          <p:cNvSpPr>
            <a:spLocks noGrp="1"/>
          </p:cNvSpPr>
          <p:nvPr>
            <p:ph type="pic" sz="quarter" idx="90" hasCustomPrompt="1"/>
          </p:nvPr>
        </p:nvSpPr>
        <p:spPr>
          <a:xfrm>
            <a:off x="5338647" y="4173173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3DFF9F2-B4AB-483B-81D8-C1A7481CED88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1333502" y="2246997"/>
            <a:ext cx="1364344" cy="1364344"/>
          </a:xfrm>
          <a:custGeom>
            <a:avLst/>
            <a:gdLst>
              <a:gd name="connsiteX0" fmla="*/ 682172 w 1364344"/>
              <a:gd name="connsiteY0" fmla="*/ 0 h 1364344"/>
              <a:gd name="connsiteX1" fmla="*/ 1364344 w 1364344"/>
              <a:gd name="connsiteY1" fmla="*/ 682172 h 1364344"/>
              <a:gd name="connsiteX2" fmla="*/ 682172 w 1364344"/>
              <a:gd name="connsiteY2" fmla="*/ 1364344 h 1364344"/>
              <a:gd name="connsiteX3" fmla="*/ 0 w 1364344"/>
              <a:gd name="connsiteY3" fmla="*/ 682172 h 1364344"/>
              <a:gd name="connsiteX4" fmla="*/ 682172 w 1364344"/>
              <a:gd name="connsiteY4" fmla="*/ 0 h 1364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4344" h="1364344">
                <a:moveTo>
                  <a:pt x="682172" y="0"/>
                </a:moveTo>
                <a:cubicBezTo>
                  <a:pt x="1058925" y="0"/>
                  <a:pt x="1364344" y="305419"/>
                  <a:pt x="1364344" y="682172"/>
                </a:cubicBezTo>
                <a:cubicBezTo>
                  <a:pt x="1364344" y="1058925"/>
                  <a:pt x="1058925" y="1364344"/>
                  <a:pt x="682172" y="1364344"/>
                </a:cubicBezTo>
                <a:cubicBezTo>
                  <a:pt x="305419" y="1364344"/>
                  <a:pt x="0" y="1058925"/>
                  <a:pt x="0" y="682172"/>
                </a:cubicBezTo>
                <a:cubicBezTo>
                  <a:pt x="0" y="305419"/>
                  <a:pt x="305419" y="0"/>
                  <a:pt x="6821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9828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7E5504-4026-4575-9380-75533BCD470E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0" y="2797977"/>
            <a:ext cx="12192000" cy="2471732"/>
          </a:xfrm>
          <a:custGeom>
            <a:avLst/>
            <a:gdLst>
              <a:gd name="connsiteX0" fmla="*/ 0 w 12192000"/>
              <a:gd name="connsiteY0" fmla="*/ 0 h 2471732"/>
              <a:gd name="connsiteX1" fmla="*/ 12192000 w 12192000"/>
              <a:gd name="connsiteY1" fmla="*/ 0 h 2471732"/>
              <a:gd name="connsiteX2" fmla="*/ 12192000 w 12192000"/>
              <a:gd name="connsiteY2" fmla="*/ 2471732 h 2471732"/>
              <a:gd name="connsiteX3" fmla="*/ 0 w 12192000"/>
              <a:gd name="connsiteY3" fmla="*/ 2471732 h 2471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471732">
                <a:moveTo>
                  <a:pt x="0" y="0"/>
                </a:moveTo>
                <a:lnTo>
                  <a:pt x="12192000" y="0"/>
                </a:lnTo>
                <a:lnTo>
                  <a:pt x="12192000" y="2471732"/>
                </a:lnTo>
                <a:lnTo>
                  <a:pt x="0" y="2471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304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4445D5-71AC-445B-967D-85FC120D4ED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6199189" y="4582565"/>
            <a:ext cx="1751013" cy="1281914"/>
          </a:xfrm>
          <a:custGeom>
            <a:avLst/>
            <a:gdLst>
              <a:gd name="connsiteX0" fmla="*/ 0 w 1751013"/>
              <a:gd name="connsiteY0" fmla="*/ 0 h 1281914"/>
              <a:gd name="connsiteX1" fmla="*/ 1751013 w 1751013"/>
              <a:gd name="connsiteY1" fmla="*/ 0 h 1281914"/>
              <a:gd name="connsiteX2" fmla="*/ 881063 w 1751013"/>
              <a:gd name="connsiteY2" fmla="*/ 1281914 h 12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1013" h="1281914">
                <a:moveTo>
                  <a:pt x="0" y="0"/>
                </a:moveTo>
                <a:lnTo>
                  <a:pt x="1751013" y="0"/>
                </a:lnTo>
                <a:lnTo>
                  <a:pt x="881063" y="1281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848230-40CF-41B8-A466-BAD40176F8DC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30613" y="1"/>
            <a:ext cx="6018213" cy="4360725"/>
          </a:xfrm>
          <a:custGeom>
            <a:avLst/>
            <a:gdLst>
              <a:gd name="connsiteX0" fmla="*/ 2994025 w 6018213"/>
              <a:gd name="connsiteY0" fmla="*/ 0 h 4360725"/>
              <a:gd name="connsiteX1" fmla="*/ 3003550 w 6018213"/>
              <a:gd name="connsiteY1" fmla="*/ 0 h 4360725"/>
              <a:gd name="connsiteX2" fmla="*/ 6018213 w 6018213"/>
              <a:gd name="connsiteY2" fmla="*/ 4360725 h 4360725"/>
              <a:gd name="connsiteX3" fmla="*/ 0 w 6018213"/>
              <a:gd name="connsiteY3" fmla="*/ 4360725 h 436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8213" h="4360725">
                <a:moveTo>
                  <a:pt x="2994025" y="0"/>
                </a:moveTo>
                <a:lnTo>
                  <a:pt x="3003550" y="0"/>
                </a:lnTo>
                <a:lnTo>
                  <a:pt x="6018213" y="4360725"/>
                </a:lnTo>
                <a:lnTo>
                  <a:pt x="0" y="4360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7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3B54BC1-CDAD-41F8-A7F5-A8AD77235606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4474813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BF9D635-DCC7-4118-9CEB-98D50AB48113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474813" y="398955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AE9B56A-D8D0-4670-B851-2594563C1035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190271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B08D040-FEFE-4208-B35A-04619A560506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6190271" y="398955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36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5" r:id="rId7"/>
    <p:sldLayoutId id="2147483895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  <p:sldLayoutId id="2147483915" r:id="rId17"/>
    <p:sldLayoutId id="2147483916" r:id="rId18"/>
    <p:sldLayoutId id="2147483917" r:id="rId19"/>
    <p:sldLayoutId id="2147483918" r:id="rId20"/>
    <p:sldLayoutId id="2147483919" r:id="rId21"/>
    <p:sldLayoutId id="2147483920" r:id="rId22"/>
    <p:sldLayoutId id="2147483921" r:id="rId23"/>
    <p:sldLayoutId id="2147483922" r:id="rId24"/>
    <p:sldLayoutId id="2147483923" r:id="rId25"/>
    <p:sldLayoutId id="2147483924" r:id="rId26"/>
    <p:sldLayoutId id="2147483925" r:id="rId27"/>
    <p:sldLayoutId id="2147483926" r:id="rId28"/>
    <p:sldLayoutId id="2147483927" r:id="rId29"/>
    <p:sldLayoutId id="2147483928" r:id="rId3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723154D1-9B69-49EA-AE53-13C46B4AED43}"/>
              </a:ext>
            </a:extLst>
          </p:cNvPr>
          <p:cNvSpPr>
            <a:spLocks/>
          </p:cNvSpPr>
          <p:nvPr/>
        </p:nvSpPr>
        <p:spPr bwMode="auto">
          <a:xfrm rot="10800000">
            <a:off x="1900239" y="4360726"/>
            <a:ext cx="5743575" cy="2497275"/>
          </a:xfrm>
          <a:custGeom>
            <a:avLst/>
            <a:gdLst>
              <a:gd name="T0" fmla="*/ 3618 w 3618"/>
              <a:gd name="T1" fmla="*/ 0 h 1576"/>
              <a:gd name="T2" fmla="*/ 1084 w 3618"/>
              <a:gd name="T3" fmla="*/ 0 h 1576"/>
              <a:gd name="T4" fmla="*/ 0 w 3618"/>
              <a:gd name="T5" fmla="*/ 1576 h 1576"/>
              <a:gd name="T6" fmla="*/ 2535 w 3618"/>
              <a:gd name="T7" fmla="*/ 1576 h 1576"/>
              <a:gd name="T8" fmla="*/ 3618 w 3618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8" h="1576">
                <a:moveTo>
                  <a:pt x="3618" y="0"/>
                </a:moveTo>
                <a:lnTo>
                  <a:pt x="1084" y="0"/>
                </a:lnTo>
                <a:lnTo>
                  <a:pt x="0" y="1576"/>
                </a:lnTo>
                <a:lnTo>
                  <a:pt x="2535" y="1576"/>
                </a:lnTo>
                <a:lnTo>
                  <a:pt x="36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Freeform 27">
            <a:extLst>
              <a:ext uri="{FF2B5EF4-FFF2-40B4-BE49-F238E27FC236}">
                <a16:creationId xmlns:a16="http://schemas.microsoft.com/office/drawing/2014/main" id="{29CFBDB1-A680-4634-A586-FF291E099864}"/>
              </a:ext>
            </a:extLst>
          </p:cNvPr>
          <p:cNvSpPr>
            <a:spLocks/>
          </p:cNvSpPr>
          <p:nvPr/>
        </p:nvSpPr>
        <p:spPr bwMode="auto">
          <a:xfrm rot="10800000">
            <a:off x="1306513" y="4360726"/>
            <a:ext cx="2312988" cy="2497275"/>
          </a:xfrm>
          <a:custGeom>
            <a:avLst/>
            <a:gdLst>
              <a:gd name="T0" fmla="*/ 1457 w 1457"/>
              <a:gd name="T1" fmla="*/ 0 h 1576"/>
              <a:gd name="T2" fmla="*/ 1083 w 1457"/>
              <a:gd name="T3" fmla="*/ 0 h 1576"/>
              <a:gd name="T4" fmla="*/ 0 w 1457"/>
              <a:gd name="T5" fmla="*/ 1576 h 1576"/>
              <a:gd name="T6" fmla="*/ 367 w 1457"/>
              <a:gd name="T7" fmla="*/ 1576 h 1576"/>
              <a:gd name="T8" fmla="*/ 1457 w 1457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7" h="1576">
                <a:moveTo>
                  <a:pt x="1457" y="0"/>
                </a:moveTo>
                <a:lnTo>
                  <a:pt x="1083" y="0"/>
                </a:lnTo>
                <a:lnTo>
                  <a:pt x="0" y="1576"/>
                </a:lnTo>
                <a:lnTo>
                  <a:pt x="367" y="1576"/>
                </a:lnTo>
                <a:lnTo>
                  <a:pt x="14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F02403D-535C-48BE-94A9-5EE81FBC237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7CBE575-0A4D-4EC6-A81B-78E33AB3AF72}"/>
              </a:ext>
            </a:extLst>
          </p:cNvPr>
          <p:cNvGrpSpPr/>
          <p:nvPr/>
        </p:nvGrpSpPr>
        <p:grpSpPr>
          <a:xfrm rot="15300000">
            <a:off x="-1505314" y="-939400"/>
            <a:ext cx="6614044" cy="6597250"/>
            <a:chOff x="6367105" y="1028700"/>
            <a:chExt cx="5767745" cy="5753100"/>
          </a:xfrm>
        </p:grpSpPr>
        <p:sp>
          <p:nvSpPr>
            <p:cNvPr id="11" name="Freeform 48">
              <a:extLst>
                <a:ext uri="{FF2B5EF4-FFF2-40B4-BE49-F238E27FC236}">
                  <a16:creationId xmlns:a16="http://schemas.microsoft.com/office/drawing/2014/main" id="{E16B2129-2D87-4603-8C36-AAFD89560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367" y="1028700"/>
              <a:ext cx="5019483" cy="5753100"/>
            </a:xfrm>
            <a:custGeom>
              <a:avLst/>
              <a:gdLst>
                <a:gd name="T0" fmla="*/ 1141 w 2680"/>
                <a:gd name="T1" fmla="*/ 0 h 3079"/>
                <a:gd name="T2" fmla="*/ 0 w 2680"/>
                <a:gd name="T3" fmla="*/ 506 h 3079"/>
                <a:gd name="T4" fmla="*/ 896 w 2680"/>
                <a:gd name="T5" fmla="*/ 222 h 3079"/>
                <a:gd name="T6" fmla="*/ 2419 w 2680"/>
                <a:gd name="T7" fmla="*/ 1698 h 3079"/>
                <a:gd name="T8" fmla="*/ 2334 w 2680"/>
                <a:gd name="T9" fmla="*/ 2177 h 3079"/>
                <a:gd name="T10" fmla="*/ 2319 w 2680"/>
                <a:gd name="T11" fmla="*/ 2215 h 3079"/>
                <a:gd name="T12" fmla="*/ 1662 w 2680"/>
                <a:gd name="T13" fmla="*/ 2688 h 3079"/>
                <a:gd name="T14" fmla="*/ 1507 w 2680"/>
                <a:gd name="T15" fmla="*/ 2670 h 3079"/>
                <a:gd name="T16" fmla="*/ 824 w 2680"/>
                <a:gd name="T17" fmla="*/ 3035 h 3079"/>
                <a:gd name="T18" fmla="*/ 764 w 2680"/>
                <a:gd name="T19" fmla="*/ 3033 h 3079"/>
                <a:gd name="T20" fmla="*/ 1141 w 2680"/>
                <a:gd name="T21" fmla="*/ 3079 h 3079"/>
                <a:gd name="T22" fmla="*/ 2680 w 2680"/>
                <a:gd name="T23" fmla="*/ 1540 h 3079"/>
                <a:gd name="T24" fmla="*/ 1141 w 2680"/>
                <a:gd name="T25" fmla="*/ 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0" h="3079">
                  <a:moveTo>
                    <a:pt x="1141" y="0"/>
                  </a:moveTo>
                  <a:cubicBezTo>
                    <a:pt x="688" y="0"/>
                    <a:pt x="281" y="195"/>
                    <a:pt x="0" y="506"/>
                  </a:cubicBezTo>
                  <a:cubicBezTo>
                    <a:pt x="251" y="328"/>
                    <a:pt x="561" y="222"/>
                    <a:pt x="896" y="222"/>
                  </a:cubicBezTo>
                  <a:cubicBezTo>
                    <a:pt x="1737" y="222"/>
                    <a:pt x="2419" y="883"/>
                    <a:pt x="2419" y="1698"/>
                  </a:cubicBezTo>
                  <a:cubicBezTo>
                    <a:pt x="2419" y="1867"/>
                    <a:pt x="2387" y="2027"/>
                    <a:pt x="2334" y="2177"/>
                  </a:cubicBezTo>
                  <a:cubicBezTo>
                    <a:pt x="2319" y="2215"/>
                    <a:pt x="2319" y="2215"/>
                    <a:pt x="2319" y="2215"/>
                  </a:cubicBezTo>
                  <a:cubicBezTo>
                    <a:pt x="2227" y="2490"/>
                    <a:pt x="1968" y="2688"/>
                    <a:pt x="1662" y="2688"/>
                  </a:cubicBezTo>
                  <a:cubicBezTo>
                    <a:pt x="1609" y="2688"/>
                    <a:pt x="1557" y="2682"/>
                    <a:pt x="1507" y="2670"/>
                  </a:cubicBezTo>
                  <a:cubicBezTo>
                    <a:pt x="1351" y="2892"/>
                    <a:pt x="1103" y="3035"/>
                    <a:pt x="824" y="3035"/>
                  </a:cubicBezTo>
                  <a:cubicBezTo>
                    <a:pt x="804" y="3035"/>
                    <a:pt x="784" y="3034"/>
                    <a:pt x="764" y="3033"/>
                  </a:cubicBezTo>
                  <a:cubicBezTo>
                    <a:pt x="884" y="3063"/>
                    <a:pt x="1011" y="3079"/>
                    <a:pt x="1141" y="3079"/>
                  </a:cubicBezTo>
                  <a:cubicBezTo>
                    <a:pt x="1991" y="3079"/>
                    <a:pt x="2680" y="2390"/>
                    <a:pt x="2680" y="1540"/>
                  </a:cubicBezTo>
                  <a:cubicBezTo>
                    <a:pt x="2680" y="689"/>
                    <a:pt x="1991" y="0"/>
                    <a:pt x="1141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9">
              <a:extLst>
                <a:ext uri="{FF2B5EF4-FFF2-40B4-BE49-F238E27FC236}">
                  <a16:creationId xmlns:a16="http://schemas.microsoft.com/office/drawing/2014/main" id="{82E18832-1FEE-4DDC-9968-904043C0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105" y="1649145"/>
              <a:ext cx="3299278" cy="4592095"/>
            </a:xfrm>
            <a:custGeom>
              <a:avLst/>
              <a:gdLst>
                <a:gd name="T0" fmla="*/ 1752 w 1761"/>
                <a:gd name="T1" fmla="*/ 702 h 2458"/>
                <a:gd name="T2" fmla="*/ 1751 w 1761"/>
                <a:gd name="T3" fmla="*/ 698 h 2458"/>
                <a:gd name="T4" fmla="*/ 1735 w 1761"/>
                <a:gd name="T5" fmla="*/ 626 h 2458"/>
                <a:gd name="T6" fmla="*/ 1733 w 1761"/>
                <a:gd name="T7" fmla="*/ 619 h 2458"/>
                <a:gd name="T8" fmla="*/ 1711 w 1761"/>
                <a:gd name="T9" fmla="*/ 553 h 2458"/>
                <a:gd name="T10" fmla="*/ 1707 w 1761"/>
                <a:gd name="T11" fmla="*/ 542 h 2458"/>
                <a:gd name="T12" fmla="*/ 1681 w 1761"/>
                <a:gd name="T13" fmla="*/ 482 h 2458"/>
                <a:gd name="T14" fmla="*/ 1675 w 1761"/>
                <a:gd name="T15" fmla="*/ 469 h 2458"/>
                <a:gd name="T16" fmla="*/ 1645 w 1761"/>
                <a:gd name="T17" fmla="*/ 414 h 2458"/>
                <a:gd name="T18" fmla="*/ 1635 w 1761"/>
                <a:gd name="T19" fmla="*/ 399 h 2458"/>
                <a:gd name="T20" fmla="*/ 1602 w 1761"/>
                <a:gd name="T21" fmla="*/ 350 h 2458"/>
                <a:gd name="T22" fmla="*/ 1590 w 1761"/>
                <a:gd name="T23" fmla="*/ 333 h 2458"/>
                <a:gd name="T24" fmla="*/ 1554 w 1761"/>
                <a:gd name="T25" fmla="*/ 290 h 2458"/>
                <a:gd name="T26" fmla="*/ 1538 w 1761"/>
                <a:gd name="T27" fmla="*/ 272 h 2458"/>
                <a:gd name="T28" fmla="*/ 1501 w 1761"/>
                <a:gd name="T29" fmla="*/ 234 h 2458"/>
                <a:gd name="T30" fmla="*/ 1480 w 1761"/>
                <a:gd name="T31" fmla="*/ 215 h 2458"/>
                <a:gd name="T32" fmla="*/ 1442 w 1761"/>
                <a:gd name="T33" fmla="*/ 183 h 2458"/>
                <a:gd name="T34" fmla="*/ 1417 w 1761"/>
                <a:gd name="T35" fmla="*/ 164 h 2458"/>
                <a:gd name="T36" fmla="*/ 1379 w 1761"/>
                <a:gd name="T37" fmla="*/ 138 h 2458"/>
                <a:gd name="T38" fmla="*/ 1349 w 1761"/>
                <a:gd name="T39" fmla="*/ 120 h 2458"/>
                <a:gd name="T40" fmla="*/ 1311 w 1761"/>
                <a:gd name="T41" fmla="*/ 98 h 2458"/>
                <a:gd name="T42" fmla="*/ 1277 w 1761"/>
                <a:gd name="T43" fmla="*/ 81 h 2458"/>
                <a:gd name="T44" fmla="*/ 1239 w 1761"/>
                <a:gd name="T45" fmla="*/ 64 h 2458"/>
                <a:gd name="T46" fmla="*/ 1200 w 1761"/>
                <a:gd name="T47" fmla="*/ 50 h 2458"/>
                <a:gd name="T48" fmla="*/ 1164 w 1761"/>
                <a:gd name="T49" fmla="*/ 37 h 2458"/>
                <a:gd name="T50" fmla="*/ 1119 w 1761"/>
                <a:gd name="T51" fmla="*/ 25 h 2458"/>
                <a:gd name="T52" fmla="*/ 1085 w 1761"/>
                <a:gd name="T53" fmla="*/ 17 h 2458"/>
                <a:gd name="T54" fmla="*/ 1031 w 1761"/>
                <a:gd name="T55" fmla="*/ 9 h 2458"/>
                <a:gd name="T56" fmla="*/ 1003 w 1761"/>
                <a:gd name="T57" fmla="*/ 5 h 2458"/>
                <a:gd name="T58" fmla="*/ 918 w 1761"/>
                <a:gd name="T59" fmla="*/ 0 h 2458"/>
                <a:gd name="T60" fmla="*/ 383 w 1761"/>
                <a:gd name="T61" fmla="*/ 191 h 2458"/>
                <a:gd name="T62" fmla="*/ 0 w 1761"/>
                <a:gd name="T63" fmla="*/ 1208 h 2458"/>
                <a:gd name="T64" fmla="*/ 641 w 1761"/>
                <a:gd name="T65" fmla="*/ 2458 h 2458"/>
                <a:gd name="T66" fmla="*/ 367 w 1761"/>
                <a:gd name="T67" fmla="*/ 1783 h 2458"/>
                <a:gd name="T68" fmla="*/ 1223 w 1761"/>
                <a:gd name="T69" fmla="*/ 863 h 2458"/>
                <a:gd name="T70" fmla="*/ 1435 w 1761"/>
                <a:gd name="T71" fmla="*/ 891 h 2458"/>
                <a:gd name="T72" fmla="*/ 1761 w 1761"/>
                <a:gd name="T73" fmla="*/ 780 h 2458"/>
                <a:gd name="T74" fmla="*/ 1752 w 1761"/>
                <a:gd name="T75" fmla="*/ 702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1" h="2458">
                  <a:moveTo>
                    <a:pt x="1752" y="702"/>
                  </a:moveTo>
                  <a:cubicBezTo>
                    <a:pt x="1751" y="701"/>
                    <a:pt x="1751" y="699"/>
                    <a:pt x="1751" y="698"/>
                  </a:cubicBezTo>
                  <a:cubicBezTo>
                    <a:pt x="1747" y="674"/>
                    <a:pt x="1741" y="650"/>
                    <a:pt x="1735" y="626"/>
                  </a:cubicBezTo>
                  <a:cubicBezTo>
                    <a:pt x="1734" y="624"/>
                    <a:pt x="1733" y="621"/>
                    <a:pt x="1733" y="619"/>
                  </a:cubicBezTo>
                  <a:cubicBezTo>
                    <a:pt x="1726" y="596"/>
                    <a:pt x="1719" y="574"/>
                    <a:pt x="1711" y="553"/>
                  </a:cubicBezTo>
                  <a:cubicBezTo>
                    <a:pt x="1710" y="549"/>
                    <a:pt x="1709" y="545"/>
                    <a:pt x="1707" y="542"/>
                  </a:cubicBezTo>
                  <a:cubicBezTo>
                    <a:pt x="1699" y="521"/>
                    <a:pt x="1690" y="501"/>
                    <a:pt x="1681" y="482"/>
                  </a:cubicBezTo>
                  <a:cubicBezTo>
                    <a:pt x="1679" y="477"/>
                    <a:pt x="1677" y="473"/>
                    <a:pt x="1675" y="469"/>
                  </a:cubicBezTo>
                  <a:cubicBezTo>
                    <a:pt x="1665" y="450"/>
                    <a:pt x="1655" y="432"/>
                    <a:pt x="1645" y="414"/>
                  </a:cubicBezTo>
                  <a:cubicBezTo>
                    <a:pt x="1642" y="409"/>
                    <a:pt x="1638" y="404"/>
                    <a:pt x="1635" y="399"/>
                  </a:cubicBezTo>
                  <a:cubicBezTo>
                    <a:pt x="1625" y="382"/>
                    <a:pt x="1614" y="366"/>
                    <a:pt x="1602" y="350"/>
                  </a:cubicBezTo>
                  <a:cubicBezTo>
                    <a:pt x="1598" y="344"/>
                    <a:pt x="1594" y="339"/>
                    <a:pt x="1590" y="333"/>
                  </a:cubicBezTo>
                  <a:cubicBezTo>
                    <a:pt x="1578" y="318"/>
                    <a:pt x="1567" y="304"/>
                    <a:pt x="1554" y="290"/>
                  </a:cubicBezTo>
                  <a:cubicBezTo>
                    <a:pt x="1549" y="284"/>
                    <a:pt x="1543" y="278"/>
                    <a:pt x="1538" y="272"/>
                  </a:cubicBezTo>
                  <a:cubicBezTo>
                    <a:pt x="1526" y="259"/>
                    <a:pt x="1514" y="246"/>
                    <a:pt x="1501" y="234"/>
                  </a:cubicBezTo>
                  <a:cubicBezTo>
                    <a:pt x="1494" y="228"/>
                    <a:pt x="1487" y="221"/>
                    <a:pt x="1480" y="215"/>
                  </a:cubicBezTo>
                  <a:cubicBezTo>
                    <a:pt x="1468" y="204"/>
                    <a:pt x="1455" y="193"/>
                    <a:pt x="1442" y="183"/>
                  </a:cubicBezTo>
                  <a:cubicBezTo>
                    <a:pt x="1434" y="177"/>
                    <a:pt x="1426" y="171"/>
                    <a:pt x="1417" y="164"/>
                  </a:cubicBezTo>
                  <a:cubicBezTo>
                    <a:pt x="1405" y="155"/>
                    <a:pt x="1392" y="146"/>
                    <a:pt x="1379" y="138"/>
                  </a:cubicBezTo>
                  <a:cubicBezTo>
                    <a:pt x="1369" y="131"/>
                    <a:pt x="1359" y="125"/>
                    <a:pt x="1349" y="120"/>
                  </a:cubicBezTo>
                  <a:cubicBezTo>
                    <a:pt x="1337" y="112"/>
                    <a:pt x="1324" y="104"/>
                    <a:pt x="1311" y="98"/>
                  </a:cubicBezTo>
                  <a:cubicBezTo>
                    <a:pt x="1300" y="92"/>
                    <a:pt x="1288" y="86"/>
                    <a:pt x="1277" y="81"/>
                  </a:cubicBezTo>
                  <a:cubicBezTo>
                    <a:pt x="1264" y="75"/>
                    <a:pt x="1252" y="69"/>
                    <a:pt x="1239" y="64"/>
                  </a:cubicBezTo>
                  <a:cubicBezTo>
                    <a:pt x="1226" y="59"/>
                    <a:pt x="1213" y="54"/>
                    <a:pt x="1200" y="50"/>
                  </a:cubicBezTo>
                  <a:cubicBezTo>
                    <a:pt x="1188" y="45"/>
                    <a:pt x="1176" y="41"/>
                    <a:pt x="1164" y="37"/>
                  </a:cubicBezTo>
                  <a:cubicBezTo>
                    <a:pt x="1149" y="32"/>
                    <a:pt x="1134" y="29"/>
                    <a:pt x="1119" y="25"/>
                  </a:cubicBezTo>
                  <a:cubicBezTo>
                    <a:pt x="1107" y="23"/>
                    <a:pt x="1096" y="19"/>
                    <a:pt x="1085" y="17"/>
                  </a:cubicBezTo>
                  <a:cubicBezTo>
                    <a:pt x="1067" y="13"/>
                    <a:pt x="1049" y="11"/>
                    <a:pt x="1031" y="9"/>
                  </a:cubicBezTo>
                  <a:cubicBezTo>
                    <a:pt x="1021" y="8"/>
                    <a:pt x="1012" y="6"/>
                    <a:pt x="1003" y="5"/>
                  </a:cubicBezTo>
                  <a:cubicBezTo>
                    <a:pt x="975" y="2"/>
                    <a:pt x="947" y="0"/>
                    <a:pt x="918" y="0"/>
                  </a:cubicBezTo>
                  <a:cubicBezTo>
                    <a:pt x="715" y="0"/>
                    <a:pt x="529" y="72"/>
                    <a:pt x="383" y="191"/>
                  </a:cubicBezTo>
                  <a:cubicBezTo>
                    <a:pt x="145" y="462"/>
                    <a:pt x="0" y="818"/>
                    <a:pt x="0" y="1208"/>
                  </a:cubicBezTo>
                  <a:cubicBezTo>
                    <a:pt x="0" y="1723"/>
                    <a:pt x="253" y="2178"/>
                    <a:pt x="641" y="2458"/>
                  </a:cubicBezTo>
                  <a:cubicBezTo>
                    <a:pt x="472" y="2290"/>
                    <a:pt x="367" y="2050"/>
                    <a:pt x="367" y="1783"/>
                  </a:cubicBezTo>
                  <a:cubicBezTo>
                    <a:pt x="367" y="1275"/>
                    <a:pt x="750" y="863"/>
                    <a:pt x="1223" y="863"/>
                  </a:cubicBezTo>
                  <a:cubicBezTo>
                    <a:pt x="1297" y="863"/>
                    <a:pt x="1368" y="873"/>
                    <a:pt x="1435" y="891"/>
                  </a:cubicBezTo>
                  <a:cubicBezTo>
                    <a:pt x="1533" y="834"/>
                    <a:pt x="1644" y="795"/>
                    <a:pt x="1761" y="780"/>
                  </a:cubicBezTo>
                  <a:cubicBezTo>
                    <a:pt x="1759" y="753"/>
                    <a:pt x="1756" y="727"/>
                    <a:pt x="1752" y="702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0">
              <a:extLst>
                <a:ext uri="{FF2B5EF4-FFF2-40B4-BE49-F238E27FC236}">
                  <a16:creationId xmlns:a16="http://schemas.microsoft.com/office/drawing/2014/main" id="{44636C9D-499F-4822-AD3A-785E12D16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196" y="2863408"/>
              <a:ext cx="2664187" cy="2116970"/>
            </a:xfrm>
            <a:custGeom>
              <a:avLst/>
              <a:gdLst>
                <a:gd name="T0" fmla="*/ 1422 w 1422"/>
                <a:gd name="T1" fmla="*/ 128 h 1133"/>
                <a:gd name="T2" fmla="*/ 1014 w 1422"/>
                <a:gd name="T3" fmla="*/ 0 h 1133"/>
                <a:gd name="T4" fmla="*/ 28 w 1422"/>
                <a:gd name="T5" fmla="*/ 1133 h 1133"/>
                <a:gd name="T6" fmla="*/ 884 w 1422"/>
                <a:gd name="T7" fmla="*/ 213 h 1133"/>
                <a:gd name="T8" fmla="*/ 1096 w 1422"/>
                <a:gd name="T9" fmla="*/ 241 h 1133"/>
                <a:gd name="T10" fmla="*/ 1422 w 1422"/>
                <a:gd name="T11" fmla="*/ 130 h 1133"/>
                <a:gd name="T12" fmla="*/ 1422 w 1422"/>
                <a:gd name="T13" fmla="*/ 12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2" h="1133">
                  <a:moveTo>
                    <a:pt x="1422" y="128"/>
                  </a:moveTo>
                  <a:cubicBezTo>
                    <a:pt x="1302" y="41"/>
                    <a:pt x="1160" y="0"/>
                    <a:pt x="1014" y="0"/>
                  </a:cubicBezTo>
                  <a:cubicBezTo>
                    <a:pt x="532" y="0"/>
                    <a:pt x="0" y="444"/>
                    <a:pt x="28" y="1133"/>
                  </a:cubicBezTo>
                  <a:cubicBezTo>
                    <a:pt x="28" y="625"/>
                    <a:pt x="411" y="213"/>
                    <a:pt x="884" y="213"/>
                  </a:cubicBezTo>
                  <a:cubicBezTo>
                    <a:pt x="958" y="213"/>
                    <a:pt x="1029" y="223"/>
                    <a:pt x="1096" y="241"/>
                  </a:cubicBezTo>
                  <a:cubicBezTo>
                    <a:pt x="1194" y="184"/>
                    <a:pt x="1305" y="145"/>
                    <a:pt x="1422" y="130"/>
                  </a:cubicBezTo>
                  <a:cubicBezTo>
                    <a:pt x="1422" y="129"/>
                    <a:pt x="1422" y="128"/>
                    <a:pt x="1422" y="12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51">
              <a:extLst>
                <a:ext uri="{FF2B5EF4-FFF2-40B4-BE49-F238E27FC236}">
                  <a16:creationId xmlns:a16="http://schemas.microsoft.com/office/drawing/2014/main" id="{6A1C7AA4-E04F-428E-A5D6-DF2F3DBD7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44" y="1442774"/>
              <a:ext cx="4561471" cy="4890335"/>
            </a:xfrm>
            <a:custGeom>
              <a:avLst/>
              <a:gdLst>
                <a:gd name="T0" fmla="*/ 912 w 2435"/>
                <a:gd name="T1" fmla="*/ 0 h 2617"/>
                <a:gd name="T2" fmla="*/ 16 w 2435"/>
                <a:gd name="T3" fmla="*/ 284 h 2617"/>
                <a:gd name="T4" fmla="*/ 0 w 2435"/>
                <a:gd name="T5" fmla="*/ 301 h 2617"/>
                <a:gd name="T6" fmla="*/ 535 w 2435"/>
                <a:gd name="T7" fmla="*/ 110 h 2617"/>
                <a:gd name="T8" fmla="*/ 1378 w 2435"/>
                <a:gd name="T9" fmla="*/ 890 h 2617"/>
                <a:gd name="T10" fmla="*/ 622 w 2435"/>
                <a:gd name="T11" fmla="*/ 1749 h 2617"/>
                <a:gd name="T12" fmla="*/ 1489 w 2435"/>
                <a:gd name="T13" fmla="*/ 2617 h 2617"/>
                <a:gd name="T14" fmla="*/ 2258 w 2435"/>
                <a:gd name="T15" fmla="*/ 2152 h 2617"/>
                <a:gd name="T16" fmla="*/ 2335 w 2435"/>
                <a:gd name="T17" fmla="*/ 1993 h 2617"/>
                <a:gd name="T18" fmla="*/ 2350 w 2435"/>
                <a:gd name="T19" fmla="*/ 1955 h 2617"/>
                <a:gd name="T20" fmla="*/ 2435 w 2435"/>
                <a:gd name="T21" fmla="*/ 1476 h 2617"/>
                <a:gd name="T22" fmla="*/ 912 w 2435"/>
                <a:gd name="T23" fmla="*/ 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5" h="2617">
                  <a:moveTo>
                    <a:pt x="912" y="0"/>
                  </a:moveTo>
                  <a:cubicBezTo>
                    <a:pt x="577" y="0"/>
                    <a:pt x="267" y="106"/>
                    <a:pt x="16" y="284"/>
                  </a:cubicBezTo>
                  <a:cubicBezTo>
                    <a:pt x="10" y="289"/>
                    <a:pt x="5" y="295"/>
                    <a:pt x="0" y="301"/>
                  </a:cubicBezTo>
                  <a:cubicBezTo>
                    <a:pt x="146" y="182"/>
                    <a:pt x="332" y="110"/>
                    <a:pt x="535" y="110"/>
                  </a:cubicBezTo>
                  <a:cubicBezTo>
                    <a:pt x="980" y="110"/>
                    <a:pt x="1344" y="454"/>
                    <a:pt x="1378" y="890"/>
                  </a:cubicBezTo>
                  <a:cubicBezTo>
                    <a:pt x="952" y="944"/>
                    <a:pt x="622" y="1308"/>
                    <a:pt x="622" y="1749"/>
                  </a:cubicBezTo>
                  <a:cubicBezTo>
                    <a:pt x="622" y="2229"/>
                    <a:pt x="1010" y="2617"/>
                    <a:pt x="1489" y="2617"/>
                  </a:cubicBezTo>
                  <a:cubicBezTo>
                    <a:pt x="1823" y="2617"/>
                    <a:pt x="2112" y="2428"/>
                    <a:pt x="2258" y="2152"/>
                  </a:cubicBezTo>
                  <a:cubicBezTo>
                    <a:pt x="2290" y="2103"/>
                    <a:pt x="2316" y="2050"/>
                    <a:pt x="2335" y="1993"/>
                  </a:cubicBezTo>
                  <a:cubicBezTo>
                    <a:pt x="2350" y="1955"/>
                    <a:pt x="2350" y="1955"/>
                    <a:pt x="2350" y="1955"/>
                  </a:cubicBezTo>
                  <a:cubicBezTo>
                    <a:pt x="2403" y="1805"/>
                    <a:pt x="2435" y="1645"/>
                    <a:pt x="2435" y="1476"/>
                  </a:cubicBezTo>
                  <a:cubicBezTo>
                    <a:pt x="2435" y="661"/>
                    <a:pt x="1753" y="0"/>
                    <a:pt x="912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6D42953-D97D-4A9B-B64A-AEF767DBA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459" y="1967455"/>
            <a:ext cx="4803082" cy="292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1C32509-8BBA-4B57-97C0-78FFAD398FA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D0B170C-C7C2-402B-AF8D-E6F70D23190D}"/>
              </a:ext>
            </a:extLst>
          </p:cNvPr>
          <p:cNvGrpSpPr/>
          <p:nvPr/>
        </p:nvGrpSpPr>
        <p:grpSpPr>
          <a:xfrm rot="15300000">
            <a:off x="-1505314" y="-939400"/>
            <a:ext cx="6614044" cy="6597250"/>
            <a:chOff x="6367105" y="1028700"/>
            <a:chExt cx="5767745" cy="5753100"/>
          </a:xfrm>
        </p:grpSpPr>
        <p:sp>
          <p:nvSpPr>
            <p:cNvPr id="10" name="Freeform 48">
              <a:extLst>
                <a:ext uri="{FF2B5EF4-FFF2-40B4-BE49-F238E27FC236}">
                  <a16:creationId xmlns:a16="http://schemas.microsoft.com/office/drawing/2014/main" id="{439DA466-01CC-41C1-9213-B60DB351D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367" y="1028700"/>
              <a:ext cx="5019483" cy="5753100"/>
            </a:xfrm>
            <a:custGeom>
              <a:avLst/>
              <a:gdLst>
                <a:gd name="T0" fmla="*/ 1141 w 2680"/>
                <a:gd name="T1" fmla="*/ 0 h 3079"/>
                <a:gd name="T2" fmla="*/ 0 w 2680"/>
                <a:gd name="T3" fmla="*/ 506 h 3079"/>
                <a:gd name="T4" fmla="*/ 896 w 2680"/>
                <a:gd name="T5" fmla="*/ 222 h 3079"/>
                <a:gd name="T6" fmla="*/ 2419 w 2680"/>
                <a:gd name="T7" fmla="*/ 1698 h 3079"/>
                <a:gd name="T8" fmla="*/ 2334 w 2680"/>
                <a:gd name="T9" fmla="*/ 2177 h 3079"/>
                <a:gd name="T10" fmla="*/ 2319 w 2680"/>
                <a:gd name="T11" fmla="*/ 2215 h 3079"/>
                <a:gd name="T12" fmla="*/ 1662 w 2680"/>
                <a:gd name="T13" fmla="*/ 2688 h 3079"/>
                <a:gd name="T14" fmla="*/ 1507 w 2680"/>
                <a:gd name="T15" fmla="*/ 2670 h 3079"/>
                <a:gd name="T16" fmla="*/ 824 w 2680"/>
                <a:gd name="T17" fmla="*/ 3035 h 3079"/>
                <a:gd name="T18" fmla="*/ 764 w 2680"/>
                <a:gd name="T19" fmla="*/ 3033 h 3079"/>
                <a:gd name="T20" fmla="*/ 1141 w 2680"/>
                <a:gd name="T21" fmla="*/ 3079 h 3079"/>
                <a:gd name="T22" fmla="*/ 2680 w 2680"/>
                <a:gd name="T23" fmla="*/ 1540 h 3079"/>
                <a:gd name="T24" fmla="*/ 1141 w 2680"/>
                <a:gd name="T25" fmla="*/ 0 h 3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80" h="3079">
                  <a:moveTo>
                    <a:pt x="1141" y="0"/>
                  </a:moveTo>
                  <a:cubicBezTo>
                    <a:pt x="688" y="0"/>
                    <a:pt x="281" y="195"/>
                    <a:pt x="0" y="506"/>
                  </a:cubicBezTo>
                  <a:cubicBezTo>
                    <a:pt x="251" y="328"/>
                    <a:pt x="561" y="222"/>
                    <a:pt x="896" y="222"/>
                  </a:cubicBezTo>
                  <a:cubicBezTo>
                    <a:pt x="1737" y="222"/>
                    <a:pt x="2419" y="883"/>
                    <a:pt x="2419" y="1698"/>
                  </a:cubicBezTo>
                  <a:cubicBezTo>
                    <a:pt x="2419" y="1867"/>
                    <a:pt x="2387" y="2027"/>
                    <a:pt x="2334" y="2177"/>
                  </a:cubicBezTo>
                  <a:cubicBezTo>
                    <a:pt x="2319" y="2215"/>
                    <a:pt x="2319" y="2215"/>
                    <a:pt x="2319" y="2215"/>
                  </a:cubicBezTo>
                  <a:cubicBezTo>
                    <a:pt x="2227" y="2490"/>
                    <a:pt x="1968" y="2688"/>
                    <a:pt x="1662" y="2688"/>
                  </a:cubicBezTo>
                  <a:cubicBezTo>
                    <a:pt x="1609" y="2688"/>
                    <a:pt x="1557" y="2682"/>
                    <a:pt x="1507" y="2670"/>
                  </a:cubicBezTo>
                  <a:cubicBezTo>
                    <a:pt x="1351" y="2892"/>
                    <a:pt x="1103" y="3035"/>
                    <a:pt x="824" y="3035"/>
                  </a:cubicBezTo>
                  <a:cubicBezTo>
                    <a:pt x="804" y="3035"/>
                    <a:pt x="784" y="3034"/>
                    <a:pt x="764" y="3033"/>
                  </a:cubicBezTo>
                  <a:cubicBezTo>
                    <a:pt x="884" y="3063"/>
                    <a:pt x="1011" y="3079"/>
                    <a:pt x="1141" y="3079"/>
                  </a:cubicBezTo>
                  <a:cubicBezTo>
                    <a:pt x="1991" y="3079"/>
                    <a:pt x="2680" y="2390"/>
                    <a:pt x="2680" y="1540"/>
                  </a:cubicBezTo>
                  <a:cubicBezTo>
                    <a:pt x="2680" y="689"/>
                    <a:pt x="1991" y="0"/>
                    <a:pt x="1141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9">
              <a:extLst>
                <a:ext uri="{FF2B5EF4-FFF2-40B4-BE49-F238E27FC236}">
                  <a16:creationId xmlns:a16="http://schemas.microsoft.com/office/drawing/2014/main" id="{CE6D45F2-0B12-4562-96B0-70FDBC5F7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7105" y="1649145"/>
              <a:ext cx="3299278" cy="4592095"/>
            </a:xfrm>
            <a:custGeom>
              <a:avLst/>
              <a:gdLst>
                <a:gd name="T0" fmla="*/ 1752 w 1761"/>
                <a:gd name="T1" fmla="*/ 702 h 2458"/>
                <a:gd name="T2" fmla="*/ 1751 w 1761"/>
                <a:gd name="T3" fmla="*/ 698 h 2458"/>
                <a:gd name="T4" fmla="*/ 1735 w 1761"/>
                <a:gd name="T5" fmla="*/ 626 h 2458"/>
                <a:gd name="T6" fmla="*/ 1733 w 1761"/>
                <a:gd name="T7" fmla="*/ 619 h 2458"/>
                <a:gd name="T8" fmla="*/ 1711 w 1761"/>
                <a:gd name="T9" fmla="*/ 553 h 2458"/>
                <a:gd name="T10" fmla="*/ 1707 w 1761"/>
                <a:gd name="T11" fmla="*/ 542 h 2458"/>
                <a:gd name="T12" fmla="*/ 1681 w 1761"/>
                <a:gd name="T13" fmla="*/ 482 h 2458"/>
                <a:gd name="T14" fmla="*/ 1675 w 1761"/>
                <a:gd name="T15" fmla="*/ 469 h 2458"/>
                <a:gd name="T16" fmla="*/ 1645 w 1761"/>
                <a:gd name="T17" fmla="*/ 414 h 2458"/>
                <a:gd name="T18" fmla="*/ 1635 w 1761"/>
                <a:gd name="T19" fmla="*/ 399 h 2458"/>
                <a:gd name="T20" fmla="*/ 1602 w 1761"/>
                <a:gd name="T21" fmla="*/ 350 h 2458"/>
                <a:gd name="T22" fmla="*/ 1590 w 1761"/>
                <a:gd name="T23" fmla="*/ 333 h 2458"/>
                <a:gd name="T24" fmla="*/ 1554 w 1761"/>
                <a:gd name="T25" fmla="*/ 290 h 2458"/>
                <a:gd name="T26" fmla="*/ 1538 w 1761"/>
                <a:gd name="T27" fmla="*/ 272 h 2458"/>
                <a:gd name="T28" fmla="*/ 1501 w 1761"/>
                <a:gd name="T29" fmla="*/ 234 h 2458"/>
                <a:gd name="T30" fmla="*/ 1480 w 1761"/>
                <a:gd name="T31" fmla="*/ 215 h 2458"/>
                <a:gd name="T32" fmla="*/ 1442 w 1761"/>
                <a:gd name="T33" fmla="*/ 183 h 2458"/>
                <a:gd name="T34" fmla="*/ 1417 w 1761"/>
                <a:gd name="T35" fmla="*/ 164 h 2458"/>
                <a:gd name="T36" fmla="*/ 1379 w 1761"/>
                <a:gd name="T37" fmla="*/ 138 h 2458"/>
                <a:gd name="T38" fmla="*/ 1349 w 1761"/>
                <a:gd name="T39" fmla="*/ 120 h 2458"/>
                <a:gd name="T40" fmla="*/ 1311 w 1761"/>
                <a:gd name="T41" fmla="*/ 98 h 2458"/>
                <a:gd name="T42" fmla="*/ 1277 w 1761"/>
                <a:gd name="T43" fmla="*/ 81 h 2458"/>
                <a:gd name="T44" fmla="*/ 1239 w 1761"/>
                <a:gd name="T45" fmla="*/ 64 h 2458"/>
                <a:gd name="T46" fmla="*/ 1200 w 1761"/>
                <a:gd name="T47" fmla="*/ 50 h 2458"/>
                <a:gd name="T48" fmla="*/ 1164 w 1761"/>
                <a:gd name="T49" fmla="*/ 37 h 2458"/>
                <a:gd name="T50" fmla="*/ 1119 w 1761"/>
                <a:gd name="T51" fmla="*/ 25 h 2458"/>
                <a:gd name="T52" fmla="*/ 1085 w 1761"/>
                <a:gd name="T53" fmla="*/ 17 h 2458"/>
                <a:gd name="T54" fmla="*/ 1031 w 1761"/>
                <a:gd name="T55" fmla="*/ 9 h 2458"/>
                <a:gd name="T56" fmla="*/ 1003 w 1761"/>
                <a:gd name="T57" fmla="*/ 5 h 2458"/>
                <a:gd name="T58" fmla="*/ 918 w 1761"/>
                <a:gd name="T59" fmla="*/ 0 h 2458"/>
                <a:gd name="T60" fmla="*/ 383 w 1761"/>
                <a:gd name="T61" fmla="*/ 191 h 2458"/>
                <a:gd name="T62" fmla="*/ 0 w 1761"/>
                <a:gd name="T63" fmla="*/ 1208 h 2458"/>
                <a:gd name="T64" fmla="*/ 641 w 1761"/>
                <a:gd name="T65" fmla="*/ 2458 h 2458"/>
                <a:gd name="T66" fmla="*/ 367 w 1761"/>
                <a:gd name="T67" fmla="*/ 1783 h 2458"/>
                <a:gd name="T68" fmla="*/ 1223 w 1761"/>
                <a:gd name="T69" fmla="*/ 863 h 2458"/>
                <a:gd name="T70" fmla="*/ 1435 w 1761"/>
                <a:gd name="T71" fmla="*/ 891 h 2458"/>
                <a:gd name="T72" fmla="*/ 1761 w 1761"/>
                <a:gd name="T73" fmla="*/ 780 h 2458"/>
                <a:gd name="T74" fmla="*/ 1752 w 1761"/>
                <a:gd name="T75" fmla="*/ 702 h 2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1" h="2458">
                  <a:moveTo>
                    <a:pt x="1752" y="702"/>
                  </a:moveTo>
                  <a:cubicBezTo>
                    <a:pt x="1751" y="701"/>
                    <a:pt x="1751" y="699"/>
                    <a:pt x="1751" y="698"/>
                  </a:cubicBezTo>
                  <a:cubicBezTo>
                    <a:pt x="1747" y="674"/>
                    <a:pt x="1741" y="650"/>
                    <a:pt x="1735" y="626"/>
                  </a:cubicBezTo>
                  <a:cubicBezTo>
                    <a:pt x="1734" y="624"/>
                    <a:pt x="1733" y="621"/>
                    <a:pt x="1733" y="619"/>
                  </a:cubicBezTo>
                  <a:cubicBezTo>
                    <a:pt x="1726" y="596"/>
                    <a:pt x="1719" y="574"/>
                    <a:pt x="1711" y="553"/>
                  </a:cubicBezTo>
                  <a:cubicBezTo>
                    <a:pt x="1710" y="549"/>
                    <a:pt x="1709" y="545"/>
                    <a:pt x="1707" y="542"/>
                  </a:cubicBezTo>
                  <a:cubicBezTo>
                    <a:pt x="1699" y="521"/>
                    <a:pt x="1690" y="501"/>
                    <a:pt x="1681" y="482"/>
                  </a:cubicBezTo>
                  <a:cubicBezTo>
                    <a:pt x="1679" y="477"/>
                    <a:pt x="1677" y="473"/>
                    <a:pt x="1675" y="469"/>
                  </a:cubicBezTo>
                  <a:cubicBezTo>
                    <a:pt x="1665" y="450"/>
                    <a:pt x="1655" y="432"/>
                    <a:pt x="1645" y="414"/>
                  </a:cubicBezTo>
                  <a:cubicBezTo>
                    <a:pt x="1642" y="409"/>
                    <a:pt x="1638" y="404"/>
                    <a:pt x="1635" y="399"/>
                  </a:cubicBezTo>
                  <a:cubicBezTo>
                    <a:pt x="1625" y="382"/>
                    <a:pt x="1614" y="366"/>
                    <a:pt x="1602" y="350"/>
                  </a:cubicBezTo>
                  <a:cubicBezTo>
                    <a:pt x="1598" y="344"/>
                    <a:pt x="1594" y="339"/>
                    <a:pt x="1590" y="333"/>
                  </a:cubicBezTo>
                  <a:cubicBezTo>
                    <a:pt x="1578" y="318"/>
                    <a:pt x="1567" y="304"/>
                    <a:pt x="1554" y="290"/>
                  </a:cubicBezTo>
                  <a:cubicBezTo>
                    <a:pt x="1549" y="284"/>
                    <a:pt x="1543" y="278"/>
                    <a:pt x="1538" y="272"/>
                  </a:cubicBezTo>
                  <a:cubicBezTo>
                    <a:pt x="1526" y="259"/>
                    <a:pt x="1514" y="246"/>
                    <a:pt x="1501" y="234"/>
                  </a:cubicBezTo>
                  <a:cubicBezTo>
                    <a:pt x="1494" y="228"/>
                    <a:pt x="1487" y="221"/>
                    <a:pt x="1480" y="215"/>
                  </a:cubicBezTo>
                  <a:cubicBezTo>
                    <a:pt x="1468" y="204"/>
                    <a:pt x="1455" y="193"/>
                    <a:pt x="1442" y="183"/>
                  </a:cubicBezTo>
                  <a:cubicBezTo>
                    <a:pt x="1434" y="177"/>
                    <a:pt x="1426" y="171"/>
                    <a:pt x="1417" y="164"/>
                  </a:cubicBezTo>
                  <a:cubicBezTo>
                    <a:pt x="1405" y="155"/>
                    <a:pt x="1392" y="146"/>
                    <a:pt x="1379" y="138"/>
                  </a:cubicBezTo>
                  <a:cubicBezTo>
                    <a:pt x="1369" y="131"/>
                    <a:pt x="1359" y="125"/>
                    <a:pt x="1349" y="120"/>
                  </a:cubicBezTo>
                  <a:cubicBezTo>
                    <a:pt x="1337" y="112"/>
                    <a:pt x="1324" y="104"/>
                    <a:pt x="1311" y="98"/>
                  </a:cubicBezTo>
                  <a:cubicBezTo>
                    <a:pt x="1300" y="92"/>
                    <a:pt x="1288" y="86"/>
                    <a:pt x="1277" y="81"/>
                  </a:cubicBezTo>
                  <a:cubicBezTo>
                    <a:pt x="1264" y="75"/>
                    <a:pt x="1252" y="69"/>
                    <a:pt x="1239" y="64"/>
                  </a:cubicBezTo>
                  <a:cubicBezTo>
                    <a:pt x="1226" y="59"/>
                    <a:pt x="1213" y="54"/>
                    <a:pt x="1200" y="50"/>
                  </a:cubicBezTo>
                  <a:cubicBezTo>
                    <a:pt x="1188" y="45"/>
                    <a:pt x="1176" y="41"/>
                    <a:pt x="1164" y="37"/>
                  </a:cubicBezTo>
                  <a:cubicBezTo>
                    <a:pt x="1149" y="32"/>
                    <a:pt x="1134" y="29"/>
                    <a:pt x="1119" y="25"/>
                  </a:cubicBezTo>
                  <a:cubicBezTo>
                    <a:pt x="1107" y="23"/>
                    <a:pt x="1096" y="19"/>
                    <a:pt x="1085" y="17"/>
                  </a:cubicBezTo>
                  <a:cubicBezTo>
                    <a:pt x="1067" y="13"/>
                    <a:pt x="1049" y="11"/>
                    <a:pt x="1031" y="9"/>
                  </a:cubicBezTo>
                  <a:cubicBezTo>
                    <a:pt x="1021" y="8"/>
                    <a:pt x="1012" y="6"/>
                    <a:pt x="1003" y="5"/>
                  </a:cubicBezTo>
                  <a:cubicBezTo>
                    <a:pt x="975" y="2"/>
                    <a:pt x="947" y="0"/>
                    <a:pt x="918" y="0"/>
                  </a:cubicBezTo>
                  <a:cubicBezTo>
                    <a:pt x="715" y="0"/>
                    <a:pt x="529" y="72"/>
                    <a:pt x="383" y="191"/>
                  </a:cubicBezTo>
                  <a:cubicBezTo>
                    <a:pt x="145" y="462"/>
                    <a:pt x="0" y="818"/>
                    <a:pt x="0" y="1208"/>
                  </a:cubicBezTo>
                  <a:cubicBezTo>
                    <a:pt x="0" y="1723"/>
                    <a:pt x="253" y="2178"/>
                    <a:pt x="641" y="2458"/>
                  </a:cubicBezTo>
                  <a:cubicBezTo>
                    <a:pt x="472" y="2290"/>
                    <a:pt x="367" y="2050"/>
                    <a:pt x="367" y="1783"/>
                  </a:cubicBezTo>
                  <a:cubicBezTo>
                    <a:pt x="367" y="1275"/>
                    <a:pt x="750" y="863"/>
                    <a:pt x="1223" y="863"/>
                  </a:cubicBezTo>
                  <a:cubicBezTo>
                    <a:pt x="1297" y="863"/>
                    <a:pt x="1368" y="873"/>
                    <a:pt x="1435" y="891"/>
                  </a:cubicBezTo>
                  <a:cubicBezTo>
                    <a:pt x="1533" y="834"/>
                    <a:pt x="1644" y="795"/>
                    <a:pt x="1761" y="780"/>
                  </a:cubicBezTo>
                  <a:cubicBezTo>
                    <a:pt x="1759" y="753"/>
                    <a:pt x="1756" y="727"/>
                    <a:pt x="1752" y="702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50">
              <a:extLst>
                <a:ext uri="{FF2B5EF4-FFF2-40B4-BE49-F238E27FC236}">
                  <a16:creationId xmlns:a16="http://schemas.microsoft.com/office/drawing/2014/main" id="{13B23637-DD5E-4923-AD46-F8EFBE76C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2196" y="2863408"/>
              <a:ext cx="2664187" cy="2116970"/>
            </a:xfrm>
            <a:custGeom>
              <a:avLst/>
              <a:gdLst>
                <a:gd name="T0" fmla="*/ 1422 w 1422"/>
                <a:gd name="T1" fmla="*/ 128 h 1133"/>
                <a:gd name="T2" fmla="*/ 1014 w 1422"/>
                <a:gd name="T3" fmla="*/ 0 h 1133"/>
                <a:gd name="T4" fmla="*/ 28 w 1422"/>
                <a:gd name="T5" fmla="*/ 1133 h 1133"/>
                <a:gd name="T6" fmla="*/ 884 w 1422"/>
                <a:gd name="T7" fmla="*/ 213 h 1133"/>
                <a:gd name="T8" fmla="*/ 1096 w 1422"/>
                <a:gd name="T9" fmla="*/ 241 h 1133"/>
                <a:gd name="T10" fmla="*/ 1422 w 1422"/>
                <a:gd name="T11" fmla="*/ 130 h 1133"/>
                <a:gd name="T12" fmla="*/ 1422 w 1422"/>
                <a:gd name="T13" fmla="*/ 128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22" h="1133">
                  <a:moveTo>
                    <a:pt x="1422" y="128"/>
                  </a:moveTo>
                  <a:cubicBezTo>
                    <a:pt x="1302" y="41"/>
                    <a:pt x="1160" y="0"/>
                    <a:pt x="1014" y="0"/>
                  </a:cubicBezTo>
                  <a:cubicBezTo>
                    <a:pt x="532" y="0"/>
                    <a:pt x="0" y="444"/>
                    <a:pt x="28" y="1133"/>
                  </a:cubicBezTo>
                  <a:cubicBezTo>
                    <a:pt x="28" y="625"/>
                    <a:pt x="411" y="213"/>
                    <a:pt x="884" y="213"/>
                  </a:cubicBezTo>
                  <a:cubicBezTo>
                    <a:pt x="958" y="213"/>
                    <a:pt x="1029" y="223"/>
                    <a:pt x="1096" y="241"/>
                  </a:cubicBezTo>
                  <a:cubicBezTo>
                    <a:pt x="1194" y="184"/>
                    <a:pt x="1305" y="145"/>
                    <a:pt x="1422" y="130"/>
                  </a:cubicBezTo>
                  <a:cubicBezTo>
                    <a:pt x="1422" y="129"/>
                    <a:pt x="1422" y="128"/>
                    <a:pt x="1422" y="128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51">
              <a:extLst>
                <a:ext uri="{FF2B5EF4-FFF2-40B4-BE49-F238E27FC236}">
                  <a16:creationId xmlns:a16="http://schemas.microsoft.com/office/drawing/2014/main" id="{5C06F9CB-B180-4826-A883-8D3BF1B05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4744" y="1442774"/>
              <a:ext cx="4561471" cy="4890335"/>
            </a:xfrm>
            <a:custGeom>
              <a:avLst/>
              <a:gdLst>
                <a:gd name="T0" fmla="*/ 912 w 2435"/>
                <a:gd name="T1" fmla="*/ 0 h 2617"/>
                <a:gd name="T2" fmla="*/ 16 w 2435"/>
                <a:gd name="T3" fmla="*/ 284 h 2617"/>
                <a:gd name="T4" fmla="*/ 0 w 2435"/>
                <a:gd name="T5" fmla="*/ 301 h 2617"/>
                <a:gd name="T6" fmla="*/ 535 w 2435"/>
                <a:gd name="T7" fmla="*/ 110 h 2617"/>
                <a:gd name="T8" fmla="*/ 1378 w 2435"/>
                <a:gd name="T9" fmla="*/ 890 h 2617"/>
                <a:gd name="T10" fmla="*/ 622 w 2435"/>
                <a:gd name="T11" fmla="*/ 1749 h 2617"/>
                <a:gd name="T12" fmla="*/ 1489 w 2435"/>
                <a:gd name="T13" fmla="*/ 2617 h 2617"/>
                <a:gd name="T14" fmla="*/ 2258 w 2435"/>
                <a:gd name="T15" fmla="*/ 2152 h 2617"/>
                <a:gd name="T16" fmla="*/ 2335 w 2435"/>
                <a:gd name="T17" fmla="*/ 1993 h 2617"/>
                <a:gd name="T18" fmla="*/ 2350 w 2435"/>
                <a:gd name="T19" fmla="*/ 1955 h 2617"/>
                <a:gd name="T20" fmla="*/ 2435 w 2435"/>
                <a:gd name="T21" fmla="*/ 1476 h 2617"/>
                <a:gd name="T22" fmla="*/ 912 w 2435"/>
                <a:gd name="T23" fmla="*/ 0 h 2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35" h="2617">
                  <a:moveTo>
                    <a:pt x="912" y="0"/>
                  </a:moveTo>
                  <a:cubicBezTo>
                    <a:pt x="577" y="0"/>
                    <a:pt x="267" y="106"/>
                    <a:pt x="16" y="284"/>
                  </a:cubicBezTo>
                  <a:cubicBezTo>
                    <a:pt x="10" y="289"/>
                    <a:pt x="5" y="295"/>
                    <a:pt x="0" y="301"/>
                  </a:cubicBezTo>
                  <a:cubicBezTo>
                    <a:pt x="146" y="182"/>
                    <a:pt x="332" y="110"/>
                    <a:pt x="535" y="110"/>
                  </a:cubicBezTo>
                  <a:cubicBezTo>
                    <a:pt x="980" y="110"/>
                    <a:pt x="1344" y="454"/>
                    <a:pt x="1378" y="890"/>
                  </a:cubicBezTo>
                  <a:cubicBezTo>
                    <a:pt x="952" y="944"/>
                    <a:pt x="622" y="1308"/>
                    <a:pt x="622" y="1749"/>
                  </a:cubicBezTo>
                  <a:cubicBezTo>
                    <a:pt x="622" y="2229"/>
                    <a:pt x="1010" y="2617"/>
                    <a:pt x="1489" y="2617"/>
                  </a:cubicBezTo>
                  <a:cubicBezTo>
                    <a:pt x="1823" y="2617"/>
                    <a:pt x="2112" y="2428"/>
                    <a:pt x="2258" y="2152"/>
                  </a:cubicBezTo>
                  <a:cubicBezTo>
                    <a:pt x="2290" y="2103"/>
                    <a:pt x="2316" y="2050"/>
                    <a:pt x="2335" y="1993"/>
                  </a:cubicBezTo>
                  <a:cubicBezTo>
                    <a:pt x="2350" y="1955"/>
                    <a:pt x="2350" y="1955"/>
                    <a:pt x="2350" y="1955"/>
                  </a:cubicBezTo>
                  <a:cubicBezTo>
                    <a:pt x="2403" y="1805"/>
                    <a:pt x="2435" y="1645"/>
                    <a:pt x="2435" y="1476"/>
                  </a:cubicBezTo>
                  <a:cubicBezTo>
                    <a:pt x="2435" y="661"/>
                    <a:pt x="1753" y="0"/>
                    <a:pt x="912" y="0"/>
                  </a:cubicBezTo>
                  <a:close/>
                </a:path>
              </a:pathLst>
            </a:custGeom>
            <a:solidFill>
              <a:srgbClr val="000000">
                <a:alpha val="1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D647AC1C-646F-4499-8297-D4521B6FCF99}"/>
              </a:ext>
            </a:extLst>
          </p:cNvPr>
          <p:cNvSpPr/>
          <p:nvPr/>
        </p:nvSpPr>
        <p:spPr>
          <a:xfrm>
            <a:off x="6553200" y="3859887"/>
            <a:ext cx="476250" cy="2998113"/>
          </a:xfrm>
          <a:prstGeom prst="rect">
            <a:avLst/>
          </a:prstGeom>
          <a:solidFill>
            <a:schemeClr val="tx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ABC52864-EBE4-4BF0-9DA6-4085DCB4EAF5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95" b="27895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B5AD1F0-D604-40CC-A621-27E54E5807B2}"/>
              </a:ext>
            </a:extLst>
          </p:cNvPr>
          <p:cNvSpPr/>
          <p:nvPr/>
        </p:nvSpPr>
        <p:spPr>
          <a:xfrm>
            <a:off x="0" y="1924050"/>
            <a:ext cx="11353800" cy="335280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B6CA6C03-9A06-4E15-AE1A-48B2592EC9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601663"/>
            <a:ext cx="10515600" cy="43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b="1" dirty="0"/>
              <a:t>Welcome Message</a:t>
            </a:r>
            <a:endParaRPr lang="en-US" sz="25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DCA8E26-990B-4B8C-8309-7C1C980A71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680591-C190-44EA-9EE2-ED064B9F8B1B}"/>
              </a:ext>
            </a:extLst>
          </p:cNvPr>
          <p:cNvSpPr/>
          <p:nvPr/>
        </p:nvSpPr>
        <p:spPr>
          <a:xfrm>
            <a:off x="1927601" y="5629512"/>
            <a:ext cx="8336799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galle</a:t>
            </a: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EBEB323-0318-494A-A244-2ED913A62117}"/>
              </a:ext>
            </a:extLst>
          </p:cNvPr>
          <p:cNvSpPr/>
          <p:nvPr/>
        </p:nvSpPr>
        <p:spPr>
          <a:xfrm>
            <a:off x="0" y="1924050"/>
            <a:ext cx="5524500" cy="3352800"/>
          </a:xfrm>
          <a:prstGeom prst="rect">
            <a:avLst/>
          </a:prstGeom>
          <a:solidFill>
            <a:schemeClr val="tx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983473D-6C6A-42D4-9F28-4710550E8A15}"/>
              </a:ext>
            </a:extLst>
          </p:cNvPr>
          <p:cNvGrpSpPr/>
          <p:nvPr/>
        </p:nvGrpSpPr>
        <p:grpSpPr>
          <a:xfrm>
            <a:off x="729890" y="2674130"/>
            <a:ext cx="4064720" cy="1852641"/>
            <a:chOff x="627652" y="2510644"/>
            <a:chExt cx="4064720" cy="1852641"/>
          </a:xfrm>
        </p:grpSpPr>
        <p:sp>
          <p:nvSpPr>
            <p:cNvPr id="21" name="Title 15">
              <a:extLst>
                <a:ext uri="{FF2B5EF4-FFF2-40B4-BE49-F238E27FC236}">
                  <a16:creationId xmlns:a16="http://schemas.microsoft.com/office/drawing/2014/main" id="{6518B123-C761-4B40-8AF8-D476B5E09625}"/>
                </a:ext>
              </a:extLst>
            </p:cNvPr>
            <p:cNvSpPr txBox="1">
              <a:spLocks/>
            </p:cNvSpPr>
            <p:nvPr/>
          </p:nvSpPr>
          <p:spPr>
            <a:xfrm>
              <a:off x="627652" y="2510644"/>
              <a:ext cx="2948062" cy="438150"/>
            </a:xfrm>
            <a:prstGeom prst="rect">
              <a:avLst/>
            </a:prstGeom>
          </p:spPr>
          <p:txBody>
            <a:bodyPr vert="horz" wrap="square" lIns="91440" tIns="45720" rIns="91440" bIns="45720" rtlCol="0" anchor="ctr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500" kern="120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defRPr>
              </a:lvl1pPr>
            </a:lstStyle>
            <a:p>
              <a:pPr algn="l"/>
              <a:r>
                <a:rPr lang="en-US" sz="2500" b="1">
                  <a:solidFill>
                    <a:schemeClr val="bg1"/>
                  </a:solidFill>
                </a:rPr>
                <a:t>Welcome Message</a:t>
              </a:r>
              <a:endParaRPr lang="en-US" sz="2500" dirty="0">
                <a:solidFill>
                  <a:schemeClr val="bg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9EAC232-9A64-40E1-9949-F1C1BF40109E}"/>
                </a:ext>
              </a:extLst>
            </p:cNvPr>
            <p:cNvSpPr/>
            <p:nvPr/>
          </p:nvSpPr>
          <p:spPr>
            <a:xfrm>
              <a:off x="627652" y="2988550"/>
              <a:ext cx="406472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62AB96CF-2ED4-4F18-BF83-D8757C474150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14" b="26614"/>
          <a:stretch>
            <a:fillRect/>
          </a:stretch>
        </p:blipFill>
        <p:spPr/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C971C86-6921-4552-85EB-AE5F6D959FD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468A180-A55E-46D4-8FAE-AB5D6764CD4E}"/>
              </a:ext>
            </a:extLst>
          </p:cNvPr>
          <p:cNvGrpSpPr/>
          <p:nvPr/>
        </p:nvGrpSpPr>
        <p:grpSpPr>
          <a:xfrm>
            <a:off x="838200" y="5425621"/>
            <a:ext cx="2817120" cy="540656"/>
            <a:chOff x="838200" y="5101771"/>
            <a:chExt cx="2817120" cy="54065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944278B-6DF1-46F9-9AD6-0888B21E586A}"/>
                </a:ext>
              </a:extLst>
            </p:cNvPr>
            <p:cNvGrpSpPr/>
            <p:nvPr/>
          </p:nvGrpSpPr>
          <p:grpSpPr>
            <a:xfrm>
              <a:off x="838200" y="5101771"/>
              <a:ext cx="540658" cy="540656"/>
              <a:chOff x="894443" y="4991101"/>
              <a:chExt cx="540658" cy="540656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D7204CA4-A195-4F75-95EA-02DADA681FAD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A2EEBC1-4436-414B-A2CB-75DE3D39F943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</p:grp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F1FB0DEE-AFA7-4A35-9BAA-906600E0F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504" y="5153412"/>
              <a:ext cx="2105816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A9188D-FD74-4B7F-9E3D-CC2D69BF71FE}"/>
              </a:ext>
            </a:extLst>
          </p:cNvPr>
          <p:cNvGrpSpPr/>
          <p:nvPr/>
        </p:nvGrpSpPr>
        <p:grpSpPr>
          <a:xfrm>
            <a:off x="4634709" y="5425621"/>
            <a:ext cx="2824610" cy="540656"/>
            <a:chOff x="4766360" y="5101771"/>
            <a:chExt cx="2824610" cy="540656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BF030583-5819-4549-A830-4FC07B40647A}"/>
                </a:ext>
              </a:extLst>
            </p:cNvPr>
            <p:cNvGrpSpPr/>
            <p:nvPr/>
          </p:nvGrpSpPr>
          <p:grpSpPr>
            <a:xfrm>
              <a:off x="4766360" y="5101771"/>
              <a:ext cx="540658" cy="540656"/>
              <a:chOff x="894443" y="4991101"/>
              <a:chExt cx="540658" cy="540656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224344D-8F92-4592-B40F-41A0264149CF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5D1FBE7-D0A7-41CD-AA56-AB42B0A604CB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</p:grp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4B85B12F-F026-4E89-B91F-7327A0DBE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7663" y="5153412"/>
              <a:ext cx="2113307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73BCBCC-CE8A-45E1-83B2-4F6F1E8B9EC2}"/>
              </a:ext>
            </a:extLst>
          </p:cNvPr>
          <p:cNvGrpSpPr/>
          <p:nvPr/>
        </p:nvGrpSpPr>
        <p:grpSpPr>
          <a:xfrm>
            <a:off x="8438708" y="5425621"/>
            <a:ext cx="2915092" cy="540656"/>
            <a:chOff x="8638278" y="5101771"/>
            <a:chExt cx="2915092" cy="54065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F9D99EA-595A-4747-8862-04D3B6BAE2E4}"/>
                </a:ext>
              </a:extLst>
            </p:cNvPr>
            <p:cNvGrpSpPr/>
            <p:nvPr/>
          </p:nvGrpSpPr>
          <p:grpSpPr>
            <a:xfrm>
              <a:off x="8638278" y="5101771"/>
              <a:ext cx="540658" cy="540656"/>
              <a:chOff x="894443" y="4991101"/>
              <a:chExt cx="540658" cy="540656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3F3B5B3D-D5FB-4830-80FF-FDECD42C760F}"/>
                  </a:ext>
                </a:extLst>
              </p:cNvPr>
              <p:cNvSpPr/>
              <p:nvPr/>
            </p:nvSpPr>
            <p:spPr>
              <a:xfrm>
                <a:off x="894443" y="4991101"/>
                <a:ext cx="540658" cy="540656"/>
              </a:xfrm>
              <a:prstGeom prst="ellipse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7CF06C1-7902-4ABC-B204-3D19503B522C}"/>
                  </a:ext>
                </a:extLst>
              </p:cNvPr>
              <p:cNvSpPr txBox="1"/>
              <p:nvPr/>
            </p:nvSpPr>
            <p:spPr>
              <a:xfrm>
                <a:off x="939799" y="5061373"/>
                <a:ext cx="44994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</p:grpSp>
        <p:sp>
          <p:nvSpPr>
            <p:cNvPr id="30" name="Rectangle 9">
              <a:extLst>
                <a:ext uri="{FF2B5EF4-FFF2-40B4-BE49-F238E27FC236}">
                  <a16:creationId xmlns:a16="http://schemas.microsoft.com/office/drawing/2014/main" id="{D43362BD-8E97-4992-8041-3862FB509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9581" y="5153412"/>
              <a:ext cx="2203789" cy="437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BECF57C4-16AA-4FE5-8335-EB9F5B81C7E5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00" t="11591" r="19823" b="14717"/>
          <a:stretch/>
        </p:blipFill>
        <p:spPr>
          <a:xfrm>
            <a:off x="1214157" y="1919040"/>
            <a:ext cx="4210050" cy="4140468"/>
          </a:xfr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D9BE211-B7F5-4EAA-BDE1-2C53F62265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142FC725-FC14-427A-B68B-90461B8951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Company</a:t>
            </a:r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3500" b="1" dirty="0">
                <a:solidFill>
                  <a:schemeClr val="tx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Service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170A5B2-2BE1-489F-9DA1-095E3B2E4E52}"/>
              </a:ext>
            </a:extLst>
          </p:cNvPr>
          <p:cNvSpPr/>
          <p:nvPr/>
        </p:nvSpPr>
        <p:spPr>
          <a:xfrm>
            <a:off x="5547039" y="1931740"/>
            <a:ext cx="2628900" cy="1982433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93A5DF4-7AE0-471E-9E04-EDE504BD2CEC}"/>
              </a:ext>
            </a:extLst>
          </p:cNvPr>
          <p:cNvSpPr/>
          <p:nvPr/>
        </p:nvSpPr>
        <p:spPr>
          <a:xfrm>
            <a:off x="8348944" y="1931740"/>
            <a:ext cx="2628900" cy="1982433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C49587B-4604-49E3-B0AE-CFD0B57A4837}"/>
              </a:ext>
            </a:extLst>
          </p:cNvPr>
          <p:cNvSpPr/>
          <p:nvPr/>
        </p:nvSpPr>
        <p:spPr>
          <a:xfrm>
            <a:off x="5547039" y="4077075"/>
            <a:ext cx="2628900" cy="1982433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474BF2E-3272-4C91-B082-E9AF43411CA4}"/>
              </a:ext>
            </a:extLst>
          </p:cNvPr>
          <p:cNvSpPr/>
          <p:nvPr/>
        </p:nvSpPr>
        <p:spPr>
          <a:xfrm>
            <a:off x="8348944" y="4077075"/>
            <a:ext cx="2628900" cy="1982433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3F699F-0549-4CBC-8FB9-5CEB684819BC}"/>
              </a:ext>
            </a:extLst>
          </p:cNvPr>
          <p:cNvGrpSpPr/>
          <p:nvPr/>
        </p:nvGrpSpPr>
        <p:grpSpPr>
          <a:xfrm>
            <a:off x="5894577" y="2046290"/>
            <a:ext cx="1933825" cy="1753333"/>
            <a:chOff x="5859047" y="2070333"/>
            <a:chExt cx="1933825" cy="175333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8D8405A-4C93-42A4-8F64-08092E3035AC}"/>
                </a:ext>
              </a:extLst>
            </p:cNvPr>
            <p:cNvGrpSpPr/>
            <p:nvPr/>
          </p:nvGrpSpPr>
          <p:grpSpPr>
            <a:xfrm>
              <a:off x="6221048" y="2070333"/>
              <a:ext cx="1209822" cy="861220"/>
              <a:chOff x="6281664" y="2070333"/>
              <a:chExt cx="1209822" cy="861220"/>
            </a:xfrm>
          </p:grpSpPr>
          <p:sp>
            <p:nvSpPr>
              <p:cNvPr id="38" name="AutoShape 49">
                <a:extLst>
                  <a:ext uri="{FF2B5EF4-FFF2-40B4-BE49-F238E27FC236}">
                    <a16:creationId xmlns:a16="http://schemas.microsoft.com/office/drawing/2014/main" id="{EA753E97-62F7-447F-BF57-40F86A3136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33825" y="2070333"/>
                <a:ext cx="705500" cy="704868"/>
              </a:xfrm>
              <a:custGeom>
                <a:avLst/>
                <a:gdLst/>
                <a:ahLst/>
                <a:cxnLst/>
                <a:rect l="0" t="0" r="r" b="b"/>
                <a:pathLst>
                  <a:path w="21560" h="21600">
                    <a:moveTo>
                      <a:pt x="18232" y="5135"/>
                    </a:moveTo>
                    <a:cubicBezTo>
                      <a:pt x="17986" y="5382"/>
                      <a:pt x="17687" y="5505"/>
                      <a:pt x="17334" y="5505"/>
                    </a:cubicBezTo>
                    <a:cubicBezTo>
                      <a:pt x="16982" y="5505"/>
                      <a:pt x="16684" y="5382"/>
                      <a:pt x="16437" y="5135"/>
                    </a:cubicBezTo>
                    <a:cubicBezTo>
                      <a:pt x="16190" y="4889"/>
                      <a:pt x="16067" y="4589"/>
                      <a:pt x="16067" y="4235"/>
                    </a:cubicBezTo>
                    <a:cubicBezTo>
                      <a:pt x="16067" y="3883"/>
                      <a:pt x="16190" y="3582"/>
                      <a:pt x="16437" y="3335"/>
                    </a:cubicBezTo>
                    <a:cubicBezTo>
                      <a:pt x="16684" y="3089"/>
                      <a:pt x="16982" y="2966"/>
                      <a:pt x="17334" y="2966"/>
                    </a:cubicBezTo>
                    <a:cubicBezTo>
                      <a:pt x="17687" y="2966"/>
                      <a:pt x="17986" y="3088"/>
                      <a:pt x="18232" y="3335"/>
                    </a:cubicBezTo>
                    <a:cubicBezTo>
                      <a:pt x="18478" y="3582"/>
                      <a:pt x="18602" y="3883"/>
                      <a:pt x="18602" y="4235"/>
                    </a:cubicBezTo>
                    <a:cubicBezTo>
                      <a:pt x="18602" y="4589"/>
                      <a:pt x="18478" y="4889"/>
                      <a:pt x="18232" y="5135"/>
                    </a:cubicBezTo>
                    <a:cubicBezTo>
                      <a:pt x="18232" y="5135"/>
                      <a:pt x="18232" y="5135"/>
                      <a:pt x="18232" y="5135"/>
                    </a:cubicBezTo>
                    <a:close/>
                    <a:moveTo>
                      <a:pt x="21427" y="126"/>
                    </a:moveTo>
                    <a:cubicBezTo>
                      <a:pt x="21338" y="42"/>
                      <a:pt x="21233" y="0"/>
                      <a:pt x="21110" y="0"/>
                    </a:cubicBezTo>
                    <a:cubicBezTo>
                      <a:pt x="18812" y="0"/>
                      <a:pt x="16916" y="312"/>
                      <a:pt x="15420" y="940"/>
                    </a:cubicBezTo>
                    <a:cubicBezTo>
                      <a:pt x="13923" y="1567"/>
                      <a:pt x="12348" y="2704"/>
                      <a:pt x="10694" y="4354"/>
                    </a:cubicBezTo>
                    <a:cubicBezTo>
                      <a:pt x="9989" y="5069"/>
                      <a:pt x="9215" y="5930"/>
                      <a:pt x="8370" y="6936"/>
                    </a:cubicBezTo>
                    <a:lnTo>
                      <a:pt x="3367" y="7200"/>
                    </a:lnTo>
                    <a:cubicBezTo>
                      <a:pt x="3225" y="7218"/>
                      <a:pt x="3111" y="7289"/>
                      <a:pt x="3023" y="7412"/>
                    </a:cubicBezTo>
                    <a:lnTo>
                      <a:pt x="66" y="12495"/>
                    </a:lnTo>
                    <a:cubicBezTo>
                      <a:pt x="-40" y="12671"/>
                      <a:pt x="-17" y="12844"/>
                      <a:pt x="132" y="13011"/>
                    </a:cubicBezTo>
                    <a:lnTo>
                      <a:pt x="977" y="13857"/>
                    </a:lnTo>
                    <a:cubicBezTo>
                      <a:pt x="1056" y="13938"/>
                      <a:pt x="1158" y="13978"/>
                      <a:pt x="1280" y="13978"/>
                    </a:cubicBezTo>
                    <a:cubicBezTo>
                      <a:pt x="1334" y="13978"/>
                      <a:pt x="1373" y="13973"/>
                      <a:pt x="1399" y="13963"/>
                    </a:cubicBezTo>
                    <a:lnTo>
                      <a:pt x="5044" y="12838"/>
                    </a:lnTo>
                    <a:lnTo>
                      <a:pt x="8753" y="16558"/>
                    </a:lnTo>
                    <a:lnTo>
                      <a:pt x="7631" y="20210"/>
                    </a:lnTo>
                    <a:cubicBezTo>
                      <a:pt x="7587" y="20370"/>
                      <a:pt x="7622" y="20510"/>
                      <a:pt x="7736" y="20634"/>
                    </a:cubicBezTo>
                    <a:lnTo>
                      <a:pt x="8582" y="21481"/>
                    </a:lnTo>
                    <a:cubicBezTo>
                      <a:pt x="8679" y="21560"/>
                      <a:pt x="8780" y="21600"/>
                      <a:pt x="8885" y="21600"/>
                    </a:cubicBezTo>
                    <a:cubicBezTo>
                      <a:pt x="8964" y="21600"/>
                      <a:pt x="9034" y="21583"/>
                      <a:pt x="9096" y="21547"/>
                    </a:cubicBezTo>
                    <a:lnTo>
                      <a:pt x="14166" y="18583"/>
                    </a:lnTo>
                    <a:cubicBezTo>
                      <a:pt x="14288" y="18494"/>
                      <a:pt x="14360" y="18380"/>
                      <a:pt x="14377" y="18238"/>
                    </a:cubicBezTo>
                    <a:lnTo>
                      <a:pt x="14641" y="13222"/>
                    </a:lnTo>
                    <a:cubicBezTo>
                      <a:pt x="15644" y="12375"/>
                      <a:pt x="16503" y="11599"/>
                      <a:pt x="17216" y="10893"/>
                    </a:cubicBezTo>
                    <a:cubicBezTo>
                      <a:pt x="18783" y="9313"/>
                      <a:pt x="19898" y="7723"/>
                      <a:pt x="20562" y="6121"/>
                    </a:cubicBezTo>
                    <a:cubicBezTo>
                      <a:pt x="21227" y="4520"/>
                      <a:pt x="21560" y="2620"/>
                      <a:pt x="21560" y="424"/>
                    </a:cubicBezTo>
                    <a:cubicBezTo>
                      <a:pt x="21559" y="309"/>
                      <a:pt x="21515" y="209"/>
                      <a:pt x="21427" y="126"/>
                    </a:cubicBezTo>
                    <a:cubicBezTo>
                      <a:pt x="21427" y="126"/>
                      <a:pt x="21427" y="126"/>
                      <a:pt x="21427" y="126"/>
                    </a:cubicBezTo>
                    <a:close/>
                    <a:moveTo>
                      <a:pt x="21427" y="126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B9B5133-4AEB-4F21-A0DA-C791C397A2E0}"/>
                  </a:ext>
                </a:extLst>
              </p:cNvPr>
              <p:cNvCxnSpPr/>
              <p:nvPr/>
            </p:nvCxnSpPr>
            <p:spPr>
              <a:xfrm>
                <a:off x="6281664" y="2931553"/>
                <a:ext cx="1209822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BCF8EF91-66AF-4F81-A604-EF715F4780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9047" y="2935656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5DD184-1D45-40ED-AD3D-0C344B2380AC}"/>
              </a:ext>
            </a:extLst>
          </p:cNvPr>
          <p:cNvGrpSpPr/>
          <p:nvPr/>
        </p:nvGrpSpPr>
        <p:grpSpPr>
          <a:xfrm>
            <a:off x="8696482" y="2039793"/>
            <a:ext cx="1933825" cy="1766326"/>
            <a:chOff x="8838696" y="2070333"/>
            <a:chExt cx="1933825" cy="17663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BFD217F-18FE-4580-B133-EC0A4A958F88}"/>
                </a:ext>
              </a:extLst>
            </p:cNvPr>
            <p:cNvGrpSpPr/>
            <p:nvPr/>
          </p:nvGrpSpPr>
          <p:grpSpPr>
            <a:xfrm>
              <a:off x="9200697" y="2070333"/>
              <a:ext cx="1209822" cy="861220"/>
              <a:chOff x="9200698" y="2070333"/>
              <a:chExt cx="1209822" cy="861220"/>
            </a:xfrm>
          </p:grpSpPr>
          <p:sp>
            <p:nvSpPr>
              <p:cNvPr id="42" name="AutoShape 9">
                <a:extLst>
                  <a:ext uri="{FF2B5EF4-FFF2-40B4-BE49-F238E27FC236}">
                    <a16:creationId xmlns:a16="http://schemas.microsoft.com/office/drawing/2014/main" id="{6C220705-2FBB-4102-80A8-68723C3EC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3908" y="2070333"/>
                <a:ext cx="723403" cy="75382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92EC9C4D-3B26-445C-BF5A-AA1E29CBD330}"/>
                  </a:ext>
                </a:extLst>
              </p:cNvPr>
              <p:cNvCxnSpPr/>
              <p:nvPr/>
            </p:nvCxnSpPr>
            <p:spPr>
              <a:xfrm>
                <a:off x="9200698" y="2931553"/>
                <a:ext cx="1209822" cy="0"/>
              </a:xfrm>
              <a:prstGeom prst="line">
                <a:avLst/>
              </a:prstGeom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Rectangle 9">
              <a:extLst>
                <a:ext uri="{FF2B5EF4-FFF2-40B4-BE49-F238E27FC236}">
                  <a16:creationId xmlns:a16="http://schemas.microsoft.com/office/drawing/2014/main" id="{619A0FF6-2765-44E9-9789-625061B6B6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8696" y="2948649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8974626-50AD-4BFD-B246-746CC9491C2A}"/>
              </a:ext>
            </a:extLst>
          </p:cNvPr>
          <p:cNvGrpSpPr/>
          <p:nvPr/>
        </p:nvGrpSpPr>
        <p:grpSpPr>
          <a:xfrm>
            <a:off x="8696482" y="4173342"/>
            <a:ext cx="1933825" cy="1789899"/>
            <a:chOff x="8696481" y="4195218"/>
            <a:chExt cx="1933825" cy="178989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D0B0AE3-AFB5-4A9C-8119-5A4FB16EEB1E}"/>
                </a:ext>
              </a:extLst>
            </p:cNvPr>
            <p:cNvGrpSpPr/>
            <p:nvPr/>
          </p:nvGrpSpPr>
          <p:grpSpPr>
            <a:xfrm>
              <a:off x="9058482" y="4195218"/>
              <a:ext cx="1209822" cy="882089"/>
              <a:chOff x="9046475" y="4195218"/>
              <a:chExt cx="1209822" cy="882089"/>
            </a:xfrm>
          </p:grpSpPr>
          <p:sp>
            <p:nvSpPr>
              <p:cNvPr id="52" name="AutoShape 62">
                <a:extLst>
                  <a:ext uri="{FF2B5EF4-FFF2-40B4-BE49-F238E27FC236}">
                    <a16:creationId xmlns:a16="http://schemas.microsoft.com/office/drawing/2014/main" id="{842C88AD-A603-4675-A196-0507B968D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2002" y="4195218"/>
                <a:ext cx="718769" cy="718768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A2FA9EB4-2DBC-4FBF-8608-76E0E8EA0D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6475" y="5077307"/>
                <a:ext cx="1209822" cy="0"/>
              </a:xfrm>
              <a:prstGeom prst="line">
                <a:avLst/>
              </a:prstGeom>
              <a:ln w="28575">
                <a:solidFill>
                  <a:schemeClr val="accent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Rectangle 9">
              <a:extLst>
                <a:ext uri="{FF2B5EF4-FFF2-40B4-BE49-F238E27FC236}">
                  <a16:creationId xmlns:a16="http://schemas.microsoft.com/office/drawing/2014/main" id="{C47581C6-238A-41D0-8B51-1EF85E8BE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6481" y="5097107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F86973B-650F-4BA5-8B35-9078443A5B34}"/>
              </a:ext>
            </a:extLst>
          </p:cNvPr>
          <p:cNvGrpSpPr/>
          <p:nvPr/>
        </p:nvGrpSpPr>
        <p:grpSpPr>
          <a:xfrm>
            <a:off x="5894577" y="4173342"/>
            <a:ext cx="1933825" cy="1789899"/>
            <a:chOff x="5930387" y="4195218"/>
            <a:chExt cx="1933825" cy="1789899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4BA258CC-3806-4344-923F-CF001E77C647}"/>
                </a:ext>
              </a:extLst>
            </p:cNvPr>
            <p:cNvGrpSpPr/>
            <p:nvPr/>
          </p:nvGrpSpPr>
          <p:grpSpPr>
            <a:xfrm>
              <a:off x="6292388" y="4195218"/>
              <a:ext cx="1209822" cy="877003"/>
              <a:chOff x="6247636" y="4195218"/>
              <a:chExt cx="1209822" cy="877003"/>
            </a:xfrm>
          </p:grpSpPr>
          <p:sp>
            <p:nvSpPr>
              <p:cNvPr id="46" name="AutoShape 51">
                <a:extLst>
                  <a:ext uri="{FF2B5EF4-FFF2-40B4-BE49-F238E27FC236}">
                    <a16:creationId xmlns:a16="http://schemas.microsoft.com/office/drawing/2014/main" id="{3B47D4B4-A8C5-4FCC-B913-03BDE11567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3335" y="4195218"/>
                <a:ext cx="698425" cy="698425"/>
              </a:xfrm>
              <a:custGeom>
                <a:avLst/>
                <a:gdLst/>
                <a:ahLst/>
                <a:cxnLst/>
                <a:rect l="0" t="0" r="r" b="b"/>
                <a:pathLst>
                  <a:path w="21552" h="21576">
                    <a:moveTo>
                      <a:pt x="10792" y="14410"/>
                    </a:moveTo>
                    <a:cubicBezTo>
                      <a:pt x="8811" y="14410"/>
                      <a:pt x="7199" y="12795"/>
                      <a:pt x="7199" y="10812"/>
                    </a:cubicBezTo>
                    <a:cubicBezTo>
                      <a:pt x="7199" y="8827"/>
                      <a:pt x="8811" y="7213"/>
                      <a:pt x="10792" y="7213"/>
                    </a:cubicBezTo>
                    <a:cubicBezTo>
                      <a:pt x="12775" y="7213"/>
                      <a:pt x="14387" y="8827"/>
                      <a:pt x="14387" y="10812"/>
                    </a:cubicBezTo>
                    <a:cubicBezTo>
                      <a:pt x="14387" y="12795"/>
                      <a:pt x="12775" y="14410"/>
                      <a:pt x="10792" y="14410"/>
                    </a:cubicBezTo>
                    <a:cubicBezTo>
                      <a:pt x="10792" y="14410"/>
                      <a:pt x="10792" y="14410"/>
                      <a:pt x="10792" y="14410"/>
                    </a:cubicBezTo>
                    <a:close/>
                    <a:moveTo>
                      <a:pt x="21484" y="9591"/>
                    </a:moveTo>
                    <a:cubicBezTo>
                      <a:pt x="21450" y="9287"/>
                      <a:pt x="21097" y="9059"/>
                      <a:pt x="20791" y="9059"/>
                    </a:cubicBezTo>
                    <a:cubicBezTo>
                      <a:pt x="19804" y="9059"/>
                      <a:pt x="18928" y="8479"/>
                      <a:pt x="18561" y="7581"/>
                    </a:cubicBezTo>
                    <a:cubicBezTo>
                      <a:pt x="18185" y="6661"/>
                      <a:pt x="18427" y="5590"/>
                      <a:pt x="19163" y="4914"/>
                    </a:cubicBezTo>
                    <a:cubicBezTo>
                      <a:pt x="19394" y="4702"/>
                      <a:pt x="19423" y="4347"/>
                      <a:pt x="19228" y="4100"/>
                    </a:cubicBezTo>
                    <a:cubicBezTo>
                      <a:pt x="18723" y="3458"/>
                      <a:pt x="18148" y="2877"/>
                      <a:pt x="17521" y="2374"/>
                    </a:cubicBezTo>
                    <a:cubicBezTo>
                      <a:pt x="17276" y="2177"/>
                      <a:pt x="16915" y="2205"/>
                      <a:pt x="16702" y="2441"/>
                    </a:cubicBezTo>
                    <a:cubicBezTo>
                      <a:pt x="16060" y="3153"/>
                      <a:pt x="14906" y="3418"/>
                      <a:pt x="14014" y="3045"/>
                    </a:cubicBezTo>
                    <a:cubicBezTo>
                      <a:pt x="13087" y="2655"/>
                      <a:pt x="12502" y="1713"/>
                      <a:pt x="12559" y="703"/>
                    </a:cubicBezTo>
                    <a:cubicBezTo>
                      <a:pt x="12578" y="386"/>
                      <a:pt x="12346" y="110"/>
                      <a:pt x="12030" y="73"/>
                    </a:cubicBezTo>
                    <a:cubicBezTo>
                      <a:pt x="11226" y="-21"/>
                      <a:pt x="10413" y="-24"/>
                      <a:pt x="9605" y="66"/>
                    </a:cubicBezTo>
                    <a:cubicBezTo>
                      <a:pt x="9293" y="101"/>
                      <a:pt x="9062" y="370"/>
                      <a:pt x="9072" y="684"/>
                    </a:cubicBezTo>
                    <a:cubicBezTo>
                      <a:pt x="9107" y="1684"/>
                      <a:pt x="8515" y="2609"/>
                      <a:pt x="7596" y="2986"/>
                    </a:cubicBezTo>
                    <a:cubicBezTo>
                      <a:pt x="6715" y="3345"/>
                      <a:pt x="5569" y="3083"/>
                      <a:pt x="4929" y="2377"/>
                    </a:cubicBezTo>
                    <a:cubicBezTo>
                      <a:pt x="4717" y="2144"/>
                      <a:pt x="4362" y="2116"/>
                      <a:pt x="4116" y="2309"/>
                    </a:cubicBezTo>
                    <a:cubicBezTo>
                      <a:pt x="3470" y="2816"/>
                      <a:pt x="2882" y="3397"/>
                      <a:pt x="2373" y="4034"/>
                    </a:cubicBezTo>
                    <a:cubicBezTo>
                      <a:pt x="2173" y="4282"/>
                      <a:pt x="2203" y="4641"/>
                      <a:pt x="2437" y="4853"/>
                    </a:cubicBezTo>
                    <a:cubicBezTo>
                      <a:pt x="3186" y="5534"/>
                      <a:pt x="3428" y="6615"/>
                      <a:pt x="3039" y="7546"/>
                    </a:cubicBezTo>
                    <a:cubicBezTo>
                      <a:pt x="2667" y="8433"/>
                      <a:pt x="1747" y="9004"/>
                      <a:pt x="695" y="9004"/>
                    </a:cubicBezTo>
                    <a:cubicBezTo>
                      <a:pt x="353" y="8993"/>
                      <a:pt x="109" y="9223"/>
                      <a:pt x="72" y="9534"/>
                    </a:cubicBezTo>
                    <a:cubicBezTo>
                      <a:pt x="-23" y="10344"/>
                      <a:pt x="-24" y="11170"/>
                      <a:pt x="67" y="11987"/>
                    </a:cubicBezTo>
                    <a:cubicBezTo>
                      <a:pt x="101" y="12291"/>
                      <a:pt x="465" y="12518"/>
                      <a:pt x="774" y="12518"/>
                    </a:cubicBezTo>
                    <a:cubicBezTo>
                      <a:pt x="1712" y="12493"/>
                      <a:pt x="2612" y="13074"/>
                      <a:pt x="2991" y="13996"/>
                    </a:cubicBezTo>
                    <a:cubicBezTo>
                      <a:pt x="3367" y="14914"/>
                      <a:pt x="3125" y="15987"/>
                      <a:pt x="2389" y="16663"/>
                    </a:cubicBezTo>
                    <a:cubicBezTo>
                      <a:pt x="2158" y="16875"/>
                      <a:pt x="2128" y="17229"/>
                      <a:pt x="2323" y="17476"/>
                    </a:cubicBezTo>
                    <a:cubicBezTo>
                      <a:pt x="2823" y="18114"/>
                      <a:pt x="3399" y="18696"/>
                      <a:pt x="4028" y="19203"/>
                    </a:cubicBezTo>
                    <a:cubicBezTo>
                      <a:pt x="4275" y="19401"/>
                      <a:pt x="4634" y="19374"/>
                      <a:pt x="4848" y="19137"/>
                    </a:cubicBezTo>
                    <a:cubicBezTo>
                      <a:pt x="5493" y="18424"/>
                      <a:pt x="6647" y="18159"/>
                      <a:pt x="7535" y="18533"/>
                    </a:cubicBezTo>
                    <a:cubicBezTo>
                      <a:pt x="8464" y="18923"/>
                      <a:pt x="9050" y="19864"/>
                      <a:pt x="8993" y="20874"/>
                    </a:cubicBezTo>
                    <a:cubicBezTo>
                      <a:pt x="8974" y="21191"/>
                      <a:pt x="9206" y="21469"/>
                      <a:pt x="9521" y="21504"/>
                    </a:cubicBezTo>
                    <a:cubicBezTo>
                      <a:pt x="9933" y="21552"/>
                      <a:pt x="10347" y="21576"/>
                      <a:pt x="10762" y="21576"/>
                    </a:cubicBezTo>
                    <a:cubicBezTo>
                      <a:pt x="11157" y="21576"/>
                      <a:pt x="11552" y="21554"/>
                      <a:pt x="11946" y="21511"/>
                    </a:cubicBezTo>
                    <a:cubicBezTo>
                      <a:pt x="12258" y="21476"/>
                      <a:pt x="12489" y="21206"/>
                      <a:pt x="12479" y="20893"/>
                    </a:cubicBezTo>
                    <a:cubicBezTo>
                      <a:pt x="12444" y="19893"/>
                      <a:pt x="13036" y="18968"/>
                      <a:pt x="13953" y="18593"/>
                    </a:cubicBezTo>
                    <a:cubicBezTo>
                      <a:pt x="14840" y="18230"/>
                      <a:pt x="15981" y="18495"/>
                      <a:pt x="16623" y="19200"/>
                    </a:cubicBezTo>
                    <a:cubicBezTo>
                      <a:pt x="16835" y="19432"/>
                      <a:pt x="17187" y="19460"/>
                      <a:pt x="17436" y="19268"/>
                    </a:cubicBezTo>
                    <a:cubicBezTo>
                      <a:pt x="18081" y="18762"/>
                      <a:pt x="18667" y="18182"/>
                      <a:pt x="19179" y="17542"/>
                    </a:cubicBezTo>
                    <a:cubicBezTo>
                      <a:pt x="19378" y="17295"/>
                      <a:pt x="19350" y="16936"/>
                      <a:pt x="19115" y="16722"/>
                    </a:cubicBezTo>
                    <a:cubicBezTo>
                      <a:pt x="18365" y="16044"/>
                      <a:pt x="18121" y="14961"/>
                      <a:pt x="18511" y="14032"/>
                    </a:cubicBezTo>
                    <a:cubicBezTo>
                      <a:pt x="18877" y="13157"/>
                      <a:pt x="19763" y="12570"/>
                      <a:pt x="20716" y="12570"/>
                    </a:cubicBezTo>
                    <a:lnTo>
                      <a:pt x="20849" y="12573"/>
                    </a:lnTo>
                    <a:cubicBezTo>
                      <a:pt x="21159" y="12599"/>
                      <a:pt x="21442" y="12359"/>
                      <a:pt x="21480" y="12044"/>
                    </a:cubicBezTo>
                    <a:cubicBezTo>
                      <a:pt x="21575" y="11233"/>
                      <a:pt x="21576" y="10408"/>
                      <a:pt x="21484" y="9591"/>
                    </a:cubicBezTo>
                    <a:cubicBezTo>
                      <a:pt x="21484" y="9591"/>
                      <a:pt x="21484" y="9591"/>
                      <a:pt x="21484" y="9591"/>
                    </a:cubicBezTo>
                    <a:close/>
                    <a:moveTo>
                      <a:pt x="21484" y="9591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9D3C998-F5E4-4BBA-9C5D-C3168FA42C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47636" y="5072221"/>
                <a:ext cx="1209822" cy="0"/>
              </a:xfrm>
              <a:prstGeom prst="line">
                <a:avLst/>
              </a:prstGeom>
              <a:ln w="28575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Rectangle 9">
              <a:extLst>
                <a:ext uri="{FF2B5EF4-FFF2-40B4-BE49-F238E27FC236}">
                  <a16:creationId xmlns:a16="http://schemas.microsoft.com/office/drawing/2014/main" id="{37E8ECD4-B3D4-4ACD-BE89-5922B0D43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0387" y="5097107"/>
              <a:ext cx="1933825" cy="888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7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for to design is meant to an projects and professionalism 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Placeholder 76">
            <a:extLst>
              <a:ext uri="{FF2B5EF4-FFF2-40B4-BE49-F238E27FC236}">
                <a16:creationId xmlns:a16="http://schemas.microsoft.com/office/drawing/2014/main" id="{9CA95E67-5039-4195-AEB0-AC3F7477F9B5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79" b="28479"/>
          <a:stretch>
            <a:fillRect/>
          </a:stretch>
        </p:blipFill>
        <p:spPr/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EB706CE6-78AC-4D0C-BDB0-24F45EBABBC4}"/>
              </a:ext>
            </a:extLst>
          </p:cNvPr>
          <p:cNvSpPr/>
          <p:nvPr/>
        </p:nvSpPr>
        <p:spPr>
          <a:xfrm>
            <a:off x="0" y="2457451"/>
            <a:ext cx="12192000" cy="3505200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Team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Members</a:t>
            </a:r>
            <a:endParaRPr lang="en-US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62B45DF-C539-48DF-A61E-692E7EEF4C5B}"/>
              </a:ext>
            </a:extLst>
          </p:cNvPr>
          <p:cNvGrpSpPr/>
          <p:nvPr/>
        </p:nvGrpSpPr>
        <p:grpSpPr>
          <a:xfrm>
            <a:off x="1349017" y="3067297"/>
            <a:ext cx="4064720" cy="2285509"/>
            <a:chOff x="1490544" y="3057496"/>
            <a:chExt cx="4064720" cy="2285509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E6E7E33-994C-433A-A801-95747607F999}"/>
                </a:ext>
              </a:extLst>
            </p:cNvPr>
            <p:cNvSpPr txBox="1"/>
            <p:nvPr/>
          </p:nvSpPr>
          <p:spPr>
            <a:xfrm>
              <a:off x="1490544" y="3057496"/>
              <a:ext cx="364751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DEO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F499F7E-9297-42B0-B2F0-0813A0ABE2BB}"/>
                </a:ext>
              </a:extLst>
            </p:cNvPr>
            <p:cNvSpPr/>
            <p:nvPr/>
          </p:nvSpPr>
          <p:spPr>
            <a:xfrm>
              <a:off x="1490544" y="3968270"/>
              <a:ext cx="406472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pic>
        <p:nvPicPr>
          <p:cNvPr id="75" name="Picture Placeholder 74">
            <a:extLst>
              <a:ext uri="{FF2B5EF4-FFF2-40B4-BE49-F238E27FC236}">
                <a16:creationId xmlns:a16="http://schemas.microsoft.com/office/drawing/2014/main" id="{230F944D-AEC0-44AD-8C40-B598FAFAF27E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" b="25098"/>
          <a:stretch/>
        </p:blipFill>
        <p:spPr>
          <a:xfrm>
            <a:off x="7372350" y="1721084"/>
            <a:ext cx="3981450" cy="5136917"/>
          </a:xfrm>
        </p:spPr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Placeholder 49">
            <a:extLst>
              <a:ext uri="{FF2B5EF4-FFF2-40B4-BE49-F238E27FC236}">
                <a16:creationId xmlns:a16="http://schemas.microsoft.com/office/drawing/2014/main" id="{0A8FB1D0-00D3-4D7C-8094-F480422E69A1}"/>
              </a:ext>
            </a:extLst>
          </p:cNvPr>
          <p:cNvPicPr>
            <a:picLocks noGrp="1" noChangeAspect="1"/>
          </p:cNvPicPr>
          <p:nvPr>
            <p:ph type="pic" sz="quarter" idx="9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2" r="20202"/>
          <a:stretch>
            <a:fillRect/>
          </a:stretch>
        </p:blipFill>
        <p:spPr/>
      </p:pic>
      <p:pic>
        <p:nvPicPr>
          <p:cNvPr id="48" name="Picture Placeholder 47">
            <a:extLst>
              <a:ext uri="{FF2B5EF4-FFF2-40B4-BE49-F238E27FC236}">
                <a16:creationId xmlns:a16="http://schemas.microsoft.com/office/drawing/2014/main" id="{CA20A151-5AB3-4AD7-A492-FD568E00B128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9" r="23019"/>
          <a:stretch>
            <a:fillRect/>
          </a:stretch>
        </p:blipFill>
        <p:spPr/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556D69E4-965F-4EF8-A181-43AE41ACE76E}"/>
              </a:ext>
            </a:extLst>
          </p:cNvPr>
          <p:cNvSpPr/>
          <p:nvPr/>
        </p:nvSpPr>
        <p:spPr>
          <a:xfrm>
            <a:off x="7590972" y="1725209"/>
            <a:ext cx="2148116" cy="1929393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C8BFEC0-FD29-4A2C-9498-1D2E93D25AAD}"/>
              </a:ext>
            </a:extLst>
          </p:cNvPr>
          <p:cNvSpPr/>
          <p:nvPr/>
        </p:nvSpPr>
        <p:spPr>
          <a:xfrm>
            <a:off x="3280230" y="1725209"/>
            <a:ext cx="1857827" cy="1967681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2" name="Picture Placeholder 51">
            <a:extLst>
              <a:ext uri="{FF2B5EF4-FFF2-40B4-BE49-F238E27FC236}">
                <a16:creationId xmlns:a16="http://schemas.microsoft.com/office/drawing/2014/main" id="{161B632B-E213-48B9-9D95-3ACDCF4A9ED8}"/>
              </a:ext>
            </a:extLst>
          </p:cNvPr>
          <p:cNvPicPr>
            <a:picLocks noGrp="1" noChangeAspect="1"/>
          </p:cNvPicPr>
          <p:nvPr>
            <p:ph type="pic" sz="quarter" idx="9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0" r="7040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AC9FB123-267E-4151-B8AC-C089AD859EF3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2" b="5022"/>
          <a:stretch>
            <a:fillRect/>
          </a:stretch>
        </p:blipFill>
        <p:spPr/>
      </p:pic>
      <p:pic>
        <p:nvPicPr>
          <p:cNvPr id="46" name="Picture Placeholder 45">
            <a:extLst>
              <a:ext uri="{FF2B5EF4-FFF2-40B4-BE49-F238E27FC236}">
                <a16:creationId xmlns:a16="http://schemas.microsoft.com/office/drawing/2014/main" id="{2D091C4C-92C5-4905-AE86-4554B1D88715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2" r="10752"/>
          <a:stretch>
            <a:fillRect/>
          </a:stretch>
        </p:blipFill>
        <p:spPr/>
      </p:pic>
      <p:pic>
        <p:nvPicPr>
          <p:cNvPr id="56" name="Picture Placeholder 55">
            <a:extLst>
              <a:ext uri="{FF2B5EF4-FFF2-40B4-BE49-F238E27FC236}">
                <a16:creationId xmlns:a16="http://schemas.microsoft.com/office/drawing/2014/main" id="{3638E48B-0232-4F0C-8698-2B92EFB97547}"/>
              </a:ext>
            </a:extLst>
          </p:cNvPr>
          <p:cNvPicPr>
            <a:picLocks noGrp="1" noChangeAspect="1"/>
          </p:cNvPicPr>
          <p:nvPr>
            <p:ph type="pic" sz="quarter" idx="9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3" r="24173"/>
          <a:stretch>
            <a:fillRect/>
          </a:stretch>
        </p:blipFill>
        <p:spPr/>
      </p:pic>
      <p:pic>
        <p:nvPicPr>
          <p:cNvPr id="58" name="Picture Placeholder 57">
            <a:extLst>
              <a:ext uri="{FF2B5EF4-FFF2-40B4-BE49-F238E27FC236}">
                <a16:creationId xmlns:a16="http://schemas.microsoft.com/office/drawing/2014/main" id="{C941BBE8-3E4F-46A1-BCB6-CA58A1D82280}"/>
              </a:ext>
            </a:extLst>
          </p:cNvPr>
          <p:cNvPicPr>
            <a:picLocks noGrp="1" noChangeAspect="1"/>
          </p:cNvPicPr>
          <p:nvPr>
            <p:ph type="pic" sz="quarter" idx="95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" r="2131"/>
          <a:stretch>
            <a:fillRect/>
          </a:stretch>
        </p:blipFill>
        <p:spPr/>
      </p:pic>
      <p:pic>
        <p:nvPicPr>
          <p:cNvPr id="54" name="Picture Placeholder 53">
            <a:extLst>
              <a:ext uri="{FF2B5EF4-FFF2-40B4-BE49-F238E27FC236}">
                <a16:creationId xmlns:a16="http://schemas.microsoft.com/office/drawing/2014/main" id="{68623F5B-5934-4F61-861A-7C4A01D3D1AD}"/>
              </a:ext>
            </a:extLst>
          </p:cNvPr>
          <p:cNvPicPr>
            <a:picLocks noGrp="1" noChangeAspect="1"/>
          </p:cNvPicPr>
          <p:nvPr>
            <p:ph type="pic" sz="quarter" idx="9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" b="3888"/>
          <a:stretch>
            <a:fillRect/>
          </a:stretch>
        </p:blipFill>
        <p:spPr/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BD0BC7A5-55BE-4083-BBB0-39F01E72EAD0}"/>
              </a:ext>
            </a:extLst>
          </p:cNvPr>
          <p:cNvSpPr/>
          <p:nvPr/>
        </p:nvSpPr>
        <p:spPr>
          <a:xfrm>
            <a:off x="7886022" y="2233370"/>
            <a:ext cx="1558016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image of professional using simple lorem alignments.</a:t>
            </a:r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3"/>
                </a:solidFill>
              </a:rPr>
              <a:t>Creative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Portfolio</a:t>
            </a:r>
            <a:endParaRPr lang="en-US" dirty="0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80BCA4DC-49CA-4D6E-A66D-2A32C4E78E9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43B02C1-06AE-48BA-9076-E86E172E6444}"/>
              </a:ext>
            </a:extLst>
          </p:cNvPr>
          <p:cNvSpPr/>
          <p:nvPr/>
        </p:nvSpPr>
        <p:spPr>
          <a:xfrm>
            <a:off x="3430135" y="2252514"/>
            <a:ext cx="1558016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image of professional using simple lorem alignments.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B79A3356-B133-41F9-AAD2-D6F942FA8A01}"/>
              </a:ext>
            </a:extLst>
          </p:cNvPr>
          <p:cNvPicPr>
            <a:picLocks noGrp="1" noChangeAspect="1"/>
          </p:cNvPicPr>
          <p:nvPr>
            <p:ph type="pic" sz="quarter" idx="8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05" r="16705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46D7A60-43BF-4935-BE89-765A589833A9}"/>
              </a:ext>
            </a:extLst>
          </p:cNvPr>
          <p:cNvPicPr>
            <a:picLocks noGrp="1" noChangeAspect="1"/>
          </p:cNvPicPr>
          <p:nvPr>
            <p:ph type="pic" sz="quarter" idx="9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0BA7420-A483-4BBB-95BF-760CDB6A80A8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3" r="21943"/>
          <a:stretch>
            <a:fillRect/>
          </a:stretch>
        </p:blipFill>
        <p:spPr/>
      </p:pic>
      <p:sp>
        <p:nvSpPr>
          <p:cNvPr id="28" name="Subtitle 27">
            <a:extLst>
              <a:ext uri="{FF2B5EF4-FFF2-40B4-BE49-F238E27FC236}">
                <a16:creationId xmlns:a16="http://schemas.microsoft.com/office/drawing/2014/main" id="{D56F88D1-B22A-4324-88A1-88A42ED1DBF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Our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Timeline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E3CCD6A-5013-4B94-98FB-29E6BDE60AF6}"/>
              </a:ext>
            </a:extLst>
          </p:cNvPr>
          <p:cNvCxnSpPr>
            <a:cxnSpLocks/>
          </p:cNvCxnSpPr>
          <p:nvPr/>
        </p:nvCxnSpPr>
        <p:spPr>
          <a:xfrm>
            <a:off x="1574698" y="3893587"/>
            <a:ext cx="11965" cy="18890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5B860CA-7371-401A-9484-88418C3D9D02}"/>
              </a:ext>
            </a:extLst>
          </p:cNvPr>
          <p:cNvGrpSpPr/>
          <p:nvPr/>
        </p:nvGrpSpPr>
        <p:grpSpPr>
          <a:xfrm>
            <a:off x="4927600" y="1985248"/>
            <a:ext cx="2336800" cy="1634723"/>
            <a:chOff x="1304504" y="3187891"/>
            <a:chExt cx="2336800" cy="1634723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BB10DF0A-3A40-491C-AC08-4BBCDB8BAB6D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BBDC55C-D8E5-4E22-AD13-29146E68C549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2016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BF485F8F-B3F2-48B8-8EC4-40A5DBB9897B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3C9DF99-3033-42AE-B6C8-33813390CEFC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0FD3831-8D74-436B-A1BC-2FF8A2474EAF}"/>
              </a:ext>
            </a:extLst>
          </p:cNvPr>
          <p:cNvGrpSpPr/>
          <p:nvPr/>
        </p:nvGrpSpPr>
        <p:grpSpPr>
          <a:xfrm>
            <a:off x="1529445" y="4147914"/>
            <a:ext cx="2336800" cy="1634723"/>
            <a:chOff x="1304504" y="3187891"/>
            <a:chExt cx="2336800" cy="1634723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291BC20-529F-4455-BDEA-0FE8148DA7BF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371BCB2D-A32F-4074-A542-88D2B4F0CCAF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2014</a:t>
                </a: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C98F24A3-E7CC-4AEB-9BEC-05CBA1580E8A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BC458633-0EA2-4476-BC47-06FA54D16B4A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85E40CB-8492-41D8-BF9E-17C6BC9B83DE}"/>
              </a:ext>
            </a:extLst>
          </p:cNvPr>
          <p:cNvGrpSpPr/>
          <p:nvPr/>
        </p:nvGrpSpPr>
        <p:grpSpPr>
          <a:xfrm>
            <a:off x="8598601" y="4147914"/>
            <a:ext cx="2336800" cy="1634723"/>
            <a:chOff x="1304504" y="3187891"/>
            <a:chExt cx="2336800" cy="1634723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82837A65-CF05-4290-B504-CD2AC9808241}"/>
                </a:ext>
              </a:extLst>
            </p:cNvPr>
            <p:cNvGrpSpPr/>
            <p:nvPr/>
          </p:nvGrpSpPr>
          <p:grpSpPr>
            <a:xfrm>
              <a:off x="1304504" y="3187891"/>
              <a:ext cx="2336800" cy="867272"/>
              <a:chOff x="2045772" y="3991342"/>
              <a:chExt cx="2336800" cy="867272"/>
            </a:xfrm>
          </p:grpSpPr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2ED003E-AEAD-41BE-95EA-AAFD0BCAA56A}"/>
                  </a:ext>
                </a:extLst>
              </p:cNvPr>
              <p:cNvSpPr txBox="1"/>
              <p:nvPr/>
            </p:nvSpPr>
            <p:spPr>
              <a:xfrm>
                <a:off x="2604572" y="3991342"/>
                <a:ext cx="12192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2015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59A81945-C59A-4815-BE36-6C55596A7904}"/>
                  </a:ext>
                </a:extLst>
              </p:cNvPr>
              <p:cNvSpPr txBox="1"/>
              <p:nvPr/>
            </p:nvSpPr>
            <p:spPr>
              <a:xfrm>
                <a:off x="2045772" y="4520060"/>
                <a:ext cx="23368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Company Start-up</a:t>
                </a:r>
              </a:p>
            </p:txBody>
          </p:sp>
        </p:grp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B9A0398-0C60-489A-9594-E7F7F4E9A3F2}"/>
                </a:ext>
              </a:extLst>
            </p:cNvPr>
            <p:cNvSpPr/>
            <p:nvPr/>
          </p:nvSpPr>
          <p:spPr>
            <a:xfrm>
              <a:off x="1397382" y="4114728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0A08A0D-DAEB-41C1-863E-14FB17ED4316}"/>
              </a:ext>
            </a:extLst>
          </p:cNvPr>
          <p:cNvCxnSpPr>
            <a:cxnSpLocks/>
          </p:cNvCxnSpPr>
          <p:nvPr/>
        </p:nvCxnSpPr>
        <p:spPr>
          <a:xfrm>
            <a:off x="4981177" y="1985248"/>
            <a:ext cx="11533" cy="182090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33C92CE9-AB64-489D-9666-A41E0C9E21D2}"/>
              </a:ext>
            </a:extLst>
          </p:cNvPr>
          <p:cNvCxnSpPr>
            <a:cxnSpLocks/>
          </p:cNvCxnSpPr>
          <p:nvPr/>
        </p:nvCxnSpPr>
        <p:spPr>
          <a:xfrm>
            <a:off x="8620269" y="3893587"/>
            <a:ext cx="11965" cy="188905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EC22638-52E6-4A94-B769-3058D15024B0}"/>
              </a:ext>
            </a:extLst>
          </p:cNvPr>
          <p:cNvSpPr/>
          <p:nvPr/>
        </p:nvSpPr>
        <p:spPr>
          <a:xfrm>
            <a:off x="0" y="3771900"/>
            <a:ext cx="12192000" cy="152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B535911-8C61-4EF7-985D-1D9144679ECA}"/>
              </a:ext>
            </a:extLst>
          </p:cNvPr>
          <p:cNvSpPr/>
          <p:nvPr/>
        </p:nvSpPr>
        <p:spPr>
          <a:xfrm>
            <a:off x="1458506" y="3715269"/>
            <a:ext cx="234950" cy="2349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6EC34714-F390-4656-AFF5-2DEBAB878765}"/>
              </a:ext>
            </a:extLst>
          </p:cNvPr>
          <p:cNvSpPr/>
          <p:nvPr/>
        </p:nvSpPr>
        <p:spPr>
          <a:xfrm>
            <a:off x="4875235" y="3730625"/>
            <a:ext cx="234950" cy="2349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6114469-9334-4765-9FA6-6C17C1A98E81}"/>
              </a:ext>
            </a:extLst>
          </p:cNvPr>
          <p:cNvSpPr/>
          <p:nvPr/>
        </p:nvSpPr>
        <p:spPr>
          <a:xfrm>
            <a:off x="8502794" y="3705669"/>
            <a:ext cx="234950" cy="2349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6BCA770-32FF-425E-945B-5C68087ED660}"/>
              </a:ext>
            </a:extLst>
          </p:cNvPr>
          <p:cNvSpPr/>
          <p:nvPr/>
        </p:nvSpPr>
        <p:spPr>
          <a:xfrm>
            <a:off x="2255385" y="5886583"/>
            <a:ext cx="786708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164105CE-C56C-45C9-8E8E-4E71F7EE569A}"/>
              </a:ext>
            </a:extLst>
          </p:cNvPr>
          <p:cNvSpPr>
            <a:spLocks/>
          </p:cNvSpPr>
          <p:nvPr/>
        </p:nvSpPr>
        <p:spPr bwMode="auto">
          <a:xfrm>
            <a:off x="2019322" y="2920841"/>
            <a:ext cx="795338" cy="1450975"/>
          </a:xfrm>
          <a:custGeom>
            <a:avLst/>
            <a:gdLst>
              <a:gd name="T0" fmla="*/ 130 w 163"/>
              <a:gd name="T1" fmla="*/ 299 h 299"/>
              <a:gd name="T2" fmla="*/ 123 w 163"/>
              <a:gd name="T3" fmla="*/ 133 h 299"/>
              <a:gd name="T4" fmla="*/ 161 w 163"/>
              <a:gd name="T5" fmla="*/ 48 h 299"/>
              <a:gd name="T6" fmla="*/ 143 w 163"/>
              <a:gd name="T7" fmla="*/ 51 h 299"/>
              <a:gd name="T8" fmla="*/ 108 w 163"/>
              <a:gd name="T9" fmla="*/ 75 h 299"/>
              <a:gd name="T10" fmla="*/ 80 w 163"/>
              <a:gd name="T11" fmla="*/ 6 h 299"/>
              <a:gd name="T12" fmla="*/ 77 w 163"/>
              <a:gd name="T13" fmla="*/ 52 h 299"/>
              <a:gd name="T14" fmla="*/ 48 w 163"/>
              <a:gd name="T15" fmla="*/ 33 h 299"/>
              <a:gd name="T16" fmla="*/ 27 w 163"/>
              <a:gd name="T17" fmla="*/ 17 h 299"/>
              <a:gd name="T18" fmla="*/ 52 w 163"/>
              <a:gd name="T19" fmla="*/ 75 h 299"/>
              <a:gd name="T20" fmla="*/ 10 w 163"/>
              <a:gd name="T21" fmla="*/ 35 h 299"/>
              <a:gd name="T22" fmla="*/ 9 w 163"/>
              <a:gd name="T23" fmla="*/ 53 h 299"/>
              <a:gd name="T24" fmla="*/ 43 w 163"/>
              <a:gd name="T25" fmla="*/ 93 h 299"/>
              <a:gd name="T26" fmla="*/ 10 w 163"/>
              <a:gd name="T27" fmla="*/ 76 h 299"/>
              <a:gd name="T28" fmla="*/ 20 w 163"/>
              <a:gd name="T29" fmla="*/ 98 h 299"/>
              <a:gd name="T30" fmla="*/ 71 w 163"/>
              <a:gd name="T31" fmla="*/ 161 h 299"/>
              <a:gd name="T32" fmla="*/ 62 w 163"/>
              <a:gd name="T33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3" h="299">
                <a:moveTo>
                  <a:pt x="130" y="299"/>
                </a:moveTo>
                <a:cubicBezTo>
                  <a:pt x="130" y="299"/>
                  <a:pt x="107" y="195"/>
                  <a:pt x="123" y="133"/>
                </a:cubicBezTo>
                <a:cubicBezTo>
                  <a:pt x="139" y="70"/>
                  <a:pt x="163" y="57"/>
                  <a:pt x="161" y="48"/>
                </a:cubicBezTo>
                <a:cubicBezTo>
                  <a:pt x="159" y="38"/>
                  <a:pt x="147" y="42"/>
                  <a:pt x="143" y="51"/>
                </a:cubicBezTo>
                <a:cubicBezTo>
                  <a:pt x="139" y="60"/>
                  <a:pt x="123" y="79"/>
                  <a:pt x="108" y="75"/>
                </a:cubicBezTo>
                <a:cubicBezTo>
                  <a:pt x="94" y="72"/>
                  <a:pt x="91" y="12"/>
                  <a:pt x="80" y="6"/>
                </a:cubicBezTo>
                <a:cubicBezTo>
                  <a:pt x="70" y="0"/>
                  <a:pt x="73" y="28"/>
                  <a:pt x="77" y="52"/>
                </a:cubicBezTo>
                <a:cubicBezTo>
                  <a:pt x="80" y="76"/>
                  <a:pt x="60" y="62"/>
                  <a:pt x="48" y="33"/>
                </a:cubicBezTo>
                <a:cubicBezTo>
                  <a:pt x="36" y="4"/>
                  <a:pt x="28" y="13"/>
                  <a:pt x="27" y="17"/>
                </a:cubicBezTo>
                <a:cubicBezTo>
                  <a:pt x="25" y="21"/>
                  <a:pt x="54" y="72"/>
                  <a:pt x="52" y="75"/>
                </a:cubicBezTo>
                <a:cubicBezTo>
                  <a:pt x="49" y="77"/>
                  <a:pt x="13" y="34"/>
                  <a:pt x="10" y="35"/>
                </a:cubicBezTo>
                <a:cubicBezTo>
                  <a:pt x="6" y="36"/>
                  <a:pt x="0" y="40"/>
                  <a:pt x="9" y="53"/>
                </a:cubicBezTo>
                <a:cubicBezTo>
                  <a:pt x="17" y="67"/>
                  <a:pt x="44" y="90"/>
                  <a:pt x="43" y="93"/>
                </a:cubicBezTo>
                <a:cubicBezTo>
                  <a:pt x="41" y="97"/>
                  <a:pt x="18" y="76"/>
                  <a:pt x="10" y="76"/>
                </a:cubicBezTo>
                <a:cubicBezTo>
                  <a:pt x="2" y="75"/>
                  <a:pt x="5" y="87"/>
                  <a:pt x="20" y="98"/>
                </a:cubicBezTo>
                <a:cubicBezTo>
                  <a:pt x="34" y="109"/>
                  <a:pt x="71" y="121"/>
                  <a:pt x="71" y="161"/>
                </a:cubicBezTo>
                <a:cubicBezTo>
                  <a:pt x="72" y="202"/>
                  <a:pt x="62" y="299"/>
                  <a:pt x="62" y="299"/>
                </a:cubicBezTo>
              </a:path>
            </a:pathLst>
          </a:custGeom>
          <a:solidFill>
            <a:srgbClr val="A27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87B15E1-D213-40FB-905E-65FA86CAF467}"/>
              </a:ext>
            </a:extLst>
          </p:cNvPr>
          <p:cNvGrpSpPr/>
          <p:nvPr/>
        </p:nvGrpSpPr>
        <p:grpSpPr>
          <a:xfrm>
            <a:off x="1352572" y="1881029"/>
            <a:ext cx="2128838" cy="1679574"/>
            <a:chOff x="838200" y="2014538"/>
            <a:chExt cx="2128838" cy="1679574"/>
          </a:xfrm>
          <a:solidFill>
            <a:schemeClr val="accent5"/>
          </a:solidFill>
        </p:grpSpPr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F5AD47BF-E8FD-4623-988B-620618AB6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213" y="2601913"/>
              <a:ext cx="360363" cy="422275"/>
            </a:xfrm>
            <a:custGeom>
              <a:avLst/>
              <a:gdLst>
                <a:gd name="T0" fmla="*/ 33 w 74"/>
                <a:gd name="T1" fmla="*/ 87 h 87"/>
                <a:gd name="T2" fmla="*/ 2 w 74"/>
                <a:gd name="T3" fmla="*/ 51 h 87"/>
                <a:gd name="T4" fmla="*/ 15 w 74"/>
                <a:gd name="T5" fmla="*/ 0 h 87"/>
                <a:gd name="T6" fmla="*/ 33 w 74"/>
                <a:gd name="T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87">
                  <a:moveTo>
                    <a:pt x="33" y="87"/>
                  </a:moveTo>
                  <a:cubicBezTo>
                    <a:pt x="33" y="87"/>
                    <a:pt x="4" y="78"/>
                    <a:pt x="2" y="51"/>
                  </a:cubicBezTo>
                  <a:cubicBezTo>
                    <a:pt x="0" y="23"/>
                    <a:pt x="15" y="0"/>
                    <a:pt x="15" y="0"/>
                  </a:cubicBezTo>
                  <a:cubicBezTo>
                    <a:pt x="15" y="0"/>
                    <a:pt x="74" y="40"/>
                    <a:pt x="33" y="8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89EB526B-F40D-405B-A47B-533D37DAC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2400" y="2752725"/>
              <a:ext cx="282575" cy="301625"/>
            </a:xfrm>
            <a:custGeom>
              <a:avLst/>
              <a:gdLst>
                <a:gd name="T0" fmla="*/ 38 w 58"/>
                <a:gd name="T1" fmla="*/ 62 h 62"/>
                <a:gd name="T2" fmla="*/ 7 w 58"/>
                <a:gd name="T3" fmla="*/ 41 h 62"/>
                <a:gd name="T4" fmla="*/ 5 w 58"/>
                <a:gd name="T5" fmla="*/ 0 h 62"/>
                <a:gd name="T6" fmla="*/ 38 w 58"/>
                <a:gd name="T7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8" h="62">
                  <a:moveTo>
                    <a:pt x="38" y="62"/>
                  </a:moveTo>
                  <a:cubicBezTo>
                    <a:pt x="38" y="62"/>
                    <a:pt x="14" y="62"/>
                    <a:pt x="7" y="41"/>
                  </a:cubicBezTo>
                  <a:cubicBezTo>
                    <a:pt x="0" y="21"/>
                    <a:pt x="5" y="0"/>
                    <a:pt x="5" y="0"/>
                  </a:cubicBezTo>
                  <a:cubicBezTo>
                    <a:pt x="5" y="0"/>
                    <a:pt x="58" y="17"/>
                    <a:pt x="38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">
              <a:extLst>
                <a:ext uri="{FF2B5EF4-FFF2-40B4-BE49-F238E27FC236}">
                  <a16:creationId xmlns:a16="http://schemas.microsoft.com/office/drawing/2014/main" id="{B9D52A2A-8672-47DB-96ED-022B850C3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8338" y="2451100"/>
              <a:ext cx="303213" cy="325437"/>
            </a:xfrm>
            <a:custGeom>
              <a:avLst/>
              <a:gdLst>
                <a:gd name="T0" fmla="*/ 16 w 62"/>
                <a:gd name="T1" fmla="*/ 67 h 67"/>
                <a:gd name="T2" fmla="*/ 9 w 62"/>
                <a:gd name="T3" fmla="*/ 30 h 67"/>
                <a:gd name="T4" fmla="*/ 36 w 62"/>
                <a:gd name="T5" fmla="*/ 0 h 67"/>
                <a:gd name="T6" fmla="*/ 16 w 62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" h="67">
                  <a:moveTo>
                    <a:pt x="16" y="67"/>
                  </a:moveTo>
                  <a:cubicBezTo>
                    <a:pt x="16" y="67"/>
                    <a:pt x="0" y="50"/>
                    <a:pt x="9" y="30"/>
                  </a:cubicBezTo>
                  <a:cubicBezTo>
                    <a:pt x="18" y="11"/>
                    <a:pt x="36" y="0"/>
                    <a:pt x="36" y="0"/>
                  </a:cubicBezTo>
                  <a:cubicBezTo>
                    <a:pt x="36" y="0"/>
                    <a:pt x="62" y="49"/>
                    <a:pt x="1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9">
              <a:extLst>
                <a:ext uri="{FF2B5EF4-FFF2-40B4-BE49-F238E27FC236}">
                  <a16:creationId xmlns:a16="http://schemas.microsoft.com/office/drawing/2014/main" id="{F5DFA85F-3F4A-4CC5-9572-A2912E4DE1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513" y="3009900"/>
              <a:ext cx="223838" cy="223837"/>
            </a:xfrm>
            <a:custGeom>
              <a:avLst/>
              <a:gdLst>
                <a:gd name="T0" fmla="*/ 42 w 46"/>
                <a:gd name="T1" fmla="*/ 40 h 46"/>
                <a:gd name="T2" fmla="*/ 12 w 46"/>
                <a:gd name="T3" fmla="*/ 32 h 46"/>
                <a:gd name="T4" fmla="*/ 0 w 46"/>
                <a:gd name="T5" fmla="*/ 0 h 46"/>
                <a:gd name="T6" fmla="*/ 42 w 46"/>
                <a:gd name="T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46">
                  <a:moveTo>
                    <a:pt x="42" y="40"/>
                  </a:moveTo>
                  <a:cubicBezTo>
                    <a:pt x="42" y="40"/>
                    <a:pt x="23" y="46"/>
                    <a:pt x="12" y="32"/>
                  </a:cubicBezTo>
                  <a:cubicBezTo>
                    <a:pt x="1" y="18"/>
                    <a:pt x="0" y="0"/>
                    <a:pt x="0" y="0"/>
                  </a:cubicBezTo>
                  <a:cubicBezTo>
                    <a:pt x="0" y="0"/>
                    <a:pt x="46" y="0"/>
                    <a:pt x="42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0">
              <a:extLst>
                <a:ext uri="{FF2B5EF4-FFF2-40B4-BE49-F238E27FC236}">
                  <a16:creationId xmlns:a16="http://schemas.microsoft.com/office/drawing/2014/main" id="{C8FF8445-FDF3-4E31-BCC9-9170A30C5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3013" y="3233738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4 h 52"/>
                <a:gd name="T4" fmla="*/ 0 w 56"/>
                <a:gd name="T5" fmla="*/ 21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1" y="52"/>
                    <a:pt x="25" y="44"/>
                  </a:cubicBezTo>
                  <a:cubicBezTo>
                    <a:pt x="9" y="36"/>
                    <a:pt x="0" y="21"/>
                    <a:pt x="0" y="21"/>
                  </a:cubicBezTo>
                  <a:cubicBezTo>
                    <a:pt x="0" y="21"/>
                    <a:pt x="42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1">
              <a:extLst>
                <a:ext uri="{FF2B5EF4-FFF2-40B4-BE49-F238E27FC236}">
                  <a16:creationId xmlns:a16="http://schemas.microsoft.com/office/drawing/2014/main" id="{7A4B776E-B32D-4F4E-A545-2204BBAB4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0163" y="3460750"/>
              <a:ext cx="268288" cy="233362"/>
            </a:xfrm>
            <a:custGeom>
              <a:avLst/>
              <a:gdLst>
                <a:gd name="T0" fmla="*/ 55 w 55"/>
                <a:gd name="T1" fmla="*/ 22 h 48"/>
                <a:gd name="T2" fmla="*/ 34 w 55"/>
                <a:gd name="T3" fmla="*/ 45 h 48"/>
                <a:gd name="T4" fmla="*/ 0 w 55"/>
                <a:gd name="T5" fmla="*/ 42 h 48"/>
                <a:gd name="T6" fmla="*/ 55 w 55"/>
                <a:gd name="T7" fmla="*/ 2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8">
                  <a:moveTo>
                    <a:pt x="55" y="22"/>
                  </a:moveTo>
                  <a:cubicBezTo>
                    <a:pt x="55" y="22"/>
                    <a:pt x="52" y="41"/>
                    <a:pt x="34" y="45"/>
                  </a:cubicBezTo>
                  <a:cubicBezTo>
                    <a:pt x="17" y="48"/>
                    <a:pt x="0" y="42"/>
                    <a:pt x="0" y="42"/>
                  </a:cubicBezTo>
                  <a:cubicBezTo>
                    <a:pt x="0" y="42"/>
                    <a:pt x="20" y="0"/>
                    <a:pt x="55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2">
              <a:extLst>
                <a:ext uri="{FF2B5EF4-FFF2-40B4-BE49-F238E27FC236}">
                  <a16:creationId xmlns:a16="http://schemas.microsoft.com/office/drawing/2014/main" id="{33006315-4AC0-457B-80A9-040F77F34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038" y="3384550"/>
              <a:ext cx="273050" cy="231775"/>
            </a:xfrm>
            <a:custGeom>
              <a:avLst/>
              <a:gdLst>
                <a:gd name="T0" fmla="*/ 56 w 56"/>
                <a:gd name="T1" fmla="*/ 23 h 48"/>
                <a:gd name="T2" fmla="*/ 34 w 56"/>
                <a:gd name="T3" fmla="*/ 45 h 48"/>
                <a:gd name="T4" fmla="*/ 0 w 56"/>
                <a:gd name="T5" fmla="*/ 40 h 48"/>
                <a:gd name="T6" fmla="*/ 56 w 56"/>
                <a:gd name="T7" fmla="*/ 2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56" y="23"/>
                  </a:moveTo>
                  <a:cubicBezTo>
                    <a:pt x="56" y="23"/>
                    <a:pt x="52" y="43"/>
                    <a:pt x="34" y="45"/>
                  </a:cubicBezTo>
                  <a:cubicBezTo>
                    <a:pt x="16" y="48"/>
                    <a:pt x="0" y="40"/>
                    <a:pt x="0" y="40"/>
                  </a:cubicBezTo>
                  <a:cubicBezTo>
                    <a:pt x="0" y="40"/>
                    <a:pt x="22" y="0"/>
                    <a:pt x="56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3">
              <a:extLst>
                <a:ext uri="{FF2B5EF4-FFF2-40B4-BE49-F238E27FC236}">
                  <a16:creationId xmlns:a16="http://schemas.microsoft.com/office/drawing/2014/main" id="{F92D7D13-AA4B-4B35-96E2-03B580B222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3038475"/>
              <a:ext cx="273050" cy="252412"/>
            </a:xfrm>
            <a:custGeom>
              <a:avLst/>
              <a:gdLst>
                <a:gd name="T0" fmla="*/ 56 w 56"/>
                <a:gd name="T1" fmla="*/ 38 h 52"/>
                <a:gd name="T2" fmla="*/ 25 w 56"/>
                <a:gd name="T3" fmla="*/ 45 h 52"/>
                <a:gd name="T4" fmla="*/ 0 w 56"/>
                <a:gd name="T5" fmla="*/ 22 h 52"/>
                <a:gd name="T6" fmla="*/ 56 w 56"/>
                <a:gd name="T7" fmla="*/ 3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2">
                  <a:moveTo>
                    <a:pt x="56" y="38"/>
                  </a:moveTo>
                  <a:cubicBezTo>
                    <a:pt x="56" y="38"/>
                    <a:pt x="42" y="52"/>
                    <a:pt x="25" y="45"/>
                  </a:cubicBezTo>
                  <a:cubicBezTo>
                    <a:pt x="9" y="38"/>
                    <a:pt x="0" y="22"/>
                    <a:pt x="0" y="22"/>
                  </a:cubicBezTo>
                  <a:cubicBezTo>
                    <a:pt x="0" y="22"/>
                    <a:pt x="40" y="0"/>
                    <a:pt x="56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4">
              <a:extLst>
                <a:ext uri="{FF2B5EF4-FFF2-40B4-BE49-F238E27FC236}">
                  <a16:creationId xmlns:a16="http://schemas.microsoft.com/office/drawing/2014/main" id="{80DB694E-AB4F-4A08-91DD-B5E84B1C73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4250" y="3228975"/>
              <a:ext cx="233363" cy="193675"/>
            </a:xfrm>
            <a:custGeom>
              <a:avLst/>
              <a:gdLst>
                <a:gd name="T0" fmla="*/ 48 w 48"/>
                <a:gd name="T1" fmla="*/ 26 h 40"/>
                <a:gd name="T2" fmla="*/ 26 w 48"/>
                <a:gd name="T3" fmla="*/ 38 h 40"/>
                <a:gd name="T4" fmla="*/ 0 w 48"/>
                <a:gd name="T5" fmla="*/ 27 h 40"/>
                <a:gd name="T6" fmla="*/ 48 w 48"/>
                <a:gd name="T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40">
                  <a:moveTo>
                    <a:pt x="48" y="26"/>
                  </a:moveTo>
                  <a:cubicBezTo>
                    <a:pt x="48" y="26"/>
                    <a:pt x="41" y="40"/>
                    <a:pt x="26" y="38"/>
                  </a:cubicBezTo>
                  <a:cubicBezTo>
                    <a:pt x="11" y="37"/>
                    <a:pt x="0" y="27"/>
                    <a:pt x="0" y="27"/>
                  </a:cubicBezTo>
                  <a:cubicBezTo>
                    <a:pt x="0" y="27"/>
                    <a:pt x="27" y="0"/>
                    <a:pt x="48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15">
              <a:extLst>
                <a:ext uri="{FF2B5EF4-FFF2-40B4-BE49-F238E27FC236}">
                  <a16:creationId xmlns:a16="http://schemas.microsoft.com/office/drawing/2014/main" id="{012026C5-618D-4E57-8C4C-3B62D8A23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988" y="2743200"/>
              <a:ext cx="184150" cy="193675"/>
            </a:xfrm>
            <a:custGeom>
              <a:avLst/>
              <a:gdLst>
                <a:gd name="T0" fmla="*/ 38 w 38"/>
                <a:gd name="T1" fmla="*/ 33 h 40"/>
                <a:gd name="T2" fmla="*/ 13 w 38"/>
                <a:gd name="T3" fmla="*/ 30 h 40"/>
                <a:gd name="T4" fmla="*/ 0 w 38"/>
                <a:gd name="T5" fmla="*/ 5 h 40"/>
                <a:gd name="T6" fmla="*/ 38 w 38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8" y="33"/>
                  </a:moveTo>
                  <a:cubicBezTo>
                    <a:pt x="38" y="33"/>
                    <a:pt x="24" y="40"/>
                    <a:pt x="13" y="30"/>
                  </a:cubicBezTo>
                  <a:cubicBezTo>
                    <a:pt x="3" y="19"/>
                    <a:pt x="0" y="5"/>
                    <a:pt x="0" y="5"/>
                  </a:cubicBezTo>
                  <a:cubicBezTo>
                    <a:pt x="0" y="5"/>
                    <a:pt x="37" y="0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16">
              <a:extLst>
                <a:ext uri="{FF2B5EF4-FFF2-40B4-BE49-F238E27FC236}">
                  <a16:creationId xmlns:a16="http://schemas.microsoft.com/office/drawing/2014/main" id="{E254D683-4017-41F6-9102-E3B20C541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3775" y="2601913"/>
              <a:ext cx="150813" cy="160337"/>
            </a:xfrm>
            <a:custGeom>
              <a:avLst/>
              <a:gdLst>
                <a:gd name="T0" fmla="*/ 31 w 31"/>
                <a:gd name="T1" fmla="*/ 27 h 33"/>
                <a:gd name="T2" fmla="*/ 11 w 31"/>
                <a:gd name="T3" fmla="*/ 24 h 33"/>
                <a:gd name="T4" fmla="*/ 0 w 31"/>
                <a:gd name="T5" fmla="*/ 5 h 33"/>
                <a:gd name="T6" fmla="*/ 31 w 31"/>
                <a:gd name="T7" fmla="*/ 2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33">
                  <a:moveTo>
                    <a:pt x="31" y="27"/>
                  </a:moveTo>
                  <a:cubicBezTo>
                    <a:pt x="31" y="27"/>
                    <a:pt x="19" y="33"/>
                    <a:pt x="11" y="24"/>
                  </a:cubicBezTo>
                  <a:cubicBezTo>
                    <a:pt x="2" y="16"/>
                    <a:pt x="0" y="5"/>
                    <a:pt x="0" y="5"/>
                  </a:cubicBezTo>
                  <a:cubicBezTo>
                    <a:pt x="0" y="5"/>
                    <a:pt x="30" y="0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>
              <a:extLst>
                <a:ext uri="{FF2B5EF4-FFF2-40B4-BE49-F238E27FC236}">
                  <a16:creationId xmlns:a16="http://schemas.microsoft.com/office/drawing/2014/main" id="{E387C7FD-04B1-4C73-AD94-7D698DA6C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2063" y="2538413"/>
              <a:ext cx="185738" cy="195262"/>
            </a:xfrm>
            <a:custGeom>
              <a:avLst/>
              <a:gdLst>
                <a:gd name="T0" fmla="*/ 32 w 38"/>
                <a:gd name="T1" fmla="*/ 37 h 40"/>
                <a:gd name="T2" fmla="*/ 8 w 38"/>
                <a:gd name="T3" fmla="*/ 28 h 40"/>
                <a:gd name="T4" fmla="*/ 0 w 38"/>
                <a:gd name="T5" fmla="*/ 0 h 40"/>
                <a:gd name="T6" fmla="*/ 32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2" y="37"/>
                  </a:moveTo>
                  <a:cubicBezTo>
                    <a:pt x="32" y="37"/>
                    <a:pt x="16" y="40"/>
                    <a:pt x="8" y="28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>
              <a:extLst>
                <a:ext uri="{FF2B5EF4-FFF2-40B4-BE49-F238E27FC236}">
                  <a16:creationId xmlns:a16="http://schemas.microsoft.com/office/drawing/2014/main" id="{6BC69EAD-252F-4984-9699-ADDECF038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875" y="2290763"/>
              <a:ext cx="185738" cy="195262"/>
            </a:xfrm>
            <a:custGeom>
              <a:avLst/>
              <a:gdLst>
                <a:gd name="T0" fmla="*/ 31 w 38"/>
                <a:gd name="T1" fmla="*/ 37 h 40"/>
                <a:gd name="T2" fmla="*/ 7 w 38"/>
                <a:gd name="T3" fmla="*/ 27 h 40"/>
                <a:gd name="T4" fmla="*/ 0 w 38"/>
                <a:gd name="T5" fmla="*/ 0 h 40"/>
                <a:gd name="T6" fmla="*/ 31 w 38"/>
                <a:gd name="T7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31" y="37"/>
                  </a:moveTo>
                  <a:cubicBezTo>
                    <a:pt x="31" y="37"/>
                    <a:pt x="15" y="40"/>
                    <a:pt x="7" y="27"/>
                  </a:cubicBezTo>
                  <a:cubicBezTo>
                    <a:pt x="0" y="15"/>
                    <a:pt x="0" y="0"/>
                    <a:pt x="0" y="0"/>
                  </a:cubicBezTo>
                  <a:cubicBezTo>
                    <a:pt x="0" y="0"/>
                    <a:pt x="38" y="4"/>
                    <a:pt x="31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>
              <a:extLst>
                <a:ext uri="{FF2B5EF4-FFF2-40B4-BE49-F238E27FC236}">
                  <a16:creationId xmlns:a16="http://schemas.microsoft.com/office/drawing/2014/main" id="{44502188-4566-4AEE-9807-DB71A7B98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7050" y="2014538"/>
              <a:ext cx="209550" cy="223837"/>
            </a:xfrm>
            <a:custGeom>
              <a:avLst/>
              <a:gdLst>
                <a:gd name="T0" fmla="*/ 11 w 43"/>
                <a:gd name="T1" fmla="*/ 46 h 46"/>
                <a:gd name="T2" fmla="*/ 7 w 43"/>
                <a:gd name="T3" fmla="*/ 21 h 46"/>
                <a:gd name="T4" fmla="*/ 26 w 43"/>
                <a:gd name="T5" fmla="*/ 0 h 46"/>
                <a:gd name="T6" fmla="*/ 11 w 4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46">
                  <a:moveTo>
                    <a:pt x="11" y="46"/>
                  </a:moveTo>
                  <a:cubicBezTo>
                    <a:pt x="11" y="46"/>
                    <a:pt x="0" y="34"/>
                    <a:pt x="7" y="21"/>
                  </a:cubicBezTo>
                  <a:cubicBezTo>
                    <a:pt x="14" y="7"/>
                    <a:pt x="26" y="0"/>
                    <a:pt x="26" y="0"/>
                  </a:cubicBezTo>
                  <a:cubicBezTo>
                    <a:pt x="26" y="0"/>
                    <a:pt x="43" y="35"/>
                    <a:pt x="11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>
              <a:extLst>
                <a:ext uri="{FF2B5EF4-FFF2-40B4-BE49-F238E27FC236}">
                  <a16:creationId xmlns:a16="http://schemas.microsoft.com/office/drawing/2014/main" id="{77D2ACA6-6C4C-4C27-818B-702D6CF59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2554288"/>
              <a:ext cx="169863" cy="165100"/>
            </a:xfrm>
            <a:custGeom>
              <a:avLst/>
              <a:gdLst>
                <a:gd name="T0" fmla="*/ 3 w 35"/>
                <a:gd name="T1" fmla="*/ 29 h 34"/>
                <a:gd name="T2" fmla="*/ 11 w 35"/>
                <a:gd name="T3" fmla="*/ 7 h 34"/>
                <a:gd name="T4" fmla="*/ 35 w 35"/>
                <a:gd name="T5" fmla="*/ 0 h 34"/>
                <a:gd name="T6" fmla="*/ 3 w 35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4">
                  <a:moveTo>
                    <a:pt x="3" y="29"/>
                  </a:moveTo>
                  <a:cubicBezTo>
                    <a:pt x="3" y="29"/>
                    <a:pt x="0" y="14"/>
                    <a:pt x="11" y="7"/>
                  </a:cubicBezTo>
                  <a:cubicBezTo>
                    <a:pt x="22" y="0"/>
                    <a:pt x="35" y="0"/>
                    <a:pt x="35" y="0"/>
                  </a:cubicBezTo>
                  <a:cubicBezTo>
                    <a:pt x="35" y="0"/>
                    <a:pt x="32" y="34"/>
                    <a:pt x="3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>
              <a:extLst>
                <a:ext uri="{FF2B5EF4-FFF2-40B4-BE49-F238E27FC236}">
                  <a16:creationId xmlns:a16="http://schemas.microsoft.com/office/drawing/2014/main" id="{EA2CA8BA-86CC-4B3C-8D9A-ED65EB95D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2413" y="2951163"/>
              <a:ext cx="174625" cy="165100"/>
            </a:xfrm>
            <a:custGeom>
              <a:avLst/>
              <a:gdLst>
                <a:gd name="T0" fmla="*/ 4 w 36"/>
                <a:gd name="T1" fmla="*/ 29 h 34"/>
                <a:gd name="T2" fmla="*/ 11 w 36"/>
                <a:gd name="T3" fmla="*/ 7 h 34"/>
                <a:gd name="T4" fmla="*/ 36 w 36"/>
                <a:gd name="T5" fmla="*/ 0 h 34"/>
                <a:gd name="T6" fmla="*/ 4 w 36"/>
                <a:gd name="T7" fmla="*/ 2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4">
                  <a:moveTo>
                    <a:pt x="4" y="29"/>
                  </a:moveTo>
                  <a:cubicBezTo>
                    <a:pt x="4" y="29"/>
                    <a:pt x="0" y="15"/>
                    <a:pt x="11" y="7"/>
                  </a:cubicBezTo>
                  <a:cubicBezTo>
                    <a:pt x="22" y="0"/>
                    <a:pt x="36" y="0"/>
                    <a:pt x="36" y="0"/>
                  </a:cubicBezTo>
                  <a:cubicBezTo>
                    <a:pt x="36" y="0"/>
                    <a:pt x="33" y="34"/>
                    <a:pt x="4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>
              <a:extLst>
                <a:ext uri="{FF2B5EF4-FFF2-40B4-BE49-F238E27FC236}">
                  <a16:creationId xmlns:a16="http://schemas.microsoft.com/office/drawing/2014/main" id="{01E9E108-1009-4B25-A546-1A44F1998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76563"/>
              <a:ext cx="209550" cy="179387"/>
            </a:xfrm>
            <a:custGeom>
              <a:avLst/>
              <a:gdLst>
                <a:gd name="T0" fmla="*/ 43 w 43"/>
                <a:gd name="T1" fmla="*/ 25 h 37"/>
                <a:gd name="T2" fmla="*/ 22 w 43"/>
                <a:gd name="T3" fmla="*/ 34 h 37"/>
                <a:gd name="T4" fmla="*/ 0 w 43"/>
                <a:gd name="T5" fmla="*/ 21 h 37"/>
                <a:gd name="T6" fmla="*/ 43 w 43"/>
                <a:gd name="T7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37">
                  <a:moveTo>
                    <a:pt x="43" y="25"/>
                  </a:moveTo>
                  <a:cubicBezTo>
                    <a:pt x="43" y="25"/>
                    <a:pt x="35" y="37"/>
                    <a:pt x="22" y="34"/>
                  </a:cubicBezTo>
                  <a:cubicBezTo>
                    <a:pt x="9" y="31"/>
                    <a:pt x="0" y="21"/>
                    <a:pt x="0" y="21"/>
                  </a:cubicBezTo>
                  <a:cubicBezTo>
                    <a:pt x="0" y="21"/>
                    <a:pt x="27" y="0"/>
                    <a:pt x="43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>
              <a:extLst>
                <a:ext uri="{FF2B5EF4-FFF2-40B4-BE49-F238E27FC236}">
                  <a16:creationId xmlns:a16="http://schemas.microsoft.com/office/drawing/2014/main" id="{63E757E8-BA59-4E57-BE62-6049F5BC7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8163" y="2320925"/>
              <a:ext cx="188913" cy="233362"/>
            </a:xfrm>
            <a:custGeom>
              <a:avLst/>
              <a:gdLst>
                <a:gd name="T0" fmla="*/ 14 w 39"/>
                <a:gd name="T1" fmla="*/ 48 h 48"/>
                <a:gd name="T2" fmla="*/ 1 w 39"/>
                <a:gd name="T3" fmla="*/ 26 h 48"/>
                <a:gd name="T4" fmla="*/ 11 w 39"/>
                <a:gd name="T5" fmla="*/ 0 h 48"/>
                <a:gd name="T6" fmla="*/ 14 w 39"/>
                <a:gd name="T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8">
                  <a:moveTo>
                    <a:pt x="14" y="48"/>
                  </a:moveTo>
                  <a:cubicBezTo>
                    <a:pt x="14" y="48"/>
                    <a:pt x="0" y="41"/>
                    <a:pt x="1" y="26"/>
                  </a:cubicBezTo>
                  <a:cubicBezTo>
                    <a:pt x="2" y="12"/>
                    <a:pt x="11" y="0"/>
                    <a:pt x="11" y="0"/>
                  </a:cubicBezTo>
                  <a:cubicBezTo>
                    <a:pt x="11" y="0"/>
                    <a:pt x="39" y="25"/>
                    <a:pt x="14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>
              <a:extLst>
                <a:ext uri="{FF2B5EF4-FFF2-40B4-BE49-F238E27FC236}">
                  <a16:creationId xmlns:a16="http://schemas.microsoft.com/office/drawing/2014/main" id="{40F7843D-2437-4734-A5DB-12E36FBD7A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8700" y="2873375"/>
              <a:ext cx="188913" cy="195262"/>
            </a:xfrm>
            <a:custGeom>
              <a:avLst/>
              <a:gdLst>
                <a:gd name="T0" fmla="*/ 39 w 39"/>
                <a:gd name="T1" fmla="*/ 33 h 40"/>
                <a:gd name="T2" fmla="*/ 14 w 39"/>
                <a:gd name="T3" fmla="*/ 30 h 40"/>
                <a:gd name="T4" fmla="*/ 0 w 39"/>
                <a:gd name="T5" fmla="*/ 5 h 40"/>
                <a:gd name="T6" fmla="*/ 39 w 39"/>
                <a:gd name="T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39" y="33"/>
                  </a:moveTo>
                  <a:cubicBezTo>
                    <a:pt x="39" y="33"/>
                    <a:pt x="24" y="40"/>
                    <a:pt x="14" y="30"/>
                  </a:cubicBezTo>
                  <a:cubicBezTo>
                    <a:pt x="3" y="20"/>
                    <a:pt x="0" y="5"/>
                    <a:pt x="0" y="5"/>
                  </a:cubicBezTo>
                  <a:cubicBezTo>
                    <a:pt x="0" y="5"/>
                    <a:pt x="38" y="0"/>
                    <a:pt x="39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>
              <a:extLst>
                <a:ext uri="{FF2B5EF4-FFF2-40B4-BE49-F238E27FC236}">
                  <a16:creationId xmlns:a16="http://schemas.microsoft.com/office/drawing/2014/main" id="{EDCF6A1B-C574-4245-81EC-90A7651B4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5900" y="2436813"/>
              <a:ext cx="273050" cy="325437"/>
            </a:xfrm>
            <a:custGeom>
              <a:avLst/>
              <a:gdLst>
                <a:gd name="T0" fmla="*/ 25 w 56"/>
                <a:gd name="T1" fmla="*/ 67 h 67"/>
                <a:gd name="T2" fmla="*/ 1 w 56"/>
                <a:gd name="T3" fmla="*/ 39 h 67"/>
                <a:gd name="T4" fmla="*/ 11 w 56"/>
                <a:gd name="T5" fmla="*/ 0 h 67"/>
                <a:gd name="T6" fmla="*/ 25 w 56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67">
                  <a:moveTo>
                    <a:pt x="25" y="67"/>
                  </a:moveTo>
                  <a:cubicBezTo>
                    <a:pt x="25" y="67"/>
                    <a:pt x="3" y="61"/>
                    <a:pt x="1" y="39"/>
                  </a:cubicBezTo>
                  <a:cubicBezTo>
                    <a:pt x="0" y="18"/>
                    <a:pt x="11" y="0"/>
                    <a:pt x="11" y="0"/>
                  </a:cubicBezTo>
                  <a:cubicBezTo>
                    <a:pt x="11" y="0"/>
                    <a:pt x="56" y="30"/>
                    <a:pt x="25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6">
              <a:extLst>
                <a:ext uri="{FF2B5EF4-FFF2-40B4-BE49-F238E27FC236}">
                  <a16:creationId xmlns:a16="http://schemas.microsoft.com/office/drawing/2014/main" id="{8043090B-B280-44F0-8E2B-920F8D9D8F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13" y="2776538"/>
              <a:ext cx="390525" cy="407987"/>
            </a:xfrm>
            <a:custGeom>
              <a:avLst/>
              <a:gdLst>
                <a:gd name="T0" fmla="*/ 21 w 80"/>
                <a:gd name="T1" fmla="*/ 84 h 84"/>
                <a:gd name="T2" fmla="*/ 14 w 80"/>
                <a:gd name="T3" fmla="*/ 37 h 84"/>
                <a:gd name="T4" fmla="*/ 51 w 80"/>
                <a:gd name="T5" fmla="*/ 0 h 84"/>
                <a:gd name="T6" fmla="*/ 21 w 80"/>
                <a:gd name="T7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84">
                  <a:moveTo>
                    <a:pt x="21" y="84"/>
                  </a:moveTo>
                  <a:cubicBezTo>
                    <a:pt x="21" y="84"/>
                    <a:pt x="0" y="61"/>
                    <a:pt x="14" y="37"/>
                  </a:cubicBezTo>
                  <a:cubicBezTo>
                    <a:pt x="27" y="13"/>
                    <a:pt x="51" y="0"/>
                    <a:pt x="51" y="0"/>
                  </a:cubicBezTo>
                  <a:cubicBezTo>
                    <a:pt x="51" y="0"/>
                    <a:pt x="80" y="66"/>
                    <a:pt x="21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7">
              <a:extLst>
                <a:ext uri="{FF2B5EF4-FFF2-40B4-BE49-F238E27FC236}">
                  <a16:creationId xmlns:a16="http://schemas.microsoft.com/office/drawing/2014/main" id="{A77A213E-3797-442E-81A6-EF78CEF5B0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7263" y="2971800"/>
              <a:ext cx="252413" cy="242887"/>
            </a:xfrm>
            <a:custGeom>
              <a:avLst/>
              <a:gdLst>
                <a:gd name="T0" fmla="*/ 10 w 52"/>
                <a:gd name="T1" fmla="*/ 50 h 50"/>
                <a:gd name="T2" fmla="*/ 12 w 52"/>
                <a:gd name="T3" fmla="*/ 19 h 50"/>
                <a:gd name="T4" fmla="*/ 41 w 52"/>
                <a:gd name="T5" fmla="*/ 0 h 50"/>
                <a:gd name="T6" fmla="*/ 10 w 52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10" y="50"/>
                  </a:moveTo>
                  <a:cubicBezTo>
                    <a:pt x="10" y="50"/>
                    <a:pt x="0" y="33"/>
                    <a:pt x="12" y="19"/>
                  </a:cubicBezTo>
                  <a:cubicBezTo>
                    <a:pt x="24" y="5"/>
                    <a:pt x="41" y="0"/>
                    <a:pt x="41" y="0"/>
                  </a:cubicBezTo>
                  <a:cubicBezTo>
                    <a:pt x="41" y="0"/>
                    <a:pt x="52" y="46"/>
                    <a:pt x="10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8">
              <a:extLst>
                <a:ext uri="{FF2B5EF4-FFF2-40B4-BE49-F238E27FC236}">
                  <a16:creationId xmlns:a16="http://schemas.microsoft.com/office/drawing/2014/main" id="{27591208-1B8D-4B32-847E-D213EE157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9200" y="2981325"/>
              <a:ext cx="254000" cy="242887"/>
            </a:xfrm>
            <a:custGeom>
              <a:avLst/>
              <a:gdLst>
                <a:gd name="T0" fmla="*/ 0 w 52"/>
                <a:gd name="T1" fmla="*/ 32 h 50"/>
                <a:gd name="T2" fmla="*/ 17 w 52"/>
                <a:gd name="T3" fmla="*/ 6 h 50"/>
                <a:gd name="T4" fmla="*/ 52 w 52"/>
                <a:gd name="T5" fmla="*/ 5 h 50"/>
                <a:gd name="T6" fmla="*/ 0 w 52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0">
                  <a:moveTo>
                    <a:pt x="0" y="32"/>
                  </a:moveTo>
                  <a:cubicBezTo>
                    <a:pt x="0" y="32"/>
                    <a:pt x="0" y="12"/>
                    <a:pt x="17" y="6"/>
                  </a:cubicBezTo>
                  <a:cubicBezTo>
                    <a:pt x="35" y="0"/>
                    <a:pt x="52" y="5"/>
                    <a:pt x="52" y="5"/>
                  </a:cubicBezTo>
                  <a:cubicBezTo>
                    <a:pt x="52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29">
              <a:extLst>
                <a:ext uri="{FF2B5EF4-FFF2-40B4-BE49-F238E27FC236}">
                  <a16:creationId xmlns:a16="http://schemas.microsoft.com/office/drawing/2014/main" id="{AD5846B5-597B-49B6-A665-1A1BBCC29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625" y="2781300"/>
              <a:ext cx="258763" cy="242887"/>
            </a:xfrm>
            <a:custGeom>
              <a:avLst/>
              <a:gdLst>
                <a:gd name="T0" fmla="*/ 0 w 53"/>
                <a:gd name="T1" fmla="*/ 32 h 50"/>
                <a:gd name="T2" fmla="*/ 18 w 53"/>
                <a:gd name="T3" fmla="*/ 6 h 50"/>
                <a:gd name="T4" fmla="*/ 53 w 53"/>
                <a:gd name="T5" fmla="*/ 5 h 50"/>
                <a:gd name="T6" fmla="*/ 0 w 53"/>
                <a:gd name="T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50">
                  <a:moveTo>
                    <a:pt x="0" y="32"/>
                  </a:moveTo>
                  <a:cubicBezTo>
                    <a:pt x="0" y="32"/>
                    <a:pt x="0" y="12"/>
                    <a:pt x="18" y="6"/>
                  </a:cubicBezTo>
                  <a:cubicBezTo>
                    <a:pt x="35" y="0"/>
                    <a:pt x="53" y="5"/>
                    <a:pt x="53" y="5"/>
                  </a:cubicBezTo>
                  <a:cubicBezTo>
                    <a:pt x="53" y="5"/>
                    <a:pt x="38" y="50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0">
              <a:extLst>
                <a:ext uri="{FF2B5EF4-FFF2-40B4-BE49-F238E27FC236}">
                  <a16:creationId xmlns:a16="http://schemas.microsoft.com/office/drawing/2014/main" id="{FDB5C9F2-5353-4804-AC8C-1A7DD96B9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1075" y="2620963"/>
              <a:ext cx="252413" cy="247650"/>
            </a:xfrm>
            <a:custGeom>
              <a:avLst/>
              <a:gdLst>
                <a:gd name="T0" fmla="*/ 10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0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0" y="51"/>
                  </a:moveTo>
                  <a:cubicBezTo>
                    <a:pt x="10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1">
              <a:extLst>
                <a:ext uri="{FF2B5EF4-FFF2-40B4-BE49-F238E27FC236}">
                  <a16:creationId xmlns:a16="http://schemas.microsoft.com/office/drawing/2014/main" id="{6FA5951C-20EE-46B3-B7B1-C7CB29027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7100" y="2368550"/>
              <a:ext cx="254000" cy="247650"/>
            </a:xfrm>
            <a:custGeom>
              <a:avLst/>
              <a:gdLst>
                <a:gd name="T0" fmla="*/ 11 w 52"/>
                <a:gd name="T1" fmla="*/ 51 h 51"/>
                <a:gd name="T2" fmla="*/ 12 w 52"/>
                <a:gd name="T3" fmla="*/ 19 h 51"/>
                <a:gd name="T4" fmla="*/ 42 w 52"/>
                <a:gd name="T5" fmla="*/ 0 h 51"/>
                <a:gd name="T6" fmla="*/ 11 w 52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51">
                  <a:moveTo>
                    <a:pt x="11" y="51"/>
                  </a:moveTo>
                  <a:cubicBezTo>
                    <a:pt x="11" y="51"/>
                    <a:pt x="0" y="33"/>
                    <a:pt x="12" y="19"/>
                  </a:cubicBezTo>
                  <a:cubicBezTo>
                    <a:pt x="24" y="5"/>
                    <a:pt x="42" y="0"/>
                    <a:pt x="42" y="0"/>
                  </a:cubicBezTo>
                  <a:cubicBezTo>
                    <a:pt x="42" y="0"/>
                    <a:pt x="52" y="47"/>
                    <a:pt x="11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32">
              <a:extLst>
                <a:ext uri="{FF2B5EF4-FFF2-40B4-BE49-F238E27FC236}">
                  <a16:creationId xmlns:a16="http://schemas.microsoft.com/office/drawing/2014/main" id="{6C1AB377-8C2F-4E50-90AE-D50DE3E03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975" y="2155825"/>
              <a:ext cx="247650" cy="247650"/>
            </a:xfrm>
            <a:custGeom>
              <a:avLst/>
              <a:gdLst>
                <a:gd name="T0" fmla="*/ 10 w 51"/>
                <a:gd name="T1" fmla="*/ 51 h 51"/>
                <a:gd name="T2" fmla="*/ 11 w 51"/>
                <a:gd name="T3" fmla="*/ 19 h 51"/>
                <a:gd name="T4" fmla="*/ 41 w 51"/>
                <a:gd name="T5" fmla="*/ 0 h 51"/>
                <a:gd name="T6" fmla="*/ 10 w 51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51">
                  <a:moveTo>
                    <a:pt x="10" y="51"/>
                  </a:moveTo>
                  <a:cubicBezTo>
                    <a:pt x="10" y="51"/>
                    <a:pt x="0" y="33"/>
                    <a:pt x="11" y="19"/>
                  </a:cubicBezTo>
                  <a:cubicBezTo>
                    <a:pt x="23" y="5"/>
                    <a:pt x="41" y="0"/>
                    <a:pt x="41" y="0"/>
                  </a:cubicBezTo>
                  <a:cubicBezTo>
                    <a:pt x="41" y="0"/>
                    <a:pt x="51" y="47"/>
                    <a:pt x="10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33">
              <a:extLst>
                <a:ext uri="{FF2B5EF4-FFF2-40B4-BE49-F238E27FC236}">
                  <a16:creationId xmlns:a16="http://schemas.microsoft.com/office/drawing/2014/main" id="{BB99543E-4363-421F-9F9A-92A733C03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8450" y="2106613"/>
              <a:ext cx="244475" cy="277812"/>
            </a:xfrm>
            <a:custGeom>
              <a:avLst/>
              <a:gdLst>
                <a:gd name="T0" fmla="*/ 25 w 50"/>
                <a:gd name="T1" fmla="*/ 57 h 57"/>
                <a:gd name="T2" fmla="*/ 3 w 50"/>
                <a:gd name="T3" fmla="*/ 34 h 57"/>
                <a:gd name="T4" fmla="*/ 9 w 50"/>
                <a:gd name="T5" fmla="*/ 0 h 57"/>
                <a:gd name="T6" fmla="*/ 25 w 50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7">
                  <a:moveTo>
                    <a:pt x="25" y="57"/>
                  </a:moveTo>
                  <a:cubicBezTo>
                    <a:pt x="25" y="57"/>
                    <a:pt x="5" y="53"/>
                    <a:pt x="3" y="34"/>
                  </a:cubicBezTo>
                  <a:cubicBezTo>
                    <a:pt x="0" y="16"/>
                    <a:pt x="9" y="0"/>
                    <a:pt x="9" y="0"/>
                  </a:cubicBezTo>
                  <a:cubicBezTo>
                    <a:pt x="9" y="0"/>
                    <a:pt x="50" y="24"/>
                    <a:pt x="25" y="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4">
              <a:extLst>
                <a:ext uri="{FF2B5EF4-FFF2-40B4-BE49-F238E27FC236}">
                  <a16:creationId xmlns:a16="http://schemas.microsoft.com/office/drawing/2014/main" id="{06B37E06-3A4B-4408-8F7B-7EA888388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3413125"/>
              <a:ext cx="287338" cy="238125"/>
            </a:xfrm>
            <a:custGeom>
              <a:avLst/>
              <a:gdLst>
                <a:gd name="T0" fmla="*/ 0 w 59"/>
                <a:gd name="T1" fmla="*/ 20 h 49"/>
                <a:gd name="T2" fmla="*/ 26 w 59"/>
                <a:gd name="T3" fmla="*/ 0 h 49"/>
                <a:gd name="T4" fmla="*/ 59 w 59"/>
                <a:gd name="T5" fmla="*/ 11 h 49"/>
                <a:gd name="T6" fmla="*/ 0 w 59"/>
                <a:gd name="T7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9">
                  <a:moveTo>
                    <a:pt x="0" y="20"/>
                  </a:moveTo>
                  <a:cubicBezTo>
                    <a:pt x="0" y="20"/>
                    <a:pt x="8" y="0"/>
                    <a:pt x="26" y="0"/>
                  </a:cubicBezTo>
                  <a:cubicBezTo>
                    <a:pt x="44" y="0"/>
                    <a:pt x="59" y="11"/>
                    <a:pt x="59" y="11"/>
                  </a:cubicBezTo>
                  <a:cubicBezTo>
                    <a:pt x="59" y="11"/>
                    <a:pt x="30" y="49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5">
              <a:extLst>
                <a:ext uri="{FF2B5EF4-FFF2-40B4-BE49-F238E27FC236}">
                  <a16:creationId xmlns:a16="http://schemas.microsoft.com/office/drawing/2014/main" id="{3054A304-6E57-4E29-93D3-4F27E9C1A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625" y="3224213"/>
              <a:ext cx="258763" cy="231775"/>
            </a:xfrm>
            <a:custGeom>
              <a:avLst/>
              <a:gdLst>
                <a:gd name="T0" fmla="*/ 0 w 53"/>
                <a:gd name="T1" fmla="*/ 19 h 48"/>
                <a:gd name="T2" fmla="*/ 23 w 53"/>
                <a:gd name="T3" fmla="*/ 0 h 48"/>
                <a:gd name="T4" fmla="*/ 53 w 53"/>
                <a:gd name="T5" fmla="*/ 10 h 48"/>
                <a:gd name="T6" fmla="*/ 0 w 53"/>
                <a:gd name="T7" fmla="*/ 1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48">
                  <a:moveTo>
                    <a:pt x="0" y="19"/>
                  </a:moveTo>
                  <a:cubicBezTo>
                    <a:pt x="0" y="19"/>
                    <a:pt x="7" y="0"/>
                    <a:pt x="23" y="0"/>
                  </a:cubicBezTo>
                  <a:cubicBezTo>
                    <a:pt x="39" y="0"/>
                    <a:pt x="53" y="10"/>
                    <a:pt x="53" y="10"/>
                  </a:cubicBezTo>
                  <a:cubicBezTo>
                    <a:pt x="53" y="10"/>
                    <a:pt x="26" y="48"/>
                    <a:pt x="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6">
              <a:extLst>
                <a:ext uri="{FF2B5EF4-FFF2-40B4-BE49-F238E27FC236}">
                  <a16:creationId xmlns:a16="http://schemas.microsoft.com/office/drawing/2014/main" id="{6DB82E13-2887-4F51-AA3E-74AE2B80C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5413" y="3151188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7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37">
              <a:extLst>
                <a:ext uri="{FF2B5EF4-FFF2-40B4-BE49-F238E27FC236}">
                  <a16:creationId xmlns:a16="http://schemas.microsoft.com/office/drawing/2014/main" id="{D01538B0-56B1-48F6-A143-329E0A512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5250" y="3321050"/>
              <a:ext cx="219075" cy="212725"/>
            </a:xfrm>
            <a:custGeom>
              <a:avLst/>
              <a:gdLst>
                <a:gd name="T0" fmla="*/ 0 w 45"/>
                <a:gd name="T1" fmla="*/ 14 h 44"/>
                <a:gd name="T2" fmla="*/ 23 w 45"/>
                <a:gd name="T3" fmla="*/ 4 h 44"/>
                <a:gd name="T4" fmla="*/ 45 w 45"/>
                <a:gd name="T5" fmla="*/ 19 h 44"/>
                <a:gd name="T6" fmla="*/ 0 w 45"/>
                <a:gd name="T7" fmla="*/ 1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44">
                  <a:moveTo>
                    <a:pt x="0" y="14"/>
                  </a:moveTo>
                  <a:cubicBezTo>
                    <a:pt x="0" y="14"/>
                    <a:pt x="10" y="0"/>
                    <a:pt x="23" y="4"/>
                  </a:cubicBezTo>
                  <a:cubicBezTo>
                    <a:pt x="37" y="8"/>
                    <a:pt x="45" y="19"/>
                    <a:pt x="45" y="19"/>
                  </a:cubicBezTo>
                  <a:cubicBezTo>
                    <a:pt x="45" y="19"/>
                    <a:pt x="15" y="4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1083D519-31E2-45B1-B670-FEA4B5A9A3AB}"/>
              </a:ext>
            </a:extLst>
          </p:cNvPr>
          <p:cNvSpPr/>
          <p:nvPr/>
        </p:nvSpPr>
        <p:spPr>
          <a:xfrm>
            <a:off x="760548" y="4036919"/>
            <a:ext cx="3312887" cy="1656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AB43C06-A017-47F1-A602-70E720599E4D}"/>
              </a:ext>
            </a:extLst>
          </p:cNvPr>
          <p:cNvGrpSpPr/>
          <p:nvPr/>
        </p:nvGrpSpPr>
        <p:grpSpPr>
          <a:xfrm>
            <a:off x="4913448" y="1942941"/>
            <a:ext cx="2209800" cy="2428875"/>
            <a:chOff x="3389313" y="2165351"/>
            <a:chExt cx="2209800" cy="2428875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A82256DA-CC87-40E1-85D5-FAB0966F5CC7}"/>
                </a:ext>
              </a:extLst>
            </p:cNvPr>
            <p:cNvGrpSpPr/>
            <p:nvPr/>
          </p:nvGrpSpPr>
          <p:grpSpPr>
            <a:xfrm>
              <a:off x="3389313" y="2165351"/>
              <a:ext cx="2117726" cy="1797050"/>
              <a:chOff x="3389313" y="2165351"/>
              <a:chExt cx="2117726" cy="1797050"/>
            </a:xfrm>
          </p:grpSpPr>
          <p:sp>
            <p:nvSpPr>
              <p:cNvPr id="97" name="Freeform 41">
                <a:extLst>
                  <a:ext uri="{FF2B5EF4-FFF2-40B4-BE49-F238E27FC236}">
                    <a16:creationId xmlns:a16="http://schemas.microsoft.com/office/drawing/2014/main" id="{5079CBDA-769C-4E08-AEA0-7AD1A34BE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3513" y="2165351"/>
                <a:ext cx="1230313" cy="1196975"/>
              </a:xfrm>
              <a:custGeom>
                <a:avLst/>
                <a:gdLst>
                  <a:gd name="T0" fmla="*/ 124 w 295"/>
                  <a:gd name="T1" fmla="*/ 288 h 288"/>
                  <a:gd name="T2" fmla="*/ 113 w 295"/>
                  <a:gd name="T3" fmla="*/ 0 h 288"/>
                  <a:gd name="T4" fmla="*/ 148 w 295"/>
                  <a:gd name="T5" fmla="*/ 283 h 288"/>
                  <a:gd name="T6" fmla="*/ 133 w 295"/>
                  <a:gd name="T7" fmla="*/ 129 h 288"/>
                  <a:gd name="T8" fmla="*/ 124 w 295"/>
                  <a:gd name="T9" fmla="*/ 28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" h="288">
                    <a:moveTo>
                      <a:pt x="124" y="288"/>
                    </a:moveTo>
                    <a:cubicBezTo>
                      <a:pt x="124" y="288"/>
                      <a:pt x="0" y="181"/>
                      <a:pt x="113" y="0"/>
                    </a:cubicBezTo>
                    <a:cubicBezTo>
                      <a:pt x="113" y="0"/>
                      <a:pt x="295" y="125"/>
                      <a:pt x="148" y="283"/>
                    </a:cubicBezTo>
                    <a:cubicBezTo>
                      <a:pt x="148" y="283"/>
                      <a:pt x="124" y="177"/>
                      <a:pt x="133" y="129"/>
                    </a:cubicBezTo>
                    <a:cubicBezTo>
                      <a:pt x="133" y="129"/>
                      <a:pt x="104" y="236"/>
                      <a:pt x="124" y="2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42">
                <a:extLst>
                  <a:ext uri="{FF2B5EF4-FFF2-40B4-BE49-F238E27FC236}">
                    <a16:creationId xmlns:a16="http://schemas.microsoft.com/office/drawing/2014/main" id="{A8391EBE-0820-4D3C-9B51-1963615B24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9313" y="2578101"/>
                <a:ext cx="963613" cy="1035050"/>
              </a:xfrm>
              <a:custGeom>
                <a:avLst/>
                <a:gdLst>
                  <a:gd name="T0" fmla="*/ 223 w 231"/>
                  <a:gd name="T1" fmla="*/ 205 h 249"/>
                  <a:gd name="T2" fmla="*/ 0 w 231"/>
                  <a:gd name="T3" fmla="*/ 79 h 249"/>
                  <a:gd name="T4" fmla="*/ 231 w 231"/>
                  <a:gd name="T5" fmla="*/ 185 h 249"/>
                  <a:gd name="T6" fmla="*/ 107 w 231"/>
                  <a:gd name="T7" fmla="*/ 125 h 249"/>
                  <a:gd name="T8" fmla="*/ 223 w 231"/>
                  <a:gd name="T9" fmla="*/ 205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249">
                    <a:moveTo>
                      <a:pt x="223" y="205"/>
                    </a:moveTo>
                    <a:cubicBezTo>
                      <a:pt x="223" y="205"/>
                      <a:pt x="84" y="249"/>
                      <a:pt x="0" y="79"/>
                    </a:cubicBezTo>
                    <a:cubicBezTo>
                      <a:pt x="0" y="79"/>
                      <a:pt x="180" y="0"/>
                      <a:pt x="231" y="185"/>
                    </a:cubicBezTo>
                    <a:cubicBezTo>
                      <a:pt x="231" y="185"/>
                      <a:pt x="139" y="154"/>
                      <a:pt x="107" y="125"/>
                    </a:cubicBezTo>
                    <a:cubicBezTo>
                      <a:pt x="107" y="125"/>
                      <a:pt x="175" y="196"/>
                      <a:pt x="223" y="20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43">
                <a:extLst>
                  <a:ext uri="{FF2B5EF4-FFF2-40B4-BE49-F238E27FC236}">
                    <a16:creationId xmlns:a16="http://schemas.microsoft.com/office/drawing/2014/main" id="{1FFE4047-E446-4206-B5A6-05CB4E9D4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2826" y="3305176"/>
                <a:ext cx="666750" cy="657225"/>
              </a:xfrm>
              <a:custGeom>
                <a:avLst/>
                <a:gdLst>
                  <a:gd name="T0" fmla="*/ 160 w 160"/>
                  <a:gd name="T1" fmla="*/ 75 h 158"/>
                  <a:gd name="T2" fmla="*/ 0 w 160"/>
                  <a:gd name="T3" fmla="*/ 118 h 158"/>
                  <a:gd name="T4" fmla="*/ 155 w 160"/>
                  <a:gd name="T5" fmla="*/ 62 h 158"/>
                  <a:gd name="T6" fmla="*/ 70 w 160"/>
                  <a:gd name="T7" fmla="*/ 91 h 158"/>
                  <a:gd name="T8" fmla="*/ 160 w 160"/>
                  <a:gd name="T9" fmla="*/ 75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58">
                    <a:moveTo>
                      <a:pt x="160" y="75"/>
                    </a:moveTo>
                    <a:cubicBezTo>
                      <a:pt x="160" y="75"/>
                      <a:pt x="116" y="158"/>
                      <a:pt x="0" y="118"/>
                    </a:cubicBezTo>
                    <a:cubicBezTo>
                      <a:pt x="0" y="118"/>
                      <a:pt x="47" y="0"/>
                      <a:pt x="155" y="62"/>
                    </a:cubicBezTo>
                    <a:cubicBezTo>
                      <a:pt x="155" y="62"/>
                      <a:pt x="98" y="89"/>
                      <a:pt x="70" y="91"/>
                    </a:cubicBezTo>
                    <a:cubicBezTo>
                      <a:pt x="70" y="91"/>
                      <a:pt x="134" y="93"/>
                      <a:pt x="160" y="75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44">
                <a:extLst>
                  <a:ext uri="{FF2B5EF4-FFF2-40B4-BE49-F238E27FC236}">
                    <a16:creationId xmlns:a16="http://schemas.microsoft.com/office/drawing/2014/main" id="{8B294D6F-4033-40C7-BEC4-E6DCB9867D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4901" y="3429001"/>
                <a:ext cx="479425" cy="508000"/>
              </a:xfrm>
              <a:custGeom>
                <a:avLst/>
                <a:gdLst>
                  <a:gd name="T0" fmla="*/ 1 w 115"/>
                  <a:gd name="T1" fmla="*/ 39 h 122"/>
                  <a:gd name="T2" fmla="*/ 115 w 115"/>
                  <a:gd name="T3" fmla="*/ 62 h 122"/>
                  <a:gd name="T4" fmla="*/ 0 w 115"/>
                  <a:gd name="T5" fmla="*/ 49 h 122"/>
                  <a:gd name="T6" fmla="*/ 63 w 115"/>
                  <a:gd name="T7" fmla="*/ 57 h 122"/>
                  <a:gd name="T8" fmla="*/ 1 w 115"/>
                  <a:gd name="T9" fmla="*/ 3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22">
                    <a:moveTo>
                      <a:pt x="1" y="39"/>
                    </a:moveTo>
                    <a:cubicBezTo>
                      <a:pt x="1" y="39"/>
                      <a:pt x="54" y="0"/>
                      <a:pt x="115" y="62"/>
                    </a:cubicBezTo>
                    <a:cubicBezTo>
                      <a:pt x="115" y="62"/>
                      <a:pt x="49" y="122"/>
                      <a:pt x="0" y="49"/>
                    </a:cubicBezTo>
                    <a:cubicBezTo>
                      <a:pt x="0" y="49"/>
                      <a:pt x="44" y="50"/>
                      <a:pt x="63" y="57"/>
                    </a:cubicBezTo>
                    <a:cubicBezTo>
                      <a:pt x="63" y="57"/>
                      <a:pt x="23" y="36"/>
                      <a:pt x="1" y="3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45">
                <a:extLst>
                  <a:ext uri="{FF2B5EF4-FFF2-40B4-BE49-F238E27FC236}">
                    <a16:creationId xmlns:a16="http://schemas.microsoft.com/office/drawing/2014/main" id="{895A4ABF-1A81-4C3D-BBE7-175BAA9DA5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0901" y="2797176"/>
                <a:ext cx="846138" cy="806450"/>
              </a:xfrm>
              <a:custGeom>
                <a:avLst/>
                <a:gdLst>
                  <a:gd name="T0" fmla="*/ 0 w 203"/>
                  <a:gd name="T1" fmla="*/ 152 h 194"/>
                  <a:gd name="T2" fmla="*/ 203 w 203"/>
                  <a:gd name="T3" fmla="*/ 0 h 194"/>
                  <a:gd name="T4" fmla="*/ 16 w 203"/>
                  <a:gd name="T5" fmla="*/ 167 h 194"/>
                  <a:gd name="T6" fmla="*/ 119 w 203"/>
                  <a:gd name="T7" fmla="*/ 78 h 194"/>
                  <a:gd name="T8" fmla="*/ 0 w 203"/>
                  <a:gd name="T9" fmla="*/ 15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194">
                    <a:moveTo>
                      <a:pt x="0" y="152"/>
                    </a:moveTo>
                    <a:cubicBezTo>
                      <a:pt x="0" y="152"/>
                      <a:pt x="15" y="9"/>
                      <a:pt x="203" y="0"/>
                    </a:cubicBezTo>
                    <a:cubicBezTo>
                      <a:pt x="203" y="0"/>
                      <a:pt x="203" y="194"/>
                      <a:pt x="16" y="167"/>
                    </a:cubicBezTo>
                    <a:cubicBezTo>
                      <a:pt x="16" y="167"/>
                      <a:pt x="80" y="96"/>
                      <a:pt x="119" y="78"/>
                    </a:cubicBezTo>
                    <a:cubicBezTo>
                      <a:pt x="119" y="78"/>
                      <a:pt x="28" y="112"/>
                      <a:pt x="0" y="152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5" name="Freeform 46">
              <a:extLst>
                <a:ext uri="{FF2B5EF4-FFF2-40B4-BE49-F238E27FC236}">
                  <a16:creationId xmlns:a16="http://schemas.microsoft.com/office/drawing/2014/main" id="{B76D7249-8F4E-483E-9B1C-1506C847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576" y="3351213"/>
              <a:ext cx="679450" cy="1101725"/>
            </a:xfrm>
            <a:custGeom>
              <a:avLst/>
              <a:gdLst>
                <a:gd name="T0" fmla="*/ 129 w 163"/>
                <a:gd name="T1" fmla="*/ 265 h 265"/>
                <a:gd name="T2" fmla="*/ 123 w 163"/>
                <a:gd name="T3" fmla="*/ 118 h 265"/>
                <a:gd name="T4" fmla="*/ 161 w 163"/>
                <a:gd name="T5" fmla="*/ 42 h 265"/>
                <a:gd name="T6" fmla="*/ 143 w 163"/>
                <a:gd name="T7" fmla="*/ 45 h 265"/>
                <a:gd name="T8" fmla="*/ 108 w 163"/>
                <a:gd name="T9" fmla="*/ 67 h 265"/>
                <a:gd name="T10" fmla="*/ 80 w 163"/>
                <a:gd name="T11" fmla="*/ 6 h 265"/>
                <a:gd name="T12" fmla="*/ 77 w 163"/>
                <a:gd name="T13" fmla="*/ 46 h 265"/>
                <a:gd name="T14" fmla="*/ 48 w 163"/>
                <a:gd name="T15" fmla="*/ 30 h 265"/>
                <a:gd name="T16" fmla="*/ 27 w 163"/>
                <a:gd name="T17" fmla="*/ 15 h 265"/>
                <a:gd name="T18" fmla="*/ 51 w 163"/>
                <a:gd name="T19" fmla="*/ 67 h 265"/>
                <a:gd name="T20" fmla="*/ 10 w 163"/>
                <a:gd name="T21" fmla="*/ 32 h 265"/>
                <a:gd name="T22" fmla="*/ 9 w 163"/>
                <a:gd name="T23" fmla="*/ 48 h 265"/>
                <a:gd name="T24" fmla="*/ 42 w 163"/>
                <a:gd name="T25" fmla="*/ 83 h 265"/>
                <a:gd name="T26" fmla="*/ 10 w 163"/>
                <a:gd name="T27" fmla="*/ 68 h 265"/>
                <a:gd name="T28" fmla="*/ 19 w 163"/>
                <a:gd name="T29" fmla="*/ 87 h 265"/>
                <a:gd name="T30" fmla="*/ 70 w 163"/>
                <a:gd name="T31" fmla="*/ 143 h 265"/>
                <a:gd name="T32" fmla="*/ 61 w 163"/>
                <a:gd name="T33" fmla="*/ 26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3" h="265">
                  <a:moveTo>
                    <a:pt x="129" y="265"/>
                  </a:moveTo>
                  <a:cubicBezTo>
                    <a:pt x="129" y="265"/>
                    <a:pt x="106" y="173"/>
                    <a:pt x="123" y="118"/>
                  </a:cubicBezTo>
                  <a:cubicBezTo>
                    <a:pt x="139" y="62"/>
                    <a:pt x="163" y="51"/>
                    <a:pt x="161" y="42"/>
                  </a:cubicBezTo>
                  <a:cubicBezTo>
                    <a:pt x="159" y="34"/>
                    <a:pt x="147" y="38"/>
                    <a:pt x="143" y="45"/>
                  </a:cubicBezTo>
                  <a:cubicBezTo>
                    <a:pt x="139" y="53"/>
                    <a:pt x="122" y="70"/>
                    <a:pt x="108" y="67"/>
                  </a:cubicBezTo>
                  <a:cubicBezTo>
                    <a:pt x="94" y="64"/>
                    <a:pt x="91" y="11"/>
                    <a:pt x="80" y="6"/>
                  </a:cubicBezTo>
                  <a:cubicBezTo>
                    <a:pt x="70" y="0"/>
                    <a:pt x="73" y="25"/>
                    <a:pt x="77" y="46"/>
                  </a:cubicBezTo>
                  <a:cubicBezTo>
                    <a:pt x="80" y="67"/>
                    <a:pt x="60" y="55"/>
                    <a:pt x="48" y="30"/>
                  </a:cubicBezTo>
                  <a:cubicBezTo>
                    <a:pt x="36" y="4"/>
                    <a:pt x="28" y="12"/>
                    <a:pt x="27" y="15"/>
                  </a:cubicBezTo>
                  <a:cubicBezTo>
                    <a:pt x="25" y="19"/>
                    <a:pt x="54" y="65"/>
                    <a:pt x="51" y="67"/>
                  </a:cubicBezTo>
                  <a:cubicBezTo>
                    <a:pt x="49" y="69"/>
                    <a:pt x="13" y="31"/>
                    <a:pt x="10" y="32"/>
                  </a:cubicBezTo>
                  <a:cubicBezTo>
                    <a:pt x="6" y="33"/>
                    <a:pt x="0" y="36"/>
                    <a:pt x="9" y="48"/>
                  </a:cubicBezTo>
                  <a:cubicBezTo>
                    <a:pt x="17" y="60"/>
                    <a:pt x="44" y="80"/>
                    <a:pt x="42" y="83"/>
                  </a:cubicBezTo>
                  <a:cubicBezTo>
                    <a:pt x="40" y="87"/>
                    <a:pt x="18" y="68"/>
                    <a:pt x="10" y="68"/>
                  </a:cubicBezTo>
                  <a:cubicBezTo>
                    <a:pt x="1" y="67"/>
                    <a:pt x="5" y="78"/>
                    <a:pt x="19" y="87"/>
                  </a:cubicBezTo>
                  <a:cubicBezTo>
                    <a:pt x="34" y="97"/>
                    <a:pt x="70" y="107"/>
                    <a:pt x="70" y="143"/>
                  </a:cubicBezTo>
                  <a:cubicBezTo>
                    <a:pt x="71" y="179"/>
                    <a:pt x="61" y="265"/>
                    <a:pt x="61" y="265"/>
                  </a:cubicBezTo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7">
              <a:extLst>
                <a:ext uri="{FF2B5EF4-FFF2-40B4-BE49-F238E27FC236}">
                  <a16:creationId xmlns:a16="http://schemas.microsoft.com/office/drawing/2014/main" id="{60A7FD42-C1DA-48F9-A020-46C3E893B6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0138" y="4127501"/>
              <a:ext cx="1958975" cy="466725"/>
            </a:xfrm>
            <a:custGeom>
              <a:avLst/>
              <a:gdLst>
                <a:gd name="T0" fmla="*/ 470 w 470"/>
                <a:gd name="T1" fmla="*/ 98 h 112"/>
                <a:gd name="T2" fmla="*/ 0 w 470"/>
                <a:gd name="T3" fmla="*/ 112 h 112"/>
                <a:gd name="T4" fmla="*/ 470 w 470"/>
                <a:gd name="T5" fmla="*/ 9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0" h="112">
                  <a:moveTo>
                    <a:pt x="470" y="98"/>
                  </a:moveTo>
                  <a:cubicBezTo>
                    <a:pt x="470" y="98"/>
                    <a:pt x="177" y="57"/>
                    <a:pt x="0" y="112"/>
                  </a:cubicBezTo>
                  <a:cubicBezTo>
                    <a:pt x="0" y="112"/>
                    <a:pt x="197" y="0"/>
                    <a:pt x="470" y="98"/>
                  </a:cubicBezTo>
                  <a:close/>
                </a:path>
              </a:pathLst>
            </a:custGeom>
            <a:solidFill>
              <a:srgbClr val="A277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D044ACA-9C69-49B4-857C-05C6B0FEF06E}"/>
              </a:ext>
            </a:extLst>
          </p:cNvPr>
          <p:cNvSpPr/>
          <p:nvPr/>
        </p:nvSpPr>
        <p:spPr>
          <a:xfrm>
            <a:off x="4439556" y="4036919"/>
            <a:ext cx="3312887" cy="1656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0">
            <a:extLst>
              <a:ext uri="{FF2B5EF4-FFF2-40B4-BE49-F238E27FC236}">
                <a16:creationId xmlns:a16="http://schemas.microsoft.com/office/drawing/2014/main" id="{BC985804-6023-4320-AA58-6E859B0F21EC}"/>
              </a:ext>
            </a:extLst>
          </p:cNvPr>
          <p:cNvSpPr>
            <a:spLocks/>
          </p:cNvSpPr>
          <p:nvPr/>
        </p:nvSpPr>
        <p:spPr bwMode="auto">
          <a:xfrm>
            <a:off x="9154568" y="2898616"/>
            <a:ext cx="855663" cy="1473200"/>
          </a:xfrm>
          <a:custGeom>
            <a:avLst/>
            <a:gdLst>
              <a:gd name="T0" fmla="*/ 66 w 186"/>
              <a:gd name="T1" fmla="*/ 321 h 321"/>
              <a:gd name="T2" fmla="*/ 73 w 186"/>
              <a:gd name="T3" fmla="*/ 180 h 321"/>
              <a:gd name="T4" fmla="*/ 0 w 186"/>
              <a:gd name="T5" fmla="*/ 81 h 321"/>
              <a:gd name="T6" fmla="*/ 12 w 186"/>
              <a:gd name="T7" fmla="*/ 70 h 321"/>
              <a:gd name="T8" fmla="*/ 81 w 186"/>
              <a:gd name="T9" fmla="*/ 148 h 321"/>
              <a:gd name="T10" fmla="*/ 88 w 186"/>
              <a:gd name="T11" fmla="*/ 0 h 321"/>
              <a:gd name="T12" fmla="*/ 106 w 186"/>
              <a:gd name="T13" fmla="*/ 0 h 321"/>
              <a:gd name="T14" fmla="*/ 113 w 186"/>
              <a:gd name="T15" fmla="*/ 97 h 321"/>
              <a:gd name="T16" fmla="*/ 173 w 186"/>
              <a:gd name="T17" fmla="*/ 32 h 321"/>
              <a:gd name="T18" fmla="*/ 186 w 186"/>
              <a:gd name="T19" fmla="*/ 50 h 321"/>
              <a:gd name="T20" fmla="*/ 123 w 186"/>
              <a:gd name="T21" fmla="*/ 126 h 321"/>
              <a:gd name="T22" fmla="*/ 118 w 186"/>
              <a:gd name="T23" fmla="*/ 202 h 321"/>
              <a:gd name="T24" fmla="*/ 130 w 186"/>
              <a:gd name="T25" fmla="*/ 319 h 321"/>
              <a:gd name="T26" fmla="*/ 66 w 186"/>
              <a:gd name="T27" fmla="*/ 3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6" h="321">
                <a:moveTo>
                  <a:pt x="66" y="321"/>
                </a:moveTo>
                <a:cubicBezTo>
                  <a:pt x="66" y="321"/>
                  <a:pt x="83" y="212"/>
                  <a:pt x="73" y="180"/>
                </a:cubicBezTo>
                <a:cubicBezTo>
                  <a:pt x="0" y="81"/>
                  <a:pt x="0" y="81"/>
                  <a:pt x="0" y="81"/>
                </a:cubicBezTo>
                <a:cubicBezTo>
                  <a:pt x="12" y="70"/>
                  <a:pt x="12" y="70"/>
                  <a:pt x="12" y="70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88" y="0"/>
                  <a:pt x="88" y="0"/>
                  <a:pt x="88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73" y="32"/>
                  <a:pt x="173" y="32"/>
                  <a:pt x="173" y="32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23" y="126"/>
                  <a:pt x="123" y="126"/>
                  <a:pt x="123" y="126"/>
                </a:cubicBezTo>
                <a:cubicBezTo>
                  <a:pt x="123" y="126"/>
                  <a:pt x="112" y="126"/>
                  <a:pt x="118" y="202"/>
                </a:cubicBezTo>
                <a:cubicBezTo>
                  <a:pt x="125" y="279"/>
                  <a:pt x="130" y="319"/>
                  <a:pt x="130" y="319"/>
                </a:cubicBezTo>
                <a:lnTo>
                  <a:pt x="66" y="321"/>
                </a:lnTo>
                <a:close/>
              </a:path>
            </a:pathLst>
          </a:custGeom>
          <a:solidFill>
            <a:srgbClr val="A277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1">
            <a:extLst>
              <a:ext uri="{FF2B5EF4-FFF2-40B4-BE49-F238E27FC236}">
                <a16:creationId xmlns:a16="http://schemas.microsoft.com/office/drawing/2014/main" id="{2EC29C83-8670-4CFB-8875-B73A8EEF7076}"/>
              </a:ext>
            </a:extLst>
          </p:cNvPr>
          <p:cNvSpPr>
            <a:spLocks/>
          </p:cNvSpPr>
          <p:nvPr/>
        </p:nvSpPr>
        <p:spPr bwMode="auto">
          <a:xfrm>
            <a:off x="9137105" y="2406491"/>
            <a:ext cx="441325" cy="477838"/>
          </a:xfrm>
          <a:custGeom>
            <a:avLst/>
            <a:gdLst>
              <a:gd name="T0" fmla="*/ 93 w 96"/>
              <a:gd name="T1" fmla="*/ 87 h 104"/>
              <a:gd name="T2" fmla="*/ 0 w 96"/>
              <a:gd name="T3" fmla="*/ 31 h 104"/>
              <a:gd name="T4" fmla="*/ 96 w 96"/>
              <a:gd name="T5" fmla="*/ 78 h 104"/>
              <a:gd name="T6" fmla="*/ 44 w 96"/>
              <a:gd name="T7" fmla="*/ 52 h 104"/>
              <a:gd name="T8" fmla="*/ 93 w 96"/>
              <a:gd name="T9" fmla="*/ 8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04">
                <a:moveTo>
                  <a:pt x="93" y="87"/>
                </a:moveTo>
                <a:cubicBezTo>
                  <a:pt x="93" y="87"/>
                  <a:pt x="34" y="104"/>
                  <a:pt x="0" y="31"/>
                </a:cubicBezTo>
                <a:cubicBezTo>
                  <a:pt x="0" y="31"/>
                  <a:pt x="76" y="0"/>
                  <a:pt x="96" y="78"/>
                </a:cubicBezTo>
                <a:cubicBezTo>
                  <a:pt x="96" y="78"/>
                  <a:pt x="58" y="64"/>
                  <a:pt x="44" y="52"/>
                </a:cubicBezTo>
                <a:cubicBezTo>
                  <a:pt x="44" y="52"/>
                  <a:pt x="72" y="83"/>
                  <a:pt x="93" y="8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2">
            <a:extLst>
              <a:ext uri="{FF2B5EF4-FFF2-40B4-BE49-F238E27FC236}">
                <a16:creationId xmlns:a16="http://schemas.microsoft.com/office/drawing/2014/main" id="{C169AB7F-4BED-414A-A272-029B8EE6BDD4}"/>
              </a:ext>
            </a:extLst>
          </p:cNvPr>
          <p:cNvSpPr>
            <a:spLocks/>
          </p:cNvSpPr>
          <p:nvPr/>
        </p:nvSpPr>
        <p:spPr bwMode="auto">
          <a:xfrm>
            <a:off x="8832305" y="2792254"/>
            <a:ext cx="396875" cy="409575"/>
          </a:xfrm>
          <a:custGeom>
            <a:avLst/>
            <a:gdLst>
              <a:gd name="T0" fmla="*/ 68 w 86"/>
              <a:gd name="T1" fmla="*/ 89 h 89"/>
              <a:gd name="T2" fmla="*/ 0 w 86"/>
              <a:gd name="T3" fmla="*/ 1 h 89"/>
              <a:gd name="T4" fmla="*/ 75 w 86"/>
              <a:gd name="T5" fmla="*/ 82 h 89"/>
              <a:gd name="T6" fmla="*/ 35 w 86"/>
              <a:gd name="T7" fmla="*/ 37 h 89"/>
              <a:gd name="T8" fmla="*/ 68 w 86"/>
              <a:gd name="T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89">
                <a:moveTo>
                  <a:pt x="68" y="89"/>
                </a:moveTo>
                <a:cubicBezTo>
                  <a:pt x="68" y="89"/>
                  <a:pt x="5" y="83"/>
                  <a:pt x="0" y="1"/>
                </a:cubicBezTo>
                <a:cubicBezTo>
                  <a:pt x="0" y="1"/>
                  <a:pt x="86" y="0"/>
                  <a:pt x="75" y="82"/>
                </a:cubicBezTo>
                <a:cubicBezTo>
                  <a:pt x="75" y="82"/>
                  <a:pt x="43" y="54"/>
                  <a:pt x="35" y="37"/>
                </a:cubicBezTo>
                <a:cubicBezTo>
                  <a:pt x="35" y="37"/>
                  <a:pt x="50" y="77"/>
                  <a:pt x="68" y="8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3">
            <a:extLst>
              <a:ext uri="{FF2B5EF4-FFF2-40B4-BE49-F238E27FC236}">
                <a16:creationId xmlns:a16="http://schemas.microsoft.com/office/drawing/2014/main" id="{18771B9A-3AB2-4C6E-8A14-1F443D3C5E80}"/>
              </a:ext>
            </a:extLst>
          </p:cNvPr>
          <p:cNvSpPr>
            <a:spLocks/>
          </p:cNvSpPr>
          <p:nvPr/>
        </p:nvSpPr>
        <p:spPr bwMode="auto">
          <a:xfrm>
            <a:off x="9646693" y="2443004"/>
            <a:ext cx="465138" cy="446088"/>
          </a:xfrm>
          <a:custGeom>
            <a:avLst/>
            <a:gdLst>
              <a:gd name="T0" fmla="*/ 0 w 101"/>
              <a:gd name="T1" fmla="*/ 77 h 97"/>
              <a:gd name="T2" fmla="*/ 100 w 101"/>
              <a:gd name="T3" fmla="*/ 0 h 97"/>
              <a:gd name="T4" fmla="*/ 8 w 101"/>
              <a:gd name="T5" fmla="*/ 84 h 97"/>
              <a:gd name="T6" fmla="*/ 59 w 101"/>
              <a:gd name="T7" fmla="*/ 39 h 97"/>
              <a:gd name="T8" fmla="*/ 0 w 101"/>
              <a:gd name="T9" fmla="*/ 7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97">
                <a:moveTo>
                  <a:pt x="0" y="77"/>
                </a:moveTo>
                <a:cubicBezTo>
                  <a:pt x="0" y="77"/>
                  <a:pt x="7" y="5"/>
                  <a:pt x="100" y="0"/>
                </a:cubicBezTo>
                <a:cubicBezTo>
                  <a:pt x="100" y="0"/>
                  <a:pt x="101" y="97"/>
                  <a:pt x="8" y="84"/>
                </a:cubicBezTo>
                <a:cubicBezTo>
                  <a:pt x="8" y="84"/>
                  <a:pt x="39" y="49"/>
                  <a:pt x="59" y="39"/>
                </a:cubicBezTo>
                <a:cubicBezTo>
                  <a:pt x="59" y="39"/>
                  <a:pt x="13" y="57"/>
                  <a:pt x="0" y="7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4">
            <a:extLst>
              <a:ext uri="{FF2B5EF4-FFF2-40B4-BE49-F238E27FC236}">
                <a16:creationId xmlns:a16="http://schemas.microsoft.com/office/drawing/2014/main" id="{C57F4625-CB4E-452A-BFA4-FCFB55ACD643}"/>
              </a:ext>
            </a:extLst>
          </p:cNvPr>
          <p:cNvSpPr>
            <a:spLocks/>
          </p:cNvSpPr>
          <p:nvPr/>
        </p:nvSpPr>
        <p:spPr bwMode="auto">
          <a:xfrm>
            <a:off x="10029280" y="2862104"/>
            <a:ext cx="598488" cy="614363"/>
          </a:xfrm>
          <a:custGeom>
            <a:avLst/>
            <a:gdLst>
              <a:gd name="T0" fmla="*/ 0 w 130"/>
              <a:gd name="T1" fmla="*/ 55 h 134"/>
              <a:gd name="T2" fmla="*/ 130 w 130"/>
              <a:gd name="T3" fmla="*/ 54 h 134"/>
              <a:gd name="T4" fmla="*/ 2 w 130"/>
              <a:gd name="T5" fmla="*/ 66 h 134"/>
              <a:gd name="T6" fmla="*/ 72 w 130"/>
              <a:gd name="T7" fmla="*/ 61 h 134"/>
              <a:gd name="T8" fmla="*/ 0 w 130"/>
              <a:gd name="T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34">
                <a:moveTo>
                  <a:pt x="0" y="55"/>
                </a:moveTo>
                <a:cubicBezTo>
                  <a:pt x="0" y="55"/>
                  <a:pt x="50" y="0"/>
                  <a:pt x="130" y="54"/>
                </a:cubicBezTo>
                <a:cubicBezTo>
                  <a:pt x="130" y="54"/>
                  <a:pt x="72" y="134"/>
                  <a:pt x="2" y="66"/>
                </a:cubicBezTo>
                <a:cubicBezTo>
                  <a:pt x="2" y="66"/>
                  <a:pt x="50" y="56"/>
                  <a:pt x="72" y="61"/>
                </a:cubicBezTo>
                <a:cubicBezTo>
                  <a:pt x="72" y="61"/>
                  <a:pt x="24" y="47"/>
                  <a:pt x="0" y="5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5">
            <a:extLst>
              <a:ext uri="{FF2B5EF4-FFF2-40B4-BE49-F238E27FC236}">
                <a16:creationId xmlns:a16="http://schemas.microsoft.com/office/drawing/2014/main" id="{1F9E6A26-5830-4C9E-8EF4-BB4A0105B92F}"/>
              </a:ext>
            </a:extLst>
          </p:cNvPr>
          <p:cNvSpPr>
            <a:spLocks/>
          </p:cNvSpPr>
          <p:nvPr/>
        </p:nvSpPr>
        <p:spPr bwMode="auto">
          <a:xfrm>
            <a:off x="9872118" y="2590641"/>
            <a:ext cx="506413" cy="473075"/>
          </a:xfrm>
          <a:custGeom>
            <a:avLst/>
            <a:gdLst>
              <a:gd name="T0" fmla="*/ 24 w 110"/>
              <a:gd name="T1" fmla="*/ 101 h 103"/>
              <a:gd name="T2" fmla="*/ 68 w 110"/>
              <a:gd name="T3" fmla="*/ 0 h 103"/>
              <a:gd name="T4" fmla="*/ 33 w 110"/>
              <a:gd name="T5" fmla="*/ 103 h 103"/>
              <a:gd name="T6" fmla="*/ 54 w 110"/>
              <a:gd name="T7" fmla="*/ 48 h 103"/>
              <a:gd name="T8" fmla="*/ 24 w 110"/>
              <a:gd name="T9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03">
                <a:moveTo>
                  <a:pt x="24" y="101"/>
                </a:moveTo>
                <a:cubicBezTo>
                  <a:pt x="24" y="101"/>
                  <a:pt x="0" y="44"/>
                  <a:pt x="68" y="0"/>
                </a:cubicBezTo>
                <a:cubicBezTo>
                  <a:pt x="68" y="0"/>
                  <a:pt x="110" y="74"/>
                  <a:pt x="33" y="103"/>
                </a:cubicBezTo>
                <a:cubicBezTo>
                  <a:pt x="33" y="103"/>
                  <a:pt x="43" y="63"/>
                  <a:pt x="54" y="48"/>
                </a:cubicBezTo>
                <a:cubicBezTo>
                  <a:pt x="54" y="48"/>
                  <a:pt x="26" y="80"/>
                  <a:pt x="24" y="10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6">
            <a:extLst>
              <a:ext uri="{FF2B5EF4-FFF2-40B4-BE49-F238E27FC236}">
                <a16:creationId xmlns:a16="http://schemas.microsoft.com/office/drawing/2014/main" id="{FB18DD76-B229-4C4D-ABF5-CD68A1E5EFD4}"/>
              </a:ext>
            </a:extLst>
          </p:cNvPr>
          <p:cNvSpPr>
            <a:spLocks/>
          </p:cNvSpPr>
          <p:nvPr/>
        </p:nvSpPr>
        <p:spPr bwMode="auto">
          <a:xfrm>
            <a:off x="9338718" y="2003266"/>
            <a:ext cx="654050" cy="628650"/>
          </a:xfrm>
          <a:custGeom>
            <a:avLst/>
            <a:gdLst>
              <a:gd name="T0" fmla="*/ 55 w 142"/>
              <a:gd name="T1" fmla="*/ 137 h 137"/>
              <a:gd name="T2" fmla="*/ 62 w 142"/>
              <a:gd name="T3" fmla="*/ 0 h 137"/>
              <a:gd name="T4" fmla="*/ 66 w 142"/>
              <a:gd name="T5" fmla="*/ 136 h 137"/>
              <a:gd name="T6" fmla="*/ 65 w 142"/>
              <a:gd name="T7" fmla="*/ 62 h 137"/>
              <a:gd name="T8" fmla="*/ 55 w 142"/>
              <a:gd name="T9" fmla="*/ 137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137">
                <a:moveTo>
                  <a:pt x="55" y="137"/>
                </a:moveTo>
                <a:cubicBezTo>
                  <a:pt x="55" y="137"/>
                  <a:pt x="0" y="81"/>
                  <a:pt x="62" y="0"/>
                </a:cubicBezTo>
                <a:cubicBezTo>
                  <a:pt x="62" y="0"/>
                  <a:pt x="142" y="68"/>
                  <a:pt x="66" y="136"/>
                </a:cubicBezTo>
                <a:cubicBezTo>
                  <a:pt x="66" y="136"/>
                  <a:pt x="59" y="85"/>
                  <a:pt x="65" y="62"/>
                </a:cubicBezTo>
                <a:cubicBezTo>
                  <a:pt x="65" y="62"/>
                  <a:pt x="47" y="112"/>
                  <a:pt x="55" y="13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7">
            <a:extLst>
              <a:ext uri="{FF2B5EF4-FFF2-40B4-BE49-F238E27FC236}">
                <a16:creationId xmlns:a16="http://schemas.microsoft.com/office/drawing/2014/main" id="{B216FC1F-95CA-47F1-A96B-FA24E3312395}"/>
              </a:ext>
            </a:extLst>
          </p:cNvPr>
          <p:cNvSpPr>
            <a:spLocks/>
          </p:cNvSpPr>
          <p:nvPr/>
        </p:nvSpPr>
        <p:spPr bwMode="auto">
          <a:xfrm>
            <a:off x="8611643" y="3035141"/>
            <a:ext cx="496888" cy="506413"/>
          </a:xfrm>
          <a:custGeom>
            <a:avLst/>
            <a:gdLst>
              <a:gd name="T0" fmla="*/ 108 w 108"/>
              <a:gd name="T1" fmla="*/ 64 h 110"/>
              <a:gd name="T2" fmla="*/ 0 w 108"/>
              <a:gd name="T3" fmla="*/ 68 h 110"/>
              <a:gd name="T4" fmla="*/ 106 w 108"/>
              <a:gd name="T5" fmla="*/ 55 h 110"/>
              <a:gd name="T6" fmla="*/ 49 w 108"/>
              <a:gd name="T7" fmla="*/ 61 h 110"/>
              <a:gd name="T8" fmla="*/ 108 w 108"/>
              <a:gd name="T9" fmla="*/ 64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10">
                <a:moveTo>
                  <a:pt x="108" y="64"/>
                </a:moveTo>
                <a:cubicBezTo>
                  <a:pt x="108" y="64"/>
                  <a:pt x="68" y="110"/>
                  <a:pt x="0" y="68"/>
                </a:cubicBezTo>
                <a:cubicBezTo>
                  <a:pt x="0" y="68"/>
                  <a:pt x="47" y="0"/>
                  <a:pt x="106" y="55"/>
                </a:cubicBezTo>
                <a:cubicBezTo>
                  <a:pt x="106" y="55"/>
                  <a:pt x="66" y="64"/>
                  <a:pt x="49" y="61"/>
                </a:cubicBezTo>
                <a:cubicBezTo>
                  <a:pt x="49" y="61"/>
                  <a:pt x="88" y="72"/>
                  <a:pt x="108" y="6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88">
            <a:extLst>
              <a:ext uri="{FF2B5EF4-FFF2-40B4-BE49-F238E27FC236}">
                <a16:creationId xmlns:a16="http://schemas.microsoft.com/office/drawing/2014/main" id="{342DB4A1-9666-45EA-8FD1-17417177242A}"/>
              </a:ext>
            </a:extLst>
          </p:cNvPr>
          <p:cNvSpPr>
            <a:spLocks/>
          </p:cNvSpPr>
          <p:nvPr/>
        </p:nvSpPr>
        <p:spPr bwMode="auto">
          <a:xfrm>
            <a:off x="8776743" y="3412966"/>
            <a:ext cx="447675" cy="403225"/>
          </a:xfrm>
          <a:custGeom>
            <a:avLst/>
            <a:gdLst>
              <a:gd name="T0" fmla="*/ 88 w 97"/>
              <a:gd name="T1" fmla="*/ 4 h 88"/>
              <a:gd name="T2" fmla="*/ 21 w 97"/>
              <a:gd name="T3" fmla="*/ 88 h 88"/>
              <a:gd name="T4" fmla="*/ 80 w 97"/>
              <a:gd name="T5" fmla="*/ 0 h 88"/>
              <a:gd name="T6" fmla="*/ 47 w 97"/>
              <a:gd name="T7" fmla="*/ 47 h 88"/>
              <a:gd name="T8" fmla="*/ 88 w 97"/>
              <a:gd name="T9" fmla="*/ 4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88">
                <a:moveTo>
                  <a:pt x="88" y="4"/>
                </a:moveTo>
                <a:cubicBezTo>
                  <a:pt x="88" y="4"/>
                  <a:pt x="97" y="64"/>
                  <a:pt x="21" y="88"/>
                </a:cubicBezTo>
                <a:cubicBezTo>
                  <a:pt x="21" y="88"/>
                  <a:pt x="0" y="8"/>
                  <a:pt x="80" y="0"/>
                </a:cubicBezTo>
                <a:cubicBezTo>
                  <a:pt x="80" y="0"/>
                  <a:pt x="61" y="35"/>
                  <a:pt x="47" y="47"/>
                </a:cubicBezTo>
                <a:cubicBezTo>
                  <a:pt x="47" y="47"/>
                  <a:pt x="81" y="23"/>
                  <a:pt x="88" y="4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89">
            <a:extLst>
              <a:ext uri="{FF2B5EF4-FFF2-40B4-BE49-F238E27FC236}">
                <a16:creationId xmlns:a16="http://schemas.microsoft.com/office/drawing/2014/main" id="{3F34ADF8-5AC8-49BA-A509-B62D554CFD11}"/>
              </a:ext>
            </a:extLst>
          </p:cNvPr>
          <p:cNvSpPr>
            <a:spLocks/>
          </p:cNvSpPr>
          <p:nvPr/>
        </p:nvSpPr>
        <p:spPr bwMode="auto">
          <a:xfrm>
            <a:off x="9141868" y="2833529"/>
            <a:ext cx="412750" cy="385763"/>
          </a:xfrm>
          <a:custGeom>
            <a:avLst/>
            <a:gdLst>
              <a:gd name="T0" fmla="*/ 22 w 90"/>
              <a:gd name="T1" fmla="*/ 82 h 84"/>
              <a:gd name="T2" fmla="*/ 55 w 90"/>
              <a:gd name="T3" fmla="*/ 0 h 84"/>
              <a:gd name="T4" fmla="*/ 29 w 90"/>
              <a:gd name="T5" fmla="*/ 84 h 84"/>
              <a:gd name="T6" fmla="*/ 44 w 90"/>
              <a:gd name="T7" fmla="*/ 39 h 84"/>
              <a:gd name="T8" fmla="*/ 22 w 90"/>
              <a:gd name="T9" fmla="*/ 8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84">
                <a:moveTo>
                  <a:pt x="22" y="82"/>
                </a:moveTo>
                <a:cubicBezTo>
                  <a:pt x="22" y="82"/>
                  <a:pt x="0" y="37"/>
                  <a:pt x="55" y="0"/>
                </a:cubicBezTo>
                <a:cubicBezTo>
                  <a:pt x="55" y="0"/>
                  <a:pt x="90" y="59"/>
                  <a:pt x="29" y="84"/>
                </a:cubicBezTo>
                <a:cubicBezTo>
                  <a:pt x="29" y="84"/>
                  <a:pt x="36" y="51"/>
                  <a:pt x="44" y="39"/>
                </a:cubicBezTo>
                <a:cubicBezTo>
                  <a:pt x="44" y="39"/>
                  <a:pt x="23" y="65"/>
                  <a:pt x="22" y="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3A6EBD4A-D056-45A3-A638-9E4C41D8575A}"/>
              </a:ext>
            </a:extLst>
          </p:cNvPr>
          <p:cNvSpPr/>
          <p:nvPr/>
        </p:nvSpPr>
        <p:spPr>
          <a:xfrm>
            <a:off x="8118565" y="4036919"/>
            <a:ext cx="3312887" cy="16560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79CA47D4-BA8B-414E-96FE-BDCBC9E45615}"/>
              </a:ext>
            </a:extLst>
          </p:cNvPr>
          <p:cNvSpPr/>
          <p:nvPr/>
        </p:nvSpPr>
        <p:spPr>
          <a:xfrm>
            <a:off x="1027264" y="4305828"/>
            <a:ext cx="277945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7296A0FF-C014-476B-B477-B57B8857ADCB}"/>
              </a:ext>
            </a:extLst>
          </p:cNvPr>
          <p:cNvSpPr/>
          <p:nvPr/>
        </p:nvSpPr>
        <p:spPr>
          <a:xfrm>
            <a:off x="4706272" y="4305828"/>
            <a:ext cx="277945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1ECD88D8-01CC-4CCD-BEF6-D9D3A6944F25}"/>
              </a:ext>
            </a:extLst>
          </p:cNvPr>
          <p:cNvSpPr/>
          <p:nvPr/>
        </p:nvSpPr>
        <p:spPr>
          <a:xfrm>
            <a:off x="8385281" y="4305828"/>
            <a:ext cx="277945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181083A0-BB2A-4F31-9DE8-3CCBAB0BB6C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6468B86-B877-411B-A5AA-70BFD24140C3}"/>
              </a:ext>
            </a:extLst>
          </p:cNvPr>
          <p:cNvPicPr>
            <a:picLocks noGrp="1" noChangeAspect="1"/>
          </p:cNvPicPr>
          <p:nvPr>
            <p:ph type="pic" sz="quarter" idx="8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30" b="30630"/>
          <a:stretch>
            <a:fillRect/>
          </a:stretch>
        </p:blipFill>
        <p:spPr>
          <a:xfrm>
            <a:off x="0" y="2797977"/>
            <a:ext cx="12192000" cy="2471732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6CE061A-F842-4548-8802-E6719EC89BC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Map Project Location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CBAC4D2-3570-43DA-9A6B-2E60747F80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C52930E-66A3-4039-92A5-E6A0C2EE2075}"/>
              </a:ext>
            </a:extLst>
          </p:cNvPr>
          <p:cNvSpPr/>
          <p:nvPr/>
        </p:nvSpPr>
        <p:spPr>
          <a:xfrm>
            <a:off x="4064681" y="2019074"/>
            <a:ext cx="4062639" cy="4062639"/>
          </a:xfrm>
          <a:prstGeom prst="ellipse">
            <a:avLst/>
          </a:prstGeom>
          <a:solidFill>
            <a:schemeClr val="accent6">
              <a:alpha val="94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7AD9777-477D-4AC9-89AC-E74729EC5277}"/>
              </a:ext>
            </a:extLst>
          </p:cNvPr>
          <p:cNvSpPr/>
          <p:nvPr/>
        </p:nvSpPr>
        <p:spPr>
          <a:xfrm>
            <a:off x="4722634" y="3106545"/>
            <a:ext cx="2746733" cy="1887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10540</TotalTime>
  <Words>349</Words>
  <Application>Microsoft Office PowerPoint</Application>
  <PresentationFormat>Widescreen</PresentationFormat>
  <Paragraphs>73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Company Service</vt:lpstr>
      <vt:lpstr>Team Members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1578</cp:revision>
  <dcterms:created xsi:type="dcterms:W3CDTF">2017-07-18T09:08:44Z</dcterms:created>
  <dcterms:modified xsi:type="dcterms:W3CDTF">2017-09-22T02:06:51Z</dcterms:modified>
</cp:coreProperties>
</file>