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85" r:id="rId2"/>
    <p:sldId id="256" r:id="rId3"/>
    <p:sldId id="283" r:id="rId4"/>
    <p:sldId id="257" r:id="rId5"/>
    <p:sldId id="279" r:id="rId6"/>
    <p:sldId id="271" r:id="rId7"/>
    <p:sldId id="258" r:id="rId8"/>
    <p:sldId id="272" r:id="rId9"/>
    <p:sldId id="280" r:id="rId10"/>
    <p:sldId id="260" r:id="rId11"/>
    <p:sldId id="273" r:id="rId12"/>
    <p:sldId id="262" r:id="rId13"/>
    <p:sldId id="274" r:id="rId14"/>
    <p:sldId id="284" r:id="rId15"/>
    <p:sldId id="275" r:id="rId16"/>
    <p:sldId id="261" r:id="rId17"/>
    <p:sldId id="265" r:id="rId18"/>
    <p:sldId id="276" r:id="rId19"/>
    <p:sldId id="282" r:id="rId20"/>
    <p:sldId id="268" r:id="rId21"/>
    <p:sldId id="269" r:id="rId22"/>
    <p:sldId id="266" r:id="rId23"/>
    <p:sldId id="278" r:id="rId24"/>
    <p:sldId id="267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2127"/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132" autoAdjust="0"/>
    <p:restoredTop sz="94291" autoAdjust="0"/>
  </p:normalViewPr>
  <p:slideViewPr>
    <p:cSldViewPr snapToGrid="0">
      <p:cViewPr>
        <p:scale>
          <a:sx n="66" d="100"/>
          <a:sy n="66" d="100"/>
        </p:scale>
        <p:origin x="810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2880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954-4508-A492-05A9F9EF942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954-4508-A492-05A9F9EF9427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954-4508-A492-05A9F9EF9427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444"/>
        <c:overlap val="-90"/>
        <c:axId val="211993312"/>
        <c:axId val="211993640"/>
      </c:barChart>
      <c:catAx>
        <c:axId val="21199331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64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1993640"/>
        <c:crosses val="autoZero"/>
        <c:auto val="1"/>
        <c:lblAlgn val="ctr"/>
        <c:lblOffset val="100"/>
        <c:noMultiLvlLbl val="0"/>
      </c:catAx>
      <c:valAx>
        <c:axId val="21199364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2119933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064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0A5EB-ECD4-4B29-9C76-251B805226F9}" type="datetimeFigureOut">
              <a:rPr lang="en-US" smtClean="0"/>
              <a:t>4/15/2018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2370D9-3CC0-43F8-8E07-8EAC09B98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986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0019B-648C-422C-9A09-38EB6005BFDA}" type="datetimeFigureOut">
              <a:rPr lang="en-US" smtClean="0"/>
              <a:t>4/15/2018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A59BFB-7562-41C6-8342-54AB716F9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194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30490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0880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8298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200196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94459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98068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66459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078144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11265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840942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4044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118421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25664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86128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2050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2684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6405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2525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5628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6533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6411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8551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069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8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D61F6728-134A-47F4-883A-BC9F26188FD7}"/>
              </a:ext>
            </a:extLst>
          </p:cNvPr>
          <p:cNvSpPr>
            <a:spLocks noGrp="1"/>
          </p:cNvSpPr>
          <p:nvPr>
            <p:ph type="pic" sz="quarter" idx="170" hasCustomPrompt="1"/>
          </p:nvPr>
        </p:nvSpPr>
        <p:spPr>
          <a:xfrm>
            <a:off x="3701143" y="2777283"/>
            <a:ext cx="4789714" cy="1770743"/>
          </a:xfrm>
          <a:custGeom>
            <a:avLst/>
            <a:gdLst>
              <a:gd name="connsiteX0" fmla="*/ 0 w 4789714"/>
              <a:gd name="connsiteY0" fmla="*/ 0 h 1770743"/>
              <a:gd name="connsiteX1" fmla="*/ 4789714 w 4789714"/>
              <a:gd name="connsiteY1" fmla="*/ 0 h 1770743"/>
              <a:gd name="connsiteX2" fmla="*/ 4789714 w 4789714"/>
              <a:gd name="connsiteY2" fmla="*/ 1770743 h 1770743"/>
              <a:gd name="connsiteX3" fmla="*/ 0 w 4789714"/>
              <a:gd name="connsiteY3" fmla="*/ 1770743 h 17707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89714" h="1770743">
                <a:moveTo>
                  <a:pt x="0" y="0"/>
                </a:moveTo>
                <a:lnTo>
                  <a:pt x="4789714" y="0"/>
                </a:lnTo>
                <a:lnTo>
                  <a:pt x="4789714" y="1770743"/>
                </a:lnTo>
                <a:lnTo>
                  <a:pt x="0" y="17707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9379088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8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A19014A-1DE3-4F27-82B8-D543F9BECB5C}"/>
              </a:ext>
            </a:extLst>
          </p:cNvPr>
          <p:cNvSpPr>
            <a:spLocks noGrp="1"/>
          </p:cNvSpPr>
          <p:nvPr>
            <p:ph type="pic" sz="quarter" idx="170" hasCustomPrompt="1"/>
          </p:nvPr>
        </p:nvSpPr>
        <p:spPr>
          <a:xfrm>
            <a:off x="971550" y="2400301"/>
            <a:ext cx="7296150" cy="3475037"/>
          </a:xfrm>
          <a:custGeom>
            <a:avLst/>
            <a:gdLst>
              <a:gd name="connsiteX0" fmla="*/ 0 w 7296150"/>
              <a:gd name="connsiteY0" fmla="*/ 0 h 3475037"/>
              <a:gd name="connsiteX1" fmla="*/ 7296150 w 7296150"/>
              <a:gd name="connsiteY1" fmla="*/ 0 h 3475037"/>
              <a:gd name="connsiteX2" fmla="*/ 7296150 w 7296150"/>
              <a:gd name="connsiteY2" fmla="*/ 3475037 h 3475037"/>
              <a:gd name="connsiteX3" fmla="*/ 0 w 7296150"/>
              <a:gd name="connsiteY3" fmla="*/ 3475037 h 34750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96150" h="3475037">
                <a:moveTo>
                  <a:pt x="0" y="0"/>
                </a:moveTo>
                <a:lnTo>
                  <a:pt x="7296150" y="0"/>
                </a:lnTo>
                <a:lnTo>
                  <a:pt x="7296150" y="3475037"/>
                </a:lnTo>
                <a:lnTo>
                  <a:pt x="0" y="347503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5453376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8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C10CC4F-B6E7-4305-92F3-1E2E0E584397}"/>
              </a:ext>
            </a:extLst>
          </p:cNvPr>
          <p:cNvSpPr>
            <a:spLocks noGrp="1"/>
          </p:cNvSpPr>
          <p:nvPr>
            <p:ph type="pic" sz="quarter" idx="170" hasCustomPrompt="1"/>
          </p:nvPr>
        </p:nvSpPr>
        <p:spPr>
          <a:xfrm>
            <a:off x="643754" y="2032233"/>
            <a:ext cx="4749800" cy="2611749"/>
          </a:xfrm>
          <a:custGeom>
            <a:avLst/>
            <a:gdLst>
              <a:gd name="connsiteX0" fmla="*/ 0 w 4749800"/>
              <a:gd name="connsiteY0" fmla="*/ 0 h 2611749"/>
              <a:gd name="connsiteX1" fmla="*/ 4749800 w 4749800"/>
              <a:gd name="connsiteY1" fmla="*/ 0 h 2611749"/>
              <a:gd name="connsiteX2" fmla="*/ 4749800 w 4749800"/>
              <a:gd name="connsiteY2" fmla="*/ 2611749 h 2611749"/>
              <a:gd name="connsiteX3" fmla="*/ 0 w 4749800"/>
              <a:gd name="connsiteY3" fmla="*/ 2611749 h 2611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49800" h="2611749">
                <a:moveTo>
                  <a:pt x="0" y="0"/>
                </a:moveTo>
                <a:lnTo>
                  <a:pt x="4749800" y="0"/>
                </a:lnTo>
                <a:lnTo>
                  <a:pt x="4749800" y="2611749"/>
                </a:lnTo>
                <a:lnTo>
                  <a:pt x="0" y="261174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E0D4D21-969A-42A8-8731-0CB86AC640F7}"/>
              </a:ext>
            </a:extLst>
          </p:cNvPr>
          <p:cNvSpPr>
            <a:spLocks noGrp="1"/>
          </p:cNvSpPr>
          <p:nvPr>
            <p:ph type="pic" sz="quarter" idx="171" hasCustomPrompt="1"/>
          </p:nvPr>
        </p:nvSpPr>
        <p:spPr>
          <a:xfrm>
            <a:off x="5538698" y="2032233"/>
            <a:ext cx="6009549" cy="4198025"/>
          </a:xfrm>
          <a:custGeom>
            <a:avLst/>
            <a:gdLst>
              <a:gd name="connsiteX0" fmla="*/ 0 w 6009549"/>
              <a:gd name="connsiteY0" fmla="*/ 0 h 4198025"/>
              <a:gd name="connsiteX1" fmla="*/ 6009549 w 6009549"/>
              <a:gd name="connsiteY1" fmla="*/ 0 h 4198025"/>
              <a:gd name="connsiteX2" fmla="*/ 6009549 w 6009549"/>
              <a:gd name="connsiteY2" fmla="*/ 4198025 h 4198025"/>
              <a:gd name="connsiteX3" fmla="*/ 0 w 6009549"/>
              <a:gd name="connsiteY3" fmla="*/ 4198025 h 4198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09549" h="4198025">
                <a:moveTo>
                  <a:pt x="0" y="0"/>
                </a:moveTo>
                <a:lnTo>
                  <a:pt x="6009549" y="0"/>
                </a:lnTo>
                <a:lnTo>
                  <a:pt x="6009549" y="4198025"/>
                </a:lnTo>
                <a:lnTo>
                  <a:pt x="0" y="419802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3770482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9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85CE126-887E-48AA-A11D-8ACA5415E15F}"/>
              </a:ext>
            </a:extLst>
          </p:cNvPr>
          <p:cNvSpPr>
            <a:spLocks noGrp="1"/>
          </p:cNvSpPr>
          <p:nvPr>
            <p:ph type="pic" sz="quarter" idx="171" hasCustomPrompt="1"/>
          </p:nvPr>
        </p:nvSpPr>
        <p:spPr>
          <a:xfrm>
            <a:off x="-2" y="2017486"/>
            <a:ext cx="6096001" cy="3236685"/>
          </a:xfrm>
          <a:custGeom>
            <a:avLst/>
            <a:gdLst>
              <a:gd name="connsiteX0" fmla="*/ 0 w 6096001"/>
              <a:gd name="connsiteY0" fmla="*/ 0 h 3236685"/>
              <a:gd name="connsiteX1" fmla="*/ 6096001 w 6096001"/>
              <a:gd name="connsiteY1" fmla="*/ 0 h 3236685"/>
              <a:gd name="connsiteX2" fmla="*/ 6096001 w 6096001"/>
              <a:gd name="connsiteY2" fmla="*/ 3236685 h 3236685"/>
              <a:gd name="connsiteX3" fmla="*/ 0 w 6096001"/>
              <a:gd name="connsiteY3" fmla="*/ 3236685 h 3236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1" h="3236685">
                <a:moveTo>
                  <a:pt x="0" y="0"/>
                </a:moveTo>
                <a:lnTo>
                  <a:pt x="6096001" y="0"/>
                </a:lnTo>
                <a:lnTo>
                  <a:pt x="6096001" y="3236685"/>
                </a:lnTo>
                <a:lnTo>
                  <a:pt x="0" y="323668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56595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9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16647C8-9B5C-4FDE-B958-49B381FE3E9A}"/>
              </a:ext>
            </a:extLst>
          </p:cNvPr>
          <p:cNvSpPr>
            <a:spLocks noGrp="1"/>
          </p:cNvSpPr>
          <p:nvPr>
            <p:ph type="pic" sz="quarter" idx="171" hasCustomPrompt="1"/>
          </p:nvPr>
        </p:nvSpPr>
        <p:spPr>
          <a:xfrm>
            <a:off x="472440" y="420914"/>
            <a:ext cx="4070531" cy="3964665"/>
          </a:xfrm>
          <a:custGeom>
            <a:avLst/>
            <a:gdLst>
              <a:gd name="connsiteX0" fmla="*/ 0 w 4070531"/>
              <a:gd name="connsiteY0" fmla="*/ 0 h 3964665"/>
              <a:gd name="connsiteX1" fmla="*/ 4070531 w 4070531"/>
              <a:gd name="connsiteY1" fmla="*/ 0 h 3964665"/>
              <a:gd name="connsiteX2" fmla="*/ 4070531 w 4070531"/>
              <a:gd name="connsiteY2" fmla="*/ 3964665 h 3964665"/>
              <a:gd name="connsiteX3" fmla="*/ 0 w 4070531"/>
              <a:gd name="connsiteY3" fmla="*/ 3964665 h 3964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70531" h="3964665">
                <a:moveTo>
                  <a:pt x="0" y="0"/>
                </a:moveTo>
                <a:lnTo>
                  <a:pt x="4070531" y="0"/>
                </a:lnTo>
                <a:lnTo>
                  <a:pt x="4070531" y="3964665"/>
                </a:lnTo>
                <a:lnTo>
                  <a:pt x="0" y="396466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97307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9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C87CCCFA-883E-4A48-8EFF-CDA90C457B82}"/>
              </a:ext>
            </a:extLst>
          </p:cNvPr>
          <p:cNvSpPr>
            <a:spLocks noGrp="1"/>
          </p:cNvSpPr>
          <p:nvPr>
            <p:ph type="pic" sz="quarter" idx="172" hasCustomPrompt="1"/>
          </p:nvPr>
        </p:nvSpPr>
        <p:spPr>
          <a:xfrm>
            <a:off x="4407772" y="1959433"/>
            <a:ext cx="3416531" cy="3130970"/>
          </a:xfrm>
          <a:custGeom>
            <a:avLst/>
            <a:gdLst>
              <a:gd name="connsiteX0" fmla="*/ 0 w 3416531"/>
              <a:gd name="connsiteY0" fmla="*/ 0 h 3130970"/>
              <a:gd name="connsiteX1" fmla="*/ 3416531 w 3416531"/>
              <a:gd name="connsiteY1" fmla="*/ 0 h 3130970"/>
              <a:gd name="connsiteX2" fmla="*/ 3416531 w 3416531"/>
              <a:gd name="connsiteY2" fmla="*/ 3130970 h 3130970"/>
              <a:gd name="connsiteX3" fmla="*/ 0 w 3416531"/>
              <a:gd name="connsiteY3" fmla="*/ 3130970 h 3130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6531" h="3130970">
                <a:moveTo>
                  <a:pt x="0" y="0"/>
                </a:moveTo>
                <a:lnTo>
                  <a:pt x="3416531" y="0"/>
                </a:lnTo>
                <a:lnTo>
                  <a:pt x="3416531" y="3130970"/>
                </a:lnTo>
                <a:lnTo>
                  <a:pt x="0" y="31309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5FF789B-18D4-44E1-892E-B8468F7511B3}"/>
              </a:ext>
            </a:extLst>
          </p:cNvPr>
          <p:cNvSpPr>
            <a:spLocks noGrp="1"/>
          </p:cNvSpPr>
          <p:nvPr>
            <p:ph type="pic" sz="quarter" idx="171" hasCustomPrompt="1"/>
          </p:nvPr>
        </p:nvSpPr>
        <p:spPr>
          <a:xfrm>
            <a:off x="393652" y="1959433"/>
            <a:ext cx="3416531" cy="3130970"/>
          </a:xfrm>
          <a:custGeom>
            <a:avLst/>
            <a:gdLst>
              <a:gd name="connsiteX0" fmla="*/ 0 w 3416531"/>
              <a:gd name="connsiteY0" fmla="*/ 0 h 3130970"/>
              <a:gd name="connsiteX1" fmla="*/ 3416531 w 3416531"/>
              <a:gd name="connsiteY1" fmla="*/ 0 h 3130970"/>
              <a:gd name="connsiteX2" fmla="*/ 3416531 w 3416531"/>
              <a:gd name="connsiteY2" fmla="*/ 3130970 h 3130970"/>
              <a:gd name="connsiteX3" fmla="*/ 0 w 3416531"/>
              <a:gd name="connsiteY3" fmla="*/ 3130970 h 3130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6531" h="3130970">
                <a:moveTo>
                  <a:pt x="0" y="0"/>
                </a:moveTo>
                <a:lnTo>
                  <a:pt x="3416531" y="0"/>
                </a:lnTo>
                <a:lnTo>
                  <a:pt x="3416531" y="3130970"/>
                </a:lnTo>
                <a:lnTo>
                  <a:pt x="0" y="31309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ADF086FC-632F-429A-9A9C-3D91453B8714}"/>
              </a:ext>
            </a:extLst>
          </p:cNvPr>
          <p:cNvSpPr>
            <a:spLocks noGrp="1"/>
          </p:cNvSpPr>
          <p:nvPr>
            <p:ph type="pic" sz="quarter" idx="173" hasCustomPrompt="1"/>
          </p:nvPr>
        </p:nvSpPr>
        <p:spPr>
          <a:xfrm>
            <a:off x="8381815" y="1959433"/>
            <a:ext cx="3416531" cy="3130970"/>
          </a:xfrm>
          <a:custGeom>
            <a:avLst/>
            <a:gdLst>
              <a:gd name="connsiteX0" fmla="*/ 0 w 3416531"/>
              <a:gd name="connsiteY0" fmla="*/ 0 h 3130970"/>
              <a:gd name="connsiteX1" fmla="*/ 3416531 w 3416531"/>
              <a:gd name="connsiteY1" fmla="*/ 0 h 3130970"/>
              <a:gd name="connsiteX2" fmla="*/ 3416531 w 3416531"/>
              <a:gd name="connsiteY2" fmla="*/ 3130970 h 3130970"/>
              <a:gd name="connsiteX3" fmla="*/ 0 w 3416531"/>
              <a:gd name="connsiteY3" fmla="*/ 3130970 h 3130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6531" h="3130970">
                <a:moveTo>
                  <a:pt x="0" y="0"/>
                </a:moveTo>
                <a:lnTo>
                  <a:pt x="3416531" y="0"/>
                </a:lnTo>
                <a:lnTo>
                  <a:pt x="3416531" y="3130970"/>
                </a:lnTo>
                <a:lnTo>
                  <a:pt x="0" y="31309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5423347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9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A337A77-331B-4CDF-B538-293B2C0FAEBA}"/>
              </a:ext>
            </a:extLst>
          </p:cNvPr>
          <p:cNvSpPr>
            <a:spLocks noGrp="1"/>
          </p:cNvSpPr>
          <p:nvPr>
            <p:ph type="pic" sz="quarter" idx="173" hasCustomPrompt="1"/>
          </p:nvPr>
        </p:nvSpPr>
        <p:spPr>
          <a:xfrm>
            <a:off x="0" y="1669144"/>
            <a:ext cx="12192000" cy="2399275"/>
          </a:xfrm>
          <a:custGeom>
            <a:avLst/>
            <a:gdLst>
              <a:gd name="connsiteX0" fmla="*/ 0 w 12192000"/>
              <a:gd name="connsiteY0" fmla="*/ 0 h 2399275"/>
              <a:gd name="connsiteX1" fmla="*/ 12192000 w 12192000"/>
              <a:gd name="connsiteY1" fmla="*/ 0 h 2399275"/>
              <a:gd name="connsiteX2" fmla="*/ 12192000 w 12192000"/>
              <a:gd name="connsiteY2" fmla="*/ 2399275 h 2399275"/>
              <a:gd name="connsiteX3" fmla="*/ 0 w 12192000"/>
              <a:gd name="connsiteY3" fmla="*/ 2399275 h 2399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399275">
                <a:moveTo>
                  <a:pt x="0" y="0"/>
                </a:moveTo>
                <a:lnTo>
                  <a:pt x="12192000" y="0"/>
                </a:lnTo>
                <a:lnTo>
                  <a:pt x="12192000" y="2399275"/>
                </a:lnTo>
                <a:lnTo>
                  <a:pt x="0" y="239927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577429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9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3FF14F9C-FB14-465B-8744-308F57FD33BF}"/>
              </a:ext>
            </a:extLst>
          </p:cNvPr>
          <p:cNvSpPr>
            <a:spLocks noGrp="1"/>
          </p:cNvSpPr>
          <p:nvPr>
            <p:ph type="pic" sz="quarter" idx="174" hasCustomPrompt="1"/>
          </p:nvPr>
        </p:nvSpPr>
        <p:spPr>
          <a:xfrm>
            <a:off x="4941449" y="2472135"/>
            <a:ext cx="2303078" cy="3331636"/>
          </a:xfrm>
          <a:custGeom>
            <a:avLst/>
            <a:gdLst>
              <a:gd name="connsiteX0" fmla="*/ 0 w 2303078"/>
              <a:gd name="connsiteY0" fmla="*/ 0 h 3331636"/>
              <a:gd name="connsiteX1" fmla="*/ 2303078 w 2303078"/>
              <a:gd name="connsiteY1" fmla="*/ 0 h 3331636"/>
              <a:gd name="connsiteX2" fmla="*/ 2303078 w 2303078"/>
              <a:gd name="connsiteY2" fmla="*/ 3331636 h 3331636"/>
              <a:gd name="connsiteX3" fmla="*/ 0 w 2303078"/>
              <a:gd name="connsiteY3" fmla="*/ 3331636 h 333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3078" h="3331636">
                <a:moveTo>
                  <a:pt x="0" y="0"/>
                </a:moveTo>
                <a:lnTo>
                  <a:pt x="2303078" y="0"/>
                </a:lnTo>
                <a:lnTo>
                  <a:pt x="2303078" y="3331636"/>
                </a:lnTo>
                <a:lnTo>
                  <a:pt x="0" y="333163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371BEB95-517C-4F22-A80C-CF768CDB097B}"/>
              </a:ext>
            </a:extLst>
          </p:cNvPr>
          <p:cNvSpPr>
            <a:spLocks noGrp="1"/>
          </p:cNvSpPr>
          <p:nvPr>
            <p:ph type="pic" sz="quarter" idx="173" hasCustomPrompt="1"/>
          </p:nvPr>
        </p:nvSpPr>
        <p:spPr>
          <a:xfrm>
            <a:off x="1347326" y="2472136"/>
            <a:ext cx="2303078" cy="3331636"/>
          </a:xfrm>
          <a:custGeom>
            <a:avLst/>
            <a:gdLst>
              <a:gd name="connsiteX0" fmla="*/ 0 w 2303078"/>
              <a:gd name="connsiteY0" fmla="*/ 0 h 3331636"/>
              <a:gd name="connsiteX1" fmla="*/ 2303078 w 2303078"/>
              <a:gd name="connsiteY1" fmla="*/ 0 h 3331636"/>
              <a:gd name="connsiteX2" fmla="*/ 2303078 w 2303078"/>
              <a:gd name="connsiteY2" fmla="*/ 3331636 h 3331636"/>
              <a:gd name="connsiteX3" fmla="*/ 0 w 2303078"/>
              <a:gd name="connsiteY3" fmla="*/ 3331636 h 333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3078" h="3331636">
                <a:moveTo>
                  <a:pt x="0" y="0"/>
                </a:moveTo>
                <a:lnTo>
                  <a:pt x="2303078" y="0"/>
                </a:lnTo>
                <a:lnTo>
                  <a:pt x="2303078" y="3331636"/>
                </a:lnTo>
                <a:lnTo>
                  <a:pt x="0" y="333163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EA7DCD4-1C81-419A-B38F-A54191B1D3FC}"/>
              </a:ext>
            </a:extLst>
          </p:cNvPr>
          <p:cNvSpPr>
            <a:spLocks noGrp="1"/>
          </p:cNvSpPr>
          <p:nvPr>
            <p:ph type="pic" sz="quarter" idx="175" hasCustomPrompt="1"/>
          </p:nvPr>
        </p:nvSpPr>
        <p:spPr>
          <a:xfrm>
            <a:off x="8541596" y="2472134"/>
            <a:ext cx="2303078" cy="3331636"/>
          </a:xfrm>
          <a:custGeom>
            <a:avLst/>
            <a:gdLst>
              <a:gd name="connsiteX0" fmla="*/ 0 w 2303078"/>
              <a:gd name="connsiteY0" fmla="*/ 0 h 3331636"/>
              <a:gd name="connsiteX1" fmla="*/ 2303078 w 2303078"/>
              <a:gd name="connsiteY1" fmla="*/ 0 h 3331636"/>
              <a:gd name="connsiteX2" fmla="*/ 2303078 w 2303078"/>
              <a:gd name="connsiteY2" fmla="*/ 3331636 h 3331636"/>
              <a:gd name="connsiteX3" fmla="*/ 0 w 2303078"/>
              <a:gd name="connsiteY3" fmla="*/ 3331636 h 333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3078" h="3331636">
                <a:moveTo>
                  <a:pt x="0" y="0"/>
                </a:moveTo>
                <a:lnTo>
                  <a:pt x="2303078" y="0"/>
                </a:lnTo>
                <a:lnTo>
                  <a:pt x="2303078" y="3331636"/>
                </a:lnTo>
                <a:lnTo>
                  <a:pt x="0" y="333163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7456137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9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7E5774F0-58D8-4A71-8F8B-F3D4B9A4DD9D}"/>
              </a:ext>
            </a:extLst>
          </p:cNvPr>
          <p:cNvSpPr>
            <a:spLocks noGrp="1"/>
          </p:cNvSpPr>
          <p:nvPr>
            <p:ph type="pic" sz="quarter" idx="174" hasCustomPrompt="1"/>
          </p:nvPr>
        </p:nvSpPr>
        <p:spPr>
          <a:xfrm>
            <a:off x="3609718" y="2302329"/>
            <a:ext cx="2108202" cy="2108202"/>
          </a:xfrm>
          <a:custGeom>
            <a:avLst/>
            <a:gdLst>
              <a:gd name="connsiteX0" fmla="*/ 1054101 w 2108202"/>
              <a:gd name="connsiteY0" fmla="*/ 0 h 2108202"/>
              <a:gd name="connsiteX1" fmla="*/ 2108202 w 2108202"/>
              <a:gd name="connsiteY1" fmla="*/ 1054101 h 2108202"/>
              <a:gd name="connsiteX2" fmla="*/ 1054101 w 2108202"/>
              <a:gd name="connsiteY2" fmla="*/ 2108202 h 2108202"/>
              <a:gd name="connsiteX3" fmla="*/ 0 w 2108202"/>
              <a:gd name="connsiteY3" fmla="*/ 1054101 h 2108202"/>
              <a:gd name="connsiteX4" fmla="*/ 1054101 w 2108202"/>
              <a:gd name="connsiteY4" fmla="*/ 0 h 21082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08202" h="2108202">
                <a:moveTo>
                  <a:pt x="1054101" y="0"/>
                </a:moveTo>
                <a:cubicBezTo>
                  <a:pt x="1636265" y="0"/>
                  <a:pt x="2108202" y="471937"/>
                  <a:pt x="2108202" y="1054101"/>
                </a:cubicBezTo>
                <a:cubicBezTo>
                  <a:pt x="2108202" y="1636265"/>
                  <a:pt x="1636265" y="2108202"/>
                  <a:pt x="1054101" y="2108202"/>
                </a:cubicBezTo>
                <a:cubicBezTo>
                  <a:pt x="471937" y="2108202"/>
                  <a:pt x="0" y="1636265"/>
                  <a:pt x="0" y="1054101"/>
                </a:cubicBezTo>
                <a:cubicBezTo>
                  <a:pt x="0" y="471937"/>
                  <a:pt x="471937" y="0"/>
                  <a:pt x="105410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BFEB4DB9-AAC7-4E8E-8343-D83BFCC0A7B5}"/>
              </a:ext>
            </a:extLst>
          </p:cNvPr>
          <p:cNvSpPr>
            <a:spLocks noGrp="1"/>
          </p:cNvSpPr>
          <p:nvPr>
            <p:ph type="pic" sz="quarter" idx="173" hasCustomPrompt="1"/>
          </p:nvPr>
        </p:nvSpPr>
        <p:spPr>
          <a:xfrm>
            <a:off x="745354" y="2302329"/>
            <a:ext cx="2108202" cy="2108202"/>
          </a:xfrm>
          <a:custGeom>
            <a:avLst/>
            <a:gdLst>
              <a:gd name="connsiteX0" fmla="*/ 1054101 w 2108202"/>
              <a:gd name="connsiteY0" fmla="*/ 0 h 2108202"/>
              <a:gd name="connsiteX1" fmla="*/ 2108202 w 2108202"/>
              <a:gd name="connsiteY1" fmla="*/ 1054101 h 2108202"/>
              <a:gd name="connsiteX2" fmla="*/ 1054101 w 2108202"/>
              <a:gd name="connsiteY2" fmla="*/ 2108202 h 2108202"/>
              <a:gd name="connsiteX3" fmla="*/ 0 w 2108202"/>
              <a:gd name="connsiteY3" fmla="*/ 1054101 h 2108202"/>
              <a:gd name="connsiteX4" fmla="*/ 1054101 w 2108202"/>
              <a:gd name="connsiteY4" fmla="*/ 0 h 21082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08202" h="2108202">
                <a:moveTo>
                  <a:pt x="1054101" y="0"/>
                </a:moveTo>
                <a:cubicBezTo>
                  <a:pt x="1636265" y="0"/>
                  <a:pt x="2108202" y="471937"/>
                  <a:pt x="2108202" y="1054101"/>
                </a:cubicBezTo>
                <a:cubicBezTo>
                  <a:pt x="2108202" y="1636265"/>
                  <a:pt x="1636265" y="2108202"/>
                  <a:pt x="1054101" y="2108202"/>
                </a:cubicBezTo>
                <a:cubicBezTo>
                  <a:pt x="471937" y="2108202"/>
                  <a:pt x="0" y="1636265"/>
                  <a:pt x="0" y="1054101"/>
                </a:cubicBezTo>
                <a:cubicBezTo>
                  <a:pt x="0" y="471937"/>
                  <a:pt x="471937" y="0"/>
                  <a:pt x="105410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47969719-9763-45DB-BAF5-20BDFB2E65C3}"/>
              </a:ext>
            </a:extLst>
          </p:cNvPr>
          <p:cNvSpPr>
            <a:spLocks noGrp="1"/>
          </p:cNvSpPr>
          <p:nvPr>
            <p:ph type="pic" sz="quarter" idx="175" hasCustomPrompt="1"/>
          </p:nvPr>
        </p:nvSpPr>
        <p:spPr>
          <a:xfrm>
            <a:off x="6474082" y="2302329"/>
            <a:ext cx="2108202" cy="2108202"/>
          </a:xfrm>
          <a:custGeom>
            <a:avLst/>
            <a:gdLst>
              <a:gd name="connsiteX0" fmla="*/ 1054101 w 2108202"/>
              <a:gd name="connsiteY0" fmla="*/ 0 h 2108202"/>
              <a:gd name="connsiteX1" fmla="*/ 2108202 w 2108202"/>
              <a:gd name="connsiteY1" fmla="*/ 1054101 h 2108202"/>
              <a:gd name="connsiteX2" fmla="*/ 1054101 w 2108202"/>
              <a:gd name="connsiteY2" fmla="*/ 2108202 h 2108202"/>
              <a:gd name="connsiteX3" fmla="*/ 0 w 2108202"/>
              <a:gd name="connsiteY3" fmla="*/ 1054101 h 2108202"/>
              <a:gd name="connsiteX4" fmla="*/ 1054101 w 2108202"/>
              <a:gd name="connsiteY4" fmla="*/ 0 h 21082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08202" h="2108202">
                <a:moveTo>
                  <a:pt x="1054101" y="0"/>
                </a:moveTo>
                <a:cubicBezTo>
                  <a:pt x="1636265" y="0"/>
                  <a:pt x="2108202" y="471937"/>
                  <a:pt x="2108202" y="1054101"/>
                </a:cubicBezTo>
                <a:cubicBezTo>
                  <a:pt x="2108202" y="1636265"/>
                  <a:pt x="1636265" y="2108202"/>
                  <a:pt x="1054101" y="2108202"/>
                </a:cubicBezTo>
                <a:cubicBezTo>
                  <a:pt x="471937" y="2108202"/>
                  <a:pt x="0" y="1636265"/>
                  <a:pt x="0" y="1054101"/>
                </a:cubicBezTo>
                <a:cubicBezTo>
                  <a:pt x="0" y="471937"/>
                  <a:pt x="471937" y="0"/>
                  <a:pt x="105410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03985210-3B33-48B9-A8B5-A570747384EF}"/>
              </a:ext>
            </a:extLst>
          </p:cNvPr>
          <p:cNvSpPr>
            <a:spLocks noGrp="1"/>
          </p:cNvSpPr>
          <p:nvPr>
            <p:ph type="pic" sz="quarter" idx="176" hasCustomPrompt="1"/>
          </p:nvPr>
        </p:nvSpPr>
        <p:spPr>
          <a:xfrm>
            <a:off x="9338445" y="2302329"/>
            <a:ext cx="2108202" cy="2108202"/>
          </a:xfrm>
          <a:custGeom>
            <a:avLst/>
            <a:gdLst>
              <a:gd name="connsiteX0" fmla="*/ 1054101 w 2108202"/>
              <a:gd name="connsiteY0" fmla="*/ 0 h 2108202"/>
              <a:gd name="connsiteX1" fmla="*/ 2108202 w 2108202"/>
              <a:gd name="connsiteY1" fmla="*/ 1054101 h 2108202"/>
              <a:gd name="connsiteX2" fmla="*/ 1054101 w 2108202"/>
              <a:gd name="connsiteY2" fmla="*/ 2108202 h 2108202"/>
              <a:gd name="connsiteX3" fmla="*/ 0 w 2108202"/>
              <a:gd name="connsiteY3" fmla="*/ 1054101 h 2108202"/>
              <a:gd name="connsiteX4" fmla="*/ 1054101 w 2108202"/>
              <a:gd name="connsiteY4" fmla="*/ 0 h 21082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08202" h="2108202">
                <a:moveTo>
                  <a:pt x="1054101" y="0"/>
                </a:moveTo>
                <a:cubicBezTo>
                  <a:pt x="1636265" y="0"/>
                  <a:pt x="2108202" y="471937"/>
                  <a:pt x="2108202" y="1054101"/>
                </a:cubicBezTo>
                <a:cubicBezTo>
                  <a:pt x="2108202" y="1636265"/>
                  <a:pt x="1636265" y="2108202"/>
                  <a:pt x="1054101" y="2108202"/>
                </a:cubicBezTo>
                <a:cubicBezTo>
                  <a:pt x="471937" y="2108202"/>
                  <a:pt x="0" y="1636265"/>
                  <a:pt x="0" y="1054101"/>
                </a:cubicBezTo>
                <a:cubicBezTo>
                  <a:pt x="0" y="471937"/>
                  <a:pt x="471937" y="0"/>
                  <a:pt x="105410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4755601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9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E1A3606E-B8D1-4ADF-83B8-C820A54BE1B1}"/>
              </a:ext>
            </a:extLst>
          </p:cNvPr>
          <p:cNvSpPr>
            <a:spLocks noGrp="1"/>
          </p:cNvSpPr>
          <p:nvPr>
            <p:ph type="pic" sz="quarter" idx="175" hasCustomPrompt="1"/>
          </p:nvPr>
        </p:nvSpPr>
        <p:spPr>
          <a:xfrm>
            <a:off x="0" y="1733760"/>
            <a:ext cx="12192000" cy="2513288"/>
          </a:xfrm>
          <a:custGeom>
            <a:avLst/>
            <a:gdLst>
              <a:gd name="connsiteX0" fmla="*/ 0 w 12192000"/>
              <a:gd name="connsiteY0" fmla="*/ 0 h 2513288"/>
              <a:gd name="connsiteX1" fmla="*/ 12192000 w 12192000"/>
              <a:gd name="connsiteY1" fmla="*/ 0 h 2513288"/>
              <a:gd name="connsiteX2" fmla="*/ 12192000 w 12192000"/>
              <a:gd name="connsiteY2" fmla="*/ 2513288 h 2513288"/>
              <a:gd name="connsiteX3" fmla="*/ 0 w 12192000"/>
              <a:gd name="connsiteY3" fmla="*/ 2513288 h 2513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513288">
                <a:moveTo>
                  <a:pt x="0" y="0"/>
                </a:moveTo>
                <a:lnTo>
                  <a:pt x="12192000" y="0"/>
                </a:lnTo>
                <a:lnTo>
                  <a:pt x="12192000" y="2513288"/>
                </a:lnTo>
                <a:lnTo>
                  <a:pt x="0" y="251328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2709460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400629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9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CBCB511F-E5BD-40B4-85BB-42D822D9661B}"/>
              </a:ext>
            </a:extLst>
          </p:cNvPr>
          <p:cNvSpPr>
            <a:spLocks noGrp="1"/>
          </p:cNvSpPr>
          <p:nvPr>
            <p:ph type="pic" sz="quarter" idx="176" hasCustomPrompt="1"/>
          </p:nvPr>
        </p:nvSpPr>
        <p:spPr>
          <a:xfrm>
            <a:off x="4836319" y="1989030"/>
            <a:ext cx="2519363" cy="2455863"/>
          </a:xfrm>
          <a:custGeom>
            <a:avLst/>
            <a:gdLst>
              <a:gd name="connsiteX0" fmla="*/ 84810 w 2519363"/>
              <a:gd name="connsiteY0" fmla="*/ 0 h 2455863"/>
              <a:gd name="connsiteX1" fmla="*/ 2432058 w 2519363"/>
              <a:gd name="connsiteY1" fmla="*/ 0 h 2455863"/>
              <a:gd name="connsiteX2" fmla="*/ 2519363 w 2519363"/>
              <a:gd name="connsiteY2" fmla="*/ 84685 h 2455863"/>
              <a:gd name="connsiteX3" fmla="*/ 2519363 w 2519363"/>
              <a:gd name="connsiteY3" fmla="*/ 2371178 h 2455863"/>
              <a:gd name="connsiteX4" fmla="*/ 2432058 w 2519363"/>
              <a:gd name="connsiteY4" fmla="*/ 2455863 h 2455863"/>
              <a:gd name="connsiteX5" fmla="*/ 84810 w 2519363"/>
              <a:gd name="connsiteY5" fmla="*/ 2455863 h 2455863"/>
              <a:gd name="connsiteX6" fmla="*/ 0 w 2519363"/>
              <a:gd name="connsiteY6" fmla="*/ 2371178 h 2455863"/>
              <a:gd name="connsiteX7" fmla="*/ 0 w 2519363"/>
              <a:gd name="connsiteY7" fmla="*/ 84685 h 2455863"/>
              <a:gd name="connsiteX8" fmla="*/ 84810 w 2519363"/>
              <a:gd name="connsiteY8" fmla="*/ 0 h 2455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19363" h="2455863">
                <a:moveTo>
                  <a:pt x="84810" y="0"/>
                </a:moveTo>
                <a:cubicBezTo>
                  <a:pt x="2432058" y="0"/>
                  <a:pt x="2432058" y="0"/>
                  <a:pt x="2432058" y="0"/>
                </a:cubicBezTo>
                <a:cubicBezTo>
                  <a:pt x="2479452" y="0"/>
                  <a:pt x="2519363" y="37361"/>
                  <a:pt x="2519363" y="84685"/>
                </a:cubicBezTo>
                <a:lnTo>
                  <a:pt x="2519363" y="2371178"/>
                </a:lnTo>
                <a:cubicBezTo>
                  <a:pt x="2519363" y="2418502"/>
                  <a:pt x="2479452" y="2455863"/>
                  <a:pt x="2432058" y="2455863"/>
                </a:cubicBezTo>
                <a:cubicBezTo>
                  <a:pt x="84810" y="2455863"/>
                  <a:pt x="84810" y="2455863"/>
                  <a:pt x="84810" y="2455863"/>
                </a:cubicBezTo>
                <a:cubicBezTo>
                  <a:pt x="37417" y="2455863"/>
                  <a:pt x="0" y="2418502"/>
                  <a:pt x="0" y="2371178"/>
                </a:cubicBezTo>
                <a:cubicBezTo>
                  <a:pt x="0" y="84685"/>
                  <a:pt x="0" y="84685"/>
                  <a:pt x="0" y="84685"/>
                </a:cubicBezTo>
                <a:cubicBezTo>
                  <a:pt x="0" y="37361"/>
                  <a:pt x="37417" y="0"/>
                  <a:pt x="8481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CEB0990C-8049-456F-AB49-22682FE4F769}"/>
              </a:ext>
            </a:extLst>
          </p:cNvPr>
          <p:cNvSpPr>
            <a:spLocks noGrp="1"/>
          </p:cNvSpPr>
          <p:nvPr>
            <p:ph type="pic" sz="quarter" idx="175" hasCustomPrompt="1"/>
          </p:nvPr>
        </p:nvSpPr>
        <p:spPr>
          <a:xfrm>
            <a:off x="945763" y="1989031"/>
            <a:ext cx="2519363" cy="2455863"/>
          </a:xfrm>
          <a:custGeom>
            <a:avLst/>
            <a:gdLst>
              <a:gd name="connsiteX0" fmla="*/ 84810 w 2519363"/>
              <a:gd name="connsiteY0" fmla="*/ 0 h 2455863"/>
              <a:gd name="connsiteX1" fmla="*/ 2432058 w 2519363"/>
              <a:gd name="connsiteY1" fmla="*/ 0 h 2455863"/>
              <a:gd name="connsiteX2" fmla="*/ 2519363 w 2519363"/>
              <a:gd name="connsiteY2" fmla="*/ 84685 h 2455863"/>
              <a:gd name="connsiteX3" fmla="*/ 2519363 w 2519363"/>
              <a:gd name="connsiteY3" fmla="*/ 2371178 h 2455863"/>
              <a:gd name="connsiteX4" fmla="*/ 2432058 w 2519363"/>
              <a:gd name="connsiteY4" fmla="*/ 2455863 h 2455863"/>
              <a:gd name="connsiteX5" fmla="*/ 84810 w 2519363"/>
              <a:gd name="connsiteY5" fmla="*/ 2455863 h 2455863"/>
              <a:gd name="connsiteX6" fmla="*/ 0 w 2519363"/>
              <a:gd name="connsiteY6" fmla="*/ 2371178 h 2455863"/>
              <a:gd name="connsiteX7" fmla="*/ 0 w 2519363"/>
              <a:gd name="connsiteY7" fmla="*/ 84685 h 2455863"/>
              <a:gd name="connsiteX8" fmla="*/ 84810 w 2519363"/>
              <a:gd name="connsiteY8" fmla="*/ 0 h 2455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19363" h="2455863">
                <a:moveTo>
                  <a:pt x="84810" y="0"/>
                </a:moveTo>
                <a:cubicBezTo>
                  <a:pt x="2432058" y="0"/>
                  <a:pt x="2432058" y="0"/>
                  <a:pt x="2432058" y="0"/>
                </a:cubicBezTo>
                <a:cubicBezTo>
                  <a:pt x="2479452" y="0"/>
                  <a:pt x="2519363" y="37361"/>
                  <a:pt x="2519363" y="84685"/>
                </a:cubicBezTo>
                <a:lnTo>
                  <a:pt x="2519363" y="2371178"/>
                </a:lnTo>
                <a:cubicBezTo>
                  <a:pt x="2519363" y="2418502"/>
                  <a:pt x="2479452" y="2455863"/>
                  <a:pt x="2432058" y="2455863"/>
                </a:cubicBezTo>
                <a:cubicBezTo>
                  <a:pt x="84810" y="2455863"/>
                  <a:pt x="84810" y="2455863"/>
                  <a:pt x="84810" y="2455863"/>
                </a:cubicBezTo>
                <a:cubicBezTo>
                  <a:pt x="37416" y="2455863"/>
                  <a:pt x="0" y="2418502"/>
                  <a:pt x="0" y="2371178"/>
                </a:cubicBezTo>
                <a:cubicBezTo>
                  <a:pt x="0" y="84685"/>
                  <a:pt x="0" y="84685"/>
                  <a:pt x="0" y="84685"/>
                </a:cubicBezTo>
                <a:cubicBezTo>
                  <a:pt x="0" y="37361"/>
                  <a:pt x="37416" y="0"/>
                  <a:pt x="8481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D0584F7F-42AB-4E9B-9FAF-7FEFF09BA0D3}"/>
              </a:ext>
            </a:extLst>
          </p:cNvPr>
          <p:cNvSpPr>
            <a:spLocks noGrp="1"/>
          </p:cNvSpPr>
          <p:nvPr>
            <p:ph type="pic" sz="quarter" idx="177" hasCustomPrompt="1"/>
          </p:nvPr>
        </p:nvSpPr>
        <p:spPr>
          <a:xfrm>
            <a:off x="8726875" y="1989031"/>
            <a:ext cx="2519363" cy="2455863"/>
          </a:xfrm>
          <a:custGeom>
            <a:avLst/>
            <a:gdLst>
              <a:gd name="connsiteX0" fmla="*/ 84810 w 2519363"/>
              <a:gd name="connsiteY0" fmla="*/ 0 h 2455863"/>
              <a:gd name="connsiteX1" fmla="*/ 2432058 w 2519363"/>
              <a:gd name="connsiteY1" fmla="*/ 0 h 2455863"/>
              <a:gd name="connsiteX2" fmla="*/ 2519363 w 2519363"/>
              <a:gd name="connsiteY2" fmla="*/ 84685 h 2455863"/>
              <a:gd name="connsiteX3" fmla="*/ 2519363 w 2519363"/>
              <a:gd name="connsiteY3" fmla="*/ 2371178 h 2455863"/>
              <a:gd name="connsiteX4" fmla="*/ 2432058 w 2519363"/>
              <a:gd name="connsiteY4" fmla="*/ 2455863 h 2455863"/>
              <a:gd name="connsiteX5" fmla="*/ 84810 w 2519363"/>
              <a:gd name="connsiteY5" fmla="*/ 2455863 h 2455863"/>
              <a:gd name="connsiteX6" fmla="*/ 0 w 2519363"/>
              <a:gd name="connsiteY6" fmla="*/ 2371178 h 2455863"/>
              <a:gd name="connsiteX7" fmla="*/ 0 w 2519363"/>
              <a:gd name="connsiteY7" fmla="*/ 84685 h 2455863"/>
              <a:gd name="connsiteX8" fmla="*/ 84810 w 2519363"/>
              <a:gd name="connsiteY8" fmla="*/ 0 h 2455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19363" h="2455863">
                <a:moveTo>
                  <a:pt x="84810" y="0"/>
                </a:moveTo>
                <a:cubicBezTo>
                  <a:pt x="2432058" y="0"/>
                  <a:pt x="2432058" y="0"/>
                  <a:pt x="2432058" y="0"/>
                </a:cubicBezTo>
                <a:cubicBezTo>
                  <a:pt x="2479452" y="0"/>
                  <a:pt x="2519363" y="37361"/>
                  <a:pt x="2519363" y="84685"/>
                </a:cubicBezTo>
                <a:lnTo>
                  <a:pt x="2519363" y="2371178"/>
                </a:lnTo>
                <a:cubicBezTo>
                  <a:pt x="2519363" y="2418502"/>
                  <a:pt x="2479452" y="2455863"/>
                  <a:pt x="2432058" y="2455863"/>
                </a:cubicBezTo>
                <a:cubicBezTo>
                  <a:pt x="84810" y="2455863"/>
                  <a:pt x="84810" y="2455863"/>
                  <a:pt x="84810" y="2455863"/>
                </a:cubicBezTo>
                <a:cubicBezTo>
                  <a:pt x="37416" y="2455863"/>
                  <a:pt x="0" y="2418502"/>
                  <a:pt x="0" y="2371178"/>
                </a:cubicBezTo>
                <a:cubicBezTo>
                  <a:pt x="0" y="84685"/>
                  <a:pt x="0" y="84685"/>
                  <a:pt x="0" y="84685"/>
                </a:cubicBezTo>
                <a:cubicBezTo>
                  <a:pt x="0" y="37361"/>
                  <a:pt x="37416" y="0"/>
                  <a:pt x="8481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977823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9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5C19EE78-3CD3-4FF2-A26A-5290DC65A162}"/>
              </a:ext>
            </a:extLst>
          </p:cNvPr>
          <p:cNvSpPr>
            <a:spLocks noGrp="1"/>
          </p:cNvSpPr>
          <p:nvPr>
            <p:ph type="pic" sz="quarter" idx="176" hasCustomPrompt="1"/>
          </p:nvPr>
        </p:nvSpPr>
        <p:spPr>
          <a:xfrm>
            <a:off x="5132869" y="1888890"/>
            <a:ext cx="1926265" cy="1926265"/>
          </a:xfrm>
          <a:custGeom>
            <a:avLst/>
            <a:gdLst>
              <a:gd name="connsiteX0" fmla="*/ 963133 w 1926265"/>
              <a:gd name="connsiteY0" fmla="*/ 0 h 1926265"/>
              <a:gd name="connsiteX1" fmla="*/ 1926265 w 1926265"/>
              <a:gd name="connsiteY1" fmla="*/ 963133 h 1926265"/>
              <a:gd name="connsiteX2" fmla="*/ 963133 w 1926265"/>
              <a:gd name="connsiteY2" fmla="*/ 1926265 h 1926265"/>
              <a:gd name="connsiteX3" fmla="*/ 0 w 1926265"/>
              <a:gd name="connsiteY3" fmla="*/ 963133 h 19262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6265" h="1926265">
                <a:moveTo>
                  <a:pt x="963133" y="0"/>
                </a:moveTo>
                <a:lnTo>
                  <a:pt x="1926265" y="963133"/>
                </a:lnTo>
                <a:lnTo>
                  <a:pt x="963133" y="1926265"/>
                </a:lnTo>
                <a:lnTo>
                  <a:pt x="0" y="96313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5FB4177-C8F0-47E1-B746-EBDA49CFC4D0}"/>
              </a:ext>
            </a:extLst>
          </p:cNvPr>
          <p:cNvSpPr>
            <a:spLocks noGrp="1"/>
          </p:cNvSpPr>
          <p:nvPr>
            <p:ph type="pic" sz="quarter" idx="175" hasCustomPrompt="1"/>
          </p:nvPr>
        </p:nvSpPr>
        <p:spPr>
          <a:xfrm>
            <a:off x="1852638" y="1888890"/>
            <a:ext cx="1926265" cy="1926265"/>
          </a:xfrm>
          <a:custGeom>
            <a:avLst/>
            <a:gdLst>
              <a:gd name="connsiteX0" fmla="*/ 963133 w 1926265"/>
              <a:gd name="connsiteY0" fmla="*/ 0 h 1926265"/>
              <a:gd name="connsiteX1" fmla="*/ 1926265 w 1926265"/>
              <a:gd name="connsiteY1" fmla="*/ 963133 h 1926265"/>
              <a:gd name="connsiteX2" fmla="*/ 963133 w 1926265"/>
              <a:gd name="connsiteY2" fmla="*/ 1926265 h 1926265"/>
              <a:gd name="connsiteX3" fmla="*/ 0 w 1926265"/>
              <a:gd name="connsiteY3" fmla="*/ 963133 h 19262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6265" h="1926265">
                <a:moveTo>
                  <a:pt x="963133" y="0"/>
                </a:moveTo>
                <a:lnTo>
                  <a:pt x="1926265" y="963133"/>
                </a:lnTo>
                <a:lnTo>
                  <a:pt x="963133" y="1926265"/>
                </a:lnTo>
                <a:lnTo>
                  <a:pt x="0" y="96313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C0088A73-807C-442A-9512-60FCF195F19F}"/>
              </a:ext>
            </a:extLst>
          </p:cNvPr>
          <p:cNvSpPr>
            <a:spLocks noGrp="1"/>
          </p:cNvSpPr>
          <p:nvPr>
            <p:ph type="pic" sz="quarter" idx="177" hasCustomPrompt="1"/>
          </p:nvPr>
        </p:nvSpPr>
        <p:spPr>
          <a:xfrm>
            <a:off x="8413099" y="1888890"/>
            <a:ext cx="1926265" cy="1926265"/>
          </a:xfrm>
          <a:custGeom>
            <a:avLst/>
            <a:gdLst>
              <a:gd name="connsiteX0" fmla="*/ 963133 w 1926265"/>
              <a:gd name="connsiteY0" fmla="*/ 0 h 1926265"/>
              <a:gd name="connsiteX1" fmla="*/ 1926265 w 1926265"/>
              <a:gd name="connsiteY1" fmla="*/ 963133 h 1926265"/>
              <a:gd name="connsiteX2" fmla="*/ 963133 w 1926265"/>
              <a:gd name="connsiteY2" fmla="*/ 1926265 h 1926265"/>
              <a:gd name="connsiteX3" fmla="*/ 0 w 1926265"/>
              <a:gd name="connsiteY3" fmla="*/ 963133 h 19262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6265" h="1926265">
                <a:moveTo>
                  <a:pt x="963133" y="0"/>
                </a:moveTo>
                <a:lnTo>
                  <a:pt x="1926265" y="963133"/>
                </a:lnTo>
                <a:lnTo>
                  <a:pt x="963133" y="1926265"/>
                </a:lnTo>
                <a:lnTo>
                  <a:pt x="0" y="96313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28534401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9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C4F59A35-C51C-455A-A943-07D2F28D056E}"/>
              </a:ext>
            </a:extLst>
          </p:cNvPr>
          <p:cNvSpPr>
            <a:spLocks noGrp="1"/>
          </p:cNvSpPr>
          <p:nvPr>
            <p:ph type="pic" sz="quarter" idx="179" hasCustomPrompt="1"/>
          </p:nvPr>
        </p:nvSpPr>
        <p:spPr>
          <a:xfrm>
            <a:off x="0" y="4853118"/>
            <a:ext cx="4476750" cy="2004883"/>
          </a:xfrm>
          <a:custGeom>
            <a:avLst/>
            <a:gdLst>
              <a:gd name="connsiteX0" fmla="*/ 0 w 4476750"/>
              <a:gd name="connsiteY0" fmla="*/ 0 h 2004883"/>
              <a:gd name="connsiteX1" fmla="*/ 4476750 w 4476750"/>
              <a:gd name="connsiteY1" fmla="*/ 0 h 2004883"/>
              <a:gd name="connsiteX2" fmla="*/ 4476750 w 4476750"/>
              <a:gd name="connsiteY2" fmla="*/ 2004883 h 2004883"/>
              <a:gd name="connsiteX3" fmla="*/ 0 w 4476750"/>
              <a:gd name="connsiteY3" fmla="*/ 2004883 h 20048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76750" h="2004883">
                <a:moveTo>
                  <a:pt x="0" y="0"/>
                </a:moveTo>
                <a:lnTo>
                  <a:pt x="4476750" y="0"/>
                </a:lnTo>
                <a:lnTo>
                  <a:pt x="4476750" y="2004883"/>
                </a:lnTo>
                <a:lnTo>
                  <a:pt x="0" y="200488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33A1E17B-83BD-430B-BEB6-D8E02931501D}"/>
              </a:ext>
            </a:extLst>
          </p:cNvPr>
          <p:cNvSpPr>
            <a:spLocks noGrp="1"/>
          </p:cNvSpPr>
          <p:nvPr>
            <p:ph type="pic" sz="quarter" idx="178" hasCustomPrompt="1"/>
          </p:nvPr>
        </p:nvSpPr>
        <p:spPr>
          <a:xfrm>
            <a:off x="9144000" y="4689027"/>
            <a:ext cx="3048000" cy="2168973"/>
          </a:xfrm>
          <a:custGeom>
            <a:avLst/>
            <a:gdLst>
              <a:gd name="connsiteX0" fmla="*/ 0 w 3048000"/>
              <a:gd name="connsiteY0" fmla="*/ 0 h 2168973"/>
              <a:gd name="connsiteX1" fmla="*/ 3048000 w 3048000"/>
              <a:gd name="connsiteY1" fmla="*/ 0 h 2168973"/>
              <a:gd name="connsiteX2" fmla="*/ 3048000 w 3048000"/>
              <a:gd name="connsiteY2" fmla="*/ 2168973 h 2168973"/>
              <a:gd name="connsiteX3" fmla="*/ 0 w 3048000"/>
              <a:gd name="connsiteY3" fmla="*/ 2168973 h 21689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8000" h="2168973">
                <a:moveTo>
                  <a:pt x="0" y="0"/>
                </a:moveTo>
                <a:lnTo>
                  <a:pt x="3048000" y="0"/>
                </a:lnTo>
                <a:lnTo>
                  <a:pt x="3048000" y="2168973"/>
                </a:lnTo>
                <a:lnTo>
                  <a:pt x="0" y="216897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2D8CD0B6-B00D-41EF-8710-AF739EFCE437}"/>
              </a:ext>
            </a:extLst>
          </p:cNvPr>
          <p:cNvSpPr>
            <a:spLocks noGrp="1"/>
          </p:cNvSpPr>
          <p:nvPr>
            <p:ph type="pic" sz="quarter" idx="177" hasCustomPrompt="1"/>
          </p:nvPr>
        </p:nvSpPr>
        <p:spPr>
          <a:xfrm>
            <a:off x="9144000" y="1722213"/>
            <a:ext cx="3048000" cy="2868837"/>
          </a:xfrm>
          <a:custGeom>
            <a:avLst/>
            <a:gdLst>
              <a:gd name="connsiteX0" fmla="*/ 0 w 3048000"/>
              <a:gd name="connsiteY0" fmla="*/ 0 h 2868837"/>
              <a:gd name="connsiteX1" fmla="*/ 3048000 w 3048000"/>
              <a:gd name="connsiteY1" fmla="*/ 0 h 2868837"/>
              <a:gd name="connsiteX2" fmla="*/ 3048000 w 3048000"/>
              <a:gd name="connsiteY2" fmla="*/ 2868837 h 2868837"/>
              <a:gd name="connsiteX3" fmla="*/ 0 w 3048000"/>
              <a:gd name="connsiteY3" fmla="*/ 2868837 h 2868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8000" h="2868837">
                <a:moveTo>
                  <a:pt x="0" y="0"/>
                </a:moveTo>
                <a:lnTo>
                  <a:pt x="3048000" y="0"/>
                </a:lnTo>
                <a:lnTo>
                  <a:pt x="3048000" y="2868837"/>
                </a:lnTo>
                <a:lnTo>
                  <a:pt x="0" y="286883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48CAA507-6C9A-4C89-A7F0-4880D120A329}"/>
              </a:ext>
            </a:extLst>
          </p:cNvPr>
          <p:cNvSpPr>
            <a:spLocks noGrp="1"/>
          </p:cNvSpPr>
          <p:nvPr>
            <p:ph type="pic" sz="quarter" idx="176" hasCustomPrompt="1"/>
          </p:nvPr>
        </p:nvSpPr>
        <p:spPr>
          <a:xfrm>
            <a:off x="4572000" y="1722213"/>
            <a:ext cx="4476750" cy="5135787"/>
          </a:xfrm>
          <a:custGeom>
            <a:avLst/>
            <a:gdLst>
              <a:gd name="connsiteX0" fmla="*/ 0 w 4476750"/>
              <a:gd name="connsiteY0" fmla="*/ 0 h 5135787"/>
              <a:gd name="connsiteX1" fmla="*/ 4476750 w 4476750"/>
              <a:gd name="connsiteY1" fmla="*/ 0 h 5135787"/>
              <a:gd name="connsiteX2" fmla="*/ 4476750 w 4476750"/>
              <a:gd name="connsiteY2" fmla="*/ 5135787 h 5135787"/>
              <a:gd name="connsiteX3" fmla="*/ 0 w 4476750"/>
              <a:gd name="connsiteY3" fmla="*/ 5135787 h 5135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76750" h="5135787">
                <a:moveTo>
                  <a:pt x="0" y="0"/>
                </a:moveTo>
                <a:lnTo>
                  <a:pt x="4476750" y="0"/>
                </a:lnTo>
                <a:lnTo>
                  <a:pt x="4476750" y="5135787"/>
                </a:lnTo>
                <a:lnTo>
                  <a:pt x="0" y="513578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DBFEA8B7-43FA-41B7-85FC-E29A01FB8000}"/>
              </a:ext>
            </a:extLst>
          </p:cNvPr>
          <p:cNvSpPr>
            <a:spLocks noGrp="1"/>
          </p:cNvSpPr>
          <p:nvPr>
            <p:ph type="pic" sz="quarter" idx="175" hasCustomPrompt="1"/>
          </p:nvPr>
        </p:nvSpPr>
        <p:spPr>
          <a:xfrm>
            <a:off x="0" y="1722215"/>
            <a:ext cx="4476750" cy="3021236"/>
          </a:xfrm>
          <a:custGeom>
            <a:avLst/>
            <a:gdLst>
              <a:gd name="connsiteX0" fmla="*/ 0 w 4476750"/>
              <a:gd name="connsiteY0" fmla="*/ 0 h 3021236"/>
              <a:gd name="connsiteX1" fmla="*/ 4476750 w 4476750"/>
              <a:gd name="connsiteY1" fmla="*/ 0 h 3021236"/>
              <a:gd name="connsiteX2" fmla="*/ 4476750 w 4476750"/>
              <a:gd name="connsiteY2" fmla="*/ 3021236 h 3021236"/>
              <a:gd name="connsiteX3" fmla="*/ 0 w 4476750"/>
              <a:gd name="connsiteY3" fmla="*/ 3021236 h 3021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76750" h="3021236">
                <a:moveTo>
                  <a:pt x="0" y="0"/>
                </a:moveTo>
                <a:lnTo>
                  <a:pt x="4476750" y="0"/>
                </a:lnTo>
                <a:lnTo>
                  <a:pt x="4476750" y="3021236"/>
                </a:lnTo>
                <a:lnTo>
                  <a:pt x="0" y="302123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061266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0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0A8CFAC9-2104-4A5A-95C1-10FF6C2DE0F8}"/>
              </a:ext>
            </a:extLst>
          </p:cNvPr>
          <p:cNvSpPr>
            <a:spLocks noGrp="1"/>
          </p:cNvSpPr>
          <p:nvPr>
            <p:ph type="pic" sz="quarter" idx="179" hasCustomPrompt="1"/>
          </p:nvPr>
        </p:nvSpPr>
        <p:spPr>
          <a:xfrm>
            <a:off x="6267451" y="1776417"/>
            <a:ext cx="2962275" cy="2540792"/>
          </a:xfrm>
          <a:custGeom>
            <a:avLst/>
            <a:gdLst>
              <a:gd name="connsiteX0" fmla="*/ 0 w 2962275"/>
              <a:gd name="connsiteY0" fmla="*/ 0 h 2540792"/>
              <a:gd name="connsiteX1" fmla="*/ 2962275 w 2962275"/>
              <a:gd name="connsiteY1" fmla="*/ 0 h 2540792"/>
              <a:gd name="connsiteX2" fmla="*/ 2962275 w 2962275"/>
              <a:gd name="connsiteY2" fmla="*/ 2540792 h 2540792"/>
              <a:gd name="connsiteX3" fmla="*/ 0 w 2962275"/>
              <a:gd name="connsiteY3" fmla="*/ 2540792 h 2540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62275" h="2540792">
                <a:moveTo>
                  <a:pt x="0" y="0"/>
                </a:moveTo>
                <a:lnTo>
                  <a:pt x="2962275" y="0"/>
                </a:lnTo>
                <a:lnTo>
                  <a:pt x="2962275" y="2540792"/>
                </a:lnTo>
                <a:lnTo>
                  <a:pt x="0" y="254079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38BA85F5-A712-4F39-BE26-F7A2D9EF14BE}"/>
              </a:ext>
            </a:extLst>
          </p:cNvPr>
          <p:cNvSpPr>
            <a:spLocks noGrp="1"/>
          </p:cNvSpPr>
          <p:nvPr>
            <p:ph type="pic" sz="quarter" idx="178" hasCustomPrompt="1"/>
          </p:nvPr>
        </p:nvSpPr>
        <p:spPr>
          <a:xfrm>
            <a:off x="0" y="1776418"/>
            <a:ext cx="6267450" cy="5081582"/>
          </a:xfrm>
          <a:custGeom>
            <a:avLst/>
            <a:gdLst>
              <a:gd name="connsiteX0" fmla="*/ 0 w 6267450"/>
              <a:gd name="connsiteY0" fmla="*/ 0 h 5081582"/>
              <a:gd name="connsiteX1" fmla="*/ 6267450 w 6267450"/>
              <a:gd name="connsiteY1" fmla="*/ 0 h 5081582"/>
              <a:gd name="connsiteX2" fmla="*/ 6267450 w 6267450"/>
              <a:gd name="connsiteY2" fmla="*/ 5081582 h 5081582"/>
              <a:gd name="connsiteX3" fmla="*/ 0 w 6267450"/>
              <a:gd name="connsiteY3" fmla="*/ 5081582 h 5081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67450" h="5081582">
                <a:moveTo>
                  <a:pt x="0" y="0"/>
                </a:moveTo>
                <a:lnTo>
                  <a:pt x="6267450" y="0"/>
                </a:lnTo>
                <a:lnTo>
                  <a:pt x="6267450" y="5081582"/>
                </a:lnTo>
                <a:lnTo>
                  <a:pt x="0" y="508158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876105B8-5FAF-4BB4-B915-218416C11E3B}"/>
              </a:ext>
            </a:extLst>
          </p:cNvPr>
          <p:cNvSpPr>
            <a:spLocks noGrp="1"/>
          </p:cNvSpPr>
          <p:nvPr>
            <p:ph type="pic" sz="quarter" idx="180" hasCustomPrompt="1"/>
          </p:nvPr>
        </p:nvSpPr>
        <p:spPr>
          <a:xfrm>
            <a:off x="9229726" y="4317209"/>
            <a:ext cx="2962275" cy="2540792"/>
          </a:xfrm>
          <a:custGeom>
            <a:avLst/>
            <a:gdLst>
              <a:gd name="connsiteX0" fmla="*/ 0 w 2962275"/>
              <a:gd name="connsiteY0" fmla="*/ 0 h 2540792"/>
              <a:gd name="connsiteX1" fmla="*/ 2962275 w 2962275"/>
              <a:gd name="connsiteY1" fmla="*/ 0 h 2540792"/>
              <a:gd name="connsiteX2" fmla="*/ 2962275 w 2962275"/>
              <a:gd name="connsiteY2" fmla="*/ 2540792 h 2540792"/>
              <a:gd name="connsiteX3" fmla="*/ 0 w 2962275"/>
              <a:gd name="connsiteY3" fmla="*/ 2540792 h 2540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62275" h="2540792">
                <a:moveTo>
                  <a:pt x="0" y="0"/>
                </a:moveTo>
                <a:lnTo>
                  <a:pt x="2962275" y="0"/>
                </a:lnTo>
                <a:lnTo>
                  <a:pt x="2962275" y="2540792"/>
                </a:lnTo>
                <a:lnTo>
                  <a:pt x="0" y="254079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18418729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0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AF148855-A177-46DF-A730-0C3C0F2464EF}"/>
              </a:ext>
            </a:extLst>
          </p:cNvPr>
          <p:cNvSpPr>
            <a:spLocks noGrp="1"/>
          </p:cNvSpPr>
          <p:nvPr>
            <p:ph type="pic" sz="quarter" idx="181" hasCustomPrompt="1"/>
          </p:nvPr>
        </p:nvSpPr>
        <p:spPr>
          <a:xfrm>
            <a:off x="0" y="4659086"/>
            <a:ext cx="6995886" cy="2198914"/>
          </a:xfrm>
          <a:custGeom>
            <a:avLst/>
            <a:gdLst>
              <a:gd name="connsiteX0" fmla="*/ 0 w 6995886"/>
              <a:gd name="connsiteY0" fmla="*/ 0 h 2198914"/>
              <a:gd name="connsiteX1" fmla="*/ 6995886 w 6995886"/>
              <a:gd name="connsiteY1" fmla="*/ 0 h 2198914"/>
              <a:gd name="connsiteX2" fmla="*/ 6995886 w 6995886"/>
              <a:gd name="connsiteY2" fmla="*/ 2198914 h 2198914"/>
              <a:gd name="connsiteX3" fmla="*/ 0 w 6995886"/>
              <a:gd name="connsiteY3" fmla="*/ 2198914 h 2198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95886" h="2198914">
                <a:moveTo>
                  <a:pt x="0" y="0"/>
                </a:moveTo>
                <a:lnTo>
                  <a:pt x="6995886" y="0"/>
                </a:lnTo>
                <a:lnTo>
                  <a:pt x="6995886" y="2198914"/>
                </a:lnTo>
                <a:lnTo>
                  <a:pt x="0" y="21989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76A844B-AF68-4B1A-A29D-9609ED0A3B21}"/>
              </a:ext>
            </a:extLst>
          </p:cNvPr>
          <p:cNvSpPr>
            <a:spLocks noGrp="1"/>
          </p:cNvSpPr>
          <p:nvPr>
            <p:ph type="pic" sz="quarter" idx="179" hasCustomPrompt="1"/>
          </p:nvPr>
        </p:nvSpPr>
        <p:spPr>
          <a:xfrm>
            <a:off x="5196115" y="2033588"/>
            <a:ext cx="3454399" cy="2625498"/>
          </a:xfrm>
          <a:custGeom>
            <a:avLst/>
            <a:gdLst>
              <a:gd name="connsiteX0" fmla="*/ 0 w 3454399"/>
              <a:gd name="connsiteY0" fmla="*/ 0 h 2625498"/>
              <a:gd name="connsiteX1" fmla="*/ 3454399 w 3454399"/>
              <a:gd name="connsiteY1" fmla="*/ 0 h 2625498"/>
              <a:gd name="connsiteX2" fmla="*/ 3454399 w 3454399"/>
              <a:gd name="connsiteY2" fmla="*/ 2625498 h 2625498"/>
              <a:gd name="connsiteX3" fmla="*/ 0 w 3454399"/>
              <a:gd name="connsiteY3" fmla="*/ 2625498 h 26254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54399" h="2625498">
                <a:moveTo>
                  <a:pt x="0" y="0"/>
                </a:moveTo>
                <a:lnTo>
                  <a:pt x="3454399" y="0"/>
                </a:lnTo>
                <a:lnTo>
                  <a:pt x="3454399" y="2625498"/>
                </a:lnTo>
                <a:lnTo>
                  <a:pt x="0" y="262549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968871A-F18A-48EF-99A0-51C0ED627F93}"/>
              </a:ext>
            </a:extLst>
          </p:cNvPr>
          <p:cNvSpPr>
            <a:spLocks noGrp="1"/>
          </p:cNvSpPr>
          <p:nvPr>
            <p:ph type="pic" sz="quarter" idx="180" hasCustomPrompt="1"/>
          </p:nvPr>
        </p:nvSpPr>
        <p:spPr>
          <a:xfrm>
            <a:off x="8737601" y="2019690"/>
            <a:ext cx="3454399" cy="2625498"/>
          </a:xfrm>
          <a:custGeom>
            <a:avLst/>
            <a:gdLst>
              <a:gd name="connsiteX0" fmla="*/ 0 w 3454399"/>
              <a:gd name="connsiteY0" fmla="*/ 0 h 2625498"/>
              <a:gd name="connsiteX1" fmla="*/ 3454399 w 3454399"/>
              <a:gd name="connsiteY1" fmla="*/ 0 h 2625498"/>
              <a:gd name="connsiteX2" fmla="*/ 3454399 w 3454399"/>
              <a:gd name="connsiteY2" fmla="*/ 2625498 h 2625498"/>
              <a:gd name="connsiteX3" fmla="*/ 0 w 3454399"/>
              <a:gd name="connsiteY3" fmla="*/ 2625498 h 26254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54399" h="2625498">
                <a:moveTo>
                  <a:pt x="0" y="0"/>
                </a:moveTo>
                <a:lnTo>
                  <a:pt x="3454399" y="0"/>
                </a:lnTo>
                <a:lnTo>
                  <a:pt x="3454399" y="2625498"/>
                </a:lnTo>
                <a:lnTo>
                  <a:pt x="0" y="262549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18813114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0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B6EC8F8F-AAE7-4457-9064-3A72AA0826DC}"/>
              </a:ext>
            </a:extLst>
          </p:cNvPr>
          <p:cNvSpPr>
            <a:spLocks noGrp="1"/>
          </p:cNvSpPr>
          <p:nvPr>
            <p:ph type="pic" sz="quarter" idx="181" hasCustomPrompt="1"/>
          </p:nvPr>
        </p:nvSpPr>
        <p:spPr>
          <a:xfrm>
            <a:off x="7938053" y="2139604"/>
            <a:ext cx="3483103" cy="3829273"/>
          </a:xfrm>
          <a:custGeom>
            <a:avLst/>
            <a:gdLst>
              <a:gd name="connsiteX0" fmla="*/ 0 w 3483103"/>
              <a:gd name="connsiteY0" fmla="*/ 0 h 3829273"/>
              <a:gd name="connsiteX1" fmla="*/ 3483103 w 3483103"/>
              <a:gd name="connsiteY1" fmla="*/ 0 h 3829273"/>
              <a:gd name="connsiteX2" fmla="*/ 3483103 w 3483103"/>
              <a:gd name="connsiteY2" fmla="*/ 3829273 h 3829273"/>
              <a:gd name="connsiteX3" fmla="*/ 0 w 3483103"/>
              <a:gd name="connsiteY3" fmla="*/ 3829273 h 38292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83103" h="3829273">
                <a:moveTo>
                  <a:pt x="0" y="0"/>
                </a:moveTo>
                <a:lnTo>
                  <a:pt x="3483103" y="0"/>
                </a:lnTo>
                <a:lnTo>
                  <a:pt x="3483103" y="3829273"/>
                </a:lnTo>
                <a:lnTo>
                  <a:pt x="0" y="382927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4419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0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ED39A52F-1A7C-4699-B369-11887E87B757}"/>
              </a:ext>
            </a:extLst>
          </p:cNvPr>
          <p:cNvSpPr>
            <a:spLocks noGrp="1"/>
          </p:cNvSpPr>
          <p:nvPr>
            <p:ph type="pic" sz="quarter" idx="181" hasCustomPrompt="1"/>
          </p:nvPr>
        </p:nvSpPr>
        <p:spPr>
          <a:xfrm>
            <a:off x="748529" y="2139605"/>
            <a:ext cx="5753100" cy="4138612"/>
          </a:xfrm>
          <a:custGeom>
            <a:avLst/>
            <a:gdLst>
              <a:gd name="connsiteX0" fmla="*/ 0 w 5753100"/>
              <a:gd name="connsiteY0" fmla="*/ 0 h 4138612"/>
              <a:gd name="connsiteX1" fmla="*/ 5753100 w 5753100"/>
              <a:gd name="connsiteY1" fmla="*/ 0 h 4138612"/>
              <a:gd name="connsiteX2" fmla="*/ 5753100 w 5753100"/>
              <a:gd name="connsiteY2" fmla="*/ 4138612 h 4138612"/>
              <a:gd name="connsiteX3" fmla="*/ 0 w 5753100"/>
              <a:gd name="connsiteY3" fmla="*/ 4138612 h 4138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53100" h="4138612">
                <a:moveTo>
                  <a:pt x="0" y="0"/>
                </a:moveTo>
                <a:lnTo>
                  <a:pt x="5753100" y="0"/>
                </a:lnTo>
                <a:lnTo>
                  <a:pt x="5753100" y="4138612"/>
                </a:lnTo>
                <a:lnTo>
                  <a:pt x="0" y="413861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82201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0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C05EDAA-6B8E-44DF-997E-548922C5269D}"/>
              </a:ext>
            </a:extLst>
          </p:cNvPr>
          <p:cNvSpPr>
            <a:spLocks noGrp="1"/>
          </p:cNvSpPr>
          <p:nvPr>
            <p:ph type="pic" sz="quarter" idx="181" hasCustomPrompt="1"/>
          </p:nvPr>
        </p:nvSpPr>
        <p:spPr>
          <a:xfrm>
            <a:off x="0" y="2191658"/>
            <a:ext cx="5967266" cy="4666343"/>
          </a:xfrm>
          <a:custGeom>
            <a:avLst/>
            <a:gdLst>
              <a:gd name="connsiteX0" fmla="*/ 0 w 5967266"/>
              <a:gd name="connsiteY0" fmla="*/ 0 h 4666343"/>
              <a:gd name="connsiteX1" fmla="*/ 5967266 w 5967266"/>
              <a:gd name="connsiteY1" fmla="*/ 0 h 4666343"/>
              <a:gd name="connsiteX2" fmla="*/ 5967266 w 5967266"/>
              <a:gd name="connsiteY2" fmla="*/ 4666343 h 4666343"/>
              <a:gd name="connsiteX3" fmla="*/ 0 w 5967266"/>
              <a:gd name="connsiteY3" fmla="*/ 4666343 h 4666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67266" h="4666343">
                <a:moveTo>
                  <a:pt x="0" y="0"/>
                </a:moveTo>
                <a:lnTo>
                  <a:pt x="5967266" y="0"/>
                </a:lnTo>
                <a:lnTo>
                  <a:pt x="5967266" y="4666343"/>
                </a:lnTo>
                <a:lnTo>
                  <a:pt x="0" y="4666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91136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0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333D2A91-0839-447B-90C8-CC0F1C3B69A0}"/>
              </a:ext>
            </a:extLst>
          </p:cNvPr>
          <p:cNvSpPr>
            <a:spLocks noGrp="1"/>
          </p:cNvSpPr>
          <p:nvPr>
            <p:ph type="pic" sz="quarter" idx="182" hasCustomPrompt="1"/>
          </p:nvPr>
        </p:nvSpPr>
        <p:spPr>
          <a:xfrm>
            <a:off x="4377114" y="2111747"/>
            <a:ext cx="3437773" cy="3851732"/>
          </a:xfrm>
          <a:custGeom>
            <a:avLst/>
            <a:gdLst>
              <a:gd name="connsiteX0" fmla="*/ 0 w 3437773"/>
              <a:gd name="connsiteY0" fmla="*/ 0 h 3851732"/>
              <a:gd name="connsiteX1" fmla="*/ 3437773 w 3437773"/>
              <a:gd name="connsiteY1" fmla="*/ 0 h 3851732"/>
              <a:gd name="connsiteX2" fmla="*/ 3437773 w 3437773"/>
              <a:gd name="connsiteY2" fmla="*/ 3851732 h 3851732"/>
              <a:gd name="connsiteX3" fmla="*/ 0 w 3437773"/>
              <a:gd name="connsiteY3" fmla="*/ 3851732 h 3851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37773" h="3851732">
                <a:moveTo>
                  <a:pt x="0" y="0"/>
                </a:moveTo>
                <a:lnTo>
                  <a:pt x="3437773" y="0"/>
                </a:lnTo>
                <a:lnTo>
                  <a:pt x="3437773" y="3851732"/>
                </a:lnTo>
                <a:lnTo>
                  <a:pt x="0" y="385173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291DB7D-229C-4475-A7F1-677897EF0C01}"/>
              </a:ext>
            </a:extLst>
          </p:cNvPr>
          <p:cNvSpPr>
            <a:spLocks noGrp="1"/>
          </p:cNvSpPr>
          <p:nvPr>
            <p:ph type="pic" sz="quarter" idx="181" hasCustomPrompt="1"/>
          </p:nvPr>
        </p:nvSpPr>
        <p:spPr>
          <a:xfrm>
            <a:off x="567526" y="2111747"/>
            <a:ext cx="3437773" cy="3851732"/>
          </a:xfrm>
          <a:custGeom>
            <a:avLst/>
            <a:gdLst>
              <a:gd name="connsiteX0" fmla="*/ 0 w 3437773"/>
              <a:gd name="connsiteY0" fmla="*/ 0 h 3851732"/>
              <a:gd name="connsiteX1" fmla="*/ 3437773 w 3437773"/>
              <a:gd name="connsiteY1" fmla="*/ 0 h 3851732"/>
              <a:gd name="connsiteX2" fmla="*/ 3437773 w 3437773"/>
              <a:gd name="connsiteY2" fmla="*/ 3851732 h 3851732"/>
              <a:gd name="connsiteX3" fmla="*/ 0 w 3437773"/>
              <a:gd name="connsiteY3" fmla="*/ 3851732 h 3851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37773" h="3851732">
                <a:moveTo>
                  <a:pt x="0" y="0"/>
                </a:moveTo>
                <a:lnTo>
                  <a:pt x="3437773" y="0"/>
                </a:lnTo>
                <a:lnTo>
                  <a:pt x="3437773" y="3851732"/>
                </a:lnTo>
                <a:lnTo>
                  <a:pt x="0" y="385173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9FB3F34E-DBB4-4AA5-9214-292664F22CF7}"/>
              </a:ext>
            </a:extLst>
          </p:cNvPr>
          <p:cNvSpPr>
            <a:spLocks noGrp="1"/>
          </p:cNvSpPr>
          <p:nvPr>
            <p:ph type="pic" sz="quarter" idx="183" hasCustomPrompt="1"/>
          </p:nvPr>
        </p:nvSpPr>
        <p:spPr>
          <a:xfrm>
            <a:off x="8186703" y="2111747"/>
            <a:ext cx="3437773" cy="3851732"/>
          </a:xfrm>
          <a:custGeom>
            <a:avLst/>
            <a:gdLst>
              <a:gd name="connsiteX0" fmla="*/ 0 w 3437773"/>
              <a:gd name="connsiteY0" fmla="*/ 0 h 3851732"/>
              <a:gd name="connsiteX1" fmla="*/ 3437773 w 3437773"/>
              <a:gd name="connsiteY1" fmla="*/ 0 h 3851732"/>
              <a:gd name="connsiteX2" fmla="*/ 3437773 w 3437773"/>
              <a:gd name="connsiteY2" fmla="*/ 3851732 h 3851732"/>
              <a:gd name="connsiteX3" fmla="*/ 0 w 3437773"/>
              <a:gd name="connsiteY3" fmla="*/ 3851732 h 3851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37773" h="3851732">
                <a:moveTo>
                  <a:pt x="0" y="0"/>
                </a:moveTo>
                <a:lnTo>
                  <a:pt x="3437773" y="0"/>
                </a:lnTo>
                <a:lnTo>
                  <a:pt x="3437773" y="3851732"/>
                </a:lnTo>
                <a:lnTo>
                  <a:pt x="0" y="385173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67533003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0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B054E647-85D3-42AA-8839-303861941D39}"/>
              </a:ext>
            </a:extLst>
          </p:cNvPr>
          <p:cNvSpPr>
            <a:spLocks noGrp="1"/>
          </p:cNvSpPr>
          <p:nvPr>
            <p:ph type="pic" sz="quarter" idx="181" hasCustomPrompt="1"/>
          </p:nvPr>
        </p:nvSpPr>
        <p:spPr>
          <a:xfrm>
            <a:off x="1022776" y="1681846"/>
            <a:ext cx="4639286" cy="4678951"/>
          </a:xfrm>
          <a:custGeom>
            <a:avLst/>
            <a:gdLst>
              <a:gd name="connsiteX0" fmla="*/ 2388440 w 4639286"/>
              <a:gd name="connsiteY0" fmla="*/ 2135914 h 4678951"/>
              <a:gd name="connsiteX1" fmla="*/ 3548743 w 4639286"/>
              <a:gd name="connsiteY1" fmla="*/ 2671290 h 4678951"/>
              <a:gd name="connsiteX2" fmla="*/ 3664292 w 4639286"/>
              <a:gd name="connsiteY2" fmla="*/ 3943290 h 4678951"/>
              <a:gd name="connsiteX3" fmla="*/ 2620501 w 4639286"/>
              <a:gd name="connsiteY3" fmla="*/ 4678951 h 4678951"/>
              <a:gd name="connsiteX4" fmla="*/ 1461161 w 4639286"/>
              <a:gd name="connsiteY4" fmla="*/ 4142612 h 4678951"/>
              <a:gd name="connsiteX5" fmla="*/ 1344649 w 4639286"/>
              <a:gd name="connsiteY5" fmla="*/ 2871575 h 4678951"/>
              <a:gd name="connsiteX6" fmla="*/ 1043791 w 4639286"/>
              <a:gd name="connsiteY6" fmla="*/ 236073 h 4678951"/>
              <a:gd name="connsiteX7" fmla="*/ 2204094 w 4639286"/>
              <a:gd name="connsiteY7" fmla="*/ 771449 h 4678951"/>
              <a:gd name="connsiteX8" fmla="*/ 2319643 w 4639286"/>
              <a:gd name="connsiteY8" fmla="*/ 2043449 h 4678951"/>
              <a:gd name="connsiteX9" fmla="*/ 1275852 w 4639286"/>
              <a:gd name="connsiteY9" fmla="*/ 2779110 h 4678951"/>
              <a:gd name="connsiteX10" fmla="*/ 116512 w 4639286"/>
              <a:gd name="connsiteY10" fmla="*/ 2242771 h 4678951"/>
              <a:gd name="connsiteX11" fmla="*/ 0 w 4639286"/>
              <a:gd name="connsiteY11" fmla="*/ 971734 h 4678951"/>
              <a:gd name="connsiteX12" fmla="*/ 3363434 w 4639286"/>
              <a:gd name="connsiteY12" fmla="*/ 0 h 4678951"/>
              <a:gd name="connsiteX13" fmla="*/ 4523737 w 4639286"/>
              <a:gd name="connsiteY13" fmla="*/ 535376 h 4678951"/>
              <a:gd name="connsiteX14" fmla="*/ 4639286 w 4639286"/>
              <a:gd name="connsiteY14" fmla="*/ 1807376 h 4678951"/>
              <a:gd name="connsiteX15" fmla="*/ 3595495 w 4639286"/>
              <a:gd name="connsiteY15" fmla="*/ 2543037 h 4678951"/>
              <a:gd name="connsiteX16" fmla="*/ 2436155 w 4639286"/>
              <a:gd name="connsiteY16" fmla="*/ 2006698 h 4678951"/>
              <a:gd name="connsiteX17" fmla="*/ 2319643 w 4639286"/>
              <a:gd name="connsiteY17" fmla="*/ 735661 h 4678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4639286" h="4678951">
                <a:moveTo>
                  <a:pt x="2388440" y="2135914"/>
                </a:moveTo>
                <a:lnTo>
                  <a:pt x="3548743" y="2671290"/>
                </a:lnTo>
                <a:lnTo>
                  <a:pt x="3664292" y="3943290"/>
                </a:lnTo>
                <a:lnTo>
                  <a:pt x="2620501" y="4678951"/>
                </a:lnTo>
                <a:lnTo>
                  <a:pt x="1461161" y="4142612"/>
                </a:lnTo>
                <a:lnTo>
                  <a:pt x="1344649" y="2871575"/>
                </a:lnTo>
                <a:close/>
                <a:moveTo>
                  <a:pt x="1043791" y="236073"/>
                </a:moveTo>
                <a:lnTo>
                  <a:pt x="2204094" y="771449"/>
                </a:lnTo>
                <a:lnTo>
                  <a:pt x="2319643" y="2043449"/>
                </a:lnTo>
                <a:lnTo>
                  <a:pt x="1275852" y="2779110"/>
                </a:lnTo>
                <a:lnTo>
                  <a:pt x="116512" y="2242771"/>
                </a:lnTo>
                <a:lnTo>
                  <a:pt x="0" y="971734"/>
                </a:lnTo>
                <a:close/>
                <a:moveTo>
                  <a:pt x="3363434" y="0"/>
                </a:moveTo>
                <a:lnTo>
                  <a:pt x="4523737" y="535376"/>
                </a:lnTo>
                <a:lnTo>
                  <a:pt x="4639286" y="1807376"/>
                </a:lnTo>
                <a:lnTo>
                  <a:pt x="3595495" y="2543037"/>
                </a:lnTo>
                <a:lnTo>
                  <a:pt x="2436155" y="2006698"/>
                </a:lnTo>
                <a:lnTo>
                  <a:pt x="2319643" y="73566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5480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032233"/>
            <a:ext cx="12192000" cy="246719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586724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0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6D6F601-E0B3-40E9-8B5F-5892726776DD}"/>
              </a:ext>
            </a:extLst>
          </p:cNvPr>
          <p:cNvSpPr>
            <a:spLocks noGrp="1"/>
          </p:cNvSpPr>
          <p:nvPr>
            <p:ph type="pic" sz="quarter" idx="183" hasCustomPrompt="1"/>
          </p:nvPr>
        </p:nvSpPr>
        <p:spPr>
          <a:xfrm>
            <a:off x="0" y="2114549"/>
            <a:ext cx="12192000" cy="4054022"/>
          </a:xfrm>
          <a:custGeom>
            <a:avLst/>
            <a:gdLst>
              <a:gd name="connsiteX0" fmla="*/ 0 w 12192000"/>
              <a:gd name="connsiteY0" fmla="*/ 0 h 4054022"/>
              <a:gd name="connsiteX1" fmla="*/ 12192000 w 12192000"/>
              <a:gd name="connsiteY1" fmla="*/ 0 h 4054022"/>
              <a:gd name="connsiteX2" fmla="*/ 12192000 w 12192000"/>
              <a:gd name="connsiteY2" fmla="*/ 4054022 h 4054022"/>
              <a:gd name="connsiteX3" fmla="*/ 0 w 12192000"/>
              <a:gd name="connsiteY3" fmla="*/ 4054022 h 4054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054022">
                <a:moveTo>
                  <a:pt x="0" y="0"/>
                </a:moveTo>
                <a:lnTo>
                  <a:pt x="12192000" y="0"/>
                </a:lnTo>
                <a:lnTo>
                  <a:pt x="12192000" y="4054022"/>
                </a:lnTo>
                <a:lnTo>
                  <a:pt x="0" y="405402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3408416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0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ED37240-DE54-41DA-B335-1A8051BE1987}"/>
              </a:ext>
            </a:extLst>
          </p:cNvPr>
          <p:cNvSpPr>
            <a:spLocks noGrp="1"/>
          </p:cNvSpPr>
          <p:nvPr>
            <p:ph type="pic" sz="quarter" idx="183" hasCustomPrompt="1"/>
          </p:nvPr>
        </p:nvSpPr>
        <p:spPr>
          <a:xfrm>
            <a:off x="5035528" y="1861317"/>
            <a:ext cx="2120944" cy="2120944"/>
          </a:xfrm>
          <a:custGeom>
            <a:avLst/>
            <a:gdLst>
              <a:gd name="connsiteX0" fmla="*/ 1060472 w 2120944"/>
              <a:gd name="connsiteY0" fmla="*/ 0 h 2120944"/>
              <a:gd name="connsiteX1" fmla="*/ 2120944 w 2120944"/>
              <a:gd name="connsiteY1" fmla="*/ 1060472 h 2120944"/>
              <a:gd name="connsiteX2" fmla="*/ 1060472 w 2120944"/>
              <a:gd name="connsiteY2" fmla="*/ 2120944 h 2120944"/>
              <a:gd name="connsiteX3" fmla="*/ 0 w 2120944"/>
              <a:gd name="connsiteY3" fmla="*/ 1060472 h 2120944"/>
              <a:gd name="connsiteX4" fmla="*/ 1060472 w 2120944"/>
              <a:gd name="connsiteY4" fmla="*/ 0 h 2120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0944" h="2120944">
                <a:moveTo>
                  <a:pt x="1060472" y="0"/>
                </a:moveTo>
                <a:cubicBezTo>
                  <a:pt x="1646155" y="0"/>
                  <a:pt x="2120944" y="474789"/>
                  <a:pt x="2120944" y="1060472"/>
                </a:cubicBezTo>
                <a:cubicBezTo>
                  <a:pt x="2120944" y="1646155"/>
                  <a:pt x="1646155" y="2120944"/>
                  <a:pt x="1060472" y="2120944"/>
                </a:cubicBezTo>
                <a:cubicBezTo>
                  <a:pt x="474789" y="2120944"/>
                  <a:pt x="0" y="1646155"/>
                  <a:pt x="0" y="1060472"/>
                </a:cubicBezTo>
                <a:cubicBezTo>
                  <a:pt x="0" y="474789"/>
                  <a:pt x="474789" y="0"/>
                  <a:pt x="106047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20650029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0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0249D57-BDB0-4909-A971-A494C1941EAD}"/>
              </a:ext>
            </a:extLst>
          </p:cNvPr>
          <p:cNvSpPr>
            <a:spLocks noGrp="1"/>
          </p:cNvSpPr>
          <p:nvPr>
            <p:ph type="pic" sz="quarter" idx="183" hasCustomPrompt="1"/>
          </p:nvPr>
        </p:nvSpPr>
        <p:spPr>
          <a:xfrm>
            <a:off x="4395019" y="0"/>
            <a:ext cx="7796980" cy="6859588"/>
          </a:xfrm>
          <a:custGeom>
            <a:avLst/>
            <a:gdLst>
              <a:gd name="connsiteX0" fmla="*/ 2248244 w 7796980"/>
              <a:gd name="connsiteY0" fmla="*/ 0 h 6859588"/>
              <a:gd name="connsiteX1" fmla="*/ 7796980 w 7796980"/>
              <a:gd name="connsiteY1" fmla="*/ 0 h 6859588"/>
              <a:gd name="connsiteX2" fmla="*/ 7796980 w 7796980"/>
              <a:gd name="connsiteY2" fmla="*/ 6859588 h 6859588"/>
              <a:gd name="connsiteX3" fmla="*/ 0 w 7796980"/>
              <a:gd name="connsiteY3" fmla="*/ 6859588 h 6859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96980" h="6859588">
                <a:moveTo>
                  <a:pt x="2248244" y="0"/>
                </a:moveTo>
                <a:lnTo>
                  <a:pt x="7796980" y="0"/>
                </a:lnTo>
                <a:lnTo>
                  <a:pt x="7796980" y="6859588"/>
                </a:lnTo>
                <a:lnTo>
                  <a:pt x="0" y="685958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21906697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D7759510-CB2D-47B0-AF61-1E4EEB4653E7}"/>
              </a:ext>
            </a:extLst>
          </p:cNvPr>
          <p:cNvSpPr>
            <a:spLocks noGrp="1"/>
          </p:cNvSpPr>
          <p:nvPr>
            <p:ph type="pic" sz="quarter" idx="183" hasCustomPrompt="1"/>
          </p:nvPr>
        </p:nvSpPr>
        <p:spPr>
          <a:xfrm>
            <a:off x="0" y="1814514"/>
            <a:ext cx="12192000" cy="3302901"/>
          </a:xfrm>
          <a:custGeom>
            <a:avLst/>
            <a:gdLst>
              <a:gd name="connsiteX0" fmla="*/ 0 w 12192000"/>
              <a:gd name="connsiteY0" fmla="*/ 0 h 3302901"/>
              <a:gd name="connsiteX1" fmla="*/ 12192000 w 12192000"/>
              <a:gd name="connsiteY1" fmla="*/ 0 h 3302901"/>
              <a:gd name="connsiteX2" fmla="*/ 12192000 w 12192000"/>
              <a:gd name="connsiteY2" fmla="*/ 3302901 h 3302901"/>
              <a:gd name="connsiteX3" fmla="*/ 0 w 12192000"/>
              <a:gd name="connsiteY3" fmla="*/ 3302901 h 33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302901">
                <a:moveTo>
                  <a:pt x="0" y="0"/>
                </a:moveTo>
                <a:lnTo>
                  <a:pt x="12192000" y="0"/>
                </a:lnTo>
                <a:lnTo>
                  <a:pt x="12192000" y="3302901"/>
                </a:lnTo>
                <a:lnTo>
                  <a:pt x="0" y="330290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80952467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C330CCBD-4343-4C4F-BCEA-092B42C98638}"/>
              </a:ext>
            </a:extLst>
          </p:cNvPr>
          <p:cNvSpPr>
            <a:spLocks noGrp="1"/>
          </p:cNvSpPr>
          <p:nvPr>
            <p:ph type="pic" sz="quarter" idx="183" hasCustomPrompt="1"/>
          </p:nvPr>
        </p:nvSpPr>
        <p:spPr>
          <a:xfrm>
            <a:off x="715471" y="2033587"/>
            <a:ext cx="3381828" cy="4193041"/>
          </a:xfrm>
          <a:custGeom>
            <a:avLst/>
            <a:gdLst>
              <a:gd name="connsiteX0" fmla="*/ 0 w 3381828"/>
              <a:gd name="connsiteY0" fmla="*/ 0 h 4193041"/>
              <a:gd name="connsiteX1" fmla="*/ 3381828 w 3381828"/>
              <a:gd name="connsiteY1" fmla="*/ 0 h 4193041"/>
              <a:gd name="connsiteX2" fmla="*/ 3381828 w 3381828"/>
              <a:gd name="connsiteY2" fmla="*/ 4193041 h 4193041"/>
              <a:gd name="connsiteX3" fmla="*/ 0 w 3381828"/>
              <a:gd name="connsiteY3" fmla="*/ 4193041 h 4193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1828" h="4193041">
                <a:moveTo>
                  <a:pt x="0" y="0"/>
                </a:moveTo>
                <a:lnTo>
                  <a:pt x="3381828" y="0"/>
                </a:lnTo>
                <a:lnTo>
                  <a:pt x="3381828" y="4193041"/>
                </a:lnTo>
                <a:lnTo>
                  <a:pt x="0" y="419304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E43E2A3F-7659-4C3A-B808-A6014738FA55}"/>
              </a:ext>
            </a:extLst>
          </p:cNvPr>
          <p:cNvSpPr>
            <a:spLocks noGrp="1"/>
          </p:cNvSpPr>
          <p:nvPr>
            <p:ph type="pic" sz="quarter" idx="184" hasCustomPrompt="1"/>
          </p:nvPr>
        </p:nvSpPr>
        <p:spPr>
          <a:xfrm>
            <a:off x="8094701" y="2033587"/>
            <a:ext cx="3381828" cy="4193041"/>
          </a:xfrm>
          <a:custGeom>
            <a:avLst/>
            <a:gdLst>
              <a:gd name="connsiteX0" fmla="*/ 0 w 3381828"/>
              <a:gd name="connsiteY0" fmla="*/ 0 h 4193041"/>
              <a:gd name="connsiteX1" fmla="*/ 3381828 w 3381828"/>
              <a:gd name="connsiteY1" fmla="*/ 0 h 4193041"/>
              <a:gd name="connsiteX2" fmla="*/ 3381828 w 3381828"/>
              <a:gd name="connsiteY2" fmla="*/ 4193041 h 4193041"/>
              <a:gd name="connsiteX3" fmla="*/ 0 w 3381828"/>
              <a:gd name="connsiteY3" fmla="*/ 4193041 h 4193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1828" h="4193041">
                <a:moveTo>
                  <a:pt x="0" y="0"/>
                </a:moveTo>
                <a:lnTo>
                  <a:pt x="3381828" y="0"/>
                </a:lnTo>
                <a:lnTo>
                  <a:pt x="3381828" y="4193041"/>
                </a:lnTo>
                <a:lnTo>
                  <a:pt x="0" y="419304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9152753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96D3A5E-053B-4AE9-878A-856B41882F83}"/>
              </a:ext>
            </a:extLst>
          </p:cNvPr>
          <p:cNvSpPr>
            <a:spLocks noGrp="1"/>
          </p:cNvSpPr>
          <p:nvPr>
            <p:ph type="pic" sz="quarter" idx="184" hasCustomPrompt="1"/>
          </p:nvPr>
        </p:nvSpPr>
        <p:spPr>
          <a:xfrm>
            <a:off x="0" y="0"/>
            <a:ext cx="6019778" cy="6858000"/>
          </a:xfrm>
          <a:custGeom>
            <a:avLst/>
            <a:gdLst>
              <a:gd name="connsiteX0" fmla="*/ 0 w 6019778"/>
              <a:gd name="connsiteY0" fmla="*/ 0 h 6858000"/>
              <a:gd name="connsiteX1" fmla="*/ 6019778 w 6019778"/>
              <a:gd name="connsiteY1" fmla="*/ 0 h 6858000"/>
              <a:gd name="connsiteX2" fmla="*/ 6019778 w 6019778"/>
              <a:gd name="connsiteY2" fmla="*/ 6858000 h 6858000"/>
              <a:gd name="connsiteX3" fmla="*/ 0 w 601977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19778" h="6858000">
                <a:moveTo>
                  <a:pt x="0" y="0"/>
                </a:moveTo>
                <a:lnTo>
                  <a:pt x="6019778" y="0"/>
                </a:lnTo>
                <a:lnTo>
                  <a:pt x="6019778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08702690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DC132F71-CF64-4FDB-9A38-DE26AA9A9E47}"/>
              </a:ext>
            </a:extLst>
          </p:cNvPr>
          <p:cNvSpPr>
            <a:spLocks noGrp="1"/>
          </p:cNvSpPr>
          <p:nvPr>
            <p:ph type="pic" sz="quarter" idx="185" hasCustomPrompt="1"/>
          </p:nvPr>
        </p:nvSpPr>
        <p:spPr>
          <a:xfrm>
            <a:off x="820401" y="4731657"/>
            <a:ext cx="3069427" cy="1480457"/>
          </a:xfrm>
          <a:custGeom>
            <a:avLst/>
            <a:gdLst>
              <a:gd name="connsiteX0" fmla="*/ 0 w 3069427"/>
              <a:gd name="connsiteY0" fmla="*/ 0 h 1480457"/>
              <a:gd name="connsiteX1" fmla="*/ 3069427 w 3069427"/>
              <a:gd name="connsiteY1" fmla="*/ 0 h 1480457"/>
              <a:gd name="connsiteX2" fmla="*/ 3069427 w 3069427"/>
              <a:gd name="connsiteY2" fmla="*/ 1480457 h 1480457"/>
              <a:gd name="connsiteX3" fmla="*/ 0 w 3069427"/>
              <a:gd name="connsiteY3" fmla="*/ 1480457 h 1480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9427" h="1480457">
                <a:moveTo>
                  <a:pt x="0" y="0"/>
                </a:moveTo>
                <a:lnTo>
                  <a:pt x="3069427" y="0"/>
                </a:lnTo>
                <a:lnTo>
                  <a:pt x="3069427" y="1480457"/>
                </a:lnTo>
                <a:lnTo>
                  <a:pt x="0" y="148045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6AA1B05-7DEA-4002-8391-A18C935A2C86}"/>
              </a:ext>
            </a:extLst>
          </p:cNvPr>
          <p:cNvSpPr>
            <a:spLocks noGrp="1"/>
          </p:cNvSpPr>
          <p:nvPr>
            <p:ph type="pic" sz="quarter" idx="184" hasCustomPrompt="1"/>
          </p:nvPr>
        </p:nvSpPr>
        <p:spPr>
          <a:xfrm>
            <a:off x="0" y="0"/>
            <a:ext cx="12192000" cy="3701143"/>
          </a:xfrm>
          <a:custGeom>
            <a:avLst/>
            <a:gdLst>
              <a:gd name="connsiteX0" fmla="*/ 0 w 12192000"/>
              <a:gd name="connsiteY0" fmla="*/ 0 h 3701143"/>
              <a:gd name="connsiteX1" fmla="*/ 12192000 w 12192000"/>
              <a:gd name="connsiteY1" fmla="*/ 0 h 3701143"/>
              <a:gd name="connsiteX2" fmla="*/ 12192000 w 12192000"/>
              <a:gd name="connsiteY2" fmla="*/ 3701143 h 3701143"/>
              <a:gd name="connsiteX3" fmla="*/ 0 w 12192000"/>
              <a:gd name="connsiteY3" fmla="*/ 3701143 h 3701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701143">
                <a:moveTo>
                  <a:pt x="0" y="0"/>
                </a:moveTo>
                <a:lnTo>
                  <a:pt x="12192000" y="0"/>
                </a:lnTo>
                <a:lnTo>
                  <a:pt x="12192000" y="3701143"/>
                </a:lnTo>
                <a:lnTo>
                  <a:pt x="0" y="37011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4870201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A988A1A0-5CEB-4F96-8085-D7CC11CCB5F5}"/>
              </a:ext>
            </a:extLst>
          </p:cNvPr>
          <p:cNvSpPr>
            <a:spLocks noGrp="1"/>
          </p:cNvSpPr>
          <p:nvPr>
            <p:ph type="pic" sz="quarter" idx="186" hasCustomPrompt="1"/>
          </p:nvPr>
        </p:nvSpPr>
        <p:spPr>
          <a:xfrm>
            <a:off x="6096000" y="2118408"/>
            <a:ext cx="2544420" cy="1955317"/>
          </a:xfrm>
          <a:custGeom>
            <a:avLst/>
            <a:gdLst>
              <a:gd name="connsiteX0" fmla="*/ 0 w 2544420"/>
              <a:gd name="connsiteY0" fmla="*/ 0 h 1955317"/>
              <a:gd name="connsiteX1" fmla="*/ 2544420 w 2544420"/>
              <a:gd name="connsiteY1" fmla="*/ 0 h 1955317"/>
              <a:gd name="connsiteX2" fmla="*/ 2544420 w 2544420"/>
              <a:gd name="connsiteY2" fmla="*/ 1955317 h 1955317"/>
              <a:gd name="connsiteX3" fmla="*/ 0 w 2544420"/>
              <a:gd name="connsiteY3" fmla="*/ 1955317 h 1955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44420" h="1955317">
                <a:moveTo>
                  <a:pt x="0" y="0"/>
                </a:moveTo>
                <a:lnTo>
                  <a:pt x="2544420" y="0"/>
                </a:lnTo>
                <a:lnTo>
                  <a:pt x="2544420" y="1955317"/>
                </a:lnTo>
                <a:lnTo>
                  <a:pt x="0" y="195531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B3DC58BC-052D-4CF8-8BC0-58316C79BF4F}"/>
              </a:ext>
            </a:extLst>
          </p:cNvPr>
          <p:cNvSpPr>
            <a:spLocks noGrp="1"/>
          </p:cNvSpPr>
          <p:nvPr>
            <p:ph type="pic" sz="quarter" idx="185" hasCustomPrompt="1"/>
          </p:nvPr>
        </p:nvSpPr>
        <p:spPr>
          <a:xfrm>
            <a:off x="3551580" y="4073726"/>
            <a:ext cx="2544420" cy="1955317"/>
          </a:xfrm>
          <a:custGeom>
            <a:avLst/>
            <a:gdLst>
              <a:gd name="connsiteX0" fmla="*/ 0 w 2544420"/>
              <a:gd name="connsiteY0" fmla="*/ 0 h 1955317"/>
              <a:gd name="connsiteX1" fmla="*/ 2544420 w 2544420"/>
              <a:gd name="connsiteY1" fmla="*/ 0 h 1955317"/>
              <a:gd name="connsiteX2" fmla="*/ 2544420 w 2544420"/>
              <a:gd name="connsiteY2" fmla="*/ 1955317 h 1955317"/>
              <a:gd name="connsiteX3" fmla="*/ 0 w 2544420"/>
              <a:gd name="connsiteY3" fmla="*/ 1955317 h 1955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44420" h="1955317">
                <a:moveTo>
                  <a:pt x="0" y="0"/>
                </a:moveTo>
                <a:lnTo>
                  <a:pt x="2544420" y="0"/>
                </a:lnTo>
                <a:lnTo>
                  <a:pt x="2544420" y="1955317"/>
                </a:lnTo>
                <a:lnTo>
                  <a:pt x="0" y="195531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1569451-0BF0-4F0B-AE2A-7C90C1A4CAA8}"/>
              </a:ext>
            </a:extLst>
          </p:cNvPr>
          <p:cNvSpPr>
            <a:spLocks noGrp="1"/>
          </p:cNvSpPr>
          <p:nvPr>
            <p:ph type="pic" sz="quarter" idx="184" hasCustomPrompt="1"/>
          </p:nvPr>
        </p:nvSpPr>
        <p:spPr>
          <a:xfrm>
            <a:off x="1007160" y="2118408"/>
            <a:ext cx="2544420" cy="1955317"/>
          </a:xfrm>
          <a:custGeom>
            <a:avLst/>
            <a:gdLst>
              <a:gd name="connsiteX0" fmla="*/ 0 w 2544420"/>
              <a:gd name="connsiteY0" fmla="*/ 0 h 1955317"/>
              <a:gd name="connsiteX1" fmla="*/ 2544420 w 2544420"/>
              <a:gd name="connsiteY1" fmla="*/ 0 h 1955317"/>
              <a:gd name="connsiteX2" fmla="*/ 2544420 w 2544420"/>
              <a:gd name="connsiteY2" fmla="*/ 1955317 h 1955317"/>
              <a:gd name="connsiteX3" fmla="*/ 0 w 2544420"/>
              <a:gd name="connsiteY3" fmla="*/ 1955317 h 1955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44420" h="1955317">
                <a:moveTo>
                  <a:pt x="0" y="0"/>
                </a:moveTo>
                <a:lnTo>
                  <a:pt x="2544420" y="0"/>
                </a:lnTo>
                <a:lnTo>
                  <a:pt x="2544420" y="1955317"/>
                </a:lnTo>
                <a:lnTo>
                  <a:pt x="0" y="195531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3CDC0767-7411-4BB8-AF6B-805BB212DE63}"/>
              </a:ext>
            </a:extLst>
          </p:cNvPr>
          <p:cNvSpPr>
            <a:spLocks noGrp="1"/>
          </p:cNvSpPr>
          <p:nvPr>
            <p:ph type="pic" sz="quarter" idx="187" hasCustomPrompt="1"/>
          </p:nvPr>
        </p:nvSpPr>
        <p:spPr>
          <a:xfrm>
            <a:off x="8640420" y="4073725"/>
            <a:ext cx="2544420" cy="1955317"/>
          </a:xfrm>
          <a:custGeom>
            <a:avLst/>
            <a:gdLst>
              <a:gd name="connsiteX0" fmla="*/ 0 w 2544420"/>
              <a:gd name="connsiteY0" fmla="*/ 0 h 1955317"/>
              <a:gd name="connsiteX1" fmla="*/ 2544420 w 2544420"/>
              <a:gd name="connsiteY1" fmla="*/ 0 h 1955317"/>
              <a:gd name="connsiteX2" fmla="*/ 2544420 w 2544420"/>
              <a:gd name="connsiteY2" fmla="*/ 1955317 h 1955317"/>
              <a:gd name="connsiteX3" fmla="*/ 0 w 2544420"/>
              <a:gd name="connsiteY3" fmla="*/ 1955317 h 1955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44420" h="1955317">
                <a:moveTo>
                  <a:pt x="0" y="0"/>
                </a:moveTo>
                <a:lnTo>
                  <a:pt x="2544420" y="0"/>
                </a:lnTo>
                <a:lnTo>
                  <a:pt x="2544420" y="1955317"/>
                </a:lnTo>
                <a:lnTo>
                  <a:pt x="0" y="195531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28033913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4F8B846C-3983-46DA-B580-8313485CB309}"/>
              </a:ext>
            </a:extLst>
          </p:cNvPr>
          <p:cNvSpPr>
            <a:spLocks noGrp="1"/>
          </p:cNvSpPr>
          <p:nvPr>
            <p:ph type="pic" sz="quarter" idx="190" hasCustomPrompt="1"/>
          </p:nvPr>
        </p:nvSpPr>
        <p:spPr>
          <a:xfrm>
            <a:off x="605454" y="4091558"/>
            <a:ext cx="1758201" cy="1749311"/>
          </a:xfrm>
          <a:custGeom>
            <a:avLst/>
            <a:gdLst>
              <a:gd name="connsiteX0" fmla="*/ 0 w 1758201"/>
              <a:gd name="connsiteY0" fmla="*/ 0 h 1749311"/>
              <a:gd name="connsiteX1" fmla="*/ 1758201 w 1758201"/>
              <a:gd name="connsiteY1" fmla="*/ 0 h 1749311"/>
              <a:gd name="connsiteX2" fmla="*/ 1758201 w 1758201"/>
              <a:gd name="connsiteY2" fmla="*/ 1749311 h 1749311"/>
              <a:gd name="connsiteX3" fmla="*/ 0 w 1758201"/>
              <a:gd name="connsiteY3" fmla="*/ 1749311 h 17493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8201" h="1749311">
                <a:moveTo>
                  <a:pt x="0" y="0"/>
                </a:moveTo>
                <a:lnTo>
                  <a:pt x="1758201" y="0"/>
                </a:lnTo>
                <a:lnTo>
                  <a:pt x="1758201" y="1749311"/>
                </a:lnTo>
                <a:lnTo>
                  <a:pt x="0" y="174931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8F1C3B21-60D8-4D0E-B2E1-75CBBAB5D8F5}"/>
              </a:ext>
            </a:extLst>
          </p:cNvPr>
          <p:cNvSpPr>
            <a:spLocks noGrp="1"/>
          </p:cNvSpPr>
          <p:nvPr>
            <p:ph type="pic" sz="quarter" idx="188" hasCustomPrompt="1"/>
          </p:nvPr>
        </p:nvSpPr>
        <p:spPr>
          <a:xfrm>
            <a:off x="619698" y="2207986"/>
            <a:ext cx="1758201" cy="1749311"/>
          </a:xfrm>
          <a:custGeom>
            <a:avLst/>
            <a:gdLst>
              <a:gd name="connsiteX0" fmla="*/ 0 w 1758201"/>
              <a:gd name="connsiteY0" fmla="*/ 0 h 1749311"/>
              <a:gd name="connsiteX1" fmla="*/ 1758201 w 1758201"/>
              <a:gd name="connsiteY1" fmla="*/ 0 h 1749311"/>
              <a:gd name="connsiteX2" fmla="*/ 1758201 w 1758201"/>
              <a:gd name="connsiteY2" fmla="*/ 1749311 h 1749311"/>
              <a:gd name="connsiteX3" fmla="*/ 0 w 1758201"/>
              <a:gd name="connsiteY3" fmla="*/ 1749311 h 17493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8201" h="1749311">
                <a:moveTo>
                  <a:pt x="0" y="0"/>
                </a:moveTo>
                <a:lnTo>
                  <a:pt x="1758201" y="0"/>
                </a:lnTo>
                <a:lnTo>
                  <a:pt x="1758201" y="1749311"/>
                </a:lnTo>
                <a:lnTo>
                  <a:pt x="0" y="174931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3A3FFCCE-37DA-4371-9C70-CCDF0BF1F0F9}"/>
              </a:ext>
            </a:extLst>
          </p:cNvPr>
          <p:cNvSpPr>
            <a:spLocks noGrp="1"/>
          </p:cNvSpPr>
          <p:nvPr>
            <p:ph type="pic" sz="quarter" idx="187" hasCustomPrompt="1"/>
          </p:nvPr>
        </p:nvSpPr>
        <p:spPr>
          <a:xfrm>
            <a:off x="2566382" y="2207985"/>
            <a:ext cx="1758201" cy="1749311"/>
          </a:xfrm>
          <a:custGeom>
            <a:avLst/>
            <a:gdLst>
              <a:gd name="connsiteX0" fmla="*/ 0 w 1758201"/>
              <a:gd name="connsiteY0" fmla="*/ 0 h 1749311"/>
              <a:gd name="connsiteX1" fmla="*/ 1758201 w 1758201"/>
              <a:gd name="connsiteY1" fmla="*/ 0 h 1749311"/>
              <a:gd name="connsiteX2" fmla="*/ 1758201 w 1758201"/>
              <a:gd name="connsiteY2" fmla="*/ 1749311 h 1749311"/>
              <a:gd name="connsiteX3" fmla="*/ 0 w 1758201"/>
              <a:gd name="connsiteY3" fmla="*/ 1749311 h 17493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8201" h="1749311">
                <a:moveTo>
                  <a:pt x="0" y="0"/>
                </a:moveTo>
                <a:lnTo>
                  <a:pt x="1758201" y="0"/>
                </a:lnTo>
                <a:lnTo>
                  <a:pt x="1758201" y="1749311"/>
                </a:lnTo>
                <a:lnTo>
                  <a:pt x="0" y="174931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E8AA2EC5-94CC-49F1-8048-B9A7DB3F9C53}"/>
              </a:ext>
            </a:extLst>
          </p:cNvPr>
          <p:cNvSpPr>
            <a:spLocks noGrp="1"/>
          </p:cNvSpPr>
          <p:nvPr>
            <p:ph type="pic" sz="quarter" idx="189" hasCustomPrompt="1"/>
          </p:nvPr>
        </p:nvSpPr>
        <p:spPr>
          <a:xfrm>
            <a:off x="2552139" y="4091558"/>
            <a:ext cx="1758201" cy="1749311"/>
          </a:xfrm>
          <a:custGeom>
            <a:avLst/>
            <a:gdLst>
              <a:gd name="connsiteX0" fmla="*/ 0 w 1758201"/>
              <a:gd name="connsiteY0" fmla="*/ 0 h 1749311"/>
              <a:gd name="connsiteX1" fmla="*/ 1758201 w 1758201"/>
              <a:gd name="connsiteY1" fmla="*/ 0 h 1749311"/>
              <a:gd name="connsiteX2" fmla="*/ 1758201 w 1758201"/>
              <a:gd name="connsiteY2" fmla="*/ 1749311 h 1749311"/>
              <a:gd name="connsiteX3" fmla="*/ 0 w 1758201"/>
              <a:gd name="connsiteY3" fmla="*/ 1749311 h 17493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8201" h="1749311">
                <a:moveTo>
                  <a:pt x="0" y="0"/>
                </a:moveTo>
                <a:lnTo>
                  <a:pt x="1758201" y="0"/>
                </a:lnTo>
                <a:lnTo>
                  <a:pt x="1758201" y="1749311"/>
                </a:lnTo>
                <a:lnTo>
                  <a:pt x="0" y="174931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83218008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D881A20-85AE-4870-9D28-208551BCB98A}"/>
              </a:ext>
            </a:extLst>
          </p:cNvPr>
          <p:cNvSpPr>
            <a:spLocks noGrp="1"/>
          </p:cNvSpPr>
          <p:nvPr>
            <p:ph type="pic" sz="quarter" idx="189" hasCustomPrompt="1"/>
          </p:nvPr>
        </p:nvSpPr>
        <p:spPr>
          <a:xfrm>
            <a:off x="0" y="0"/>
            <a:ext cx="11886520" cy="6858006"/>
          </a:xfrm>
          <a:custGeom>
            <a:avLst/>
            <a:gdLst>
              <a:gd name="connsiteX0" fmla="*/ 4610099 w 11886520"/>
              <a:gd name="connsiteY0" fmla="*/ 3 h 6858006"/>
              <a:gd name="connsiteX1" fmla="*/ 9176159 w 11886520"/>
              <a:gd name="connsiteY1" fmla="*/ 5 h 6858006"/>
              <a:gd name="connsiteX2" fmla="*/ 6412852 w 11886520"/>
              <a:gd name="connsiteY2" fmla="*/ 3447368 h 6858006"/>
              <a:gd name="connsiteX3" fmla="*/ 8894612 w 11886520"/>
              <a:gd name="connsiteY3" fmla="*/ 3447367 h 6858006"/>
              <a:gd name="connsiteX4" fmla="*/ 8894612 w 11886520"/>
              <a:gd name="connsiteY4" fmla="*/ 3447366 h 6858006"/>
              <a:gd name="connsiteX5" fmla="*/ 6641452 w 11886520"/>
              <a:gd name="connsiteY5" fmla="*/ 3447367 h 6858006"/>
              <a:gd name="connsiteX6" fmla="*/ 9404759 w 11886520"/>
              <a:gd name="connsiteY6" fmla="*/ 4 h 6858006"/>
              <a:gd name="connsiteX7" fmla="*/ 9404761 w 11886520"/>
              <a:gd name="connsiteY7" fmla="*/ 4 h 6858006"/>
              <a:gd name="connsiteX8" fmla="*/ 9404761 w 11886520"/>
              <a:gd name="connsiteY8" fmla="*/ 3 h 6858006"/>
              <a:gd name="connsiteX9" fmla="*/ 11886520 w 11886520"/>
              <a:gd name="connsiteY9" fmla="*/ 3 h 6858006"/>
              <a:gd name="connsiteX10" fmla="*/ 9123212 w 11886520"/>
              <a:gd name="connsiteY10" fmla="*/ 3447365 h 6858006"/>
              <a:gd name="connsiteX11" fmla="*/ 8894614 w 11886520"/>
              <a:gd name="connsiteY11" fmla="*/ 3447366 h 6858006"/>
              <a:gd name="connsiteX12" fmla="*/ 8894613 w 11886520"/>
              <a:gd name="connsiteY12" fmla="*/ 3447367 h 6858006"/>
              <a:gd name="connsiteX13" fmla="*/ 6412853 w 11886520"/>
              <a:gd name="connsiteY13" fmla="*/ 3447368 h 6858006"/>
              <a:gd name="connsiteX14" fmla="*/ 3678984 w 11886520"/>
              <a:gd name="connsiteY14" fmla="*/ 6858006 h 6858006"/>
              <a:gd name="connsiteX15" fmla="*/ 0 w 11886520"/>
              <a:gd name="connsiteY15" fmla="*/ 6858006 h 6858006"/>
              <a:gd name="connsiteX16" fmla="*/ 0 w 11886520"/>
              <a:gd name="connsiteY16" fmla="*/ 5751328 h 6858006"/>
              <a:gd name="connsiteX17" fmla="*/ 2 w 11886520"/>
              <a:gd name="connsiteY17" fmla="*/ 0 h 6858006"/>
              <a:gd name="connsiteX18" fmla="*/ 4381767 w 11886520"/>
              <a:gd name="connsiteY18" fmla="*/ 0 h 6858006"/>
              <a:gd name="connsiteX19" fmla="*/ 2 w 11886520"/>
              <a:gd name="connsiteY19" fmla="*/ 5466467 h 68580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1886520" h="6858006">
                <a:moveTo>
                  <a:pt x="4610099" y="3"/>
                </a:moveTo>
                <a:lnTo>
                  <a:pt x="9176159" y="5"/>
                </a:lnTo>
                <a:lnTo>
                  <a:pt x="6412852" y="3447368"/>
                </a:lnTo>
                <a:lnTo>
                  <a:pt x="8894612" y="3447367"/>
                </a:lnTo>
                <a:lnTo>
                  <a:pt x="8894612" y="3447366"/>
                </a:lnTo>
                <a:lnTo>
                  <a:pt x="6641452" y="3447367"/>
                </a:lnTo>
                <a:lnTo>
                  <a:pt x="9404759" y="4"/>
                </a:lnTo>
                <a:lnTo>
                  <a:pt x="9404761" y="4"/>
                </a:lnTo>
                <a:lnTo>
                  <a:pt x="9404761" y="3"/>
                </a:lnTo>
                <a:lnTo>
                  <a:pt x="11886520" y="3"/>
                </a:lnTo>
                <a:lnTo>
                  <a:pt x="9123212" y="3447365"/>
                </a:lnTo>
                <a:lnTo>
                  <a:pt x="8894614" y="3447366"/>
                </a:lnTo>
                <a:lnTo>
                  <a:pt x="8894613" y="3447367"/>
                </a:lnTo>
                <a:lnTo>
                  <a:pt x="6412853" y="3447368"/>
                </a:lnTo>
                <a:lnTo>
                  <a:pt x="3678984" y="6858006"/>
                </a:lnTo>
                <a:lnTo>
                  <a:pt x="0" y="6858006"/>
                </a:lnTo>
                <a:lnTo>
                  <a:pt x="0" y="5751328"/>
                </a:lnTo>
                <a:close/>
                <a:moveTo>
                  <a:pt x="2" y="0"/>
                </a:moveTo>
                <a:lnTo>
                  <a:pt x="4381767" y="0"/>
                </a:lnTo>
                <a:lnTo>
                  <a:pt x="2" y="546646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4154445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43554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31698367-B74E-4CFF-9CBF-FC7C3D9695DA}"/>
              </a:ext>
            </a:extLst>
          </p:cNvPr>
          <p:cNvSpPr>
            <a:spLocks noGrp="1"/>
          </p:cNvSpPr>
          <p:nvPr>
            <p:ph type="pic" sz="quarter" idx="191" hasCustomPrompt="1"/>
          </p:nvPr>
        </p:nvSpPr>
        <p:spPr>
          <a:xfrm>
            <a:off x="0" y="3517786"/>
            <a:ext cx="12192000" cy="3340213"/>
          </a:xfrm>
          <a:custGeom>
            <a:avLst/>
            <a:gdLst>
              <a:gd name="connsiteX0" fmla="*/ 0 w 12192000"/>
              <a:gd name="connsiteY0" fmla="*/ 0 h 3340213"/>
              <a:gd name="connsiteX1" fmla="*/ 12192000 w 12192000"/>
              <a:gd name="connsiteY1" fmla="*/ 0 h 3340213"/>
              <a:gd name="connsiteX2" fmla="*/ 12192000 w 12192000"/>
              <a:gd name="connsiteY2" fmla="*/ 3340213 h 3340213"/>
              <a:gd name="connsiteX3" fmla="*/ 0 w 12192000"/>
              <a:gd name="connsiteY3" fmla="*/ 3340213 h 33402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340213">
                <a:moveTo>
                  <a:pt x="0" y="0"/>
                </a:moveTo>
                <a:lnTo>
                  <a:pt x="12192000" y="0"/>
                </a:lnTo>
                <a:lnTo>
                  <a:pt x="12192000" y="3340213"/>
                </a:lnTo>
                <a:lnTo>
                  <a:pt x="0" y="33402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8370C86F-801A-422B-AAF2-918C04FF4299}"/>
              </a:ext>
            </a:extLst>
          </p:cNvPr>
          <p:cNvSpPr>
            <a:spLocks noGrp="1"/>
          </p:cNvSpPr>
          <p:nvPr>
            <p:ph type="pic" sz="quarter" idx="189" hasCustomPrompt="1"/>
          </p:nvPr>
        </p:nvSpPr>
        <p:spPr>
          <a:xfrm>
            <a:off x="9144000" y="1908289"/>
            <a:ext cx="3048000" cy="1609498"/>
          </a:xfrm>
          <a:custGeom>
            <a:avLst/>
            <a:gdLst>
              <a:gd name="connsiteX0" fmla="*/ 0 w 3048000"/>
              <a:gd name="connsiteY0" fmla="*/ 0 h 1609498"/>
              <a:gd name="connsiteX1" fmla="*/ 3048000 w 3048000"/>
              <a:gd name="connsiteY1" fmla="*/ 0 h 1609498"/>
              <a:gd name="connsiteX2" fmla="*/ 3048000 w 3048000"/>
              <a:gd name="connsiteY2" fmla="*/ 1609498 h 1609498"/>
              <a:gd name="connsiteX3" fmla="*/ 0 w 3048000"/>
              <a:gd name="connsiteY3" fmla="*/ 1609498 h 16094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8000" h="1609498">
                <a:moveTo>
                  <a:pt x="0" y="0"/>
                </a:moveTo>
                <a:lnTo>
                  <a:pt x="3048000" y="0"/>
                </a:lnTo>
                <a:lnTo>
                  <a:pt x="3048000" y="1609498"/>
                </a:lnTo>
                <a:lnTo>
                  <a:pt x="0" y="160949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1DCC65C2-24D9-4F94-A470-F77112E85858}"/>
              </a:ext>
            </a:extLst>
          </p:cNvPr>
          <p:cNvSpPr>
            <a:spLocks noGrp="1"/>
          </p:cNvSpPr>
          <p:nvPr>
            <p:ph type="pic" sz="quarter" idx="190" hasCustomPrompt="1"/>
          </p:nvPr>
        </p:nvSpPr>
        <p:spPr>
          <a:xfrm>
            <a:off x="6096000" y="1908289"/>
            <a:ext cx="3048000" cy="1609498"/>
          </a:xfrm>
          <a:custGeom>
            <a:avLst/>
            <a:gdLst>
              <a:gd name="connsiteX0" fmla="*/ 0 w 3048000"/>
              <a:gd name="connsiteY0" fmla="*/ 0 h 1609498"/>
              <a:gd name="connsiteX1" fmla="*/ 3048000 w 3048000"/>
              <a:gd name="connsiteY1" fmla="*/ 0 h 1609498"/>
              <a:gd name="connsiteX2" fmla="*/ 3048000 w 3048000"/>
              <a:gd name="connsiteY2" fmla="*/ 1609498 h 1609498"/>
              <a:gd name="connsiteX3" fmla="*/ 0 w 3048000"/>
              <a:gd name="connsiteY3" fmla="*/ 1609498 h 16094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8000" h="1609498">
                <a:moveTo>
                  <a:pt x="0" y="0"/>
                </a:moveTo>
                <a:lnTo>
                  <a:pt x="3048000" y="0"/>
                </a:lnTo>
                <a:lnTo>
                  <a:pt x="3048000" y="1609498"/>
                </a:lnTo>
                <a:lnTo>
                  <a:pt x="0" y="160949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1DCC4B9-43A5-4470-8D0C-065A2605E82E}"/>
              </a:ext>
            </a:extLst>
          </p:cNvPr>
          <p:cNvSpPr>
            <a:spLocks noGrp="1"/>
          </p:cNvSpPr>
          <p:nvPr>
            <p:ph type="pic" sz="quarter" idx="187" hasCustomPrompt="1"/>
          </p:nvPr>
        </p:nvSpPr>
        <p:spPr>
          <a:xfrm>
            <a:off x="3048000" y="1908289"/>
            <a:ext cx="3048000" cy="1609498"/>
          </a:xfrm>
          <a:custGeom>
            <a:avLst/>
            <a:gdLst>
              <a:gd name="connsiteX0" fmla="*/ 0 w 3048000"/>
              <a:gd name="connsiteY0" fmla="*/ 0 h 1609498"/>
              <a:gd name="connsiteX1" fmla="*/ 3048000 w 3048000"/>
              <a:gd name="connsiteY1" fmla="*/ 0 h 1609498"/>
              <a:gd name="connsiteX2" fmla="*/ 3048000 w 3048000"/>
              <a:gd name="connsiteY2" fmla="*/ 1609498 h 1609498"/>
              <a:gd name="connsiteX3" fmla="*/ 0 w 3048000"/>
              <a:gd name="connsiteY3" fmla="*/ 1609498 h 16094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8000" h="1609498">
                <a:moveTo>
                  <a:pt x="0" y="0"/>
                </a:moveTo>
                <a:lnTo>
                  <a:pt x="3048000" y="0"/>
                </a:lnTo>
                <a:lnTo>
                  <a:pt x="3048000" y="1609498"/>
                </a:lnTo>
                <a:lnTo>
                  <a:pt x="0" y="160949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3931F01-E8AB-40D7-9800-94E2FFE5516F}"/>
              </a:ext>
            </a:extLst>
          </p:cNvPr>
          <p:cNvSpPr>
            <a:spLocks noGrp="1"/>
          </p:cNvSpPr>
          <p:nvPr>
            <p:ph type="pic" sz="quarter" idx="188" hasCustomPrompt="1"/>
          </p:nvPr>
        </p:nvSpPr>
        <p:spPr>
          <a:xfrm>
            <a:off x="0" y="1908289"/>
            <a:ext cx="3048000" cy="1609498"/>
          </a:xfrm>
          <a:custGeom>
            <a:avLst/>
            <a:gdLst>
              <a:gd name="connsiteX0" fmla="*/ 0 w 3048000"/>
              <a:gd name="connsiteY0" fmla="*/ 0 h 1609498"/>
              <a:gd name="connsiteX1" fmla="*/ 3048000 w 3048000"/>
              <a:gd name="connsiteY1" fmla="*/ 0 h 1609498"/>
              <a:gd name="connsiteX2" fmla="*/ 3048000 w 3048000"/>
              <a:gd name="connsiteY2" fmla="*/ 1609498 h 1609498"/>
              <a:gd name="connsiteX3" fmla="*/ 0 w 3048000"/>
              <a:gd name="connsiteY3" fmla="*/ 1609498 h 16094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8000" h="1609498">
                <a:moveTo>
                  <a:pt x="0" y="0"/>
                </a:moveTo>
                <a:lnTo>
                  <a:pt x="3048000" y="0"/>
                </a:lnTo>
                <a:lnTo>
                  <a:pt x="3048000" y="1609498"/>
                </a:lnTo>
                <a:lnTo>
                  <a:pt x="0" y="160949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37689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01F993DA-72BA-47E6-97DC-DA1020A22B9D}"/>
              </a:ext>
            </a:extLst>
          </p:cNvPr>
          <p:cNvSpPr>
            <a:spLocks noGrp="1"/>
          </p:cNvSpPr>
          <p:nvPr>
            <p:ph type="pic" sz="quarter" idx="189" hasCustomPrompt="1"/>
          </p:nvPr>
        </p:nvSpPr>
        <p:spPr>
          <a:xfrm>
            <a:off x="9224146" y="2004560"/>
            <a:ext cx="2743200" cy="2743200"/>
          </a:xfrm>
          <a:custGeom>
            <a:avLst/>
            <a:gdLst>
              <a:gd name="connsiteX0" fmla="*/ 1371600 w 2743200"/>
              <a:gd name="connsiteY0" fmla="*/ 0 h 2743200"/>
              <a:gd name="connsiteX1" fmla="*/ 2743200 w 2743200"/>
              <a:gd name="connsiteY1" fmla="*/ 1371600 h 2743200"/>
              <a:gd name="connsiteX2" fmla="*/ 1371600 w 2743200"/>
              <a:gd name="connsiteY2" fmla="*/ 2743200 h 2743200"/>
              <a:gd name="connsiteX3" fmla="*/ 0 w 2743200"/>
              <a:gd name="connsiteY3" fmla="*/ 1371600 h 2743200"/>
              <a:gd name="connsiteX4" fmla="*/ 1371600 w 2743200"/>
              <a:gd name="connsiteY4" fmla="*/ 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43200" h="2743200">
                <a:moveTo>
                  <a:pt x="1371600" y="0"/>
                </a:moveTo>
                <a:cubicBezTo>
                  <a:pt x="2129114" y="0"/>
                  <a:pt x="2743200" y="614086"/>
                  <a:pt x="2743200" y="1371600"/>
                </a:cubicBezTo>
                <a:cubicBezTo>
                  <a:pt x="2743200" y="2129114"/>
                  <a:pt x="2129114" y="2743200"/>
                  <a:pt x="1371600" y="2743200"/>
                </a:cubicBezTo>
                <a:cubicBezTo>
                  <a:pt x="614086" y="2743200"/>
                  <a:pt x="0" y="2129114"/>
                  <a:pt x="0" y="1371600"/>
                </a:cubicBezTo>
                <a:cubicBezTo>
                  <a:pt x="0" y="614086"/>
                  <a:pt x="614086" y="0"/>
                  <a:pt x="13716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7D1A7182-B214-4321-990C-CB9378E45CC8}"/>
              </a:ext>
            </a:extLst>
          </p:cNvPr>
          <p:cNvSpPr>
            <a:spLocks noGrp="1"/>
          </p:cNvSpPr>
          <p:nvPr>
            <p:ph type="pic" sz="quarter" idx="190" hasCustomPrompt="1"/>
          </p:nvPr>
        </p:nvSpPr>
        <p:spPr>
          <a:xfrm>
            <a:off x="6224316" y="2004560"/>
            <a:ext cx="2743200" cy="2743200"/>
          </a:xfrm>
          <a:custGeom>
            <a:avLst/>
            <a:gdLst>
              <a:gd name="connsiteX0" fmla="*/ 1371600 w 2743200"/>
              <a:gd name="connsiteY0" fmla="*/ 0 h 2743200"/>
              <a:gd name="connsiteX1" fmla="*/ 2743200 w 2743200"/>
              <a:gd name="connsiteY1" fmla="*/ 1371600 h 2743200"/>
              <a:gd name="connsiteX2" fmla="*/ 1371600 w 2743200"/>
              <a:gd name="connsiteY2" fmla="*/ 2743200 h 2743200"/>
              <a:gd name="connsiteX3" fmla="*/ 0 w 2743200"/>
              <a:gd name="connsiteY3" fmla="*/ 1371600 h 2743200"/>
              <a:gd name="connsiteX4" fmla="*/ 1371600 w 2743200"/>
              <a:gd name="connsiteY4" fmla="*/ 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43200" h="2743200">
                <a:moveTo>
                  <a:pt x="1371600" y="0"/>
                </a:moveTo>
                <a:cubicBezTo>
                  <a:pt x="2129114" y="0"/>
                  <a:pt x="2743200" y="614086"/>
                  <a:pt x="2743200" y="1371600"/>
                </a:cubicBezTo>
                <a:cubicBezTo>
                  <a:pt x="2743200" y="2129114"/>
                  <a:pt x="2129114" y="2743200"/>
                  <a:pt x="1371600" y="2743200"/>
                </a:cubicBezTo>
                <a:cubicBezTo>
                  <a:pt x="614086" y="2743200"/>
                  <a:pt x="0" y="2129114"/>
                  <a:pt x="0" y="1371600"/>
                </a:cubicBezTo>
                <a:cubicBezTo>
                  <a:pt x="0" y="614086"/>
                  <a:pt x="614086" y="0"/>
                  <a:pt x="13716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10E87D27-61FF-4F9A-8EA6-9E94FC9B6A33}"/>
              </a:ext>
            </a:extLst>
          </p:cNvPr>
          <p:cNvSpPr>
            <a:spLocks noGrp="1"/>
          </p:cNvSpPr>
          <p:nvPr>
            <p:ph type="pic" sz="quarter" idx="187" hasCustomPrompt="1"/>
          </p:nvPr>
        </p:nvSpPr>
        <p:spPr>
          <a:xfrm>
            <a:off x="3224485" y="2004560"/>
            <a:ext cx="2743200" cy="2743200"/>
          </a:xfrm>
          <a:custGeom>
            <a:avLst/>
            <a:gdLst>
              <a:gd name="connsiteX0" fmla="*/ 1371600 w 2743200"/>
              <a:gd name="connsiteY0" fmla="*/ 0 h 2743200"/>
              <a:gd name="connsiteX1" fmla="*/ 2743200 w 2743200"/>
              <a:gd name="connsiteY1" fmla="*/ 1371600 h 2743200"/>
              <a:gd name="connsiteX2" fmla="*/ 1371600 w 2743200"/>
              <a:gd name="connsiteY2" fmla="*/ 2743200 h 2743200"/>
              <a:gd name="connsiteX3" fmla="*/ 0 w 2743200"/>
              <a:gd name="connsiteY3" fmla="*/ 1371600 h 2743200"/>
              <a:gd name="connsiteX4" fmla="*/ 1371600 w 2743200"/>
              <a:gd name="connsiteY4" fmla="*/ 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43200" h="2743200">
                <a:moveTo>
                  <a:pt x="1371600" y="0"/>
                </a:moveTo>
                <a:cubicBezTo>
                  <a:pt x="2129114" y="0"/>
                  <a:pt x="2743200" y="614086"/>
                  <a:pt x="2743200" y="1371600"/>
                </a:cubicBezTo>
                <a:cubicBezTo>
                  <a:pt x="2743200" y="2129114"/>
                  <a:pt x="2129114" y="2743200"/>
                  <a:pt x="1371600" y="2743200"/>
                </a:cubicBezTo>
                <a:cubicBezTo>
                  <a:pt x="614086" y="2743200"/>
                  <a:pt x="0" y="2129114"/>
                  <a:pt x="0" y="1371600"/>
                </a:cubicBezTo>
                <a:cubicBezTo>
                  <a:pt x="0" y="614086"/>
                  <a:pt x="614086" y="0"/>
                  <a:pt x="13716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BF5151B0-85C6-4CFE-B783-1A8B046D3CAC}"/>
              </a:ext>
            </a:extLst>
          </p:cNvPr>
          <p:cNvSpPr>
            <a:spLocks noGrp="1"/>
          </p:cNvSpPr>
          <p:nvPr>
            <p:ph type="pic" sz="quarter" idx="188" hasCustomPrompt="1"/>
          </p:nvPr>
        </p:nvSpPr>
        <p:spPr>
          <a:xfrm>
            <a:off x="224654" y="2004560"/>
            <a:ext cx="2743200" cy="2743200"/>
          </a:xfrm>
          <a:custGeom>
            <a:avLst/>
            <a:gdLst>
              <a:gd name="connsiteX0" fmla="*/ 1371600 w 2743200"/>
              <a:gd name="connsiteY0" fmla="*/ 0 h 2743200"/>
              <a:gd name="connsiteX1" fmla="*/ 2743200 w 2743200"/>
              <a:gd name="connsiteY1" fmla="*/ 1371600 h 2743200"/>
              <a:gd name="connsiteX2" fmla="*/ 1371600 w 2743200"/>
              <a:gd name="connsiteY2" fmla="*/ 2743200 h 2743200"/>
              <a:gd name="connsiteX3" fmla="*/ 0 w 2743200"/>
              <a:gd name="connsiteY3" fmla="*/ 1371600 h 2743200"/>
              <a:gd name="connsiteX4" fmla="*/ 1371600 w 2743200"/>
              <a:gd name="connsiteY4" fmla="*/ 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43200" h="2743200">
                <a:moveTo>
                  <a:pt x="1371600" y="0"/>
                </a:moveTo>
                <a:cubicBezTo>
                  <a:pt x="2129114" y="0"/>
                  <a:pt x="2743200" y="614086"/>
                  <a:pt x="2743200" y="1371600"/>
                </a:cubicBezTo>
                <a:cubicBezTo>
                  <a:pt x="2743200" y="2129114"/>
                  <a:pt x="2129114" y="2743200"/>
                  <a:pt x="1371600" y="2743200"/>
                </a:cubicBezTo>
                <a:cubicBezTo>
                  <a:pt x="614086" y="2743200"/>
                  <a:pt x="0" y="2129114"/>
                  <a:pt x="0" y="1371600"/>
                </a:cubicBezTo>
                <a:cubicBezTo>
                  <a:pt x="0" y="614086"/>
                  <a:pt x="614086" y="0"/>
                  <a:pt x="13716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084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7D50AB37-F43C-4678-8C7F-7288677CED99}"/>
              </a:ext>
            </a:extLst>
          </p:cNvPr>
          <p:cNvSpPr>
            <a:spLocks noGrp="1"/>
          </p:cNvSpPr>
          <p:nvPr>
            <p:ph type="pic" sz="quarter" idx="190" hasCustomPrompt="1"/>
          </p:nvPr>
        </p:nvSpPr>
        <p:spPr>
          <a:xfrm>
            <a:off x="8686800" y="1814512"/>
            <a:ext cx="3505200" cy="3671889"/>
          </a:xfrm>
          <a:custGeom>
            <a:avLst/>
            <a:gdLst>
              <a:gd name="connsiteX0" fmla="*/ 0 w 3505200"/>
              <a:gd name="connsiteY0" fmla="*/ 0 h 3671889"/>
              <a:gd name="connsiteX1" fmla="*/ 3505200 w 3505200"/>
              <a:gd name="connsiteY1" fmla="*/ 0 h 3671889"/>
              <a:gd name="connsiteX2" fmla="*/ 3505200 w 3505200"/>
              <a:gd name="connsiteY2" fmla="*/ 3671889 h 3671889"/>
              <a:gd name="connsiteX3" fmla="*/ 0 w 3505200"/>
              <a:gd name="connsiteY3" fmla="*/ 3671889 h 3671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05200" h="3671889">
                <a:moveTo>
                  <a:pt x="0" y="0"/>
                </a:moveTo>
                <a:lnTo>
                  <a:pt x="3505200" y="0"/>
                </a:lnTo>
                <a:lnTo>
                  <a:pt x="3505200" y="3671889"/>
                </a:lnTo>
                <a:lnTo>
                  <a:pt x="0" y="367188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A0CC331E-8389-4021-91B1-757517E8F28E}"/>
              </a:ext>
            </a:extLst>
          </p:cNvPr>
          <p:cNvSpPr>
            <a:spLocks noGrp="1"/>
          </p:cNvSpPr>
          <p:nvPr>
            <p:ph type="pic" sz="quarter" idx="189" hasCustomPrompt="1"/>
          </p:nvPr>
        </p:nvSpPr>
        <p:spPr>
          <a:xfrm>
            <a:off x="4210050" y="1814512"/>
            <a:ext cx="4476750" cy="1766887"/>
          </a:xfrm>
          <a:custGeom>
            <a:avLst/>
            <a:gdLst>
              <a:gd name="connsiteX0" fmla="*/ 0 w 4476750"/>
              <a:gd name="connsiteY0" fmla="*/ 0 h 1766887"/>
              <a:gd name="connsiteX1" fmla="*/ 4476750 w 4476750"/>
              <a:gd name="connsiteY1" fmla="*/ 0 h 1766887"/>
              <a:gd name="connsiteX2" fmla="*/ 4476750 w 4476750"/>
              <a:gd name="connsiteY2" fmla="*/ 1766887 h 1766887"/>
              <a:gd name="connsiteX3" fmla="*/ 0 w 4476750"/>
              <a:gd name="connsiteY3" fmla="*/ 1766887 h 1766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76750" h="1766887">
                <a:moveTo>
                  <a:pt x="0" y="0"/>
                </a:moveTo>
                <a:lnTo>
                  <a:pt x="4476750" y="0"/>
                </a:lnTo>
                <a:lnTo>
                  <a:pt x="4476750" y="1766887"/>
                </a:lnTo>
                <a:lnTo>
                  <a:pt x="0" y="176688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6F960233-7387-4AB8-B055-80D61B7FDED4}"/>
              </a:ext>
            </a:extLst>
          </p:cNvPr>
          <p:cNvSpPr>
            <a:spLocks noGrp="1"/>
          </p:cNvSpPr>
          <p:nvPr>
            <p:ph type="pic" sz="quarter" idx="188" hasCustomPrompt="1"/>
          </p:nvPr>
        </p:nvSpPr>
        <p:spPr>
          <a:xfrm>
            <a:off x="0" y="1814512"/>
            <a:ext cx="4210050" cy="1766887"/>
          </a:xfrm>
          <a:custGeom>
            <a:avLst/>
            <a:gdLst>
              <a:gd name="connsiteX0" fmla="*/ 0 w 4210050"/>
              <a:gd name="connsiteY0" fmla="*/ 0 h 1766887"/>
              <a:gd name="connsiteX1" fmla="*/ 4210050 w 4210050"/>
              <a:gd name="connsiteY1" fmla="*/ 0 h 1766887"/>
              <a:gd name="connsiteX2" fmla="*/ 4210050 w 4210050"/>
              <a:gd name="connsiteY2" fmla="*/ 1766887 h 1766887"/>
              <a:gd name="connsiteX3" fmla="*/ 0 w 4210050"/>
              <a:gd name="connsiteY3" fmla="*/ 1766887 h 1766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10050" h="1766887">
                <a:moveTo>
                  <a:pt x="0" y="0"/>
                </a:moveTo>
                <a:lnTo>
                  <a:pt x="4210050" y="0"/>
                </a:lnTo>
                <a:lnTo>
                  <a:pt x="4210050" y="1766887"/>
                </a:lnTo>
                <a:lnTo>
                  <a:pt x="0" y="176688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65080183-5E58-4A1C-9F3A-C79663BC99AE}"/>
              </a:ext>
            </a:extLst>
          </p:cNvPr>
          <p:cNvSpPr>
            <a:spLocks noGrp="1"/>
          </p:cNvSpPr>
          <p:nvPr>
            <p:ph type="pic" sz="quarter" idx="191" hasCustomPrompt="1"/>
          </p:nvPr>
        </p:nvSpPr>
        <p:spPr>
          <a:xfrm>
            <a:off x="0" y="3581399"/>
            <a:ext cx="8686800" cy="1905001"/>
          </a:xfrm>
          <a:custGeom>
            <a:avLst/>
            <a:gdLst>
              <a:gd name="connsiteX0" fmla="*/ 0 w 8686800"/>
              <a:gd name="connsiteY0" fmla="*/ 0 h 1905001"/>
              <a:gd name="connsiteX1" fmla="*/ 8686800 w 8686800"/>
              <a:gd name="connsiteY1" fmla="*/ 0 h 1905001"/>
              <a:gd name="connsiteX2" fmla="*/ 8686800 w 8686800"/>
              <a:gd name="connsiteY2" fmla="*/ 1905001 h 1905001"/>
              <a:gd name="connsiteX3" fmla="*/ 0 w 8686800"/>
              <a:gd name="connsiteY3" fmla="*/ 1905001 h 1905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86800" h="1905001">
                <a:moveTo>
                  <a:pt x="0" y="0"/>
                </a:moveTo>
                <a:lnTo>
                  <a:pt x="8686800" y="0"/>
                </a:lnTo>
                <a:lnTo>
                  <a:pt x="8686800" y="1905001"/>
                </a:lnTo>
                <a:lnTo>
                  <a:pt x="0" y="190500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91893601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7D89B823-312D-4294-8179-B9FCBB638395}"/>
              </a:ext>
            </a:extLst>
          </p:cNvPr>
          <p:cNvSpPr>
            <a:spLocks noGrp="1"/>
          </p:cNvSpPr>
          <p:nvPr>
            <p:ph type="pic" sz="quarter" idx="191" hasCustomPrompt="1"/>
          </p:nvPr>
        </p:nvSpPr>
        <p:spPr>
          <a:xfrm>
            <a:off x="0" y="1959429"/>
            <a:ext cx="12192000" cy="2960913"/>
          </a:xfrm>
          <a:custGeom>
            <a:avLst/>
            <a:gdLst>
              <a:gd name="connsiteX0" fmla="*/ 0 w 12192000"/>
              <a:gd name="connsiteY0" fmla="*/ 0 h 2960913"/>
              <a:gd name="connsiteX1" fmla="*/ 12192000 w 12192000"/>
              <a:gd name="connsiteY1" fmla="*/ 0 h 2960913"/>
              <a:gd name="connsiteX2" fmla="*/ 12192000 w 12192000"/>
              <a:gd name="connsiteY2" fmla="*/ 2960913 h 2960913"/>
              <a:gd name="connsiteX3" fmla="*/ 0 w 12192000"/>
              <a:gd name="connsiteY3" fmla="*/ 2960913 h 2960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960913">
                <a:moveTo>
                  <a:pt x="0" y="0"/>
                </a:moveTo>
                <a:lnTo>
                  <a:pt x="12192000" y="0"/>
                </a:lnTo>
                <a:lnTo>
                  <a:pt x="12192000" y="2960913"/>
                </a:lnTo>
                <a:lnTo>
                  <a:pt x="0" y="29609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0665903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6D4E5DB0-3F54-4A91-A628-C37EE9E09756}"/>
              </a:ext>
            </a:extLst>
          </p:cNvPr>
          <p:cNvSpPr>
            <a:spLocks noGrp="1"/>
          </p:cNvSpPr>
          <p:nvPr>
            <p:ph type="pic" sz="quarter" idx="191" hasCustomPrompt="1"/>
          </p:nvPr>
        </p:nvSpPr>
        <p:spPr>
          <a:xfrm>
            <a:off x="855571" y="2162629"/>
            <a:ext cx="6416086" cy="3846287"/>
          </a:xfrm>
          <a:custGeom>
            <a:avLst/>
            <a:gdLst>
              <a:gd name="connsiteX0" fmla="*/ 0 w 6416086"/>
              <a:gd name="connsiteY0" fmla="*/ 0 h 3846287"/>
              <a:gd name="connsiteX1" fmla="*/ 6416086 w 6416086"/>
              <a:gd name="connsiteY1" fmla="*/ 0 h 3846287"/>
              <a:gd name="connsiteX2" fmla="*/ 6416086 w 6416086"/>
              <a:gd name="connsiteY2" fmla="*/ 3846287 h 3846287"/>
              <a:gd name="connsiteX3" fmla="*/ 0 w 6416086"/>
              <a:gd name="connsiteY3" fmla="*/ 3846287 h 3846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16086" h="3846287">
                <a:moveTo>
                  <a:pt x="0" y="0"/>
                </a:moveTo>
                <a:lnTo>
                  <a:pt x="6416086" y="0"/>
                </a:lnTo>
                <a:lnTo>
                  <a:pt x="6416086" y="3846287"/>
                </a:lnTo>
                <a:lnTo>
                  <a:pt x="0" y="384628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63752357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6D2A97F1-324C-4589-B3FD-A4E3B6411D63}"/>
              </a:ext>
            </a:extLst>
          </p:cNvPr>
          <p:cNvSpPr>
            <a:spLocks noGrp="1"/>
          </p:cNvSpPr>
          <p:nvPr>
            <p:ph type="pic" sz="quarter" idx="191" hasCustomPrompt="1"/>
          </p:nvPr>
        </p:nvSpPr>
        <p:spPr>
          <a:xfrm>
            <a:off x="0" y="1944914"/>
            <a:ext cx="12192000" cy="4913086"/>
          </a:xfrm>
          <a:custGeom>
            <a:avLst/>
            <a:gdLst>
              <a:gd name="connsiteX0" fmla="*/ 0 w 12192000"/>
              <a:gd name="connsiteY0" fmla="*/ 0 h 4913086"/>
              <a:gd name="connsiteX1" fmla="*/ 12192000 w 12192000"/>
              <a:gd name="connsiteY1" fmla="*/ 0 h 4913086"/>
              <a:gd name="connsiteX2" fmla="*/ 12192000 w 12192000"/>
              <a:gd name="connsiteY2" fmla="*/ 4913086 h 4913086"/>
              <a:gd name="connsiteX3" fmla="*/ 0 w 12192000"/>
              <a:gd name="connsiteY3" fmla="*/ 4913086 h 4913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913086">
                <a:moveTo>
                  <a:pt x="0" y="0"/>
                </a:moveTo>
                <a:lnTo>
                  <a:pt x="12192000" y="0"/>
                </a:lnTo>
                <a:lnTo>
                  <a:pt x="12192000" y="4913086"/>
                </a:lnTo>
                <a:lnTo>
                  <a:pt x="0" y="491308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52300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B913D443-E02A-422A-8894-3E2AA5453E0E}"/>
              </a:ext>
            </a:extLst>
          </p:cNvPr>
          <p:cNvSpPr>
            <a:spLocks noGrp="1"/>
          </p:cNvSpPr>
          <p:nvPr>
            <p:ph type="pic" sz="quarter" idx="191" hasCustomPrompt="1"/>
          </p:nvPr>
        </p:nvSpPr>
        <p:spPr>
          <a:xfrm>
            <a:off x="4064000" y="2033589"/>
            <a:ext cx="4064000" cy="3817257"/>
          </a:xfrm>
          <a:custGeom>
            <a:avLst/>
            <a:gdLst>
              <a:gd name="connsiteX0" fmla="*/ 0 w 4064000"/>
              <a:gd name="connsiteY0" fmla="*/ 0 h 3817257"/>
              <a:gd name="connsiteX1" fmla="*/ 4064000 w 4064000"/>
              <a:gd name="connsiteY1" fmla="*/ 0 h 3817257"/>
              <a:gd name="connsiteX2" fmla="*/ 4064000 w 4064000"/>
              <a:gd name="connsiteY2" fmla="*/ 3817257 h 3817257"/>
              <a:gd name="connsiteX3" fmla="*/ 0 w 4064000"/>
              <a:gd name="connsiteY3" fmla="*/ 3817257 h 3817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4000" h="3817257">
                <a:moveTo>
                  <a:pt x="0" y="0"/>
                </a:moveTo>
                <a:lnTo>
                  <a:pt x="4064000" y="0"/>
                </a:lnTo>
                <a:lnTo>
                  <a:pt x="4064000" y="3817257"/>
                </a:lnTo>
                <a:lnTo>
                  <a:pt x="0" y="381725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9894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013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3489"/>
            <a:ext cx="12192000" cy="6856099"/>
          </a:xfrm>
          <a:custGeom>
            <a:avLst/>
            <a:gdLst>
              <a:gd name="connsiteX0" fmla="*/ 0 w 2978150"/>
              <a:gd name="connsiteY0" fmla="*/ 0 h 2487613"/>
              <a:gd name="connsiteX1" fmla="*/ 2978150 w 2978150"/>
              <a:gd name="connsiteY1" fmla="*/ 0 h 2487613"/>
              <a:gd name="connsiteX2" fmla="*/ 2978150 w 2978150"/>
              <a:gd name="connsiteY2" fmla="*/ 2487613 h 2487613"/>
              <a:gd name="connsiteX3" fmla="*/ 0 w 2978150"/>
              <a:gd name="connsiteY3" fmla="*/ 2487613 h 2487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150" h="2487613">
                <a:moveTo>
                  <a:pt x="0" y="0"/>
                </a:moveTo>
                <a:lnTo>
                  <a:pt x="2978150" y="0"/>
                </a:lnTo>
                <a:lnTo>
                  <a:pt x="2978150" y="2487613"/>
                </a:lnTo>
                <a:lnTo>
                  <a:pt x="0" y="24876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180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6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E531C822-2429-45CF-B703-DCB6BF04F56E}"/>
              </a:ext>
            </a:extLst>
          </p:cNvPr>
          <p:cNvSpPr>
            <a:spLocks noGrp="1"/>
          </p:cNvSpPr>
          <p:nvPr>
            <p:ph type="pic" sz="quarter" idx="146" hasCustomPrompt="1"/>
          </p:nvPr>
        </p:nvSpPr>
        <p:spPr>
          <a:xfrm>
            <a:off x="0" y="1928746"/>
            <a:ext cx="12192000" cy="2487613"/>
          </a:xfrm>
          <a:custGeom>
            <a:avLst/>
            <a:gdLst>
              <a:gd name="connsiteX0" fmla="*/ 0 w 12192000"/>
              <a:gd name="connsiteY0" fmla="*/ 0 h 2487613"/>
              <a:gd name="connsiteX1" fmla="*/ 12192000 w 12192000"/>
              <a:gd name="connsiteY1" fmla="*/ 0 h 2487613"/>
              <a:gd name="connsiteX2" fmla="*/ 12192000 w 12192000"/>
              <a:gd name="connsiteY2" fmla="*/ 2487613 h 2487613"/>
              <a:gd name="connsiteX3" fmla="*/ 0 w 12192000"/>
              <a:gd name="connsiteY3" fmla="*/ 2487613 h 2487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487613">
                <a:moveTo>
                  <a:pt x="0" y="0"/>
                </a:moveTo>
                <a:lnTo>
                  <a:pt x="12192000" y="0"/>
                </a:lnTo>
                <a:lnTo>
                  <a:pt x="12192000" y="2487613"/>
                </a:lnTo>
                <a:lnTo>
                  <a:pt x="0" y="24876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4415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6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CD9AC36-5392-4538-9B2E-EEA5972A1A17}"/>
              </a:ext>
            </a:extLst>
          </p:cNvPr>
          <p:cNvSpPr>
            <a:spLocks noGrp="1"/>
          </p:cNvSpPr>
          <p:nvPr>
            <p:ph type="pic" sz="quarter" idx="146" hasCustomPrompt="1"/>
          </p:nvPr>
        </p:nvSpPr>
        <p:spPr>
          <a:xfrm>
            <a:off x="0" y="1894571"/>
            <a:ext cx="5702300" cy="4482416"/>
          </a:xfrm>
          <a:custGeom>
            <a:avLst/>
            <a:gdLst>
              <a:gd name="connsiteX0" fmla="*/ 0 w 5702300"/>
              <a:gd name="connsiteY0" fmla="*/ 0 h 4482416"/>
              <a:gd name="connsiteX1" fmla="*/ 5702300 w 5702300"/>
              <a:gd name="connsiteY1" fmla="*/ 0 h 4482416"/>
              <a:gd name="connsiteX2" fmla="*/ 5702300 w 5702300"/>
              <a:gd name="connsiteY2" fmla="*/ 4482416 h 4482416"/>
              <a:gd name="connsiteX3" fmla="*/ 0 w 5702300"/>
              <a:gd name="connsiteY3" fmla="*/ 4482416 h 4482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02300" h="4482416">
                <a:moveTo>
                  <a:pt x="0" y="0"/>
                </a:moveTo>
                <a:lnTo>
                  <a:pt x="5702300" y="0"/>
                </a:lnTo>
                <a:lnTo>
                  <a:pt x="5702300" y="4482416"/>
                </a:lnTo>
                <a:lnTo>
                  <a:pt x="0" y="448241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067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7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D2BD669-988E-4E96-BB2F-A49B76906CBD}"/>
              </a:ext>
            </a:extLst>
          </p:cNvPr>
          <p:cNvSpPr>
            <a:spLocks noGrp="1"/>
          </p:cNvSpPr>
          <p:nvPr>
            <p:ph type="pic" sz="quarter" idx="168" hasCustomPrompt="1"/>
          </p:nvPr>
        </p:nvSpPr>
        <p:spPr>
          <a:xfrm>
            <a:off x="0" y="4464423"/>
            <a:ext cx="12191999" cy="2393577"/>
          </a:xfrm>
          <a:custGeom>
            <a:avLst/>
            <a:gdLst>
              <a:gd name="connsiteX0" fmla="*/ 0 w 12191999"/>
              <a:gd name="connsiteY0" fmla="*/ 0 h 2393577"/>
              <a:gd name="connsiteX1" fmla="*/ 12191999 w 12191999"/>
              <a:gd name="connsiteY1" fmla="*/ 0 h 2393577"/>
              <a:gd name="connsiteX2" fmla="*/ 12191999 w 12191999"/>
              <a:gd name="connsiteY2" fmla="*/ 2393577 h 2393577"/>
              <a:gd name="connsiteX3" fmla="*/ 0 w 12191999"/>
              <a:gd name="connsiteY3" fmla="*/ 2393577 h 23935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2393577">
                <a:moveTo>
                  <a:pt x="0" y="0"/>
                </a:moveTo>
                <a:lnTo>
                  <a:pt x="12191999" y="0"/>
                </a:lnTo>
                <a:lnTo>
                  <a:pt x="12191999" y="2393577"/>
                </a:lnTo>
                <a:lnTo>
                  <a:pt x="0" y="239357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8488685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 userDrawn="1"/>
        </p:nvSpPr>
        <p:spPr>
          <a:xfrm>
            <a:off x="11327674" y="0"/>
            <a:ext cx="391886" cy="83275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1237"/>
            <a:ext cx="10515600" cy="6799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11304542" y="481237"/>
            <a:ext cx="438150" cy="311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0FDCCA45-55DD-4B3F-8C12-CFB164C9A4F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9064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3" r:id="rId3"/>
    <p:sldLayoutId id="2147483650" r:id="rId4"/>
    <p:sldLayoutId id="2147483713" r:id="rId5"/>
    <p:sldLayoutId id="2147483723" r:id="rId6"/>
    <p:sldLayoutId id="2147484124" r:id="rId7"/>
    <p:sldLayoutId id="2147484126" r:id="rId8"/>
    <p:sldLayoutId id="2147484228" r:id="rId9"/>
    <p:sldLayoutId id="2147484242" r:id="rId10"/>
    <p:sldLayoutId id="2147484245" r:id="rId11"/>
    <p:sldLayoutId id="2147484246" r:id="rId12"/>
    <p:sldLayoutId id="2147484247" r:id="rId13"/>
    <p:sldLayoutId id="2147484248" r:id="rId14"/>
    <p:sldLayoutId id="2147484249" r:id="rId15"/>
    <p:sldLayoutId id="2147484250" r:id="rId16"/>
    <p:sldLayoutId id="2147484251" r:id="rId17"/>
    <p:sldLayoutId id="2147484252" r:id="rId18"/>
    <p:sldLayoutId id="2147484253" r:id="rId19"/>
    <p:sldLayoutId id="2147484254" r:id="rId20"/>
    <p:sldLayoutId id="2147484255" r:id="rId21"/>
    <p:sldLayoutId id="2147484256" r:id="rId22"/>
    <p:sldLayoutId id="2147484257" r:id="rId23"/>
    <p:sldLayoutId id="2147484258" r:id="rId24"/>
    <p:sldLayoutId id="2147484259" r:id="rId25"/>
    <p:sldLayoutId id="2147484260" r:id="rId26"/>
    <p:sldLayoutId id="2147484261" r:id="rId27"/>
    <p:sldLayoutId id="2147484262" r:id="rId28"/>
    <p:sldLayoutId id="2147484263" r:id="rId29"/>
    <p:sldLayoutId id="2147484264" r:id="rId30"/>
    <p:sldLayoutId id="2147484265" r:id="rId31"/>
    <p:sldLayoutId id="2147484266" r:id="rId32"/>
    <p:sldLayoutId id="2147484267" r:id="rId33"/>
    <p:sldLayoutId id="2147484268" r:id="rId34"/>
    <p:sldLayoutId id="2147484269" r:id="rId35"/>
    <p:sldLayoutId id="2147484270" r:id="rId36"/>
    <p:sldLayoutId id="2147484271" r:id="rId37"/>
    <p:sldLayoutId id="2147484272" r:id="rId38"/>
    <p:sldLayoutId id="2147484273" r:id="rId39"/>
    <p:sldLayoutId id="2147484274" r:id="rId40"/>
    <p:sldLayoutId id="2147484275" r:id="rId41"/>
    <p:sldLayoutId id="2147484276" r:id="rId42"/>
    <p:sldLayoutId id="2147484277" r:id="rId43"/>
    <p:sldLayoutId id="2147484278" r:id="rId44"/>
    <p:sldLayoutId id="2147484279" r:id="rId45"/>
    <p:sldLayoutId id="2147484280" r:id="rId46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12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4D52A70-9871-49B8-A512-78202E4FB65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>
              <a:lumMod val="20000"/>
              <a:lumOff val="80000"/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019E199-BD64-4A6D-A26B-5F6B0B075315}"/>
              </a:ext>
            </a:extLst>
          </p:cNvPr>
          <p:cNvSpPr/>
          <p:nvPr/>
        </p:nvSpPr>
        <p:spPr>
          <a:xfrm>
            <a:off x="11327674" y="0"/>
            <a:ext cx="391886" cy="83275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2C21677-184B-4AE0-BE66-FE414D8835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6999" y="0"/>
            <a:ext cx="6858000" cy="6858000"/>
          </a:xfrm>
          <a:prstGeom prst="rect">
            <a:avLst/>
          </a:prstGeom>
        </p:spPr>
      </p:pic>
      <p:sp>
        <p:nvSpPr>
          <p:cNvPr id="16" name="Slide Number Placeholder 8"/>
          <p:cNvSpPr>
            <a:spLocks noGrp="1"/>
          </p:cNvSpPr>
          <p:nvPr>
            <p:ph type="sldNum" sz="quarter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01</a:t>
            </a:r>
          </a:p>
        </p:txBody>
      </p:sp>
    </p:spTree>
    <p:extLst>
      <p:ext uri="{BB962C8B-B14F-4D97-AF65-F5344CB8AC3E}">
        <p14:creationId xmlns:p14="http://schemas.microsoft.com/office/powerpoint/2010/main" val="24976504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Rectangle 84">
            <a:extLst>
              <a:ext uri="{FF2B5EF4-FFF2-40B4-BE49-F238E27FC236}">
                <a16:creationId xmlns:a16="http://schemas.microsoft.com/office/drawing/2014/main" id="{E23B546B-C8AB-42B7-8C3F-4706173E059B}"/>
              </a:ext>
            </a:extLst>
          </p:cNvPr>
          <p:cNvSpPr/>
          <p:nvPr/>
        </p:nvSpPr>
        <p:spPr>
          <a:xfrm>
            <a:off x="11327674" y="0"/>
            <a:ext cx="391886" cy="83275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173DE037-F2C3-4780-8550-C47FF659E404}"/>
              </a:ext>
            </a:extLst>
          </p:cNvPr>
          <p:cNvSpPr txBox="1"/>
          <p:nvPr/>
        </p:nvSpPr>
        <p:spPr>
          <a:xfrm>
            <a:off x="6437678" y="2803933"/>
            <a:ext cx="5039881" cy="13281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500"/>
              </a:lnSpc>
            </a:pPr>
            <a:r>
              <a:rPr lang="en-US" sz="7500" b="1" spc="-300" dirty="0">
                <a:solidFill>
                  <a:schemeClr val="accent2"/>
                </a:solidFill>
                <a:latin typeface="Roboto" panose="02000000000000000000" pitchFamily="2" charset="0"/>
                <a:ea typeface="Roboto" panose="02000000000000000000" pitchFamily="2" charset="0"/>
                <a:cs typeface="Montserrat" charset="0"/>
              </a:rPr>
              <a:t>John</a:t>
            </a:r>
          </a:p>
          <a:p>
            <a:pPr>
              <a:lnSpc>
                <a:spcPts val="4500"/>
              </a:lnSpc>
            </a:pPr>
            <a:r>
              <a:rPr lang="en-US" sz="7500" b="1" spc="-300" dirty="0" err="1">
                <a:solidFill>
                  <a:schemeClr val="accent2"/>
                </a:solidFill>
                <a:latin typeface="Roboto" panose="02000000000000000000" pitchFamily="2" charset="0"/>
                <a:ea typeface="Roboto" panose="02000000000000000000" pitchFamily="2" charset="0"/>
                <a:cs typeface="Montserrat" charset="0"/>
              </a:rPr>
              <a:t>vaangkee</a:t>
            </a:r>
            <a:endParaRPr lang="en-US" sz="7500" spc="-300" dirty="0">
              <a:solidFill>
                <a:schemeClr val="accent2"/>
              </a:solidFill>
              <a:latin typeface="Roboto" panose="02000000000000000000" pitchFamily="2" charset="0"/>
              <a:ea typeface="Roboto" panose="02000000000000000000" pitchFamily="2" charset="0"/>
              <a:cs typeface="Montserrat Light" charset="0"/>
            </a:endParaRPr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410769FE-D869-41C3-BA0E-0376F4083994}"/>
              </a:ext>
            </a:extLst>
          </p:cNvPr>
          <p:cNvGrpSpPr/>
          <p:nvPr/>
        </p:nvGrpSpPr>
        <p:grpSpPr>
          <a:xfrm>
            <a:off x="6598311" y="4146964"/>
            <a:ext cx="3003461" cy="2055883"/>
            <a:chOff x="5068961" y="3806878"/>
            <a:chExt cx="3003461" cy="2055883"/>
          </a:xfrm>
        </p:grpSpPr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EA265065-99DD-44FD-8CC4-E0AA2601D045}"/>
                </a:ext>
              </a:extLst>
            </p:cNvPr>
            <p:cNvSpPr/>
            <p:nvPr/>
          </p:nvSpPr>
          <p:spPr>
            <a:xfrm>
              <a:off x="5182623" y="4248893"/>
              <a:ext cx="1639384" cy="23774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id="{ED202A98-3FE7-4B41-B388-755F212D174E}"/>
                </a:ext>
              </a:extLst>
            </p:cNvPr>
            <p:cNvSpPr/>
            <p:nvPr/>
          </p:nvSpPr>
          <p:spPr>
            <a:xfrm>
              <a:off x="5182623" y="4592924"/>
              <a:ext cx="2145222" cy="23774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9531E228-750C-4EB4-BCD5-39FE05F50CCB}"/>
                </a:ext>
              </a:extLst>
            </p:cNvPr>
            <p:cNvSpPr/>
            <p:nvPr/>
          </p:nvSpPr>
          <p:spPr>
            <a:xfrm>
              <a:off x="5182623" y="4936955"/>
              <a:ext cx="2362955" cy="23774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F3C814AC-3B43-4923-B6F9-887D499FD76A}"/>
                </a:ext>
              </a:extLst>
            </p:cNvPr>
            <p:cNvSpPr/>
            <p:nvPr/>
          </p:nvSpPr>
          <p:spPr>
            <a:xfrm>
              <a:off x="5182623" y="5280986"/>
              <a:ext cx="1438345" cy="23774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B5A19501-8E81-4708-B426-53876CC9D12B}"/>
                </a:ext>
              </a:extLst>
            </p:cNvPr>
            <p:cNvSpPr/>
            <p:nvPr/>
          </p:nvSpPr>
          <p:spPr>
            <a:xfrm>
              <a:off x="5182623" y="5625017"/>
              <a:ext cx="964933" cy="237744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1CBDF48F-ACE3-4C25-81C2-682E20CF4826}"/>
                </a:ext>
              </a:extLst>
            </p:cNvPr>
            <p:cNvSpPr txBox="1"/>
            <p:nvPr/>
          </p:nvSpPr>
          <p:spPr>
            <a:xfrm>
              <a:off x="5202111" y="4248893"/>
              <a:ext cx="887152" cy="207749"/>
            </a:xfrm>
            <a:prstGeom prst="rect">
              <a:avLst/>
            </a:prstGeom>
            <a:noFill/>
          </p:spPr>
          <p:txBody>
            <a:bodyPr wrap="square" numCol="1" spcCol="0" rtlCol="0" anchor="ctr">
              <a:spAutoFit/>
            </a:bodyPr>
            <a:lstStyle/>
            <a:p>
              <a:pPr>
                <a:lnSpc>
                  <a:spcPts val="900"/>
                </a:lnSpc>
              </a:pPr>
              <a:r>
                <a:rPr lang="en-US" sz="8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Social Media</a:t>
              </a:r>
            </a:p>
          </p:txBody>
        </p: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4A8BA4D7-12F7-4F1D-84FD-0999FBC8D97D}"/>
                </a:ext>
              </a:extLst>
            </p:cNvPr>
            <p:cNvSpPr txBox="1"/>
            <p:nvPr/>
          </p:nvSpPr>
          <p:spPr>
            <a:xfrm>
              <a:off x="5202110" y="4594276"/>
              <a:ext cx="1036833" cy="207749"/>
            </a:xfrm>
            <a:prstGeom prst="rect">
              <a:avLst/>
            </a:prstGeom>
            <a:noFill/>
          </p:spPr>
          <p:txBody>
            <a:bodyPr wrap="square" numCol="1" spcCol="0" rtlCol="0" anchor="ctr">
              <a:spAutoFit/>
            </a:bodyPr>
            <a:lstStyle/>
            <a:p>
              <a:pPr>
                <a:lnSpc>
                  <a:spcPts val="900"/>
                </a:lnSpc>
              </a:pPr>
              <a:r>
                <a:rPr lang="en-US" sz="8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Management</a:t>
              </a:r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B71515B7-9026-49C0-9245-0257FDF598C4}"/>
                </a:ext>
              </a:extLst>
            </p:cNvPr>
            <p:cNvSpPr txBox="1"/>
            <p:nvPr/>
          </p:nvSpPr>
          <p:spPr>
            <a:xfrm>
              <a:off x="5202111" y="4937026"/>
              <a:ext cx="815752" cy="207749"/>
            </a:xfrm>
            <a:prstGeom prst="rect">
              <a:avLst/>
            </a:prstGeom>
            <a:noFill/>
          </p:spPr>
          <p:txBody>
            <a:bodyPr wrap="square" numCol="1" spcCol="0" rtlCol="0" anchor="ctr">
              <a:spAutoFit/>
            </a:bodyPr>
            <a:lstStyle/>
            <a:p>
              <a:pPr>
                <a:lnSpc>
                  <a:spcPts val="900"/>
                </a:lnSpc>
              </a:pPr>
              <a:r>
                <a:rPr lang="en-US" sz="8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Creativity</a:t>
              </a:r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36A5D51E-BF3A-4235-A5C8-C78679FF6C89}"/>
                </a:ext>
              </a:extLst>
            </p:cNvPr>
            <p:cNvSpPr txBox="1"/>
            <p:nvPr/>
          </p:nvSpPr>
          <p:spPr>
            <a:xfrm>
              <a:off x="5202111" y="5282363"/>
              <a:ext cx="815752" cy="207749"/>
            </a:xfrm>
            <a:prstGeom prst="rect">
              <a:avLst/>
            </a:prstGeom>
            <a:noFill/>
          </p:spPr>
          <p:txBody>
            <a:bodyPr wrap="square" numCol="1" spcCol="0" rtlCol="0" anchor="ctr">
              <a:spAutoFit/>
            </a:bodyPr>
            <a:lstStyle/>
            <a:p>
              <a:pPr>
                <a:lnSpc>
                  <a:spcPts val="900"/>
                </a:lnSpc>
              </a:pPr>
              <a:r>
                <a:rPr lang="en-US" sz="8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Play</a:t>
              </a:r>
            </a:p>
          </p:txBody>
        </p:sp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9220BC7E-67E0-459A-8469-A41EA1BE1613}"/>
                </a:ext>
              </a:extLst>
            </p:cNvPr>
            <p:cNvSpPr txBox="1"/>
            <p:nvPr/>
          </p:nvSpPr>
          <p:spPr>
            <a:xfrm>
              <a:off x="5202111" y="5627159"/>
              <a:ext cx="815752" cy="207749"/>
            </a:xfrm>
            <a:prstGeom prst="rect">
              <a:avLst/>
            </a:prstGeom>
            <a:noFill/>
          </p:spPr>
          <p:txBody>
            <a:bodyPr wrap="square" numCol="1" spcCol="0" rtlCol="0" anchor="ctr">
              <a:spAutoFit/>
            </a:bodyPr>
            <a:lstStyle/>
            <a:p>
              <a:pPr>
                <a:lnSpc>
                  <a:spcPts val="900"/>
                </a:lnSpc>
              </a:pPr>
              <a:r>
                <a:rPr lang="en-US" sz="8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Others</a:t>
              </a:r>
            </a:p>
          </p:txBody>
        </p:sp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3D3C8F3F-F864-4A36-A6E3-D328960FC535}"/>
                </a:ext>
              </a:extLst>
            </p:cNvPr>
            <p:cNvSpPr txBox="1"/>
            <p:nvPr/>
          </p:nvSpPr>
          <p:spPr>
            <a:xfrm>
              <a:off x="6832068" y="4256536"/>
              <a:ext cx="582993" cy="210570"/>
            </a:xfrm>
            <a:prstGeom prst="rect">
              <a:avLst/>
            </a:prstGeom>
            <a:noFill/>
          </p:spPr>
          <p:txBody>
            <a:bodyPr wrap="square" numCol="1" spcCol="0" rtlCol="0" anchor="ctr">
              <a:spAutoFit/>
            </a:bodyPr>
            <a:lstStyle/>
            <a:p>
              <a:pPr>
                <a:lnSpc>
                  <a:spcPts val="900"/>
                </a:lnSpc>
              </a:pPr>
              <a:r>
                <a:rPr lang="en-US" sz="1000" b="1" dirty="0">
                  <a:solidFill>
                    <a:schemeClr val="accent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60%</a:t>
              </a:r>
            </a:p>
          </p:txBody>
        </p:sp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4E190F9E-7712-4CEC-93D6-988E4F814038}"/>
                </a:ext>
              </a:extLst>
            </p:cNvPr>
            <p:cNvSpPr txBox="1"/>
            <p:nvPr/>
          </p:nvSpPr>
          <p:spPr>
            <a:xfrm>
              <a:off x="7328956" y="4603329"/>
              <a:ext cx="582993" cy="207749"/>
            </a:xfrm>
            <a:prstGeom prst="rect">
              <a:avLst/>
            </a:prstGeom>
            <a:noFill/>
          </p:spPr>
          <p:txBody>
            <a:bodyPr wrap="square" numCol="1" spcCol="0" rtlCol="0" anchor="ctr">
              <a:spAutoFit/>
            </a:bodyPr>
            <a:lstStyle/>
            <a:p>
              <a:pPr>
                <a:lnSpc>
                  <a:spcPts val="900"/>
                </a:lnSpc>
              </a:pPr>
              <a:r>
                <a:rPr lang="en-US" sz="1000" b="1" dirty="0">
                  <a:solidFill>
                    <a:schemeClr val="accent2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75%</a:t>
              </a:r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93958629-6EF9-4777-83CF-BB5EF98C89E7}"/>
                </a:ext>
              </a:extLst>
            </p:cNvPr>
            <p:cNvSpPr txBox="1"/>
            <p:nvPr/>
          </p:nvSpPr>
          <p:spPr>
            <a:xfrm>
              <a:off x="7536350" y="4946079"/>
              <a:ext cx="536072" cy="207749"/>
            </a:xfrm>
            <a:prstGeom prst="rect">
              <a:avLst/>
            </a:prstGeom>
            <a:noFill/>
          </p:spPr>
          <p:txBody>
            <a:bodyPr wrap="square" numCol="1" spcCol="0" rtlCol="0" anchor="ctr">
              <a:spAutoFit/>
            </a:bodyPr>
            <a:lstStyle/>
            <a:p>
              <a:pPr>
                <a:lnSpc>
                  <a:spcPts val="900"/>
                </a:lnSpc>
              </a:pPr>
              <a:r>
                <a:rPr lang="en-US" sz="1000" b="1" dirty="0">
                  <a:solidFill>
                    <a:schemeClr val="accent3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90%</a:t>
              </a:r>
            </a:p>
          </p:txBody>
        </p:sp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A3265867-55D1-4D37-9DAB-2EC0B81D9132}"/>
                </a:ext>
              </a:extLst>
            </p:cNvPr>
            <p:cNvSpPr txBox="1"/>
            <p:nvPr/>
          </p:nvSpPr>
          <p:spPr>
            <a:xfrm>
              <a:off x="6634101" y="5309522"/>
              <a:ext cx="536072" cy="207749"/>
            </a:xfrm>
            <a:prstGeom prst="rect">
              <a:avLst/>
            </a:prstGeom>
            <a:noFill/>
          </p:spPr>
          <p:txBody>
            <a:bodyPr wrap="square" numCol="1" spcCol="0" rtlCol="0" anchor="ctr">
              <a:spAutoFit/>
            </a:bodyPr>
            <a:lstStyle/>
            <a:p>
              <a:pPr>
                <a:lnSpc>
                  <a:spcPts val="900"/>
                </a:lnSpc>
              </a:pPr>
              <a:r>
                <a:rPr lang="en-US" sz="1000" b="1" dirty="0">
                  <a:solidFill>
                    <a:schemeClr val="accent4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50%</a:t>
              </a:r>
            </a:p>
          </p:txBody>
        </p:sp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F55C9BDD-7F36-4FE3-B079-49EA82F7FBC3}"/>
                </a:ext>
              </a:extLst>
            </p:cNvPr>
            <p:cNvSpPr txBox="1"/>
            <p:nvPr/>
          </p:nvSpPr>
          <p:spPr>
            <a:xfrm>
              <a:off x="6156542" y="5654318"/>
              <a:ext cx="536072" cy="207749"/>
            </a:xfrm>
            <a:prstGeom prst="rect">
              <a:avLst/>
            </a:prstGeom>
            <a:noFill/>
          </p:spPr>
          <p:txBody>
            <a:bodyPr wrap="square" numCol="1" spcCol="0" rtlCol="0" anchor="ctr">
              <a:spAutoFit/>
            </a:bodyPr>
            <a:lstStyle/>
            <a:p>
              <a:pPr>
                <a:lnSpc>
                  <a:spcPts val="900"/>
                </a:lnSpc>
              </a:pPr>
              <a:r>
                <a:rPr lang="en-US" sz="1000" b="1" dirty="0">
                  <a:solidFill>
                    <a:schemeClr val="accent5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35%</a:t>
              </a:r>
            </a:p>
          </p:txBody>
        </p:sp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id="{18B72170-B2C0-4AF1-834A-42BE767C465A}"/>
                </a:ext>
              </a:extLst>
            </p:cNvPr>
            <p:cNvSpPr txBox="1"/>
            <p:nvPr/>
          </p:nvSpPr>
          <p:spPr>
            <a:xfrm>
              <a:off x="5068961" y="3806878"/>
              <a:ext cx="2054077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800"/>
                </a:lnSpc>
              </a:pPr>
              <a:r>
                <a:rPr lang="en-US" sz="1500" b="1" spc="300" dirty="0">
                  <a:latin typeface="Roboto" panose="02000000000000000000" pitchFamily="2" charset="0"/>
                  <a:ea typeface="Roboto" panose="02000000000000000000" pitchFamily="2" charset="0"/>
                  <a:cs typeface="Montserrat" charset="0"/>
                </a:rPr>
                <a:t>EXPERIENCE:</a:t>
              </a:r>
            </a:p>
          </p:txBody>
        </p:sp>
      </p:grpSp>
      <p:sp>
        <p:nvSpPr>
          <p:cNvPr id="28" name="Freeform 5">
            <a:extLst>
              <a:ext uri="{FF2B5EF4-FFF2-40B4-BE49-F238E27FC236}">
                <a16:creationId xmlns:a16="http://schemas.microsoft.com/office/drawing/2014/main" id="{EDD03846-BD96-4806-BBD8-91DAC94075CC}"/>
              </a:ext>
            </a:extLst>
          </p:cNvPr>
          <p:cNvSpPr>
            <a:spLocks/>
          </p:cNvSpPr>
          <p:nvPr/>
        </p:nvSpPr>
        <p:spPr bwMode="auto">
          <a:xfrm>
            <a:off x="0" y="0"/>
            <a:ext cx="4445000" cy="5472113"/>
          </a:xfrm>
          <a:custGeom>
            <a:avLst/>
            <a:gdLst>
              <a:gd name="T0" fmla="*/ 0 w 2800"/>
              <a:gd name="T1" fmla="*/ 0 h 3447"/>
              <a:gd name="T2" fmla="*/ 2800 w 2800"/>
              <a:gd name="T3" fmla="*/ 0 h 3447"/>
              <a:gd name="T4" fmla="*/ 0 w 2800"/>
              <a:gd name="T5" fmla="*/ 3447 h 3447"/>
              <a:gd name="T6" fmla="*/ 0 w 2800"/>
              <a:gd name="T7" fmla="*/ 0 h 3447"/>
              <a:gd name="T8" fmla="*/ 0 w 2800"/>
              <a:gd name="T9" fmla="*/ 0 h 3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00" h="3447">
                <a:moveTo>
                  <a:pt x="0" y="0"/>
                </a:moveTo>
                <a:lnTo>
                  <a:pt x="2800" y="0"/>
                </a:lnTo>
                <a:lnTo>
                  <a:pt x="0" y="3447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alpha val="86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9E65983-7CE0-4BA5-AE7D-FC15096B5865}"/>
              </a:ext>
            </a:extLst>
          </p:cNvPr>
          <p:cNvSpPr/>
          <p:nvPr/>
        </p:nvSpPr>
        <p:spPr>
          <a:xfrm>
            <a:off x="305480" y="792387"/>
            <a:ext cx="1789272" cy="13747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5000"/>
              </a:lnSpc>
            </a:pPr>
            <a:r>
              <a:rPr lang="en-US" sz="50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Our</a:t>
            </a:r>
            <a:r>
              <a:rPr lang="en-US" sz="5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</a:p>
          <a:p>
            <a:pPr>
              <a:lnSpc>
                <a:spcPts val="5000"/>
              </a:lnSpc>
            </a:pPr>
            <a:r>
              <a:rPr lang="en-US" sz="50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Team</a:t>
            </a:r>
            <a:endParaRPr lang="en-US" sz="5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DC236F2-7974-4EA7-96E8-E37294563E0C}"/>
              </a:ext>
            </a:extLst>
          </p:cNvPr>
          <p:cNvSpPr>
            <a:spLocks noGrp="1"/>
          </p:cNvSpPr>
          <p:nvPr>
            <p:ph type="pic" sz="quarter" idx="189"/>
          </p:nvPr>
        </p:nvSpPr>
        <p:spPr/>
      </p:sp>
    </p:spTree>
    <p:extLst>
      <p:ext uri="{BB962C8B-B14F-4D97-AF65-F5344CB8AC3E}">
        <p14:creationId xmlns:p14="http://schemas.microsoft.com/office/powerpoint/2010/main" val="2449193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21" name="Title 20">
            <a:extLst>
              <a:ext uri="{FF2B5EF4-FFF2-40B4-BE49-F238E27FC236}">
                <a16:creationId xmlns:a16="http://schemas.microsoft.com/office/drawing/2014/main" id="{C4F99B47-F009-4018-A602-1F9B451051A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sz="3600" b="1" dirty="0"/>
              <a:t>Our</a:t>
            </a:r>
            <a:r>
              <a:rPr lang="en-US" sz="3600" dirty="0"/>
              <a:t> </a:t>
            </a:r>
            <a:r>
              <a:rPr lang="en-US" sz="3600" b="1" dirty="0"/>
              <a:t>Team</a:t>
            </a:r>
          </a:p>
        </p:txBody>
      </p:sp>
      <p:sp>
        <p:nvSpPr>
          <p:cNvPr id="23" name="Subtitle 22">
            <a:extLst>
              <a:ext uri="{FF2B5EF4-FFF2-40B4-BE49-F238E27FC236}">
                <a16:creationId xmlns:a16="http://schemas.microsoft.com/office/drawing/2014/main" id="{5FF1D150-1CC9-410A-ACA4-F7D9968EBBCE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 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41B28D1D-4EE2-4437-B32D-2D6CCAD11DEA}"/>
              </a:ext>
            </a:extLst>
          </p:cNvPr>
          <p:cNvGrpSpPr/>
          <p:nvPr/>
        </p:nvGrpSpPr>
        <p:grpSpPr>
          <a:xfrm>
            <a:off x="4930539" y="2314497"/>
            <a:ext cx="3041093" cy="1217190"/>
            <a:chOff x="1182564" y="4692480"/>
            <a:chExt cx="3041093" cy="1217190"/>
          </a:xfrm>
        </p:grpSpPr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F8914AA7-5C55-4DD1-837A-3637A6976617}"/>
                </a:ext>
              </a:extLst>
            </p:cNvPr>
            <p:cNvGrpSpPr/>
            <p:nvPr/>
          </p:nvGrpSpPr>
          <p:grpSpPr>
            <a:xfrm>
              <a:off x="1182564" y="4692480"/>
              <a:ext cx="3041093" cy="716750"/>
              <a:chOff x="1182564" y="4692480"/>
              <a:chExt cx="3041093" cy="716750"/>
            </a:xfrm>
          </p:grpSpPr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751BBA70-1F4C-4452-BA64-E44378038431}"/>
                  </a:ext>
                </a:extLst>
              </p:cNvPr>
              <p:cNvSpPr txBox="1"/>
              <p:nvPr/>
            </p:nvSpPr>
            <p:spPr>
              <a:xfrm>
                <a:off x="1824010" y="4692480"/>
                <a:ext cx="1758201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500" b="1" dirty="0">
                    <a:solidFill>
                      <a:schemeClr val="accent2"/>
                    </a:solidFill>
                    <a:latin typeface="Roboto" panose="02000000000000000000" pitchFamily="2" charset="0"/>
                    <a:ea typeface="Roboto" panose="02000000000000000000" pitchFamily="2" charset="0"/>
                  </a:rPr>
                  <a:t>Dr. Jacky Chan</a:t>
                </a:r>
              </a:p>
            </p:txBody>
          </p:sp>
          <p:sp>
            <p:nvSpPr>
              <p:cNvPr id="48" name="Rectangle 9">
                <a:extLst>
                  <a:ext uri="{FF2B5EF4-FFF2-40B4-BE49-F238E27FC236}">
                    <a16:creationId xmlns:a16="http://schemas.microsoft.com/office/drawing/2014/main" id="{A8811D97-0CB7-44DB-B2AA-910FB13B3C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2564" y="5015645"/>
                <a:ext cx="3041093" cy="3935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lorem ipsum your </a:t>
                </a:r>
                <a:r>
                  <a:rPr lang="en-US" sz="10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mejurity</a:t>
                </a: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 to lorem to text dummy </a:t>
                </a:r>
              </a:p>
              <a:p>
                <a:pPr algn="ctr">
                  <a:lnSpc>
                    <a:spcPts val="1600"/>
                  </a:lnSpc>
                </a:pP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heading of and lorem. </a:t>
                </a:r>
              </a:p>
            </p:txBody>
          </p:sp>
        </p:grp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021F6418-DF87-4D36-B349-81BA47856A0A}"/>
                </a:ext>
              </a:extLst>
            </p:cNvPr>
            <p:cNvGrpSpPr/>
            <p:nvPr/>
          </p:nvGrpSpPr>
          <p:grpSpPr>
            <a:xfrm>
              <a:off x="2157298" y="5613208"/>
              <a:ext cx="1091624" cy="296462"/>
              <a:chOff x="1515100" y="5516154"/>
              <a:chExt cx="1324077" cy="359591"/>
            </a:xfrm>
          </p:grpSpPr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8F69389A-B671-4DEC-B53F-649FC238379E}"/>
                  </a:ext>
                </a:extLst>
              </p:cNvPr>
              <p:cNvSpPr/>
              <p:nvPr/>
            </p:nvSpPr>
            <p:spPr>
              <a:xfrm>
                <a:off x="1515100" y="5516154"/>
                <a:ext cx="1324077" cy="359591"/>
              </a:xfrm>
              <a:prstGeom prst="rect">
                <a:avLst/>
              </a:prstGeom>
              <a:noFill/>
              <a:ln w="3175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37" name="Group 36">
                <a:extLst>
                  <a:ext uri="{FF2B5EF4-FFF2-40B4-BE49-F238E27FC236}">
                    <a16:creationId xmlns:a16="http://schemas.microsoft.com/office/drawing/2014/main" id="{180C46EC-91E2-4FB4-8EFD-E5AA372ED5B3}"/>
                  </a:ext>
                </a:extLst>
              </p:cNvPr>
              <p:cNvGrpSpPr/>
              <p:nvPr/>
            </p:nvGrpSpPr>
            <p:grpSpPr>
              <a:xfrm>
                <a:off x="1747552" y="5584029"/>
                <a:ext cx="859172" cy="223840"/>
                <a:chOff x="1871822" y="5616406"/>
                <a:chExt cx="610631" cy="159087"/>
              </a:xfrm>
            </p:grpSpPr>
            <p:grpSp>
              <p:nvGrpSpPr>
                <p:cNvPr id="38" name="Group 37">
                  <a:extLst>
                    <a:ext uri="{FF2B5EF4-FFF2-40B4-BE49-F238E27FC236}">
                      <a16:creationId xmlns:a16="http://schemas.microsoft.com/office/drawing/2014/main" id="{5822C073-474C-491F-A899-EEEC8BB38D4C}"/>
                    </a:ext>
                  </a:extLst>
                </p:cNvPr>
                <p:cNvGrpSpPr/>
                <p:nvPr/>
              </p:nvGrpSpPr>
              <p:grpSpPr>
                <a:xfrm>
                  <a:off x="1871822" y="5616406"/>
                  <a:ext cx="159086" cy="159087"/>
                  <a:chOff x="1324575" y="5760204"/>
                  <a:chExt cx="305861" cy="305861"/>
                </a:xfrm>
              </p:grpSpPr>
              <p:sp>
                <p:nvSpPr>
                  <p:cNvPr id="45" name="Oval 44">
                    <a:extLst>
                      <a:ext uri="{FF2B5EF4-FFF2-40B4-BE49-F238E27FC236}">
                        <a16:creationId xmlns:a16="http://schemas.microsoft.com/office/drawing/2014/main" id="{FA02EF26-6575-4687-9A26-D0DB2C9170AC}"/>
                      </a:ext>
                    </a:extLst>
                  </p:cNvPr>
                  <p:cNvSpPr/>
                  <p:nvPr/>
                </p:nvSpPr>
                <p:spPr>
                  <a:xfrm>
                    <a:off x="1324575" y="5760204"/>
                    <a:ext cx="305861" cy="305861"/>
                  </a:xfrm>
                  <a:prstGeom prst="ellipse">
                    <a:avLst/>
                  </a:prstGeom>
                  <a:solidFill>
                    <a:schemeClr val="accent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46" name="AutoShape 1">
                    <a:extLst>
                      <a:ext uri="{FF2B5EF4-FFF2-40B4-BE49-F238E27FC236}">
                        <a16:creationId xmlns:a16="http://schemas.microsoft.com/office/drawing/2014/main" id="{5BEDE9FE-A82A-40F8-969A-CF6DC78F509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398453" y="5848888"/>
                    <a:ext cx="158105" cy="128492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21600" y="2556"/>
                        </a:moveTo>
                        <a:cubicBezTo>
                          <a:pt x="20805" y="2990"/>
                          <a:pt x="19951" y="3284"/>
                          <a:pt x="19055" y="3415"/>
                        </a:cubicBezTo>
                        <a:cubicBezTo>
                          <a:pt x="19970" y="2740"/>
                          <a:pt x="20673" y="1672"/>
                          <a:pt x="21003" y="399"/>
                        </a:cubicBezTo>
                        <a:cubicBezTo>
                          <a:pt x="20147" y="1023"/>
                          <a:pt x="19199" y="1477"/>
                          <a:pt x="18189" y="1721"/>
                        </a:cubicBezTo>
                        <a:cubicBezTo>
                          <a:pt x="17381" y="662"/>
                          <a:pt x="16229" y="0"/>
                          <a:pt x="14954" y="0"/>
                        </a:cubicBezTo>
                        <a:cubicBezTo>
                          <a:pt x="12507" y="0"/>
                          <a:pt x="10523" y="2441"/>
                          <a:pt x="10523" y="5453"/>
                        </a:cubicBezTo>
                        <a:cubicBezTo>
                          <a:pt x="10523" y="5880"/>
                          <a:pt x="10562" y="6296"/>
                          <a:pt x="10638" y="6695"/>
                        </a:cubicBezTo>
                        <a:cubicBezTo>
                          <a:pt x="6955" y="6468"/>
                          <a:pt x="3690" y="4297"/>
                          <a:pt x="1504" y="998"/>
                        </a:cubicBezTo>
                        <a:cubicBezTo>
                          <a:pt x="1122" y="1803"/>
                          <a:pt x="904" y="2739"/>
                          <a:pt x="904" y="3739"/>
                        </a:cubicBezTo>
                        <a:cubicBezTo>
                          <a:pt x="904" y="5631"/>
                          <a:pt x="1686" y="7300"/>
                          <a:pt x="2876" y="8278"/>
                        </a:cubicBezTo>
                        <a:cubicBezTo>
                          <a:pt x="2149" y="8250"/>
                          <a:pt x="1466" y="8004"/>
                          <a:pt x="868" y="7596"/>
                        </a:cubicBezTo>
                        <a:cubicBezTo>
                          <a:pt x="867" y="7619"/>
                          <a:pt x="867" y="7642"/>
                          <a:pt x="867" y="7665"/>
                        </a:cubicBezTo>
                        <a:cubicBezTo>
                          <a:pt x="867" y="10307"/>
                          <a:pt x="2395" y="12510"/>
                          <a:pt x="4423" y="13011"/>
                        </a:cubicBezTo>
                        <a:cubicBezTo>
                          <a:pt x="4051" y="13136"/>
                          <a:pt x="3659" y="13203"/>
                          <a:pt x="3255" y="13203"/>
                        </a:cubicBezTo>
                        <a:cubicBezTo>
                          <a:pt x="2969" y="13203"/>
                          <a:pt x="2692" y="13169"/>
                          <a:pt x="2421" y="13105"/>
                        </a:cubicBezTo>
                        <a:cubicBezTo>
                          <a:pt x="2985" y="15271"/>
                          <a:pt x="4622" y="16848"/>
                          <a:pt x="6561" y="16892"/>
                        </a:cubicBezTo>
                        <a:cubicBezTo>
                          <a:pt x="5044" y="18355"/>
                          <a:pt x="3134" y="19226"/>
                          <a:pt x="1057" y="19226"/>
                        </a:cubicBezTo>
                        <a:cubicBezTo>
                          <a:pt x="699" y="19226"/>
                          <a:pt x="347" y="19201"/>
                          <a:pt x="0" y="19149"/>
                        </a:cubicBezTo>
                        <a:cubicBezTo>
                          <a:pt x="1961" y="20698"/>
                          <a:pt x="4291" y="21600"/>
                          <a:pt x="6793" y="21600"/>
                        </a:cubicBezTo>
                        <a:cubicBezTo>
                          <a:pt x="14944" y="21600"/>
                          <a:pt x="19401" y="13291"/>
                          <a:pt x="19401" y="6085"/>
                        </a:cubicBezTo>
                        <a:cubicBezTo>
                          <a:pt x="19401" y="5848"/>
                          <a:pt x="19397" y="5613"/>
                          <a:pt x="19389" y="5380"/>
                        </a:cubicBezTo>
                        <a:cubicBezTo>
                          <a:pt x="20255" y="4610"/>
                          <a:pt x="21006" y="3650"/>
                          <a:pt x="21600" y="2556"/>
                        </a:cubicBezTo>
                        <a:cubicBezTo>
                          <a:pt x="21600" y="2556"/>
                          <a:pt x="21600" y="2556"/>
                          <a:pt x="21600" y="2556"/>
                        </a:cubicBezTo>
                        <a:close/>
                        <a:moveTo>
                          <a:pt x="21600" y="2556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xtLst/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9" name="Group 38">
                  <a:extLst>
                    <a:ext uri="{FF2B5EF4-FFF2-40B4-BE49-F238E27FC236}">
                      <a16:creationId xmlns:a16="http://schemas.microsoft.com/office/drawing/2014/main" id="{255072A8-9CE5-4CC4-B22D-E82FB0B5125F}"/>
                    </a:ext>
                  </a:extLst>
                </p:cNvPr>
                <p:cNvGrpSpPr/>
                <p:nvPr/>
              </p:nvGrpSpPr>
              <p:grpSpPr>
                <a:xfrm>
                  <a:off x="2097594" y="5616406"/>
                  <a:ext cx="159086" cy="159087"/>
                  <a:chOff x="1684215" y="5760204"/>
                  <a:chExt cx="305861" cy="305861"/>
                </a:xfrm>
              </p:grpSpPr>
              <p:sp>
                <p:nvSpPr>
                  <p:cNvPr id="43" name="Oval 42">
                    <a:extLst>
                      <a:ext uri="{FF2B5EF4-FFF2-40B4-BE49-F238E27FC236}">
                        <a16:creationId xmlns:a16="http://schemas.microsoft.com/office/drawing/2014/main" id="{5ED119BC-D0B1-4F3D-8081-EB71A6193757}"/>
                      </a:ext>
                    </a:extLst>
                  </p:cNvPr>
                  <p:cNvSpPr/>
                  <p:nvPr/>
                </p:nvSpPr>
                <p:spPr>
                  <a:xfrm>
                    <a:off x="1684215" y="5760204"/>
                    <a:ext cx="305861" cy="305861"/>
                  </a:xfrm>
                  <a:prstGeom prst="ellipse">
                    <a:avLst/>
                  </a:prstGeom>
                  <a:solidFill>
                    <a:schemeClr val="accent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44" name="AutoShape 21">
                    <a:extLst>
                      <a:ext uri="{FF2B5EF4-FFF2-40B4-BE49-F238E27FC236}">
                        <a16:creationId xmlns:a16="http://schemas.microsoft.com/office/drawing/2014/main" id="{27747B43-56B9-4BA0-881F-19051460E35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779016" y="5855006"/>
                    <a:ext cx="116258" cy="116258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18362" y="2163"/>
                        </a:moveTo>
                        <a:lnTo>
                          <a:pt x="18362" y="5400"/>
                        </a:lnTo>
                        <a:lnTo>
                          <a:pt x="16200" y="5400"/>
                        </a:lnTo>
                        <a:cubicBezTo>
                          <a:pt x="15551" y="5400"/>
                          <a:pt x="15119" y="5832"/>
                          <a:pt x="15119" y="6482"/>
                        </a:cubicBezTo>
                        <a:lnTo>
                          <a:pt x="15119" y="8638"/>
                        </a:lnTo>
                        <a:lnTo>
                          <a:pt x="18362" y="8638"/>
                        </a:lnTo>
                        <a:lnTo>
                          <a:pt x="18362" y="11881"/>
                        </a:lnTo>
                        <a:lnTo>
                          <a:pt x="15119" y="11881"/>
                        </a:lnTo>
                        <a:lnTo>
                          <a:pt x="15119" y="19438"/>
                        </a:lnTo>
                        <a:lnTo>
                          <a:pt x="11881" y="19438"/>
                        </a:lnTo>
                        <a:lnTo>
                          <a:pt x="11881" y="11881"/>
                        </a:lnTo>
                        <a:lnTo>
                          <a:pt x="9719" y="11881"/>
                        </a:lnTo>
                        <a:lnTo>
                          <a:pt x="9719" y="8638"/>
                        </a:lnTo>
                        <a:lnTo>
                          <a:pt x="11881" y="8638"/>
                        </a:lnTo>
                        <a:lnTo>
                          <a:pt x="11881" y="5938"/>
                        </a:lnTo>
                        <a:cubicBezTo>
                          <a:pt x="11881" y="3888"/>
                          <a:pt x="13606" y="2163"/>
                          <a:pt x="15662" y="2163"/>
                        </a:cubicBezTo>
                        <a:cubicBezTo>
                          <a:pt x="15662" y="2163"/>
                          <a:pt x="18362" y="2163"/>
                          <a:pt x="18362" y="2163"/>
                        </a:cubicBezTo>
                        <a:close/>
                        <a:moveTo>
                          <a:pt x="19438" y="0"/>
                        </a:moveTo>
                        <a:lnTo>
                          <a:pt x="2163" y="0"/>
                        </a:lnTo>
                        <a:cubicBezTo>
                          <a:pt x="971" y="0"/>
                          <a:pt x="0" y="971"/>
                          <a:pt x="0" y="2163"/>
                        </a:cubicBezTo>
                        <a:lnTo>
                          <a:pt x="0" y="19438"/>
                        </a:lnTo>
                        <a:cubicBezTo>
                          <a:pt x="0" y="20630"/>
                          <a:pt x="971" y="21600"/>
                          <a:pt x="2163" y="21600"/>
                        </a:cubicBezTo>
                        <a:lnTo>
                          <a:pt x="19438" y="21600"/>
                        </a:lnTo>
                        <a:cubicBezTo>
                          <a:pt x="20630" y="21600"/>
                          <a:pt x="21600" y="20630"/>
                          <a:pt x="21600" y="19438"/>
                        </a:cubicBezTo>
                        <a:lnTo>
                          <a:pt x="21600" y="2163"/>
                        </a:lnTo>
                        <a:cubicBezTo>
                          <a:pt x="21600" y="971"/>
                          <a:pt x="20630" y="0"/>
                          <a:pt x="19438" y="0"/>
                        </a:cubicBezTo>
                        <a:cubicBezTo>
                          <a:pt x="19438" y="0"/>
                          <a:pt x="19438" y="0"/>
                          <a:pt x="19438" y="0"/>
                        </a:cubicBezTo>
                        <a:close/>
                        <a:moveTo>
                          <a:pt x="19438" y="0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40" name="Group 39">
                  <a:extLst>
                    <a:ext uri="{FF2B5EF4-FFF2-40B4-BE49-F238E27FC236}">
                      <a16:creationId xmlns:a16="http://schemas.microsoft.com/office/drawing/2014/main" id="{4F9DB795-421E-4AF0-8E49-B7DFD29166AA}"/>
                    </a:ext>
                  </a:extLst>
                </p:cNvPr>
                <p:cNvGrpSpPr/>
                <p:nvPr/>
              </p:nvGrpSpPr>
              <p:grpSpPr>
                <a:xfrm>
                  <a:off x="2323367" y="5616406"/>
                  <a:ext cx="159086" cy="159087"/>
                  <a:chOff x="2177216" y="5760204"/>
                  <a:chExt cx="305861" cy="305861"/>
                </a:xfrm>
              </p:grpSpPr>
              <p:sp>
                <p:nvSpPr>
                  <p:cNvPr id="41" name="Oval 40">
                    <a:extLst>
                      <a:ext uri="{FF2B5EF4-FFF2-40B4-BE49-F238E27FC236}">
                        <a16:creationId xmlns:a16="http://schemas.microsoft.com/office/drawing/2014/main" id="{3ACA486F-6249-4A2A-A78C-A9418D8967B4}"/>
                      </a:ext>
                    </a:extLst>
                  </p:cNvPr>
                  <p:cNvSpPr/>
                  <p:nvPr/>
                </p:nvSpPr>
                <p:spPr>
                  <a:xfrm>
                    <a:off x="2177216" y="5760204"/>
                    <a:ext cx="305861" cy="305861"/>
                  </a:xfrm>
                  <a:prstGeom prst="ellipse">
                    <a:avLst/>
                  </a:prstGeom>
                  <a:solidFill>
                    <a:schemeClr val="accent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42" name="AutoShape 18">
                    <a:extLst>
                      <a:ext uri="{FF2B5EF4-FFF2-40B4-BE49-F238E27FC236}">
                        <a16:creationId xmlns:a16="http://schemas.microsoft.com/office/drawing/2014/main" id="{6F16EED6-9566-48D2-8690-A55202DAFAE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43592" y="5857843"/>
                    <a:ext cx="173108" cy="110583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574" h="21486">
                        <a:moveTo>
                          <a:pt x="21169" y="9121"/>
                        </a:moveTo>
                        <a:lnTo>
                          <a:pt x="19513" y="9121"/>
                        </a:lnTo>
                        <a:lnTo>
                          <a:pt x="19513" y="6544"/>
                        </a:lnTo>
                        <a:cubicBezTo>
                          <a:pt x="19513" y="6195"/>
                          <a:pt x="19331" y="5914"/>
                          <a:pt x="19108" y="5914"/>
                        </a:cubicBezTo>
                        <a:lnTo>
                          <a:pt x="17714" y="5914"/>
                        </a:lnTo>
                        <a:cubicBezTo>
                          <a:pt x="17491" y="5914"/>
                          <a:pt x="17309" y="6195"/>
                          <a:pt x="17309" y="6544"/>
                        </a:cubicBezTo>
                        <a:lnTo>
                          <a:pt x="17309" y="9121"/>
                        </a:lnTo>
                        <a:lnTo>
                          <a:pt x="15653" y="9121"/>
                        </a:lnTo>
                        <a:cubicBezTo>
                          <a:pt x="15428" y="9121"/>
                          <a:pt x="15247" y="9404"/>
                          <a:pt x="15247" y="9753"/>
                        </a:cubicBezTo>
                        <a:lnTo>
                          <a:pt x="15247" y="11921"/>
                        </a:lnTo>
                        <a:cubicBezTo>
                          <a:pt x="15247" y="12270"/>
                          <a:pt x="15428" y="12553"/>
                          <a:pt x="15653" y="12553"/>
                        </a:cubicBezTo>
                        <a:lnTo>
                          <a:pt x="17309" y="12553"/>
                        </a:lnTo>
                        <a:lnTo>
                          <a:pt x="17309" y="15130"/>
                        </a:lnTo>
                        <a:cubicBezTo>
                          <a:pt x="17309" y="15479"/>
                          <a:pt x="17491" y="15762"/>
                          <a:pt x="17714" y="15762"/>
                        </a:cubicBezTo>
                        <a:lnTo>
                          <a:pt x="19108" y="15762"/>
                        </a:lnTo>
                        <a:cubicBezTo>
                          <a:pt x="19331" y="15762"/>
                          <a:pt x="19513" y="15479"/>
                          <a:pt x="19513" y="15130"/>
                        </a:cubicBezTo>
                        <a:lnTo>
                          <a:pt x="19513" y="12553"/>
                        </a:lnTo>
                        <a:lnTo>
                          <a:pt x="21169" y="12553"/>
                        </a:lnTo>
                        <a:cubicBezTo>
                          <a:pt x="21393" y="12553"/>
                          <a:pt x="21574" y="12270"/>
                          <a:pt x="21574" y="11921"/>
                        </a:cubicBezTo>
                        <a:lnTo>
                          <a:pt x="21574" y="9753"/>
                        </a:lnTo>
                        <a:cubicBezTo>
                          <a:pt x="21574" y="9404"/>
                          <a:pt x="21393" y="9121"/>
                          <a:pt x="21169" y="9121"/>
                        </a:cubicBezTo>
                        <a:close/>
                        <a:moveTo>
                          <a:pt x="7107" y="9603"/>
                        </a:moveTo>
                        <a:lnTo>
                          <a:pt x="7107" y="12241"/>
                        </a:lnTo>
                        <a:cubicBezTo>
                          <a:pt x="7107" y="12637"/>
                          <a:pt x="7314" y="12960"/>
                          <a:pt x="7569" y="12960"/>
                        </a:cubicBezTo>
                        <a:lnTo>
                          <a:pt x="10940" y="12960"/>
                        </a:lnTo>
                        <a:cubicBezTo>
                          <a:pt x="10349" y="15563"/>
                          <a:pt x="8746" y="17430"/>
                          <a:pt x="6870" y="17408"/>
                        </a:cubicBezTo>
                        <a:cubicBezTo>
                          <a:pt x="4594" y="17382"/>
                          <a:pt x="2712" y="14548"/>
                          <a:pt x="2623" y="11008"/>
                        </a:cubicBezTo>
                        <a:cubicBezTo>
                          <a:pt x="2529" y="7212"/>
                          <a:pt x="4485" y="4078"/>
                          <a:pt x="6902" y="4078"/>
                        </a:cubicBezTo>
                        <a:cubicBezTo>
                          <a:pt x="8007" y="4078"/>
                          <a:pt x="9016" y="4733"/>
                          <a:pt x="9776" y="5808"/>
                        </a:cubicBezTo>
                        <a:cubicBezTo>
                          <a:pt x="9957" y="6063"/>
                          <a:pt x="10231" y="6064"/>
                          <a:pt x="10409" y="5804"/>
                        </a:cubicBezTo>
                        <a:lnTo>
                          <a:pt x="11647" y="3991"/>
                        </a:lnTo>
                        <a:cubicBezTo>
                          <a:pt x="11840" y="3707"/>
                          <a:pt x="11840" y="3228"/>
                          <a:pt x="11648" y="2944"/>
                        </a:cubicBezTo>
                        <a:cubicBezTo>
                          <a:pt x="10442" y="1165"/>
                          <a:pt x="8824" y="57"/>
                          <a:pt x="7040" y="2"/>
                        </a:cubicBezTo>
                        <a:cubicBezTo>
                          <a:pt x="3235" y="-114"/>
                          <a:pt x="27" y="4743"/>
                          <a:pt x="0" y="10667"/>
                        </a:cubicBezTo>
                        <a:cubicBezTo>
                          <a:pt x="-26" y="16636"/>
                          <a:pt x="3074" y="21486"/>
                          <a:pt x="6902" y="21486"/>
                        </a:cubicBezTo>
                        <a:cubicBezTo>
                          <a:pt x="10584" y="21486"/>
                          <a:pt x="13591" y="16999"/>
                          <a:pt x="13793" y="11347"/>
                        </a:cubicBezTo>
                        <a:cubicBezTo>
                          <a:pt x="13798" y="11277"/>
                          <a:pt x="13802" y="8882"/>
                          <a:pt x="13802" y="8882"/>
                        </a:cubicBezTo>
                        <a:lnTo>
                          <a:pt x="7569" y="8882"/>
                        </a:lnTo>
                        <a:cubicBezTo>
                          <a:pt x="7314" y="8882"/>
                          <a:pt x="7107" y="9205"/>
                          <a:pt x="7107" y="9603"/>
                        </a:cubicBezTo>
                        <a:close/>
                        <a:moveTo>
                          <a:pt x="7107" y="9603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</p:grpSp>
        </p:grp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A7086C5D-7D84-4CED-AD71-B70948E8051B}"/>
              </a:ext>
            </a:extLst>
          </p:cNvPr>
          <p:cNvGrpSpPr/>
          <p:nvPr/>
        </p:nvGrpSpPr>
        <p:grpSpPr>
          <a:xfrm>
            <a:off x="8545454" y="2314497"/>
            <a:ext cx="3041093" cy="1217190"/>
            <a:chOff x="1182564" y="4692480"/>
            <a:chExt cx="3041093" cy="1217190"/>
          </a:xfrm>
        </p:grpSpPr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B7C18962-F7CC-41C9-8D24-59816668BAA8}"/>
                </a:ext>
              </a:extLst>
            </p:cNvPr>
            <p:cNvGrpSpPr/>
            <p:nvPr/>
          </p:nvGrpSpPr>
          <p:grpSpPr>
            <a:xfrm>
              <a:off x="1182564" y="4692480"/>
              <a:ext cx="3041093" cy="716750"/>
              <a:chOff x="1182564" y="4692480"/>
              <a:chExt cx="3041093" cy="716750"/>
            </a:xfrm>
          </p:grpSpPr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9B09D1DD-BF72-454B-A1EF-3AD1DF45F09B}"/>
                  </a:ext>
                </a:extLst>
              </p:cNvPr>
              <p:cNvSpPr txBox="1"/>
              <p:nvPr/>
            </p:nvSpPr>
            <p:spPr>
              <a:xfrm>
                <a:off x="1824010" y="4692480"/>
                <a:ext cx="1758201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500" b="1" dirty="0">
                    <a:solidFill>
                      <a:schemeClr val="accent3"/>
                    </a:solidFill>
                    <a:latin typeface="Roboto" panose="02000000000000000000" pitchFamily="2" charset="0"/>
                    <a:ea typeface="Roboto" panose="02000000000000000000" pitchFamily="2" charset="0"/>
                  </a:rPr>
                  <a:t>Dr. Jacky Chan</a:t>
                </a:r>
              </a:p>
            </p:txBody>
          </p:sp>
          <p:sp>
            <p:nvSpPr>
              <p:cNvPr id="67" name="Rectangle 9">
                <a:extLst>
                  <a:ext uri="{FF2B5EF4-FFF2-40B4-BE49-F238E27FC236}">
                    <a16:creationId xmlns:a16="http://schemas.microsoft.com/office/drawing/2014/main" id="{C45E96A4-4AFE-4CE9-9DDA-89E4ECF6E5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2564" y="5015645"/>
                <a:ext cx="3041093" cy="3935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lorem ipsum your </a:t>
                </a:r>
                <a:r>
                  <a:rPr lang="en-US" sz="10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mejurity</a:t>
                </a: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 to lorem to text dummy </a:t>
                </a:r>
              </a:p>
              <a:p>
                <a:pPr algn="ctr">
                  <a:lnSpc>
                    <a:spcPts val="1600"/>
                  </a:lnSpc>
                </a:pP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heading of and lorem. </a:t>
                </a:r>
              </a:p>
            </p:txBody>
          </p: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28B689E9-8A45-44FE-A493-E4DD0F44E565}"/>
                </a:ext>
              </a:extLst>
            </p:cNvPr>
            <p:cNvGrpSpPr/>
            <p:nvPr/>
          </p:nvGrpSpPr>
          <p:grpSpPr>
            <a:xfrm>
              <a:off x="2157298" y="5613208"/>
              <a:ext cx="1091624" cy="296462"/>
              <a:chOff x="1515100" y="5516154"/>
              <a:chExt cx="1324077" cy="359591"/>
            </a:xfrm>
          </p:grpSpPr>
          <p:sp>
            <p:nvSpPr>
              <p:cNvPr id="55" name="Rectangle 54">
                <a:extLst>
                  <a:ext uri="{FF2B5EF4-FFF2-40B4-BE49-F238E27FC236}">
                    <a16:creationId xmlns:a16="http://schemas.microsoft.com/office/drawing/2014/main" id="{5F9E7B9A-1F4D-4CBB-A4F5-F3097055D6E0}"/>
                  </a:ext>
                </a:extLst>
              </p:cNvPr>
              <p:cNvSpPr/>
              <p:nvPr/>
            </p:nvSpPr>
            <p:spPr>
              <a:xfrm>
                <a:off x="1515100" y="5516154"/>
                <a:ext cx="1324077" cy="359591"/>
              </a:xfrm>
              <a:prstGeom prst="rect">
                <a:avLst/>
              </a:prstGeom>
              <a:noFill/>
              <a:ln w="3175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56" name="Group 55">
                <a:extLst>
                  <a:ext uri="{FF2B5EF4-FFF2-40B4-BE49-F238E27FC236}">
                    <a16:creationId xmlns:a16="http://schemas.microsoft.com/office/drawing/2014/main" id="{AFB16E4D-D66A-4229-81E4-B8CC429DB840}"/>
                  </a:ext>
                </a:extLst>
              </p:cNvPr>
              <p:cNvGrpSpPr/>
              <p:nvPr/>
            </p:nvGrpSpPr>
            <p:grpSpPr>
              <a:xfrm>
                <a:off x="1747552" y="5584029"/>
                <a:ext cx="859172" cy="223840"/>
                <a:chOff x="1871822" y="5616406"/>
                <a:chExt cx="610631" cy="159087"/>
              </a:xfrm>
            </p:grpSpPr>
            <p:grpSp>
              <p:nvGrpSpPr>
                <p:cNvPr id="57" name="Group 56">
                  <a:extLst>
                    <a:ext uri="{FF2B5EF4-FFF2-40B4-BE49-F238E27FC236}">
                      <a16:creationId xmlns:a16="http://schemas.microsoft.com/office/drawing/2014/main" id="{1247E81E-8B2A-4309-A9C2-D4B0237B1F67}"/>
                    </a:ext>
                  </a:extLst>
                </p:cNvPr>
                <p:cNvGrpSpPr/>
                <p:nvPr/>
              </p:nvGrpSpPr>
              <p:grpSpPr>
                <a:xfrm>
                  <a:off x="1871822" y="5616406"/>
                  <a:ext cx="159086" cy="159087"/>
                  <a:chOff x="1324575" y="5760204"/>
                  <a:chExt cx="305861" cy="305861"/>
                </a:xfrm>
              </p:grpSpPr>
              <p:sp>
                <p:nvSpPr>
                  <p:cNvPr id="64" name="Oval 63">
                    <a:extLst>
                      <a:ext uri="{FF2B5EF4-FFF2-40B4-BE49-F238E27FC236}">
                        <a16:creationId xmlns:a16="http://schemas.microsoft.com/office/drawing/2014/main" id="{5B92FB66-F585-49D9-9088-B176486C2510}"/>
                      </a:ext>
                    </a:extLst>
                  </p:cNvPr>
                  <p:cNvSpPr/>
                  <p:nvPr/>
                </p:nvSpPr>
                <p:spPr>
                  <a:xfrm>
                    <a:off x="1324575" y="5760204"/>
                    <a:ext cx="305861" cy="305861"/>
                  </a:xfrm>
                  <a:prstGeom prst="ellipse">
                    <a:avLst/>
                  </a:prstGeom>
                  <a:solidFill>
                    <a:schemeClr val="accent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65" name="AutoShape 1">
                    <a:extLst>
                      <a:ext uri="{FF2B5EF4-FFF2-40B4-BE49-F238E27FC236}">
                        <a16:creationId xmlns:a16="http://schemas.microsoft.com/office/drawing/2014/main" id="{1AAFBC76-7837-4096-B8E4-FE91E415F73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398453" y="5848888"/>
                    <a:ext cx="158105" cy="128492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21600" y="2556"/>
                        </a:moveTo>
                        <a:cubicBezTo>
                          <a:pt x="20805" y="2990"/>
                          <a:pt x="19951" y="3284"/>
                          <a:pt x="19055" y="3415"/>
                        </a:cubicBezTo>
                        <a:cubicBezTo>
                          <a:pt x="19970" y="2740"/>
                          <a:pt x="20673" y="1672"/>
                          <a:pt x="21003" y="399"/>
                        </a:cubicBezTo>
                        <a:cubicBezTo>
                          <a:pt x="20147" y="1023"/>
                          <a:pt x="19199" y="1477"/>
                          <a:pt x="18189" y="1721"/>
                        </a:cubicBezTo>
                        <a:cubicBezTo>
                          <a:pt x="17381" y="662"/>
                          <a:pt x="16229" y="0"/>
                          <a:pt x="14954" y="0"/>
                        </a:cubicBezTo>
                        <a:cubicBezTo>
                          <a:pt x="12507" y="0"/>
                          <a:pt x="10523" y="2441"/>
                          <a:pt x="10523" y="5453"/>
                        </a:cubicBezTo>
                        <a:cubicBezTo>
                          <a:pt x="10523" y="5880"/>
                          <a:pt x="10562" y="6296"/>
                          <a:pt x="10638" y="6695"/>
                        </a:cubicBezTo>
                        <a:cubicBezTo>
                          <a:pt x="6955" y="6468"/>
                          <a:pt x="3690" y="4297"/>
                          <a:pt x="1504" y="998"/>
                        </a:cubicBezTo>
                        <a:cubicBezTo>
                          <a:pt x="1122" y="1803"/>
                          <a:pt x="904" y="2739"/>
                          <a:pt x="904" y="3739"/>
                        </a:cubicBezTo>
                        <a:cubicBezTo>
                          <a:pt x="904" y="5631"/>
                          <a:pt x="1686" y="7300"/>
                          <a:pt x="2876" y="8278"/>
                        </a:cubicBezTo>
                        <a:cubicBezTo>
                          <a:pt x="2149" y="8250"/>
                          <a:pt x="1466" y="8004"/>
                          <a:pt x="868" y="7596"/>
                        </a:cubicBezTo>
                        <a:cubicBezTo>
                          <a:pt x="867" y="7619"/>
                          <a:pt x="867" y="7642"/>
                          <a:pt x="867" y="7665"/>
                        </a:cubicBezTo>
                        <a:cubicBezTo>
                          <a:pt x="867" y="10307"/>
                          <a:pt x="2395" y="12510"/>
                          <a:pt x="4423" y="13011"/>
                        </a:cubicBezTo>
                        <a:cubicBezTo>
                          <a:pt x="4051" y="13136"/>
                          <a:pt x="3659" y="13203"/>
                          <a:pt x="3255" y="13203"/>
                        </a:cubicBezTo>
                        <a:cubicBezTo>
                          <a:pt x="2969" y="13203"/>
                          <a:pt x="2692" y="13169"/>
                          <a:pt x="2421" y="13105"/>
                        </a:cubicBezTo>
                        <a:cubicBezTo>
                          <a:pt x="2985" y="15271"/>
                          <a:pt x="4622" y="16848"/>
                          <a:pt x="6561" y="16892"/>
                        </a:cubicBezTo>
                        <a:cubicBezTo>
                          <a:pt x="5044" y="18355"/>
                          <a:pt x="3134" y="19226"/>
                          <a:pt x="1057" y="19226"/>
                        </a:cubicBezTo>
                        <a:cubicBezTo>
                          <a:pt x="699" y="19226"/>
                          <a:pt x="347" y="19201"/>
                          <a:pt x="0" y="19149"/>
                        </a:cubicBezTo>
                        <a:cubicBezTo>
                          <a:pt x="1961" y="20698"/>
                          <a:pt x="4291" y="21600"/>
                          <a:pt x="6793" y="21600"/>
                        </a:cubicBezTo>
                        <a:cubicBezTo>
                          <a:pt x="14944" y="21600"/>
                          <a:pt x="19401" y="13291"/>
                          <a:pt x="19401" y="6085"/>
                        </a:cubicBezTo>
                        <a:cubicBezTo>
                          <a:pt x="19401" y="5848"/>
                          <a:pt x="19397" y="5613"/>
                          <a:pt x="19389" y="5380"/>
                        </a:cubicBezTo>
                        <a:cubicBezTo>
                          <a:pt x="20255" y="4610"/>
                          <a:pt x="21006" y="3650"/>
                          <a:pt x="21600" y="2556"/>
                        </a:cubicBezTo>
                        <a:cubicBezTo>
                          <a:pt x="21600" y="2556"/>
                          <a:pt x="21600" y="2556"/>
                          <a:pt x="21600" y="2556"/>
                        </a:cubicBezTo>
                        <a:close/>
                        <a:moveTo>
                          <a:pt x="21600" y="2556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xtLst/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58" name="Group 57">
                  <a:extLst>
                    <a:ext uri="{FF2B5EF4-FFF2-40B4-BE49-F238E27FC236}">
                      <a16:creationId xmlns:a16="http://schemas.microsoft.com/office/drawing/2014/main" id="{8E528F8F-4903-422F-AB97-D7AD4B2A6319}"/>
                    </a:ext>
                  </a:extLst>
                </p:cNvPr>
                <p:cNvGrpSpPr/>
                <p:nvPr/>
              </p:nvGrpSpPr>
              <p:grpSpPr>
                <a:xfrm>
                  <a:off x="2097594" y="5616406"/>
                  <a:ext cx="159086" cy="159087"/>
                  <a:chOff x="1684215" y="5760204"/>
                  <a:chExt cx="305861" cy="305861"/>
                </a:xfrm>
              </p:grpSpPr>
              <p:sp>
                <p:nvSpPr>
                  <p:cNvPr id="62" name="Oval 61">
                    <a:extLst>
                      <a:ext uri="{FF2B5EF4-FFF2-40B4-BE49-F238E27FC236}">
                        <a16:creationId xmlns:a16="http://schemas.microsoft.com/office/drawing/2014/main" id="{5D468B9E-9BBF-4B9C-B7F3-A04193E804BC}"/>
                      </a:ext>
                    </a:extLst>
                  </p:cNvPr>
                  <p:cNvSpPr/>
                  <p:nvPr/>
                </p:nvSpPr>
                <p:spPr>
                  <a:xfrm>
                    <a:off x="1684215" y="5760204"/>
                    <a:ext cx="305861" cy="305861"/>
                  </a:xfrm>
                  <a:prstGeom prst="ellipse">
                    <a:avLst/>
                  </a:prstGeom>
                  <a:solidFill>
                    <a:schemeClr val="accent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63" name="AutoShape 21">
                    <a:extLst>
                      <a:ext uri="{FF2B5EF4-FFF2-40B4-BE49-F238E27FC236}">
                        <a16:creationId xmlns:a16="http://schemas.microsoft.com/office/drawing/2014/main" id="{69C32276-BEA4-4D70-B7B8-4D768AB0AC0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779016" y="5855006"/>
                    <a:ext cx="116258" cy="116258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18362" y="2163"/>
                        </a:moveTo>
                        <a:lnTo>
                          <a:pt x="18362" y="5400"/>
                        </a:lnTo>
                        <a:lnTo>
                          <a:pt x="16200" y="5400"/>
                        </a:lnTo>
                        <a:cubicBezTo>
                          <a:pt x="15551" y="5400"/>
                          <a:pt x="15119" y="5832"/>
                          <a:pt x="15119" y="6482"/>
                        </a:cubicBezTo>
                        <a:lnTo>
                          <a:pt x="15119" y="8638"/>
                        </a:lnTo>
                        <a:lnTo>
                          <a:pt x="18362" y="8638"/>
                        </a:lnTo>
                        <a:lnTo>
                          <a:pt x="18362" y="11881"/>
                        </a:lnTo>
                        <a:lnTo>
                          <a:pt x="15119" y="11881"/>
                        </a:lnTo>
                        <a:lnTo>
                          <a:pt x="15119" y="19438"/>
                        </a:lnTo>
                        <a:lnTo>
                          <a:pt x="11881" y="19438"/>
                        </a:lnTo>
                        <a:lnTo>
                          <a:pt x="11881" y="11881"/>
                        </a:lnTo>
                        <a:lnTo>
                          <a:pt x="9719" y="11881"/>
                        </a:lnTo>
                        <a:lnTo>
                          <a:pt x="9719" y="8638"/>
                        </a:lnTo>
                        <a:lnTo>
                          <a:pt x="11881" y="8638"/>
                        </a:lnTo>
                        <a:lnTo>
                          <a:pt x="11881" y="5938"/>
                        </a:lnTo>
                        <a:cubicBezTo>
                          <a:pt x="11881" y="3888"/>
                          <a:pt x="13606" y="2163"/>
                          <a:pt x="15662" y="2163"/>
                        </a:cubicBezTo>
                        <a:cubicBezTo>
                          <a:pt x="15662" y="2163"/>
                          <a:pt x="18362" y="2163"/>
                          <a:pt x="18362" y="2163"/>
                        </a:cubicBezTo>
                        <a:close/>
                        <a:moveTo>
                          <a:pt x="19438" y="0"/>
                        </a:moveTo>
                        <a:lnTo>
                          <a:pt x="2163" y="0"/>
                        </a:lnTo>
                        <a:cubicBezTo>
                          <a:pt x="971" y="0"/>
                          <a:pt x="0" y="971"/>
                          <a:pt x="0" y="2163"/>
                        </a:cubicBezTo>
                        <a:lnTo>
                          <a:pt x="0" y="19438"/>
                        </a:lnTo>
                        <a:cubicBezTo>
                          <a:pt x="0" y="20630"/>
                          <a:pt x="971" y="21600"/>
                          <a:pt x="2163" y="21600"/>
                        </a:cubicBezTo>
                        <a:lnTo>
                          <a:pt x="19438" y="21600"/>
                        </a:lnTo>
                        <a:cubicBezTo>
                          <a:pt x="20630" y="21600"/>
                          <a:pt x="21600" y="20630"/>
                          <a:pt x="21600" y="19438"/>
                        </a:cubicBezTo>
                        <a:lnTo>
                          <a:pt x="21600" y="2163"/>
                        </a:lnTo>
                        <a:cubicBezTo>
                          <a:pt x="21600" y="971"/>
                          <a:pt x="20630" y="0"/>
                          <a:pt x="19438" y="0"/>
                        </a:cubicBezTo>
                        <a:cubicBezTo>
                          <a:pt x="19438" y="0"/>
                          <a:pt x="19438" y="0"/>
                          <a:pt x="19438" y="0"/>
                        </a:cubicBezTo>
                        <a:close/>
                        <a:moveTo>
                          <a:pt x="19438" y="0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59" name="Group 58">
                  <a:extLst>
                    <a:ext uri="{FF2B5EF4-FFF2-40B4-BE49-F238E27FC236}">
                      <a16:creationId xmlns:a16="http://schemas.microsoft.com/office/drawing/2014/main" id="{3D418B7C-2296-4E44-B86D-69A934F4398A}"/>
                    </a:ext>
                  </a:extLst>
                </p:cNvPr>
                <p:cNvGrpSpPr/>
                <p:nvPr/>
              </p:nvGrpSpPr>
              <p:grpSpPr>
                <a:xfrm>
                  <a:off x="2323367" y="5616406"/>
                  <a:ext cx="159086" cy="159087"/>
                  <a:chOff x="2177216" y="5760204"/>
                  <a:chExt cx="305861" cy="305861"/>
                </a:xfrm>
              </p:grpSpPr>
              <p:sp>
                <p:nvSpPr>
                  <p:cNvPr id="60" name="Oval 59">
                    <a:extLst>
                      <a:ext uri="{FF2B5EF4-FFF2-40B4-BE49-F238E27FC236}">
                        <a16:creationId xmlns:a16="http://schemas.microsoft.com/office/drawing/2014/main" id="{A82808ED-8C46-4A79-A412-86072BD0CD08}"/>
                      </a:ext>
                    </a:extLst>
                  </p:cNvPr>
                  <p:cNvSpPr/>
                  <p:nvPr/>
                </p:nvSpPr>
                <p:spPr>
                  <a:xfrm>
                    <a:off x="2177216" y="5760204"/>
                    <a:ext cx="305861" cy="305861"/>
                  </a:xfrm>
                  <a:prstGeom prst="ellipse">
                    <a:avLst/>
                  </a:prstGeom>
                  <a:solidFill>
                    <a:schemeClr val="accent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61" name="AutoShape 18">
                    <a:extLst>
                      <a:ext uri="{FF2B5EF4-FFF2-40B4-BE49-F238E27FC236}">
                        <a16:creationId xmlns:a16="http://schemas.microsoft.com/office/drawing/2014/main" id="{B564B9D2-4FF8-46B9-B41F-3587F69A870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43592" y="5857843"/>
                    <a:ext cx="173108" cy="110583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574" h="21486">
                        <a:moveTo>
                          <a:pt x="21169" y="9121"/>
                        </a:moveTo>
                        <a:lnTo>
                          <a:pt x="19513" y="9121"/>
                        </a:lnTo>
                        <a:lnTo>
                          <a:pt x="19513" y="6544"/>
                        </a:lnTo>
                        <a:cubicBezTo>
                          <a:pt x="19513" y="6195"/>
                          <a:pt x="19331" y="5914"/>
                          <a:pt x="19108" y="5914"/>
                        </a:cubicBezTo>
                        <a:lnTo>
                          <a:pt x="17714" y="5914"/>
                        </a:lnTo>
                        <a:cubicBezTo>
                          <a:pt x="17491" y="5914"/>
                          <a:pt x="17309" y="6195"/>
                          <a:pt x="17309" y="6544"/>
                        </a:cubicBezTo>
                        <a:lnTo>
                          <a:pt x="17309" y="9121"/>
                        </a:lnTo>
                        <a:lnTo>
                          <a:pt x="15653" y="9121"/>
                        </a:lnTo>
                        <a:cubicBezTo>
                          <a:pt x="15428" y="9121"/>
                          <a:pt x="15247" y="9404"/>
                          <a:pt x="15247" y="9753"/>
                        </a:cubicBezTo>
                        <a:lnTo>
                          <a:pt x="15247" y="11921"/>
                        </a:lnTo>
                        <a:cubicBezTo>
                          <a:pt x="15247" y="12270"/>
                          <a:pt x="15428" y="12553"/>
                          <a:pt x="15653" y="12553"/>
                        </a:cubicBezTo>
                        <a:lnTo>
                          <a:pt x="17309" y="12553"/>
                        </a:lnTo>
                        <a:lnTo>
                          <a:pt x="17309" y="15130"/>
                        </a:lnTo>
                        <a:cubicBezTo>
                          <a:pt x="17309" y="15479"/>
                          <a:pt x="17491" y="15762"/>
                          <a:pt x="17714" y="15762"/>
                        </a:cubicBezTo>
                        <a:lnTo>
                          <a:pt x="19108" y="15762"/>
                        </a:lnTo>
                        <a:cubicBezTo>
                          <a:pt x="19331" y="15762"/>
                          <a:pt x="19513" y="15479"/>
                          <a:pt x="19513" y="15130"/>
                        </a:cubicBezTo>
                        <a:lnTo>
                          <a:pt x="19513" y="12553"/>
                        </a:lnTo>
                        <a:lnTo>
                          <a:pt x="21169" y="12553"/>
                        </a:lnTo>
                        <a:cubicBezTo>
                          <a:pt x="21393" y="12553"/>
                          <a:pt x="21574" y="12270"/>
                          <a:pt x="21574" y="11921"/>
                        </a:cubicBezTo>
                        <a:lnTo>
                          <a:pt x="21574" y="9753"/>
                        </a:lnTo>
                        <a:cubicBezTo>
                          <a:pt x="21574" y="9404"/>
                          <a:pt x="21393" y="9121"/>
                          <a:pt x="21169" y="9121"/>
                        </a:cubicBezTo>
                        <a:close/>
                        <a:moveTo>
                          <a:pt x="7107" y="9603"/>
                        </a:moveTo>
                        <a:lnTo>
                          <a:pt x="7107" y="12241"/>
                        </a:lnTo>
                        <a:cubicBezTo>
                          <a:pt x="7107" y="12637"/>
                          <a:pt x="7314" y="12960"/>
                          <a:pt x="7569" y="12960"/>
                        </a:cubicBezTo>
                        <a:lnTo>
                          <a:pt x="10940" y="12960"/>
                        </a:lnTo>
                        <a:cubicBezTo>
                          <a:pt x="10349" y="15563"/>
                          <a:pt x="8746" y="17430"/>
                          <a:pt x="6870" y="17408"/>
                        </a:cubicBezTo>
                        <a:cubicBezTo>
                          <a:pt x="4594" y="17382"/>
                          <a:pt x="2712" y="14548"/>
                          <a:pt x="2623" y="11008"/>
                        </a:cubicBezTo>
                        <a:cubicBezTo>
                          <a:pt x="2529" y="7212"/>
                          <a:pt x="4485" y="4078"/>
                          <a:pt x="6902" y="4078"/>
                        </a:cubicBezTo>
                        <a:cubicBezTo>
                          <a:pt x="8007" y="4078"/>
                          <a:pt x="9016" y="4733"/>
                          <a:pt x="9776" y="5808"/>
                        </a:cubicBezTo>
                        <a:cubicBezTo>
                          <a:pt x="9957" y="6063"/>
                          <a:pt x="10231" y="6064"/>
                          <a:pt x="10409" y="5804"/>
                        </a:cubicBezTo>
                        <a:lnTo>
                          <a:pt x="11647" y="3991"/>
                        </a:lnTo>
                        <a:cubicBezTo>
                          <a:pt x="11840" y="3707"/>
                          <a:pt x="11840" y="3228"/>
                          <a:pt x="11648" y="2944"/>
                        </a:cubicBezTo>
                        <a:cubicBezTo>
                          <a:pt x="10442" y="1165"/>
                          <a:pt x="8824" y="57"/>
                          <a:pt x="7040" y="2"/>
                        </a:cubicBezTo>
                        <a:cubicBezTo>
                          <a:pt x="3235" y="-114"/>
                          <a:pt x="27" y="4743"/>
                          <a:pt x="0" y="10667"/>
                        </a:cubicBezTo>
                        <a:cubicBezTo>
                          <a:pt x="-26" y="16636"/>
                          <a:pt x="3074" y="21486"/>
                          <a:pt x="6902" y="21486"/>
                        </a:cubicBezTo>
                        <a:cubicBezTo>
                          <a:pt x="10584" y="21486"/>
                          <a:pt x="13591" y="16999"/>
                          <a:pt x="13793" y="11347"/>
                        </a:cubicBezTo>
                        <a:cubicBezTo>
                          <a:pt x="13798" y="11277"/>
                          <a:pt x="13802" y="8882"/>
                          <a:pt x="13802" y="8882"/>
                        </a:cubicBezTo>
                        <a:lnTo>
                          <a:pt x="7569" y="8882"/>
                        </a:lnTo>
                        <a:cubicBezTo>
                          <a:pt x="7314" y="8882"/>
                          <a:pt x="7107" y="9205"/>
                          <a:pt x="7107" y="9603"/>
                        </a:cubicBezTo>
                        <a:close/>
                        <a:moveTo>
                          <a:pt x="7107" y="9603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</p:grpSp>
        </p:grp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30260656-44AD-4281-881B-A619D2AF21B1}"/>
              </a:ext>
            </a:extLst>
          </p:cNvPr>
          <p:cNvGrpSpPr/>
          <p:nvPr/>
        </p:nvGrpSpPr>
        <p:grpSpPr>
          <a:xfrm>
            <a:off x="8545454" y="4623679"/>
            <a:ext cx="3041093" cy="1217190"/>
            <a:chOff x="1182564" y="4692480"/>
            <a:chExt cx="3041093" cy="1217190"/>
          </a:xfrm>
        </p:grpSpPr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1E0C843F-76F9-4EC7-918B-6452143BD675}"/>
                </a:ext>
              </a:extLst>
            </p:cNvPr>
            <p:cNvGrpSpPr/>
            <p:nvPr/>
          </p:nvGrpSpPr>
          <p:grpSpPr>
            <a:xfrm>
              <a:off x="1182564" y="4692480"/>
              <a:ext cx="3041093" cy="716750"/>
              <a:chOff x="1182564" y="4692480"/>
              <a:chExt cx="3041093" cy="716750"/>
            </a:xfrm>
          </p:grpSpPr>
          <p:sp>
            <p:nvSpPr>
              <p:cNvPr id="84" name="TextBox 83">
                <a:extLst>
                  <a:ext uri="{FF2B5EF4-FFF2-40B4-BE49-F238E27FC236}">
                    <a16:creationId xmlns:a16="http://schemas.microsoft.com/office/drawing/2014/main" id="{885E76F1-B956-47C2-84EC-CE175B77C31F}"/>
                  </a:ext>
                </a:extLst>
              </p:cNvPr>
              <p:cNvSpPr txBox="1"/>
              <p:nvPr/>
            </p:nvSpPr>
            <p:spPr>
              <a:xfrm>
                <a:off x="1824010" y="4692480"/>
                <a:ext cx="1758201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500" b="1" dirty="0">
                    <a:solidFill>
                      <a:schemeClr val="accent5"/>
                    </a:solidFill>
                    <a:latin typeface="Roboto" panose="02000000000000000000" pitchFamily="2" charset="0"/>
                    <a:ea typeface="Roboto" panose="02000000000000000000" pitchFamily="2" charset="0"/>
                  </a:rPr>
                  <a:t>Dr. Jacky Chan</a:t>
                </a:r>
              </a:p>
            </p:txBody>
          </p:sp>
          <p:sp>
            <p:nvSpPr>
              <p:cNvPr id="85" name="Rectangle 9">
                <a:extLst>
                  <a:ext uri="{FF2B5EF4-FFF2-40B4-BE49-F238E27FC236}">
                    <a16:creationId xmlns:a16="http://schemas.microsoft.com/office/drawing/2014/main" id="{CCCC3E11-E3F4-493E-A9DE-F927C5882D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2564" y="5015645"/>
                <a:ext cx="3041093" cy="3935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lorem ipsum your </a:t>
                </a:r>
                <a:r>
                  <a:rPr lang="en-US" sz="10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mejurity</a:t>
                </a: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 to lorem to text dummy </a:t>
                </a:r>
              </a:p>
              <a:p>
                <a:pPr algn="ctr">
                  <a:lnSpc>
                    <a:spcPts val="1600"/>
                  </a:lnSpc>
                </a:pP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heading of and lorem. </a:t>
                </a:r>
              </a:p>
            </p:txBody>
          </p: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21FD5803-CA99-416E-8868-27DE6C6B588B}"/>
                </a:ext>
              </a:extLst>
            </p:cNvPr>
            <p:cNvGrpSpPr/>
            <p:nvPr/>
          </p:nvGrpSpPr>
          <p:grpSpPr>
            <a:xfrm>
              <a:off x="2157298" y="5613208"/>
              <a:ext cx="1091624" cy="296462"/>
              <a:chOff x="1515100" y="5516154"/>
              <a:chExt cx="1324077" cy="359591"/>
            </a:xfrm>
          </p:grpSpPr>
          <p:sp>
            <p:nvSpPr>
              <p:cNvPr id="73" name="Rectangle 72">
                <a:extLst>
                  <a:ext uri="{FF2B5EF4-FFF2-40B4-BE49-F238E27FC236}">
                    <a16:creationId xmlns:a16="http://schemas.microsoft.com/office/drawing/2014/main" id="{82D7BDCF-A49A-43F4-86A2-10A9A9B9B47B}"/>
                  </a:ext>
                </a:extLst>
              </p:cNvPr>
              <p:cNvSpPr/>
              <p:nvPr/>
            </p:nvSpPr>
            <p:spPr>
              <a:xfrm>
                <a:off x="1515100" y="5516154"/>
                <a:ext cx="1324077" cy="359591"/>
              </a:xfrm>
              <a:prstGeom prst="rect">
                <a:avLst/>
              </a:prstGeom>
              <a:noFill/>
              <a:ln w="3175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74" name="Group 73">
                <a:extLst>
                  <a:ext uri="{FF2B5EF4-FFF2-40B4-BE49-F238E27FC236}">
                    <a16:creationId xmlns:a16="http://schemas.microsoft.com/office/drawing/2014/main" id="{50864CF8-4ADF-443A-B063-8700806AAB77}"/>
                  </a:ext>
                </a:extLst>
              </p:cNvPr>
              <p:cNvGrpSpPr/>
              <p:nvPr/>
            </p:nvGrpSpPr>
            <p:grpSpPr>
              <a:xfrm>
                <a:off x="1747552" y="5584029"/>
                <a:ext cx="859172" cy="223840"/>
                <a:chOff x="1871822" y="5616406"/>
                <a:chExt cx="610631" cy="159087"/>
              </a:xfrm>
            </p:grpSpPr>
            <p:grpSp>
              <p:nvGrpSpPr>
                <p:cNvPr id="75" name="Group 74">
                  <a:extLst>
                    <a:ext uri="{FF2B5EF4-FFF2-40B4-BE49-F238E27FC236}">
                      <a16:creationId xmlns:a16="http://schemas.microsoft.com/office/drawing/2014/main" id="{07915E46-7E15-4A69-858C-E61C9B592F66}"/>
                    </a:ext>
                  </a:extLst>
                </p:cNvPr>
                <p:cNvGrpSpPr/>
                <p:nvPr/>
              </p:nvGrpSpPr>
              <p:grpSpPr>
                <a:xfrm>
                  <a:off x="1871822" y="5616406"/>
                  <a:ext cx="159086" cy="159087"/>
                  <a:chOff x="1324575" y="5760204"/>
                  <a:chExt cx="305861" cy="305861"/>
                </a:xfrm>
              </p:grpSpPr>
              <p:sp>
                <p:nvSpPr>
                  <p:cNvPr id="82" name="Oval 81">
                    <a:extLst>
                      <a:ext uri="{FF2B5EF4-FFF2-40B4-BE49-F238E27FC236}">
                        <a16:creationId xmlns:a16="http://schemas.microsoft.com/office/drawing/2014/main" id="{5BD77A8A-E8E8-46E1-8DE2-539420817FEF}"/>
                      </a:ext>
                    </a:extLst>
                  </p:cNvPr>
                  <p:cNvSpPr/>
                  <p:nvPr/>
                </p:nvSpPr>
                <p:spPr>
                  <a:xfrm>
                    <a:off x="1324575" y="5760204"/>
                    <a:ext cx="305861" cy="305861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83" name="AutoShape 1">
                    <a:extLst>
                      <a:ext uri="{FF2B5EF4-FFF2-40B4-BE49-F238E27FC236}">
                        <a16:creationId xmlns:a16="http://schemas.microsoft.com/office/drawing/2014/main" id="{FECEEC8D-7593-4C79-AB7A-55A4B9F5977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398453" y="5848888"/>
                    <a:ext cx="158105" cy="128492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21600" y="2556"/>
                        </a:moveTo>
                        <a:cubicBezTo>
                          <a:pt x="20805" y="2990"/>
                          <a:pt x="19951" y="3284"/>
                          <a:pt x="19055" y="3415"/>
                        </a:cubicBezTo>
                        <a:cubicBezTo>
                          <a:pt x="19970" y="2740"/>
                          <a:pt x="20673" y="1672"/>
                          <a:pt x="21003" y="399"/>
                        </a:cubicBezTo>
                        <a:cubicBezTo>
                          <a:pt x="20147" y="1023"/>
                          <a:pt x="19199" y="1477"/>
                          <a:pt x="18189" y="1721"/>
                        </a:cubicBezTo>
                        <a:cubicBezTo>
                          <a:pt x="17381" y="662"/>
                          <a:pt x="16229" y="0"/>
                          <a:pt x="14954" y="0"/>
                        </a:cubicBezTo>
                        <a:cubicBezTo>
                          <a:pt x="12507" y="0"/>
                          <a:pt x="10523" y="2441"/>
                          <a:pt x="10523" y="5453"/>
                        </a:cubicBezTo>
                        <a:cubicBezTo>
                          <a:pt x="10523" y="5880"/>
                          <a:pt x="10562" y="6296"/>
                          <a:pt x="10638" y="6695"/>
                        </a:cubicBezTo>
                        <a:cubicBezTo>
                          <a:pt x="6955" y="6468"/>
                          <a:pt x="3690" y="4297"/>
                          <a:pt x="1504" y="998"/>
                        </a:cubicBezTo>
                        <a:cubicBezTo>
                          <a:pt x="1122" y="1803"/>
                          <a:pt x="904" y="2739"/>
                          <a:pt x="904" y="3739"/>
                        </a:cubicBezTo>
                        <a:cubicBezTo>
                          <a:pt x="904" y="5631"/>
                          <a:pt x="1686" y="7300"/>
                          <a:pt x="2876" y="8278"/>
                        </a:cubicBezTo>
                        <a:cubicBezTo>
                          <a:pt x="2149" y="8250"/>
                          <a:pt x="1466" y="8004"/>
                          <a:pt x="868" y="7596"/>
                        </a:cubicBezTo>
                        <a:cubicBezTo>
                          <a:pt x="867" y="7619"/>
                          <a:pt x="867" y="7642"/>
                          <a:pt x="867" y="7665"/>
                        </a:cubicBezTo>
                        <a:cubicBezTo>
                          <a:pt x="867" y="10307"/>
                          <a:pt x="2395" y="12510"/>
                          <a:pt x="4423" y="13011"/>
                        </a:cubicBezTo>
                        <a:cubicBezTo>
                          <a:pt x="4051" y="13136"/>
                          <a:pt x="3659" y="13203"/>
                          <a:pt x="3255" y="13203"/>
                        </a:cubicBezTo>
                        <a:cubicBezTo>
                          <a:pt x="2969" y="13203"/>
                          <a:pt x="2692" y="13169"/>
                          <a:pt x="2421" y="13105"/>
                        </a:cubicBezTo>
                        <a:cubicBezTo>
                          <a:pt x="2985" y="15271"/>
                          <a:pt x="4622" y="16848"/>
                          <a:pt x="6561" y="16892"/>
                        </a:cubicBezTo>
                        <a:cubicBezTo>
                          <a:pt x="5044" y="18355"/>
                          <a:pt x="3134" y="19226"/>
                          <a:pt x="1057" y="19226"/>
                        </a:cubicBezTo>
                        <a:cubicBezTo>
                          <a:pt x="699" y="19226"/>
                          <a:pt x="347" y="19201"/>
                          <a:pt x="0" y="19149"/>
                        </a:cubicBezTo>
                        <a:cubicBezTo>
                          <a:pt x="1961" y="20698"/>
                          <a:pt x="4291" y="21600"/>
                          <a:pt x="6793" y="21600"/>
                        </a:cubicBezTo>
                        <a:cubicBezTo>
                          <a:pt x="14944" y="21600"/>
                          <a:pt x="19401" y="13291"/>
                          <a:pt x="19401" y="6085"/>
                        </a:cubicBezTo>
                        <a:cubicBezTo>
                          <a:pt x="19401" y="5848"/>
                          <a:pt x="19397" y="5613"/>
                          <a:pt x="19389" y="5380"/>
                        </a:cubicBezTo>
                        <a:cubicBezTo>
                          <a:pt x="20255" y="4610"/>
                          <a:pt x="21006" y="3650"/>
                          <a:pt x="21600" y="2556"/>
                        </a:cubicBezTo>
                        <a:cubicBezTo>
                          <a:pt x="21600" y="2556"/>
                          <a:pt x="21600" y="2556"/>
                          <a:pt x="21600" y="2556"/>
                        </a:cubicBezTo>
                        <a:close/>
                        <a:moveTo>
                          <a:pt x="21600" y="2556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xtLst/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76" name="Group 75">
                  <a:extLst>
                    <a:ext uri="{FF2B5EF4-FFF2-40B4-BE49-F238E27FC236}">
                      <a16:creationId xmlns:a16="http://schemas.microsoft.com/office/drawing/2014/main" id="{4825928D-743B-4F75-8733-D981803F3C91}"/>
                    </a:ext>
                  </a:extLst>
                </p:cNvPr>
                <p:cNvGrpSpPr/>
                <p:nvPr/>
              </p:nvGrpSpPr>
              <p:grpSpPr>
                <a:xfrm>
                  <a:off x="2097594" y="5616406"/>
                  <a:ext cx="159086" cy="159087"/>
                  <a:chOff x="1684215" y="5760204"/>
                  <a:chExt cx="305861" cy="305861"/>
                </a:xfrm>
              </p:grpSpPr>
              <p:sp>
                <p:nvSpPr>
                  <p:cNvPr id="80" name="Oval 79">
                    <a:extLst>
                      <a:ext uri="{FF2B5EF4-FFF2-40B4-BE49-F238E27FC236}">
                        <a16:creationId xmlns:a16="http://schemas.microsoft.com/office/drawing/2014/main" id="{364F6B86-F6C7-42EC-9E4B-D03E552930B3}"/>
                      </a:ext>
                    </a:extLst>
                  </p:cNvPr>
                  <p:cNvSpPr/>
                  <p:nvPr/>
                </p:nvSpPr>
                <p:spPr>
                  <a:xfrm>
                    <a:off x="1684215" y="5760204"/>
                    <a:ext cx="305861" cy="305861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81" name="AutoShape 21">
                    <a:extLst>
                      <a:ext uri="{FF2B5EF4-FFF2-40B4-BE49-F238E27FC236}">
                        <a16:creationId xmlns:a16="http://schemas.microsoft.com/office/drawing/2014/main" id="{679A4ED6-FD53-4A02-A235-C9A35C7D2EE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779016" y="5855006"/>
                    <a:ext cx="116258" cy="116258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18362" y="2163"/>
                        </a:moveTo>
                        <a:lnTo>
                          <a:pt x="18362" y="5400"/>
                        </a:lnTo>
                        <a:lnTo>
                          <a:pt x="16200" y="5400"/>
                        </a:lnTo>
                        <a:cubicBezTo>
                          <a:pt x="15551" y="5400"/>
                          <a:pt x="15119" y="5832"/>
                          <a:pt x="15119" y="6482"/>
                        </a:cubicBezTo>
                        <a:lnTo>
                          <a:pt x="15119" y="8638"/>
                        </a:lnTo>
                        <a:lnTo>
                          <a:pt x="18362" y="8638"/>
                        </a:lnTo>
                        <a:lnTo>
                          <a:pt x="18362" y="11881"/>
                        </a:lnTo>
                        <a:lnTo>
                          <a:pt x="15119" y="11881"/>
                        </a:lnTo>
                        <a:lnTo>
                          <a:pt x="15119" y="19438"/>
                        </a:lnTo>
                        <a:lnTo>
                          <a:pt x="11881" y="19438"/>
                        </a:lnTo>
                        <a:lnTo>
                          <a:pt x="11881" y="11881"/>
                        </a:lnTo>
                        <a:lnTo>
                          <a:pt x="9719" y="11881"/>
                        </a:lnTo>
                        <a:lnTo>
                          <a:pt x="9719" y="8638"/>
                        </a:lnTo>
                        <a:lnTo>
                          <a:pt x="11881" y="8638"/>
                        </a:lnTo>
                        <a:lnTo>
                          <a:pt x="11881" y="5938"/>
                        </a:lnTo>
                        <a:cubicBezTo>
                          <a:pt x="11881" y="3888"/>
                          <a:pt x="13606" y="2163"/>
                          <a:pt x="15662" y="2163"/>
                        </a:cubicBezTo>
                        <a:cubicBezTo>
                          <a:pt x="15662" y="2163"/>
                          <a:pt x="18362" y="2163"/>
                          <a:pt x="18362" y="2163"/>
                        </a:cubicBezTo>
                        <a:close/>
                        <a:moveTo>
                          <a:pt x="19438" y="0"/>
                        </a:moveTo>
                        <a:lnTo>
                          <a:pt x="2163" y="0"/>
                        </a:lnTo>
                        <a:cubicBezTo>
                          <a:pt x="971" y="0"/>
                          <a:pt x="0" y="971"/>
                          <a:pt x="0" y="2163"/>
                        </a:cubicBezTo>
                        <a:lnTo>
                          <a:pt x="0" y="19438"/>
                        </a:lnTo>
                        <a:cubicBezTo>
                          <a:pt x="0" y="20630"/>
                          <a:pt x="971" y="21600"/>
                          <a:pt x="2163" y="21600"/>
                        </a:cubicBezTo>
                        <a:lnTo>
                          <a:pt x="19438" y="21600"/>
                        </a:lnTo>
                        <a:cubicBezTo>
                          <a:pt x="20630" y="21600"/>
                          <a:pt x="21600" y="20630"/>
                          <a:pt x="21600" y="19438"/>
                        </a:cubicBezTo>
                        <a:lnTo>
                          <a:pt x="21600" y="2163"/>
                        </a:lnTo>
                        <a:cubicBezTo>
                          <a:pt x="21600" y="971"/>
                          <a:pt x="20630" y="0"/>
                          <a:pt x="19438" y="0"/>
                        </a:cubicBezTo>
                        <a:cubicBezTo>
                          <a:pt x="19438" y="0"/>
                          <a:pt x="19438" y="0"/>
                          <a:pt x="19438" y="0"/>
                        </a:cubicBezTo>
                        <a:close/>
                        <a:moveTo>
                          <a:pt x="19438" y="0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77" name="Group 76">
                  <a:extLst>
                    <a:ext uri="{FF2B5EF4-FFF2-40B4-BE49-F238E27FC236}">
                      <a16:creationId xmlns:a16="http://schemas.microsoft.com/office/drawing/2014/main" id="{08489607-5764-43F4-BCD0-A6951D2AB2E2}"/>
                    </a:ext>
                  </a:extLst>
                </p:cNvPr>
                <p:cNvGrpSpPr/>
                <p:nvPr/>
              </p:nvGrpSpPr>
              <p:grpSpPr>
                <a:xfrm>
                  <a:off x="2323367" y="5616406"/>
                  <a:ext cx="159086" cy="159087"/>
                  <a:chOff x="2177216" y="5760204"/>
                  <a:chExt cx="305861" cy="305861"/>
                </a:xfrm>
              </p:grpSpPr>
              <p:sp>
                <p:nvSpPr>
                  <p:cNvPr id="78" name="Oval 77">
                    <a:extLst>
                      <a:ext uri="{FF2B5EF4-FFF2-40B4-BE49-F238E27FC236}">
                        <a16:creationId xmlns:a16="http://schemas.microsoft.com/office/drawing/2014/main" id="{432A099F-D455-4727-921A-08316B5EF675}"/>
                      </a:ext>
                    </a:extLst>
                  </p:cNvPr>
                  <p:cNvSpPr/>
                  <p:nvPr/>
                </p:nvSpPr>
                <p:spPr>
                  <a:xfrm>
                    <a:off x="2177216" y="5760204"/>
                    <a:ext cx="305861" cy="305861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79" name="AutoShape 18">
                    <a:extLst>
                      <a:ext uri="{FF2B5EF4-FFF2-40B4-BE49-F238E27FC236}">
                        <a16:creationId xmlns:a16="http://schemas.microsoft.com/office/drawing/2014/main" id="{DD2F362F-25BC-45FC-BF5A-5FCEAF2A2B1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43592" y="5857843"/>
                    <a:ext cx="173108" cy="110583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574" h="21486">
                        <a:moveTo>
                          <a:pt x="21169" y="9121"/>
                        </a:moveTo>
                        <a:lnTo>
                          <a:pt x="19513" y="9121"/>
                        </a:lnTo>
                        <a:lnTo>
                          <a:pt x="19513" y="6544"/>
                        </a:lnTo>
                        <a:cubicBezTo>
                          <a:pt x="19513" y="6195"/>
                          <a:pt x="19331" y="5914"/>
                          <a:pt x="19108" y="5914"/>
                        </a:cubicBezTo>
                        <a:lnTo>
                          <a:pt x="17714" y="5914"/>
                        </a:lnTo>
                        <a:cubicBezTo>
                          <a:pt x="17491" y="5914"/>
                          <a:pt x="17309" y="6195"/>
                          <a:pt x="17309" y="6544"/>
                        </a:cubicBezTo>
                        <a:lnTo>
                          <a:pt x="17309" y="9121"/>
                        </a:lnTo>
                        <a:lnTo>
                          <a:pt x="15653" y="9121"/>
                        </a:lnTo>
                        <a:cubicBezTo>
                          <a:pt x="15428" y="9121"/>
                          <a:pt x="15247" y="9404"/>
                          <a:pt x="15247" y="9753"/>
                        </a:cubicBezTo>
                        <a:lnTo>
                          <a:pt x="15247" y="11921"/>
                        </a:lnTo>
                        <a:cubicBezTo>
                          <a:pt x="15247" y="12270"/>
                          <a:pt x="15428" y="12553"/>
                          <a:pt x="15653" y="12553"/>
                        </a:cubicBezTo>
                        <a:lnTo>
                          <a:pt x="17309" y="12553"/>
                        </a:lnTo>
                        <a:lnTo>
                          <a:pt x="17309" y="15130"/>
                        </a:lnTo>
                        <a:cubicBezTo>
                          <a:pt x="17309" y="15479"/>
                          <a:pt x="17491" y="15762"/>
                          <a:pt x="17714" y="15762"/>
                        </a:cubicBezTo>
                        <a:lnTo>
                          <a:pt x="19108" y="15762"/>
                        </a:lnTo>
                        <a:cubicBezTo>
                          <a:pt x="19331" y="15762"/>
                          <a:pt x="19513" y="15479"/>
                          <a:pt x="19513" y="15130"/>
                        </a:cubicBezTo>
                        <a:lnTo>
                          <a:pt x="19513" y="12553"/>
                        </a:lnTo>
                        <a:lnTo>
                          <a:pt x="21169" y="12553"/>
                        </a:lnTo>
                        <a:cubicBezTo>
                          <a:pt x="21393" y="12553"/>
                          <a:pt x="21574" y="12270"/>
                          <a:pt x="21574" y="11921"/>
                        </a:cubicBezTo>
                        <a:lnTo>
                          <a:pt x="21574" y="9753"/>
                        </a:lnTo>
                        <a:cubicBezTo>
                          <a:pt x="21574" y="9404"/>
                          <a:pt x="21393" y="9121"/>
                          <a:pt x="21169" y="9121"/>
                        </a:cubicBezTo>
                        <a:close/>
                        <a:moveTo>
                          <a:pt x="7107" y="9603"/>
                        </a:moveTo>
                        <a:lnTo>
                          <a:pt x="7107" y="12241"/>
                        </a:lnTo>
                        <a:cubicBezTo>
                          <a:pt x="7107" y="12637"/>
                          <a:pt x="7314" y="12960"/>
                          <a:pt x="7569" y="12960"/>
                        </a:cubicBezTo>
                        <a:lnTo>
                          <a:pt x="10940" y="12960"/>
                        </a:lnTo>
                        <a:cubicBezTo>
                          <a:pt x="10349" y="15563"/>
                          <a:pt x="8746" y="17430"/>
                          <a:pt x="6870" y="17408"/>
                        </a:cubicBezTo>
                        <a:cubicBezTo>
                          <a:pt x="4594" y="17382"/>
                          <a:pt x="2712" y="14548"/>
                          <a:pt x="2623" y="11008"/>
                        </a:cubicBezTo>
                        <a:cubicBezTo>
                          <a:pt x="2529" y="7212"/>
                          <a:pt x="4485" y="4078"/>
                          <a:pt x="6902" y="4078"/>
                        </a:cubicBezTo>
                        <a:cubicBezTo>
                          <a:pt x="8007" y="4078"/>
                          <a:pt x="9016" y="4733"/>
                          <a:pt x="9776" y="5808"/>
                        </a:cubicBezTo>
                        <a:cubicBezTo>
                          <a:pt x="9957" y="6063"/>
                          <a:pt x="10231" y="6064"/>
                          <a:pt x="10409" y="5804"/>
                        </a:cubicBezTo>
                        <a:lnTo>
                          <a:pt x="11647" y="3991"/>
                        </a:lnTo>
                        <a:cubicBezTo>
                          <a:pt x="11840" y="3707"/>
                          <a:pt x="11840" y="3228"/>
                          <a:pt x="11648" y="2944"/>
                        </a:cubicBezTo>
                        <a:cubicBezTo>
                          <a:pt x="10442" y="1165"/>
                          <a:pt x="8824" y="57"/>
                          <a:pt x="7040" y="2"/>
                        </a:cubicBezTo>
                        <a:cubicBezTo>
                          <a:pt x="3235" y="-114"/>
                          <a:pt x="27" y="4743"/>
                          <a:pt x="0" y="10667"/>
                        </a:cubicBezTo>
                        <a:cubicBezTo>
                          <a:pt x="-26" y="16636"/>
                          <a:pt x="3074" y="21486"/>
                          <a:pt x="6902" y="21486"/>
                        </a:cubicBezTo>
                        <a:cubicBezTo>
                          <a:pt x="10584" y="21486"/>
                          <a:pt x="13591" y="16999"/>
                          <a:pt x="13793" y="11347"/>
                        </a:cubicBezTo>
                        <a:cubicBezTo>
                          <a:pt x="13798" y="11277"/>
                          <a:pt x="13802" y="8882"/>
                          <a:pt x="13802" y="8882"/>
                        </a:cubicBezTo>
                        <a:lnTo>
                          <a:pt x="7569" y="8882"/>
                        </a:lnTo>
                        <a:cubicBezTo>
                          <a:pt x="7314" y="8882"/>
                          <a:pt x="7107" y="9205"/>
                          <a:pt x="7107" y="9603"/>
                        </a:cubicBezTo>
                        <a:close/>
                        <a:moveTo>
                          <a:pt x="7107" y="9603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</p:grpSp>
        </p:grp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120FCC06-E05C-41F5-AD78-C19A44016B4B}"/>
              </a:ext>
            </a:extLst>
          </p:cNvPr>
          <p:cNvGrpSpPr/>
          <p:nvPr/>
        </p:nvGrpSpPr>
        <p:grpSpPr>
          <a:xfrm>
            <a:off x="4930539" y="4623679"/>
            <a:ext cx="3041093" cy="1217190"/>
            <a:chOff x="1182564" y="4692480"/>
            <a:chExt cx="3041093" cy="1217190"/>
          </a:xfrm>
        </p:grpSpPr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F448F9D2-20AF-42D9-ADCE-2F96494C929F}"/>
                </a:ext>
              </a:extLst>
            </p:cNvPr>
            <p:cNvGrpSpPr/>
            <p:nvPr/>
          </p:nvGrpSpPr>
          <p:grpSpPr>
            <a:xfrm>
              <a:off x="1182564" y="4692480"/>
              <a:ext cx="3041093" cy="716750"/>
              <a:chOff x="1182564" y="4692480"/>
              <a:chExt cx="3041093" cy="716750"/>
            </a:xfrm>
          </p:grpSpPr>
          <p:sp>
            <p:nvSpPr>
              <p:cNvPr id="98" name="TextBox 97">
                <a:extLst>
                  <a:ext uri="{FF2B5EF4-FFF2-40B4-BE49-F238E27FC236}">
                    <a16:creationId xmlns:a16="http://schemas.microsoft.com/office/drawing/2014/main" id="{430F5931-B52E-435A-AB2C-86B5D905181D}"/>
                  </a:ext>
                </a:extLst>
              </p:cNvPr>
              <p:cNvSpPr txBox="1"/>
              <p:nvPr/>
            </p:nvSpPr>
            <p:spPr>
              <a:xfrm>
                <a:off x="1824010" y="4692480"/>
                <a:ext cx="1758201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500" b="1" dirty="0">
                    <a:solidFill>
                      <a:schemeClr val="accent4"/>
                    </a:solidFill>
                    <a:latin typeface="Roboto" panose="02000000000000000000" pitchFamily="2" charset="0"/>
                    <a:ea typeface="Roboto" panose="02000000000000000000" pitchFamily="2" charset="0"/>
                  </a:rPr>
                  <a:t>Dr. Jacky Chan</a:t>
                </a:r>
              </a:p>
            </p:txBody>
          </p:sp>
          <p:sp>
            <p:nvSpPr>
              <p:cNvPr id="99" name="Rectangle 9">
                <a:extLst>
                  <a:ext uri="{FF2B5EF4-FFF2-40B4-BE49-F238E27FC236}">
                    <a16:creationId xmlns:a16="http://schemas.microsoft.com/office/drawing/2014/main" id="{7A67793F-8B24-448E-A40F-E12F887ABE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2564" y="5015645"/>
                <a:ext cx="3041093" cy="3935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lorem ipsum your </a:t>
                </a:r>
                <a:r>
                  <a:rPr lang="en-US" sz="10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mejurity</a:t>
                </a: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 to lorem to text dummy </a:t>
                </a:r>
              </a:p>
              <a:p>
                <a:pPr algn="ctr">
                  <a:lnSpc>
                    <a:spcPts val="1600"/>
                  </a:lnSpc>
                </a:pP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heading of and lorem. </a:t>
                </a:r>
              </a:p>
            </p:txBody>
          </p:sp>
        </p:grpSp>
        <p:grpSp>
          <p:nvGrpSpPr>
            <p:cNvPr id="86" name="Group 85">
              <a:extLst>
                <a:ext uri="{FF2B5EF4-FFF2-40B4-BE49-F238E27FC236}">
                  <a16:creationId xmlns:a16="http://schemas.microsoft.com/office/drawing/2014/main" id="{67268681-5520-4A10-AD23-7A6B2AA4E8E5}"/>
                </a:ext>
              </a:extLst>
            </p:cNvPr>
            <p:cNvGrpSpPr/>
            <p:nvPr/>
          </p:nvGrpSpPr>
          <p:grpSpPr>
            <a:xfrm>
              <a:off x="2157298" y="5613208"/>
              <a:ext cx="1091624" cy="296462"/>
              <a:chOff x="1515100" y="5516154"/>
              <a:chExt cx="1324077" cy="359591"/>
            </a:xfrm>
          </p:grpSpPr>
          <p:sp>
            <p:nvSpPr>
              <p:cNvPr id="87" name="Rectangle 86">
                <a:extLst>
                  <a:ext uri="{FF2B5EF4-FFF2-40B4-BE49-F238E27FC236}">
                    <a16:creationId xmlns:a16="http://schemas.microsoft.com/office/drawing/2014/main" id="{05A35F05-AA71-4DF1-8C50-EC75D6770FB3}"/>
                  </a:ext>
                </a:extLst>
              </p:cNvPr>
              <p:cNvSpPr/>
              <p:nvPr/>
            </p:nvSpPr>
            <p:spPr>
              <a:xfrm>
                <a:off x="1515100" y="5516154"/>
                <a:ext cx="1324077" cy="359591"/>
              </a:xfrm>
              <a:prstGeom prst="rect">
                <a:avLst/>
              </a:prstGeom>
              <a:noFill/>
              <a:ln w="3175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88" name="Group 87">
                <a:extLst>
                  <a:ext uri="{FF2B5EF4-FFF2-40B4-BE49-F238E27FC236}">
                    <a16:creationId xmlns:a16="http://schemas.microsoft.com/office/drawing/2014/main" id="{D29FE182-CA18-4105-9066-5BFD52E7D82A}"/>
                  </a:ext>
                </a:extLst>
              </p:cNvPr>
              <p:cNvGrpSpPr/>
              <p:nvPr/>
            </p:nvGrpSpPr>
            <p:grpSpPr>
              <a:xfrm>
                <a:off x="1747552" y="5584029"/>
                <a:ext cx="859172" cy="223840"/>
                <a:chOff x="1871822" y="5616406"/>
                <a:chExt cx="610631" cy="159087"/>
              </a:xfrm>
            </p:grpSpPr>
            <p:grpSp>
              <p:nvGrpSpPr>
                <p:cNvPr id="89" name="Group 88">
                  <a:extLst>
                    <a:ext uri="{FF2B5EF4-FFF2-40B4-BE49-F238E27FC236}">
                      <a16:creationId xmlns:a16="http://schemas.microsoft.com/office/drawing/2014/main" id="{34D0CC24-EDC7-435D-8066-66232A4BCC0F}"/>
                    </a:ext>
                  </a:extLst>
                </p:cNvPr>
                <p:cNvGrpSpPr/>
                <p:nvPr/>
              </p:nvGrpSpPr>
              <p:grpSpPr>
                <a:xfrm>
                  <a:off x="1871822" y="5616406"/>
                  <a:ext cx="159086" cy="159087"/>
                  <a:chOff x="1324575" y="5760204"/>
                  <a:chExt cx="305861" cy="305861"/>
                </a:xfrm>
              </p:grpSpPr>
              <p:sp>
                <p:nvSpPr>
                  <p:cNvPr id="96" name="Oval 95">
                    <a:extLst>
                      <a:ext uri="{FF2B5EF4-FFF2-40B4-BE49-F238E27FC236}">
                        <a16:creationId xmlns:a16="http://schemas.microsoft.com/office/drawing/2014/main" id="{710B89A2-1D6A-4146-8E48-BCACC1992CE1}"/>
                      </a:ext>
                    </a:extLst>
                  </p:cNvPr>
                  <p:cNvSpPr/>
                  <p:nvPr/>
                </p:nvSpPr>
                <p:spPr>
                  <a:xfrm>
                    <a:off x="1324575" y="5760204"/>
                    <a:ext cx="305861" cy="305861"/>
                  </a:xfrm>
                  <a:prstGeom prst="ellipse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97" name="AutoShape 1">
                    <a:extLst>
                      <a:ext uri="{FF2B5EF4-FFF2-40B4-BE49-F238E27FC236}">
                        <a16:creationId xmlns:a16="http://schemas.microsoft.com/office/drawing/2014/main" id="{EF4C5A6A-15C2-4444-9499-557F35E1EAB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398453" y="5848888"/>
                    <a:ext cx="158105" cy="128492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21600" y="2556"/>
                        </a:moveTo>
                        <a:cubicBezTo>
                          <a:pt x="20805" y="2990"/>
                          <a:pt x="19951" y="3284"/>
                          <a:pt x="19055" y="3415"/>
                        </a:cubicBezTo>
                        <a:cubicBezTo>
                          <a:pt x="19970" y="2740"/>
                          <a:pt x="20673" y="1672"/>
                          <a:pt x="21003" y="399"/>
                        </a:cubicBezTo>
                        <a:cubicBezTo>
                          <a:pt x="20147" y="1023"/>
                          <a:pt x="19199" y="1477"/>
                          <a:pt x="18189" y="1721"/>
                        </a:cubicBezTo>
                        <a:cubicBezTo>
                          <a:pt x="17381" y="662"/>
                          <a:pt x="16229" y="0"/>
                          <a:pt x="14954" y="0"/>
                        </a:cubicBezTo>
                        <a:cubicBezTo>
                          <a:pt x="12507" y="0"/>
                          <a:pt x="10523" y="2441"/>
                          <a:pt x="10523" y="5453"/>
                        </a:cubicBezTo>
                        <a:cubicBezTo>
                          <a:pt x="10523" y="5880"/>
                          <a:pt x="10562" y="6296"/>
                          <a:pt x="10638" y="6695"/>
                        </a:cubicBezTo>
                        <a:cubicBezTo>
                          <a:pt x="6955" y="6468"/>
                          <a:pt x="3690" y="4297"/>
                          <a:pt x="1504" y="998"/>
                        </a:cubicBezTo>
                        <a:cubicBezTo>
                          <a:pt x="1122" y="1803"/>
                          <a:pt x="904" y="2739"/>
                          <a:pt x="904" y="3739"/>
                        </a:cubicBezTo>
                        <a:cubicBezTo>
                          <a:pt x="904" y="5631"/>
                          <a:pt x="1686" y="7300"/>
                          <a:pt x="2876" y="8278"/>
                        </a:cubicBezTo>
                        <a:cubicBezTo>
                          <a:pt x="2149" y="8250"/>
                          <a:pt x="1466" y="8004"/>
                          <a:pt x="868" y="7596"/>
                        </a:cubicBezTo>
                        <a:cubicBezTo>
                          <a:pt x="867" y="7619"/>
                          <a:pt x="867" y="7642"/>
                          <a:pt x="867" y="7665"/>
                        </a:cubicBezTo>
                        <a:cubicBezTo>
                          <a:pt x="867" y="10307"/>
                          <a:pt x="2395" y="12510"/>
                          <a:pt x="4423" y="13011"/>
                        </a:cubicBezTo>
                        <a:cubicBezTo>
                          <a:pt x="4051" y="13136"/>
                          <a:pt x="3659" y="13203"/>
                          <a:pt x="3255" y="13203"/>
                        </a:cubicBezTo>
                        <a:cubicBezTo>
                          <a:pt x="2969" y="13203"/>
                          <a:pt x="2692" y="13169"/>
                          <a:pt x="2421" y="13105"/>
                        </a:cubicBezTo>
                        <a:cubicBezTo>
                          <a:pt x="2985" y="15271"/>
                          <a:pt x="4622" y="16848"/>
                          <a:pt x="6561" y="16892"/>
                        </a:cubicBezTo>
                        <a:cubicBezTo>
                          <a:pt x="5044" y="18355"/>
                          <a:pt x="3134" y="19226"/>
                          <a:pt x="1057" y="19226"/>
                        </a:cubicBezTo>
                        <a:cubicBezTo>
                          <a:pt x="699" y="19226"/>
                          <a:pt x="347" y="19201"/>
                          <a:pt x="0" y="19149"/>
                        </a:cubicBezTo>
                        <a:cubicBezTo>
                          <a:pt x="1961" y="20698"/>
                          <a:pt x="4291" y="21600"/>
                          <a:pt x="6793" y="21600"/>
                        </a:cubicBezTo>
                        <a:cubicBezTo>
                          <a:pt x="14944" y="21600"/>
                          <a:pt x="19401" y="13291"/>
                          <a:pt x="19401" y="6085"/>
                        </a:cubicBezTo>
                        <a:cubicBezTo>
                          <a:pt x="19401" y="5848"/>
                          <a:pt x="19397" y="5613"/>
                          <a:pt x="19389" y="5380"/>
                        </a:cubicBezTo>
                        <a:cubicBezTo>
                          <a:pt x="20255" y="4610"/>
                          <a:pt x="21006" y="3650"/>
                          <a:pt x="21600" y="2556"/>
                        </a:cubicBezTo>
                        <a:cubicBezTo>
                          <a:pt x="21600" y="2556"/>
                          <a:pt x="21600" y="2556"/>
                          <a:pt x="21600" y="2556"/>
                        </a:cubicBezTo>
                        <a:close/>
                        <a:moveTo>
                          <a:pt x="21600" y="2556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xtLst/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90" name="Group 89">
                  <a:extLst>
                    <a:ext uri="{FF2B5EF4-FFF2-40B4-BE49-F238E27FC236}">
                      <a16:creationId xmlns:a16="http://schemas.microsoft.com/office/drawing/2014/main" id="{6F57D3A1-1E2C-4CE1-A5E7-94E8DFBDAD60}"/>
                    </a:ext>
                  </a:extLst>
                </p:cNvPr>
                <p:cNvGrpSpPr/>
                <p:nvPr/>
              </p:nvGrpSpPr>
              <p:grpSpPr>
                <a:xfrm>
                  <a:off x="2097594" y="5616406"/>
                  <a:ext cx="159086" cy="159087"/>
                  <a:chOff x="1684215" y="5760204"/>
                  <a:chExt cx="305861" cy="305861"/>
                </a:xfrm>
              </p:grpSpPr>
              <p:sp>
                <p:nvSpPr>
                  <p:cNvPr id="94" name="Oval 93">
                    <a:extLst>
                      <a:ext uri="{FF2B5EF4-FFF2-40B4-BE49-F238E27FC236}">
                        <a16:creationId xmlns:a16="http://schemas.microsoft.com/office/drawing/2014/main" id="{7986C689-A3C6-4101-B6CD-06F5DE2F5C8B}"/>
                      </a:ext>
                    </a:extLst>
                  </p:cNvPr>
                  <p:cNvSpPr/>
                  <p:nvPr/>
                </p:nvSpPr>
                <p:spPr>
                  <a:xfrm>
                    <a:off x="1684215" y="5760204"/>
                    <a:ext cx="305861" cy="305861"/>
                  </a:xfrm>
                  <a:prstGeom prst="ellipse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95" name="AutoShape 21">
                    <a:extLst>
                      <a:ext uri="{FF2B5EF4-FFF2-40B4-BE49-F238E27FC236}">
                        <a16:creationId xmlns:a16="http://schemas.microsoft.com/office/drawing/2014/main" id="{5C089BC1-A1D0-4803-8DDF-08306CC66D5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779016" y="5855006"/>
                    <a:ext cx="116258" cy="116258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18362" y="2163"/>
                        </a:moveTo>
                        <a:lnTo>
                          <a:pt x="18362" y="5400"/>
                        </a:lnTo>
                        <a:lnTo>
                          <a:pt x="16200" y="5400"/>
                        </a:lnTo>
                        <a:cubicBezTo>
                          <a:pt x="15551" y="5400"/>
                          <a:pt x="15119" y="5832"/>
                          <a:pt x="15119" y="6482"/>
                        </a:cubicBezTo>
                        <a:lnTo>
                          <a:pt x="15119" y="8638"/>
                        </a:lnTo>
                        <a:lnTo>
                          <a:pt x="18362" y="8638"/>
                        </a:lnTo>
                        <a:lnTo>
                          <a:pt x="18362" y="11881"/>
                        </a:lnTo>
                        <a:lnTo>
                          <a:pt x="15119" y="11881"/>
                        </a:lnTo>
                        <a:lnTo>
                          <a:pt x="15119" y="19438"/>
                        </a:lnTo>
                        <a:lnTo>
                          <a:pt x="11881" y="19438"/>
                        </a:lnTo>
                        <a:lnTo>
                          <a:pt x="11881" y="11881"/>
                        </a:lnTo>
                        <a:lnTo>
                          <a:pt x="9719" y="11881"/>
                        </a:lnTo>
                        <a:lnTo>
                          <a:pt x="9719" y="8638"/>
                        </a:lnTo>
                        <a:lnTo>
                          <a:pt x="11881" y="8638"/>
                        </a:lnTo>
                        <a:lnTo>
                          <a:pt x="11881" y="5938"/>
                        </a:lnTo>
                        <a:cubicBezTo>
                          <a:pt x="11881" y="3888"/>
                          <a:pt x="13606" y="2163"/>
                          <a:pt x="15662" y="2163"/>
                        </a:cubicBezTo>
                        <a:cubicBezTo>
                          <a:pt x="15662" y="2163"/>
                          <a:pt x="18362" y="2163"/>
                          <a:pt x="18362" y="2163"/>
                        </a:cubicBezTo>
                        <a:close/>
                        <a:moveTo>
                          <a:pt x="19438" y="0"/>
                        </a:moveTo>
                        <a:lnTo>
                          <a:pt x="2163" y="0"/>
                        </a:lnTo>
                        <a:cubicBezTo>
                          <a:pt x="971" y="0"/>
                          <a:pt x="0" y="971"/>
                          <a:pt x="0" y="2163"/>
                        </a:cubicBezTo>
                        <a:lnTo>
                          <a:pt x="0" y="19438"/>
                        </a:lnTo>
                        <a:cubicBezTo>
                          <a:pt x="0" y="20630"/>
                          <a:pt x="971" y="21600"/>
                          <a:pt x="2163" y="21600"/>
                        </a:cubicBezTo>
                        <a:lnTo>
                          <a:pt x="19438" y="21600"/>
                        </a:lnTo>
                        <a:cubicBezTo>
                          <a:pt x="20630" y="21600"/>
                          <a:pt x="21600" y="20630"/>
                          <a:pt x="21600" y="19438"/>
                        </a:cubicBezTo>
                        <a:lnTo>
                          <a:pt x="21600" y="2163"/>
                        </a:lnTo>
                        <a:cubicBezTo>
                          <a:pt x="21600" y="971"/>
                          <a:pt x="20630" y="0"/>
                          <a:pt x="19438" y="0"/>
                        </a:cubicBezTo>
                        <a:cubicBezTo>
                          <a:pt x="19438" y="0"/>
                          <a:pt x="19438" y="0"/>
                          <a:pt x="19438" y="0"/>
                        </a:cubicBezTo>
                        <a:close/>
                        <a:moveTo>
                          <a:pt x="19438" y="0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91" name="Group 90">
                  <a:extLst>
                    <a:ext uri="{FF2B5EF4-FFF2-40B4-BE49-F238E27FC236}">
                      <a16:creationId xmlns:a16="http://schemas.microsoft.com/office/drawing/2014/main" id="{D340871C-D29D-4D92-BE95-CE13AE9766D1}"/>
                    </a:ext>
                  </a:extLst>
                </p:cNvPr>
                <p:cNvGrpSpPr/>
                <p:nvPr/>
              </p:nvGrpSpPr>
              <p:grpSpPr>
                <a:xfrm>
                  <a:off x="2323367" y="5616406"/>
                  <a:ext cx="159086" cy="159087"/>
                  <a:chOff x="2177216" y="5760204"/>
                  <a:chExt cx="305861" cy="305861"/>
                </a:xfrm>
              </p:grpSpPr>
              <p:sp>
                <p:nvSpPr>
                  <p:cNvPr id="92" name="Oval 91">
                    <a:extLst>
                      <a:ext uri="{FF2B5EF4-FFF2-40B4-BE49-F238E27FC236}">
                        <a16:creationId xmlns:a16="http://schemas.microsoft.com/office/drawing/2014/main" id="{DD56E1D8-FBD3-4585-A133-5C72B9D00328}"/>
                      </a:ext>
                    </a:extLst>
                  </p:cNvPr>
                  <p:cNvSpPr/>
                  <p:nvPr/>
                </p:nvSpPr>
                <p:spPr>
                  <a:xfrm>
                    <a:off x="2177216" y="5760204"/>
                    <a:ext cx="305861" cy="305861"/>
                  </a:xfrm>
                  <a:prstGeom prst="ellipse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93" name="AutoShape 18">
                    <a:extLst>
                      <a:ext uri="{FF2B5EF4-FFF2-40B4-BE49-F238E27FC236}">
                        <a16:creationId xmlns:a16="http://schemas.microsoft.com/office/drawing/2014/main" id="{8E60D463-6A6E-4F64-98C4-9889638A398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43592" y="5857843"/>
                    <a:ext cx="173108" cy="110583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574" h="21486">
                        <a:moveTo>
                          <a:pt x="21169" y="9121"/>
                        </a:moveTo>
                        <a:lnTo>
                          <a:pt x="19513" y="9121"/>
                        </a:lnTo>
                        <a:lnTo>
                          <a:pt x="19513" y="6544"/>
                        </a:lnTo>
                        <a:cubicBezTo>
                          <a:pt x="19513" y="6195"/>
                          <a:pt x="19331" y="5914"/>
                          <a:pt x="19108" y="5914"/>
                        </a:cubicBezTo>
                        <a:lnTo>
                          <a:pt x="17714" y="5914"/>
                        </a:lnTo>
                        <a:cubicBezTo>
                          <a:pt x="17491" y="5914"/>
                          <a:pt x="17309" y="6195"/>
                          <a:pt x="17309" y="6544"/>
                        </a:cubicBezTo>
                        <a:lnTo>
                          <a:pt x="17309" y="9121"/>
                        </a:lnTo>
                        <a:lnTo>
                          <a:pt x="15653" y="9121"/>
                        </a:lnTo>
                        <a:cubicBezTo>
                          <a:pt x="15428" y="9121"/>
                          <a:pt x="15247" y="9404"/>
                          <a:pt x="15247" y="9753"/>
                        </a:cubicBezTo>
                        <a:lnTo>
                          <a:pt x="15247" y="11921"/>
                        </a:lnTo>
                        <a:cubicBezTo>
                          <a:pt x="15247" y="12270"/>
                          <a:pt x="15428" y="12553"/>
                          <a:pt x="15653" y="12553"/>
                        </a:cubicBezTo>
                        <a:lnTo>
                          <a:pt x="17309" y="12553"/>
                        </a:lnTo>
                        <a:lnTo>
                          <a:pt x="17309" y="15130"/>
                        </a:lnTo>
                        <a:cubicBezTo>
                          <a:pt x="17309" y="15479"/>
                          <a:pt x="17491" y="15762"/>
                          <a:pt x="17714" y="15762"/>
                        </a:cubicBezTo>
                        <a:lnTo>
                          <a:pt x="19108" y="15762"/>
                        </a:lnTo>
                        <a:cubicBezTo>
                          <a:pt x="19331" y="15762"/>
                          <a:pt x="19513" y="15479"/>
                          <a:pt x="19513" y="15130"/>
                        </a:cubicBezTo>
                        <a:lnTo>
                          <a:pt x="19513" y="12553"/>
                        </a:lnTo>
                        <a:lnTo>
                          <a:pt x="21169" y="12553"/>
                        </a:lnTo>
                        <a:cubicBezTo>
                          <a:pt x="21393" y="12553"/>
                          <a:pt x="21574" y="12270"/>
                          <a:pt x="21574" y="11921"/>
                        </a:cubicBezTo>
                        <a:lnTo>
                          <a:pt x="21574" y="9753"/>
                        </a:lnTo>
                        <a:cubicBezTo>
                          <a:pt x="21574" y="9404"/>
                          <a:pt x="21393" y="9121"/>
                          <a:pt x="21169" y="9121"/>
                        </a:cubicBezTo>
                        <a:close/>
                        <a:moveTo>
                          <a:pt x="7107" y="9603"/>
                        </a:moveTo>
                        <a:lnTo>
                          <a:pt x="7107" y="12241"/>
                        </a:lnTo>
                        <a:cubicBezTo>
                          <a:pt x="7107" y="12637"/>
                          <a:pt x="7314" y="12960"/>
                          <a:pt x="7569" y="12960"/>
                        </a:cubicBezTo>
                        <a:lnTo>
                          <a:pt x="10940" y="12960"/>
                        </a:lnTo>
                        <a:cubicBezTo>
                          <a:pt x="10349" y="15563"/>
                          <a:pt x="8746" y="17430"/>
                          <a:pt x="6870" y="17408"/>
                        </a:cubicBezTo>
                        <a:cubicBezTo>
                          <a:pt x="4594" y="17382"/>
                          <a:pt x="2712" y="14548"/>
                          <a:pt x="2623" y="11008"/>
                        </a:cubicBezTo>
                        <a:cubicBezTo>
                          <a:pt x="2529" y="7212"/>
                          <a:pt x="4485" y="4078"/>
                          <a:pt x="6902" y="4078"/>
                        </a:cubicBezTo>
                        <a:cubicBezTo>
                          <a:pt x="8007" y="4078"/>
                          <a:pt x="9016" y="4733"/>
                          <a:pt x="9776" y="5808"/>
                        </a:cubicBezTo>
                        <a:cubicBezTo>
                          <a:pt x="9957" y="6063"/>
                          <a:pt x="10231" y="6064"/>
                          <a:pt x="10409" y="5804"/>
                        </a:cubicBezTo>
                        <a:lnTo>
                          <a:pt x="11647" y="3991"/>
                        </a:lnTo>
                        <a:cubicBezTo>
                          <a:pt x="11840" y="3707"/>
                          <a:pt x="11840" y="3228"/>
                          <a:pt x="11648" y="2944"/>
                        </a:cubicBezTo>
                        <a:cubicBezTo>
                          <a:pt x="10442" y="1165"/>
                          <a:pt x="8824" y="57"/>
                          <a:pt x="7040" y="2"/>
                        </a:cubicBezTo>
                        <a:cubicBezTo>
                          <a:pt x="3235" y="-114"/>
                          <a:pt x="27" y="4743"/>
                          <a:pt x="0" y="10667"/>
                        </a:cubicBezTo>
                        <a:cubicBezTo>
                          <a:pt x="-26" y="16636"/>
                          <a:pt x="3074" y="21486"/>
                          <a:pt x="6902" y="21486"/>
                        </a:cubicBezTo>
                        <a:cubicBezTo>
                          <a:pt x="10584" y="21486"/>
                          <a:pt x="13591" y="16999"/>
                          <a:pt x="13793" y="11347"/>
                        </a:cubicBezTo>
                        <a:cubicBezTo>
                          <a:pt x="13798" y="11277"/>
                          <a:pt x="13802" y="8882"/>
                          <a:pt x="13802" y="8882"/>
                        </a:cubicBezTo>
                        <a:lnTo>
                          <a:pt x="7569" y="8882"/>
                        </a:lnTo>
                        <a:cubicBezTo>
                          <a:pt x="7314" y="8882"/>
                          <a:pt x="7107" y="9205"/>
                          <a:pt x="7107" y="9603"/>
                        </a:cubicBezTo>
                        <a:close/>
                        <a:moveTo>
                          <a:pt x="7107" y="9603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</p:grpSp>
        </p:grp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4543DD5-0BB3-4958-AA0D-87E77BDBEE62}"/>
              </a:ext>
            </a:extLst>
          </p:cNvPr>
          <p:cNvSpPr>
            <a:spLocks noGrp="1"/>
          </p:cNvSpPr>
          <p:nvPr>
            <p:ph type="pic" sz="quarter" idx="188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513BF38-5763-4161-869E-FDC0853ABE82}"/>
              </a:ext>
            </a:extLst>
          </p:cNvPr>
          <p:cNvSpPr>
            <a:spLocks noGrp="1"/>
          </p:cNvSpPr>
          <p:nvPr>
            <p:ph type="pic" sz="quarter" idx="187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7B124E7-CCE2-41FF-9405-CC136F3B6BD3}"/>
              </a:ext>
            </a:extLst>
          </p:cNvPr>
          <p:cNvSpPr>
            <a:spLocks noGrp="1"/>
          </p:cNvSpPr>
          <p:nvPr>
            <p:ph type="pic" sz="quarter" idx="189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238D615-ED50-49BC-860F-45686F22D92B}"/>
              </a:ext>
            </a:extLst>
          </p:cNvPr>
          <p:cNvSpPr>
            <a:spLocks noGrp="1"/>
          </p:cNvSpPr>
          <p:nvPr>
            <p:ph type="pic" sz="quarter" idx="190"/>
          </p:nvPr>
        </p:nvSpPr>
        <p:spPr/>
      </p:sp>
    </p:spTree>
    <p:extLst>
      <p:ext uri="{BB962C8B-B14F-4D97-AF65-F5344CB8AC3E}">
        <p14:creationId xmlns:p14="http://schemas.microsoft.com/office/powerpoint/2010/main" val="21313448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A9244009-DED1-49BE-B422-C129D9353776}"/>
              </a:ext>
            </a:extLst>
          </p:cNvPr>
          <p:cNvSpPr/>
          <p:nvPr/>
        </p:nvSpPr>
        <p:spPr>
          <a:xfrm>
            <a:off x="0" y="3517786"/>
            <a:ext cx="12192000" cy="3340213"/>
          </a:xfrm>
          <a:prstGeom prst="rect">
            <a:avLst/>
          </a:prstGeom>
          <a:solidFill>
            <a:schemeClr val="accent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6185B9D7-ED8F-4896-A447-0EC82741777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/>
              <a:t>Our </a:t>
            </a:r>
            <a:r>
              <a:rPr lang="en-US" sz="4000" b="1" dirty="0" err="1"/>
              <a:t>Portfolilo</a:t>
            </a:r>
            <a:endParaRPr lang="en-US" sz="4000" b="1" dirty="0"/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7487B7BD-0054-4716-9EDC-5EF0FCF392EC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 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E51D4DA3-0651-4FAE-899D-3459E86DE1BE}"/>
              </a:ext>
            </a:extLst>
          </p:cNvPr>
          <p:cNvSpPr/>
          <p:nvPr/>
        </p:nvSpPr>
        <p:spPr>
          <a:xfrm>
            <a:off x="1302578" y="4512355"/>
            <a:ext cx="9586844" cy="13510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Open Sans" panose="020B0606030504020204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Open Sans" panose="020B0606030504020204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 It was </a:t>
            </a:r>
            <a:r>
              <a:rPr lang="en-US" sz="1200" dirty="0" err="1">
                <a:solidFill>
                  <a:schemeClr val="bg1"/>
                </a:solidFill>
                <a:latin typeface="Open Sans" panose="020B0606030504020204" pitchFamily="34" charset="0"/>
              </a:rPr>
              <a:t>popularised</a:t>
            </a:r>
            <a:r>
              <a:rPr lang="en-US" sz="1200" dirty="0">
                <a:solidFill>
                  <a:schemeClr val="bg1"/>
                </a:solidFill>
                <a:latin typeface="Open Sans" panose="020B0606030504020204" pitchFamily="34" charset="0"/>
              </a:rPr>
              <a:t> in the 1960s with the release of </a:t>
            </a:r>
            <a:r>
              <a:rPr lang="en-US" sz="1200" dirty="0" err="1">
                <a:solidFill>
                  <a:schemeClr val="bg1"/>
                </a:solidFill>
                <a:latin typeface="Open Sans" panose="020B0606030504020204" pitchFamily="34" charset="0"/>
              </a:rPr>
              <a:t>Letraset</a:t>
            </a:r>
            <a:r>
              <a:rPr lang="en-US" sz="1200" dirty="0">
                <a:solidFill>
                  <a:schemeClr val="bg1"/>
                </a:solidFill>
                <a:latin typeface="Open Sans" panose="020B0606030504020204" pitchFamily="34" charset="0"/>
              </a:rPr>
              <a:t> sheets containing Lorem Ipsum passages, and more recently with desktop publishing software like Aldus PageMaker including versions of Lorem Ipsum.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A20D05A-AD47-45E4-8B98-3FD87B1FA91B}"/>
              </a:ext>
            </a:extLst>
          </p:cNvPr>
          <p:cNvSpPr>
            <a:spLocks noGrp="1"/>
          </p:cNvSpPr>
          <p:nvPr>
            <p:ph type="pic" sz="quarter" idx="187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7B62F8E-1D60-4B05-A3C2-C47B1615EA55}"/>
              </a:ext>
            </a:extLst>
          </p:cNvPr>
          <p:cNvSpPr>
            <a:spLocks noGrp="1"/>
          </p:cNvSpPr>
          <p:nvPr>
            <p:ph type="pic" sz="quarter" idx="19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6DB6381-3A4E-4F65-AFFB-23DC665792A8}"/>
              </a:ext>
            </a:extLst>
          </p:cNvPr>
          <p:cNvSpPr>
            <a:spLocks noGrp="1"/>
          </p:cNvSpPr>
          <p:nvPr>
            <p:ph type="pic" sz="quarter" idx="188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6228262-3A9D-43B6-B5FB-0485521F59E6}"/>
              </a:ext>
            </a:extLst>
          </p:cNvPr>
          <p:cNvSpPr>
            <a:spLocks noGrp="1"/>
          </p:cNvSpPr>
          <p:nvPr>
            <p:ph type="pic" sz="quarter" idx="189"/>
          </p:nvPr>
        </p:nvSpPr>
        <p:spPr/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D3D9590C-4FA3-4710-831E-B979E966ECAE}"/>
              </a:ext>
            </a:extLst>
          </p:cNvPr>
          <p:cNvSpPr>
            <a:spLocks noGrp="1"/>
          </p:cNvSpPr>
          <p:nvPr>
            <p:ph type="pic" sz="quarter" idx="191"/>
          </p:nvPr>
        </p:nvSpPr>
        <p:spPr/>
      </p:sp>
    </p:spTree>
    <p:extLst>
      <p:ext uri="{BB962C8B-B14F-4D97-AF65-F5344CB8AC3E}">
        <p14:creationId xmlns:p14="http://schemas.microsoft.com/office/powerpoint/2010/main" val="31380979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902F528-1621-4D3C-B65C-8D9808F85D8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/>
              <a:t>Our Portfolio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68B805F-5FB8-492B-BFE8-C8A62AB482C3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 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C0AC5C8-EE94-446F-BA82-E765CADE8FC9}"/>
              </a:ext>
            </a:extLst>
          </p:cNvPr>
          <p:cNvSpPr/>
          <p:nvPr/>
        </p:nvSpPr>
        <p:spPr>
          <a:xfrm>
            <a:off x="1511558" y="5307727"/>
            <a:ext cx="9084188" cy="830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make a type specimen book. It has survived not only five centuries, but also the leap into electronic typesetting, remaining essentially unchanged. 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FC6FD50-3905-49A4-9853-6EB915767DC3}"/>
              </a:ext>
            </a:extLst>
          </p:cNvPr>
          <p:cNvSpPr>
            <a:spLocks noGrp="1"/>
          </p:cNvSpPr>
          <p:nvPr>
            <p:ph type="pic" sz="quarter" idx="188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460125F-E9F8-4023-AEEE-0E57FF2F78FC}"/>
              </a:ext>
            </a:extLst>
          </p:cNvPr>
          <p:cNvSpPr>
            <a:spLocks noGrp="1"/>
          </p:cNvSpPr>
          <p:nvPr>
            <p:ph type="pic" sz="quarter" idx="187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8D496C2-00D5-46A5-9F9B-FE88EE70C591}"/>
              </a:ext>
            </a:extLst>
          </p:cNvPr>
          <p:cNvSpPr>
            <a:spLocks noGrp="1"/>
          </p:cNvSpPr>
          <p:nvPr>
            <p:ph type="pic" sz="quarter" idx="190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4947FEAC-0B4B-4236-AF7F-E70886C1CB45}"/>
              </a:ext>
            </a:extLst>
          </p:cNvPr>
          <p:cNvSpPr>
            <a:spLocks noGrp="1"/>
          </p:cNvSpPr>
          <p:nvPr>
            <p:ph type="pic" sz="quarter" idx="189"/>
          </p:nvPr>
        </p:nvSpPr>
        <p:spPr/>
      </p:sp>
    </p:spTree>
    <p:extLst>
      <p:ext uri="{BB962C8B-B14F-4D97-AF65-F5344CB8AC3E}">
        <p14:creationId xmlns:p14="http://schemas.microsoft.com/office/powerpoint/2010/main" val="11868374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/>
              <a:t>Our Portfolio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 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D761C08D-2614-4A0F-BF0C-5D7EAD7B38DD}"/>
              </a:ext>
            </a:extLst>
          </p:cNvPr>
          <p:cNvSpPr/>
          <p:nvPr/>
        </p:nvSpPr>
        <p:spPr>
          <a:xfrm>
            <a:off x="1511558" y="5797163"/>
            <a:ext cx="9084188" cy="5739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electronic typesetting, remaining essentially unchanged. 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9E4F533-273C-4F10-8D49-D73B7ACBC40C}"/>
              </a:ext>
            </a:extLst>
          </p:cNvPr>
          <p:cNvSpPr>
            <a:spLocks noGrp="1"/>
          </p:cNvSpPr>
          <p:nvPr>
            <p:ph type="pic" sz="quarter" idx="188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E09E8A37-EFC3-4E07-9EAE-68909FB0E6D2}"/>
              </a:ext>
            </a:extLst>
          </p:cNvPr>
          <p:cNvSpPr>
            <a:spLocks noGrp="1"/>
          </p:cNvSpPr>
          <p:nvPr>
            <p:ph type="pic" sz="quarter" idx="189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7F93AEB-9C46-46ED-A20F-25926625CC36}"/>
              </a:ext>
            </a:extLst>
          </p:cNvPr>
          <p:cNvSpPr>
            <a:spLocks noGrp="1"/>
          </p:cNvSpPr>
          <p:nvPr>
            <p:ph type="pic" sz="quarter" idx="190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C017494A-4F50-47E4-B36B-95FD9756D5E2}"/>
              </a:ext>
            </a:extLst>
          </p:cNvPr>
          <p:cNvSpPr>
            <a:spLocks noGrp="1"/>
          </p:cNvSpPr>
          <p:nvPr>
            <p:ph type="pic" sz="quarter" idx="191"/>
          </p:nvPr>
        </p:nvSpPr>
        <p:spPr/>
      </p:sp>
    </p:spTree>
    <p:extLst>
      <p:ext uri="{BB962C8B-B14F-4D97-AF65-F5344CB8AC3E}">
        <p14:creationId xmlns:p14="http://schemas.microsoft.com/office/powerpoint/2010/main" val="38706701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Rectangle 96">
            <a:extLst>
              <a:ext uri="{FF2B5EF4-FFF2-40B4-BE49-F238E27FC236}">
                <a16:creationId xmlns:a16="http://schemas.microsoft.com/office/drawing/2014/main" id="{67E19A87-6958-4648-BA83-54C464F440D8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8" name="Slide Number Placeholder 17">
            <a:extLst>
              <a:ext uri="{FF2B5EF4-FFF2-40B4-BE49-F238E27FC236}">
                <a16:creationId xmlns:a16="http://schemas.microsoft.com/office/drawing/2014/main" id="{DF515156-5CE1-4AE4-A761-5EA7EBBB0B4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35" name="Title 13">
            <a:extLst>
              <a:ext uri="{FF2B5EF4-FFF2-40B4-BE49-F238E27FC236}">
                <a16:creationId xmlns:a16="http://schemas.microsoft.com/office/drawing/2014/main" id="{A179A8EA-B920-4BA9-9EEE-5CA9FDD706E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/>
              <a:t>Our Timeline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 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</a:t>
            </a:r>
          </a:p>
        </p:txBody>
      </p:sp>
      <p:grpSp>
        <p:nvGrpSpPr>
          <p:cNvPr id="78" name="Group 77">
            <a:extLst>
              <a:ext uri="{FF2B5EF4-FFF2-40B4-BE49-F238E27FC236}">
                <a16:creationId xmlns:a16="http://schemas.microsoft.com/office/drawing/2014/main" id="{2B816704-FE9F-41E2-9330-C0E4681DD476}"/>
              </a:ext>
            </a:extLst>
          </p:cNvPr>
          <p:cNvGrpSpPr/>
          <p:nvPr/>
        </p:nvGrpSpPr>
        <p:grpSpPr>
          <a:xfrm>
            <a:off x="1000629" y="2190544"/>
            <a:ext cx="10190742" cy="2749303"/>
            <a:chOff x="1045028" y="2226764"/>
            <a:chExt cx="10190742" cy="2749303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A57FBFEC-69EB-4A50-9737-3C71D372635F}"/>
                </a:ext>
              </a:extLst>
            </p:cNvPr>
            <p:cNvGrpSpPr/>
            <p:nvPr/>
          </p:nvGrpSpPr>
          <p:grpSpPr>
            <a:xfrm>
              <a:off x="1045028" y="2226764"/>
              <a:ext cx="2455973" cy="2749303"/>
              <a:chOff x="1045028" y="2226764"/>
              <a:chExt cx="2455973" cy="2749303"/>
            </a:xfrm>
          </p:grpSpPr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3C9B280A-34B3-4B20-85A5-810B8EDF3B4F}"/>
                  </a:ext>
                </a:extLst>
              </p:cNvPr>
              <p:cNvSpPr/>
              <p:nvPr/>
            </p:nvSpPr>
            <p:spPr>
              <a:xfrm>
                <a:off x="1045028" y="2226764"/>
                <a:ext cx="2455973" cy="2749303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43" name="Group 42">
                <a:extLst>
                  <a:ext uri="{FF2B5EF4-FFF2-40B4-BE49-F238E27FC236}">
                    <a16:creationId xmlns:a16="http://schemas.microsoft.com/office/drawing/2014/main" id="{CDB2835F-BFB9-4468-953F-76AD69B7FA94}"/>
                  </a:ext>
                </a:extLst>
              </p:cNvPr>
              <p:cNvGrpSpPr/>
              <p:nvPr/>
            </p:nvGrpSpPr>
            <p:grpSpPr>
              <a:xfrm>
                <a:off x="1424328" y="2430003"/>
                <a:ext cx="1697372" cy="2342825"/>
                <a:chOff x="2081021" y="2387530"/>
                <a:chExt cx="1697372" cy="2342825"/>
              </a:xfrm>
            </p:grpSpPr>
            <p:grpSp>
              <p:nvGrpSpPr>
                <p:cNvPr id="44" name="Group 43">
                  <a:extLst>
                    <a:ext uri="{FF2B5EF4-FFF2-40B4-BE49-F238E27FC236}">
                      <a16:creationId xmlns:a16="http://schemas.microsoft.com/office/drawing/2014/main" id="{4C1E6023-A3D7-4626-A03A-D951FF580E91}"/>
                    </a:ext>
                  </a:extLst>
                </p:cNvPr>
                <p:cNvGrpSpPr/>
                <p:nvPr/>
              </p:nvGrpSpPr>
              <p:grpSpPr>
                <a:xfrm>
                  <a:off x="2504212" y="2387530"/>
                  <a:ext cx="850992" cy="850992"/>
                  <a:chOff x="2639921" y="3181304"/>
                  <a:chExt cx="850992" cy="850992"/>
                </a:xfrm>
              </p:grpSpPr>
              <p:sp>
                <p:nvSpPr>
                  <p:cNvPr id="50" name="Oval 49">
                    <a:extLst>
                      <a:ext uri="{FF2B5EF4-FFF2-40B4-BE49-F238E27FC236}">
                        <a16:creationId xmlns:a16="http://schemas.microsoft.com/office/drawing/2014/main" id="{66D6D345-36DF-4B9F-A4A9-3CA99B752EF5}"/>
                      </a:ext>
                    </a:extLst>
                  </p:cNvPr>
                  <p:cNvSpPr/>
                  <p:nvPr/>
                </p:nvSpPr>
                <p:spPr>
                  <a:xfrm>
                    <a:off x="2639921" y="3181304"/>
                    <a:ext cx="850992" cy="850992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1" name="Oval 50">
                    <a:extLst>
                      <a:ext uri="{FF2B5EF4-FFF2-40B4-BE49-F238E27FC236}">
                        <a16:creationId xmlns:a16="http://schemas.microsoft.com/office/drawing/2014/main" id="{4A975EE4-9C93-48D0-ADB7-E6B999E93E5A}"/>
                      </a:ext>
                    </a:extLst>
                  </p:cNvPr>
                  <p:cNvSpPr/>
                  <p:nvPr/>
                </p:nvSpPr>
                <p:spPr>
                  <a:xfrm>
                    <a:off x="2639921" y="3181304"/>
                    <a:ext cx="850992" cy="850992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45" name="TextBox 44">
                  <a:extLst>
                    <a:ext uri="{FF2B5EF4-FFF2-40B4-BE49-F238E27FC236}">
                      <a16:creationId xmlns:a16="http://schemas.microsoft.com/office/drawing/2014/main" id="{B7C8B4C8-DBD2-4C48-BE6F-0FFD6E1D9C05}"/>
                    </a:ext>
                  </a:extLst>
                </p:cNvPr>
                <p:cNvSpPr txBox="1"/>
                <p:nvPr/>
              </p:nvSpPr>
              <p:spPr>
                <a:xfrm>
                  <a:off x="2601095" y="2651443"/>
                  <a:ext cx="657225" cy="3231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500" dirty="0">
                      <a:solidFill>
                        <a:schemeClr val="accent1"/>
                      </a:solidFill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2008</a:t>
                  </a:r>
                </a:p>
              </p:txBody>
            </p:sp>
            <p:sp>
              <p:nvSpPr>
                <p:cNvPr id="46" name="AutoShape 62">
                  <a:extLst>
                    <a:ext uri="{FF2B5EF4-FFF2-40B4-BE49-F238E27FC236}">
                      <a16:creationId xmlns:a16="http://schemas.microsoft.com/office/drawing/2014/main" id="{711B509B-30AC-47FF-8993-5CAB6D9436A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33240" y="3485451"/>
                  <a:ext cx="392935" cy="392935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403" h="21404">
                      <a:moveTo>
                        <a:pt x="16052" y="10081"/>
                      </a:moveTo>
                      <a:lnTo>
                        <a:pt x="16052" y="18729"/>
                      </a:lnTo>
                      <a:lnTo>
                        <a:pt x="2676" y="18729"/>
                      </a:lnTo>
                      <a:lnTo>
                        <a:pt x="2676" y="5351"/>
                      </a:lnTo>
                      <a:lnTo>
                        <a:pt x="11323" y="5351"/>
                      </a:lnTo>
                      <a:lnTo>
                        <a:pt x="13998" y="2675"/>
                      </a:lnTo>
                      <a:lnTo>
                        <a:pt x="0" y="2675"/>
                      </a:lnTo>
                      <a:lnTo>
                        <a:pt x="0" y="21404"/>
                      </a:lnTo>
                      <a:lnTo>
                        <a:pt x="18728" y="21404"/>
                      </a:lnTo>
                      <a:lnTo>
                        <a:pt x="18728" y="7406"/>
                      </a:lnTo>
                      <a:cubicBezTo>
                        <a:pt x="18728" y="7406"/>
                        <a:pt x="16052" y="10081"/>
                        <a:pt x="16052" y="10081"/>
                      </a:cubicBezTo>
                      <a:close/>
                      <a:moveTo>
                        <a:pt x="6627" y="11939"/>
                      </a:moveTo>
                      <a:lnTo>
                        <a:pt x="5682" y="15723"/>
                      </a:lnTo>
                      <a:lnTo>
                        <a:pt x="9465" y="14777"/>
                      </a:lnTo>
                      <a:lnTo>
                        <a:pt x="18924" y="5318"/>
                      </a:lnTo>
                      <a:lnTo>
                        <a:pt x="16085" y="2479"/>
                      </a:lnTo>
                      <a:cubicBezTo>
                        <a:pt x="16085" y="2479"/>
                        <a:pt x="6627" y="11939"/>
                        <a:pt x="6627" y="11939"/>
                      </a:cubicBezTo>
                      <a:close/>
                      <a:moveTo>
                        <a:pt x="20816" y="587"/>
                      </a:moveTo>
                      <a:cubicBezTo>
                        <a:pt x="21600" y="1371"/>
                        <a:pt x="21598" y="2642"/>
                        <a:pt x="20816" y="3426"/>
                      </a:cubicBezTo>
                      <a:lnTo>
                        <a:pt x="19870" y="4372"/>
                      </a:lnTo>
                      <a:lnTo>
                        <a:pt x="17031" y="1533"/>
                      </a:lnTo>
                      <a:lnTo>
                        <a:pt x="17977" y="587"/>
                      </a:lnTo>
                      <a:cubicBezTo>
                        <a:pt x="18761" y="-195"/>
                        <a:pt x="20032" y="-196"/>
                        <a:pt x="20816" y="587"/>
                      </a:cubicBezTo>
                      <a:cubicBezTo>
                        <a:pt x="20816" y="587"/>
                        <a:pt x="20816" y="587"/>
                        <a:pt x="20816" y="587"/>
                      </a:cubicBezTo>
                      <a:close/>
                      <a:moveTo>
                        <a:pt x="20816" y="587"/>
                      </a:moveTo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 dirty="0"/>
                </a:p>
              </p:txBody>
            </p:sp>
            <p:grpSp>
              <p:nvGrpSpPr>
                <p:cNvPr id="47" name="Group 46">
                  <a:extLst>
                    <a:ext uri="{FF2B5EF4-FFF2-40B4-BE49-F238E27FC236}">
                      <a16:creationId xmlns:a16="http://schemas.microsoft.com/office/drawing/2014/main" id="{6FACACFD-8C40-495A-A930-B68571DF2D0F}"/>
                    </a:ext>
                  </a:extLst>
                </p:cNvPr>
                <p:cNvGrpSpPr/>
                <p:nvPr/>
              </p:nvGrpSpPr>
              <p:grpSpPr>
                <a:xfrm>
                  <a:off x="2081021" y="3896005"/>
                  <a:ext cx="1697372" cy="834350"/>
                  <a:chOff x="2126253" y="3896702"/>
                  <a:chExt cx="1697372" cy="834350"/>
                </a:xfrm>
              </p:grpSpPr>
              <p:sp>
                <p:nvSpPr>
                  <p:cNvPr id="48" name="Rectangle 17">
                    <a:extLst>
                      <a:ext uri="{FF2B5EF4-FFF2-40B4-BE49-F238E27FC236}">
                        <a16:creationId xmlns:a16="http://schemas.microsoft.com/office/drawing/2014/main" id="{7D4315F7-F26A-4A27-B249-89D68CFB71C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126253" y="4309258"/>
                    <a:ext cx="1697372" cy="421794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12700" cap="flat">
                        <a:solidFill>
                          <a:schemeClr val="tx1"/>
                        </a:solidFill>
                        <a:miter lim="800000"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lIns="0" tIns="0" rIns="0" bIns="0" anchor="ctr"/>
                  <a:lstStyle/>
                  <a:p>
                    <a:pPr algn="ctr">
                      <a:lnSpc>
                        <a:spcPts val="1600"/>
                      </a:lnSpc>
                    </a:pPr>
                    <a:r>
                      <a:rPr lang="en-US" sz="1200" dirty="0"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  <a:sym typeface="Montserrat-Regular" charset="0"/>
                      </a:rPr>
                      <a:t>This letterhead design is meant to project an</a:t>
                    </a:r>
                  </a:p>
                </p:txBody>
              </p:sp>
              <p:sp>
                <p:nvSpPr>
                  <p:cNvPr id="49" name="TextBox 48">
                    <a:extLst>
                      <a:ext uri="{FF2B5EF4-FFF2-40B4-BE49-F238E27FC236}">
                        <a16:creationId xmlns:a16="http://schemas.microsoft.com/office/drawing/2014/main" id="{E3DDCDAD-2A80-491A-8605-ED20FB43F60E}"/>
                      </a:ext>
                    </a:extLst>
                  </p:cNvPr>
                  <p:cNvSpPr txBox="1"/>
                  <p:nvPr/>
                </p:nvSpPr>
                <p:spPr>
                  <a:xfrm>
                    <a:off x="2222896" y="3896702"/>
                    <a:ext cx="1504087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b="1" dirty="0"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rPr>
                      <a:t>TITLE TEXT</a:t>
                    </a:r>
                  </a:p>
                </p:txBody>
              </p:sp>
            </p:grpSp>
          </p:grp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5E85A8DC-19A8-4419-B860-919E96FC924E}"/>
                </a:ext>
              </a:extLst>
            </p:cNvPr>
            <p:cNvGrpSpPr/>
            <p:nvPr/>
          </p:nvGrpSpPr>
          <p:grpSpPr>
            <a:xfrm>
              <a:off x="4912413" y="2226764"/>
              <a:ext cx="2455973" cy="2749303"/>
              <a:chOff x="4946890" y="2258377"/>
              <a:chExt cx="2455973" cy="2749303"/>
            </a:xfrm>
          </p:grpSpPr>
          <p:sp>
            <p:nvSpPr>
              <p:cNvPr id="76" name="Rectangle 75">
                <a:extLst>
                  <a:ext uri="{FF2B5EF4-FFF2-40B4-BE49-F238E27FC236}">
                    <a16:creationId xmlns:a16="http://schemas.microsoft.com/office/drawing/2014/main" id="{048E810D-2F21-476D-9FEC-2FDDF4E8D5F8}"/>
                  </a:ext>
                </a:extLst>
              </p:cNvPr>
              <p:cNvSpPr/>
              <p:nvPr/>
            </p:nvSpPr>
            <p:spPr>
              <a:xfrm>
                <a:off x="4946890" y="2258377"/>
                <a:ext cx="2455973" cy="2749303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52" name="Group 51">
                <a:extLst>
                  <a:ext uri="{FF2B5EF4-FFF2-40B4-BE49-F238E27FC236}">
                    <a16:creationId xmlns:a16="http://schemas.microsoft.com/office/drawing/2014/main" id="{84C7D977-1478-4D9F-AA98-3448E69EA9BE}"/>
                  </a:ext>
                </a:extLst>
              </p:cNvPr>
              <p:cNvGrpSpPr/>
              <p:nvPr/>
            </p:nvGrpSpPr>
            <p:grpSpPr>
              <a:xfrm>
                <a:off x="5326190" y="2461616"/>
                <a:ext cx="1697372" cy="2342825"/>
                <a:chOff x="5247313" y="2387530"/>
                <a:chExt cx="1697372" cy="2342825"/>
              </a:xfrm>
            </p:grpSpPr>
            <p:grpSp>
              <p:nvGrpSpPr>
                <p:cNvPr id="53" name="Group 52">
                  <a:extLst>
                    <a:ext uri="{FF2B5EF4-FFF2-40B4-BE49-F238E27FC236}">
                      <a16:creationId xmlns:a16="http://schemas.microsoft.com/office/drawing/2014/main" id="{262BC5FD-B19E-4698-A6DB-E9834A40BA73}"/>
                    </a:ext>
                  </a:extLst>
                </p:cNvPr>
                <p:cNvGrpSpPr/>
                <p:nvPr/>
              </p:nvGrpSpPr>
              <p:grpSpPr>
                <a:xfrm>
                  <a:off x="5670505" y="2387530"/>
                  <a:ext cx="850992" cy="850992"/>
                  <a:chOff x="5721701" y="2562319"/>
                  <a:chExt cx="850992" cy="850992"/>
                </a:xfrm>
              </p:grpSpPr>
              <p:grpSp>
                <p:nvGrpSpPr>
                  <p:cNvPr id="60" name="Group 59">
                    <a:extLst>
                      <a:ext uri="{FF2B5EF4-FFF2-40B4-BE49-F238E27FC236}">
                        <a16:creationId xmlns:a16="http://schemas.microsoft.com/office/drawing/2014/main" id="{FC7C7EAC-BEAB-432D-84C5-2E73FC7F9ABF}"/>
                      </a:ext>
                    </a:extLst>
                  </p:cNvPr>
                  <p:cNvGrpSpPr/>
                  <p:nvPr/>
                </p:nvGrpSpPr>
                <p:grpSpPr>
                  <a:xfrm>
                    <a:off x="5721701" y="2562319"/>
                    <a:ext cx="850992" cy="850992"/>
                    <a:chOff x="2639921" y="3181304"/>
                    <a:chExt cx="850992" cy="850992"/>
                  </a:xfrm>
                </p:grpSpPr>
                <p:sp>
                  <p:nvSpPr>
                    <p:cNvPr id="62" name="Oval 61">
                      <a:extLst>
                        <a:ext uri="{FF2B5EF4-FFF2-40B4-BE49-F238E27FC236}">
                          <a16:creationId xmlns:a16="http://schemas.microsoft.com/office/drawing/2014/main" id="{48BF5B8F-08BE-4AF2-BAB8-63C0913BF63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39921" y="3181304"/>
                      <a:ext cx="850992" cy="850992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9525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3" name="Oval 62">
                      <a:extLst>
                        <a:ext uri="{FF2B5EF4-FFF2-40B4-BE49-F238E27FC236}">
                          <a16:creationId xmlns:a16="http://schemas.microsoft.com/office/drawing/2014/main" id="{697E1E1A-206C-4E2E-89BB-0459269D598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39921" y="3181304"/>
                      <a:ext cx="850992" cy="850992"/>
                    </a:xfrm>
                    <a:prstGeom prst="ellipse">
                      <a:avLst/>
                    </a:prstGeom>
                    <a:noFill/>
                    <a:ln w="9525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sp>
                <p:nvSpPr>
                  <p:cNvPr id="61" name="TextBox 60">
                    <a:extLst>
                      <a:ext uri="{FF2B5EF4-FFF2-40B4-BE49-F238E27FC236}">
                        <a16:creationId xmlns:a16="http://schemas.microsoft.com/office/drawing/2014/main" id="{C68E835A-5F38-4847-8A24-3B1EC008EC2E}"/>
                      </a:ext>
                    </a:extLst>
                  </p:cNvPr>
                  <p:cNvSpPr txBox="1"/>
                  <p:nvPr/>
                </p:nvSpPr>
                <p:spPr>
                  <a:xfrm>
                    <a:off x="5818583" y="2826232"/>
                    <a:ext cx="657225" cy="3231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500" dirty="0">
                        <a:solidFill>
                          <a:schemeClr val="accent3"/>
                        </a:solidFill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rPr>
                      <a:t>2014</a:t>
                    </a:r>
                  </a:p>
                </p:txBody>
              </p:sp>
            </p:grpSp>
            <p:grpSp>
              <p:nvGrpSpPr>
                <p:cNvPr id="54" name="Group 53">
                  <a:extLst>
                    <a:ext uri="{FF2B5EF4-FFF2-40B4-BE49-F238E27FC236}">
                      <a16:creationId xmlns:a16="http://schemas.microsoft.com/office/drawing/2014/main" id="{8CD9A83E-FFAC-4587-A6B4-FA02DD112FE3}"/>
                    </a:ext>
                  </a:extLst>
                </p:cNvPr>
                <p:cNvGrpSpPr/>
                <p:nvPr/>
              </p:nvGrpSpPr>
              <p:grpSpPr>
                <a:xfrm>
                  <a:off x="5247313" y="3387673"/>
                  <a:ext cx="1697372" cy="1342682"/>
                  <a:chOff x="5414771" y="3387673"/>
                  <a:chExt cx="1697372" cy="1342682"/>
                </a:xfrm>
              </p:grpSpPr>
              <p:sp>
                <p:nvSpPr>
                  <p:cNvPr id="55" name="AutoShape 9">
                    <a:extLst>
                      <a:ext uri="{FF2B5EF4-FFF2-40B4-BE49-F238E27FC236}">
                        <a16:creationId xmlns:a16="http://schemas.microsoft.com/office/drawing/2014/main" id="{E9550295-2974-4B54-BDDA-611BFE16B29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028003" y="3387673"/>
                    <a:ext cx="470909" cy="490713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16886" y="15360"/>
                        </a:moveTo>
                        <a:cubicBezTo>
                          <a:pt x="16640" y="15125"/>
                          <a:pt x="16246" y="15125"/>
                          <a:pt x="16000" y="15360"/>
                        </a:cubicBezTo>
                        <a:cubicBezTo>
                          <a:pt x="15755" y="15595"/>
                          <a:pt x="15755" y="15973"/>
                          <a:pt x="16000" y="16209"/>
                        </a:cubicBezTo>
                        <a:lnTo>
                          <a:pt x="17552" y="17698"/>
                        </a:lnTo>
                        <a:cubicBezTo>
                          <a:pt x="17673" y="17813"/>
                          <a:pt x="17835" y="17871"/>
                          <a:pt x="17992" y="17871"/>
                        </a:cubicBezTo>
                        <a:cubicBezTo>
                          <a:pt x="18149" y="17871"/>
                          <a:pt x="18312" y="17813"/>
                          <a:pt x="18431" y="17698"/>
                        </a:cubicBezTo>
                        <a:cubicBezTo>
                          <a:pt x="18677" y="17462"/>
                          <a:pt x="18677" y="17085"/>
                          <a:pt x="18431" y="16849"/>
                        </a:cubicBezTo>
                        <a:cubicBezTo>
                          <a:pt x="18431" y="16849"/>
                          <a:pt x="16886" y="15360"/>
                          <a:pt x="16886" y="15360"/>
                        </a:cubicBezTo>
                        <a:close/>
                        <a:moveTo>
                          <a:pt x="4715" y="5368"/>
                        </a:moveTo>
                        <a:cubicBezTo>
                          <a:pt x="4835" y="5484"/>
                          <a:pt x="4997" y="5542"/>
                          <a:pt x="5154" y="5542"/>
                        </a:cubicBezTo>
                        <a:cubicBezTo>
                          <a:pt x="5312" y="5542"/>
                          <a:pt x="5474" y="5484"/>
                          <a:pt x="5594" y="5368"/>
                        </a:cubicBezTo>
                        <a:cubicBezTo>
                          <a:pt x="5840" y="5133"/>
                          <a:pt x="5840" y="4756"/>
                          <a:pt x="5594" y="4520"/>
                        </a:cubicBezTo>
                        <a:lnTo>
                          <a:pt x="4043" y="3031"/>
                        </a:lnTo>
                        <a:cubicBezTo>
                          <a:pt x="3798" y="2796"/>
                          <a:pt x="3404" y="2796"/>
                          <a:pt x="3158" y="3031"/>
                        </a:cubicBezTo>
                        <a:cubicBezTo>
                          <a:pt x="2913" y="3266"/>
                          <a:pt x="2913" y="3644"/>
                          <a:pt x="3158" y="3880"/>
                        </a:cubicBezTo>
                        <a:cubicBezTo>
                          <a:pt x="3158" y="3880"/>
                          <a:pt x="4715" y="5368"/>
                          <a:pt x="4715" y="5368"/>
                        </a:cubicBezTo>
                        <a:close/>
                        <a:moveTo>
                          <a:pt x="16445" y="5546"/>
                        </a:moveTo>
                        <a:cubicBezTo>
                          <a:pt x="16603" y="5546"/>
                          <a:pt x="16765" y="5489"/>
                          <a:pt x="16886" y="5373"/>
                        </a:cubicBezTo>
                        <a:lnTo>
                          <a:pt x="18436" y="3885"/>
                        </a:lnTo>
                        <a:cubicBezTo>
                          <a:pt x="18681" y="3649"/>
                          <a:pt x="18681" y="3271"/>
                          <a:pt x="18436" y="3035"/>
                        </a:cubicBezTo>
                        <a:cubicBezTo>
                          <a:pt x="18191" y="2800"/>
                          <a:pt x="17798" y="2800"/>
                          <a:pt x="17552" y="3035"/>
                        </a:cubicBezTo>
                        <a:lnTo>
                          <a:pt x="16000" y="4524"/>
                        </a:lnTo>
                        <a:cubicBezTo>
                          <a:pt x="15755" y="4760"/>
                          <a:pt x="15755" y="5138"/>
                          <a:pt x="16000" y="5373"/>
                        </a:cubicBezTo>
                        <a:cubicBezTo>
                          <a:pt x="16125" y="5489"/>
                          <a:pt x="16283" y="5546"/>
                          <a:pt x="16445" y="5546"/>
                        </a:cubicBezTo>
                        <a:cubicBezTo>
                          <a:pt x="16445" y="5546"/>
                          <a:pt x="16445" y="5546"/>
                          <a:pt x="16445" y="5546"/>
                        </a:cubicBezTo>
                        <a:close/>
                        <a:moveTo>
                          <a:pt x="4715" y="15360"/>
                        </a:moveTo>
                        <a:lnTo>
                          <a:pt x="3164" y="16849"/>
                        </a:lnTo>
                        <a:cubicBezTo>
                          <a:pt x="2918" y="17085"/>
                          <a:pt x="2918" y="17462"/>
                          <a:pt x="3164" y="17698"/>
                        </a:cubicBezTo>
                        <a:cubicBezTo>
                          <a:pt x="3283" y="17813"/>
                          <a:pt x="3446" y="17871"/>
                          <a:pt x="3603" y="17871"/>
                        </a:cubicBezTo>
                        <a:cubicBezTo>
                          <a:pt x="3760" y="17871"/>
                          <a:pt x="3923" y="17813"/>
                          <a:pt x="4043" y="17698"/>
                        </a:cubicBezTo>
                        <a:lnTo>
                          <a:pt x="5594" y="16209"/>
                        </a:lnTo>
                        <a:cubicBezTo>
                          <a:pt x="5840" y="15973"/>
                          <a:pt x="5840" y="15595"/>
                          <a:pt x="5594" y="15360"/>
                        </a:cubicBezTo>
                        <a:cubicBezTo>
                          <a:pt x="5354" y="15125"/>
                          <a:pt x="4955" y="15125"/>
                          <a:pt x="4715" y="15360"/>
                        </a:cubicBezTo>
                        <a:cubicBezTo>
                          <a:pt x="4715" y="15360"/>
                          <a:pt x="4715" y="15360"/>
                          <a:pt x="4715" y="15360"/>
                        </a:cubicBezTo>
                        <a:close/>
                        <a:moveTo>
                          <a:pt x="20974" y="9764"/>
                        </a:moveTo>
                        <a:lnTo>
                          <a:pt x="18784" y="9764"/>
                        </a:lnTo>
                        <a:cubicBezTo>
                          <a:pt x="18441" y="9764"/>
                          <a:pt x="18158" y="10031"/>
                          <a:pt x="18158" y="10365"/>
                        </a:cubicBezTo>
                        <a:cubicBezTo>
                          <a:pt x="18158" y="10694"/>
                          <a:pt x="18436" y="10964"/>
                          <a:pt x="18784" y="10964"/>
                        </a:cubicBezTo>
                        <a:lnTo>
                          <a:pt x="20974" y="10964"/>
                        </a:lnTo>
                        <a:cubicBezTo>
                          <a:pt x="21317" y="10964"/>
                          <a:pt x="21600" y="10698"/>
                          <a:pt x="21600" y="10365"/>
                        </a:cubicBezTo>
                        <a:cubicBezTo>
                          <a:pt x="21600" y="10036"/>
                          <a:pt x="21321" y="9764"/>
                          <a:pt x="20974" y="9764"/>
                        </a:cubicBezTo>
                        <a:cubicBezTo>
                          <a:pt x="20974" y="9764"/>
                          <a:pt x="20974" y="9764"/>
                          <a:pt x="20974" y="9764"/>
                        </a:cubicBezTo>
                        <a:close/>
                        <a:moveTo>
                          <a:pt x="3441" y="10365"/>
                        </a:moveTo>
                        <a:cubicBezTo>
                          <a:pt x="3441" y="10036"/>
                          <a:pt x="3164" y="9764"/>
                          <a:pt x="2816" y="9764"/>
                        </a:cubicBezTo>
                        <a:lnTo>
                          <a:pt x="625" y="9764"/>
                        </a:lnTo>
                        <a:cubicBezTo>
                          <a:pt x="283" y="9764"/>
                          <a:pt x="0" y="10031"/>
                          <a:pt x="0" y="10365"/>
                        </a:cubicBezTo>
                        <a:cubicBezTo>
                          <a:pt x="0" y="10694"/>
                          <a:pt x="278" y="10964"/>
                          <a:pt x="625" y="10964"/>
                        </a:cubicBezTo>
                        <a:lnTo>
                          <a:pt x="2816" y="10964"/>
                        </a:lnTo>
                        <a:cubicBezTo>
                          <a:pt x="3164" y="10964"/>
                          <a:pt x="3441" y="10698"/>
                          <a:pt x="3441" y="10365"/>
                        </a:cubicBezTo>
                        <a:cubicBezTo>
                          <a:pt x="3441" y="10365"/>
                          <a:pt x="3441" y="10365"/>
                          <a:pt x="3441" y="10365"/>
                        </a:cubicBezTo>
                        <a:close/>
                        <a:moveTo>
                          <a:pt x="10800" y="3302"/>
                        </a:moveTo>
                        <a:cubicBezTo>
                          <a:pt x="11143" y="3302"/>
                          <a:pt x="11425" y="3035"/>
                          <a:pt x="11425" y="2702"/>
                        </a:cubicBezTo>
                        <a:lnTo>
                          <a:pt x="11425" y="600"/>
                        </a:lnTo>
                        <a:cubicBezTo>
                          <a:pt x="11425" y="271"/>
                          <a:pt x="11147" y="0"/>
                          <a:pt x="10800" y="0"/>
                        </a:cubicBezTo>
                        <a:cubicBezTo>
                          <a:pt x="10453" y="0"/>
                          <a:pt x="10175" y="267"/>
                          <a:pt x="10175" y="600"/>
                        </a:cubicBezTo>
                        <a:lnTo>
                          <a:pt x="10175" y="2702"/>
                        </a:lnTo>
                        <a:cubicBezTo>
                          <a:pt x="10175" y="3035"/>
                          <a:pt x="10457" y="3302"/>
                          <a:pt x="10800" y="3302"/>
                        </a:cubicBezTo>
                        <a:cubicBezTo>
                          <a:pt x="10800" y="3302"/>
                          <a:pt x="10800" y="3302"/>
                          <a:pt x="10800" y="3302"/>
                        </a:cubicBezTo>
                        <a:close/>
                        <a:moveTo>
                          <a:pt x="11425" y="7146"/>
                        </a:moveTo>
                        <a:cubicBezTo>
                          <a:pt x="11425" y="6817"/>
                          <a:pt x="11147" y="6547"/>
                          <a:pt x="10800" y="6547"/>
                        </a:cubicBezTo>
                        <a:cubicBezTo>
                          <a:pt x="8595" y="6547"/>
                          <a:pt x="6799" y="8266"/>
                          <a:pt x="6799" y="10386"/>
                        </a:cubicBezTo>
                        <a:cubicBezTo>
                          <a:pt x="6799" y="10715"/>
                          <a:pt x="7077" y="10987"/>
                          <a:pt x="7424" y="10987"/>
                        </a:cubicBezTo>
                        <a:cubicBezTo>
                          <a:pt x="7766" y="10987"/>
                          <a:pt x="8049" y="10720"/>
                          <a:pt x="8049" y="10386"/>
                        </a:cubicBezTo>
                        <a:cubicBezTo>
                          <a:pt x="8049" y="8929"/>
                          <a:pt x="9286" y="7747"/>
                          <a:pt x="10800" y="7747"/>
                        </a:cubicBezTo>
                        <a:cubicBezTo>
                          <a:pt x="11147" y="7747"/>
                          <a:pt x="11425" y="7480"/>
                          <a:pt x="11425" y="7146"/>
                        </a:cubicBezTo>
                        <a:cubicBezTo>
                          <a:pt x="11425" y="7146"/>
                          <a:pt x="11425" y="7146"/>
                          <a:pt x="11425" y="7146"/>
                        </a:cubicBezTo>
                        <a:close/>
                        <a:moveTo>
                          <a:pt x="16343" y="10369"/>
                        </a:moveTo>
                        <a:cubicBezTo>
                          <a:pt x="16343" y="11804"/>
                          <a:pt x="15751" y="13106"/>
                          <a:pt x="14788" y="14062"/>
                        </a:cubicBezTo>
                        <a:cubicBezTo>
                          <a:pt x="14056" y="14791"/>
                          <a:pt x="13583" y="15719"/>
                          <a:pt x="13426" y="16711"/>
                        </a:cubicBezTo>
                        <a:cubicBezTo>
                          <a:pt x="13356" y="17138"/>
                          <a:pt x="12972" y="17453"/>
                          <a:pt x="12517" y="17453"/>
                        </a:cubicBezTo>
                        <a:lnTo>
                          <a:pt x="9077" y="17453"/>
                        </a:lnTo>
                        <a:cubicBezTo>
                          <a:pt x="8628" y="17453"/>
                          <a:pt x="8239" y="17142"/>
                          <a:pt x="8174" y="16716"/>
                        </a:cubicBezTo>
                        <a:cubicBezTo>
                          <a:pt x="8012" y="15724"/>
                          <a:pt x="7535" y="14782"/>
                          <a:pt x="6803" y="14058"/>
                        </a:cubicBezTo>
                        <a:cubicBezTo>
                          <a:pt x="5858" y="13115"/>
                          <a:pt x="5270" y="11836"/>
                          <a:pt x="5256" y="10426"/>
                        </a:cubicBezTo>
                        <a:cubicBezTo>
                          <a:pt x="5224" y="7467"/>
                          <a:pt x="7679" y="5071"/>
                          <a:pt x="10763" y="5049"/>
                        </a:cubicBezTo>
                        <a:cubicBezTo>
                          <a:pt x="13843" y="5026"/>
                          <a:pt x="16343" y="7418"/>
                          <a:pt x="16343" y="10369"/>
                        </a:cubicBezTo>
                        <a:cubicBezTo>
                          <a:pt x="16343" y="10369"/>
                          <a:pt x="16343" y="10369"/>
                          <a:pt x="16343" y="10369"/>
                        </a:cubicBezTo>
                        <a:close/>
                        <a:moveTo>
                          <a:pt x="13366" y="18875"/>
                        </a:moveTo>
                        <a:lnTo>
                          <a:pt x="13366" y="19507"/>
                        </a:lnTo>
                        <a:cubicBezTo>
                          <a:pt x="13366" y="20009"/>
                          <a:pt x="12981" y="20427"/>
                          <a:pt x="12481" y="20498"/>
                        </a:cubicBezTo>
                        <a:lnTo>
                          <a:pt x="12319" y="21071"/>
                        </a:lnTo>
                        <a:cubicBezTo>
                          <a:pt x="12231" y="21382"/>
                          <a:pt x="11938" y="21600"/>
                          <a:pt x="11601" y="21600"/>
                        </a:cubicBezTo>
                        <a:lnTo>
                          <a:pt x="9994" y="21600"/>
                        </a:lnTo>
                        <a:cubicBezTo>
                          <a:pt x="9656" y="21600"/>
                          <a:pt x="9364" y="21382"/>
                          <a:pt x="9276" y="21071"/>
                        </a:cubicBezTo>
                        <a:lnTo>
                          <a:pt x="9119" y="20498"/>
                        </a:lnTo>
                        <a:cubicBezTo>
                          <a:pt x="8614" y="20422"/>
                          <a:pt x="8230" y="20009"/>
                          <a:pt x="8230" y="19502"/>
                        </a:cubicBezTo>
                        <a:lnTo>
                          <a:pt x="8230" y="18871"/>
                        </a:lnTo>
                        <a:cubicBezTo>
                          <a:pt x="8230" y="18534"/>
                          <a:pt x="8512" y="18263"/>
                          <a:pt x="8864" y="18263"/>
                        </a:cubicBezTo>
                        <a:lnTo>
                          <a:pt x="12731" y="18263"/>
                        </a:lnTo>
                        <a:cubicBezTo>
                          <a:pt x="13083" y="18267"/>
                          <a:pt x="13366" y="18538"/>
                          <a:pt x="13366" y="18875"/>
                        </a:cubicBezTo>
                        <a:cubicBezTo>
                          <a:pt x="13366" y="18875"/>
                          <a:pt x="13366" y="18875"/>
                          <a:pt x="13366" y="18875"/>
                        </a:cubicBezTo>
                        <a:close/>
                        <a:moveTo>
                          <a:pt x="13366" y="18875"/>
                        </a:moveTo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grpSp>
                <p:nvGrpSpPr>
                  <p:cNvPr id="56" name="Group 55">
                    <a:extLst>
                      <a:ext uri="{FF2B5EF4-FFF2-40B4-BE49-F238E27FC236}">
                        <a16:creationId xmlns:a16="http://schemas.microsoft.com/office/drawing/2014/main" id="{83BE9175-1242-4CFB-B624-936366493A4C}"/>
                      </a:ext>
                    </a:extLst>
                  </p:cNvPr>
                  <p:cNvGrpSpPr/>
                  <p:nvPr/>
                </p:nvGrpSpPr>
                <p:grpSpPr>
                  <a:xfrm>
                    <a:off x="5414771" y="3896005"/>
                    <a:ext cx="1697372" cy="834350"/>
                    <a:chOff x="2126253" y="3896702"/>
                    <a:chExt cx="1697372" cy="834350"/>
                  </a:xfrm>
                </p:grpSpPr>
                <p:sp>
                  <p:nvSpPr>
                    <p:cNvPr id="57" name="Rectangle 17">
                      <a:extLst>
                        <a:ext uri="{FF2B5EF4-FFF2-40B4-BE49-F238E27FC236}">
                          <a16:creationId xmlns:a16="http://schemas.microsoft.com/office/drawing/2014/main" id="{8180B9AA-DF32-4735-A9F8-D90158CCFA15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126253" y="4309258"/>
                      <a:ext cx="1697372" cy="421794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12700" cap="flat">
                          <a:solidFill>
                            <a:schemeClr val="tx1"/>
                          </a:solidFill>
                          <a:miter lim="800000"/>
                          <a:headEnd type="none" w="med" len="med"/>
                          <a:tailEnd type="none" w="med" len="med"/>
                        </a14:hiddenLine>
                      </a:ext>
                    </a:extLst>
                  </p:spPr>
                  <p:txBody>
                    <a:bodyPr lIns="0" tIns="0" rIns="0" bIns="0" anchor="ctr"/>
                    <a:lstStyle/>
                    <a:p>
                      <a:pPr algn="ctr">
                        <a:lnSpc>
                          <a:spcPts val="1600"/>
                        </a:lnSpc>
                      </a:pPr>
                      <a:r>
                        <a:rPr lang="en-US" sz="1200" dirty="0">
                          <a:solidFill>
                            <a:schemeClr val="accent3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  <a:sym typeface="Montserrat-Regular" charset="0"/>
                        </a:rPr>
                        <a:t>This letterhead design is meant to project an</a:t>
                      </a:r>
                    </a:p>
                  </p:txBody>
                </p:sp>
                <p:sp>
                  <p:nvSpPr>
                    <p:cNvPr id="59" name="TextBox 58">
                      <a:extLst>
                        <a:ext uri="{FF2B5EF4-FFF2-40B4-BE49-F238E27FC236}">
                          <a16:creationId xmlns:a16="http://schemas.microsoft.com/office/drawing/2014/main" id="{B8325FB4-B2B8-4E71-8EB6-4E8D7C554861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2222896" y="3896702"/>
                      <a:ext cx="1504087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b="1" dirty="0">
                          <a:solidFill>
                            <a:schemeClr val="accent3"/>
                          </a:solidFill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TITLE TEXT</a:t>
                      </a:r>
                    </a:p>
                  </p:txBody>
                </p:sp>
              </p:grpSp>
            </p:grpSp>
          </p:grp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59B39403-FAFF-4966-9D65-3938A3A2D64B}"/>
                </a:ext>
              </a:extLst>
            </p:cNvPr>
            <p:cNvGrpSpPr/>
            <p:nvPr/>
          </p:nvGrpSpPr>
          <p:grpSpPr>
            <a:xfrm>
              <a:off x="8779797" y="2226764"/>
              <a:ext cx="2455973" cy="2749303"/>
              <a:chOff x="8779797" y="2299142"/>
              <a:chExt cx="2455973" cy="2749303"/>
            </a:xfrm>
          </p:grpSpPr>
          <p:sp>
            <p:nvSpPr>
              <p:cNvPr id="77" name="Rectangle 76">
                <a:extLst>
                  <a:ext uri="{FF2B5EF4-FFF2-40B4-BE49-F238E27FC236}">
                    <a16:creationId xmlns:a16="http://schemas.microsoft.com/office/drawing/2014/main" id="{A69C23D1-A313-4DF1-8DCE-5A440BF7F878}"/>
                  </a:ext>
                </a:extLst>
              </p:cNvPr>
              <p:cNvSpPr/>
              <p:nvPr/>
            </p:nvSpPr>
            <p:spPr>
              <a:xfrm>
                <a:off x="8779797" y="2299142"/>
                <a:ext cx="2455973" cy="2749303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64" name="Group 63">
                <a:extLst>
                  <a:ext uri="{FF2B5EF4-FFF2-40B4-BE49-F238E27FC236}">
                    <a16:creationId xmlns:a16="http://schemas.microsoft.com/office/drawing/2014/main" id="{EA825D12-E26D-4605-A9CF-C087DA68502E}"/>
                  </a:ext>
                </a:extLst>
              </p:cNvPr>
              <p:cNvGrpSpPr/>
              <p:nvPr/>
            </p:nvGrpSpPr>
            <p:grpSpPr>
              <a:xfrm>
                <a:off x="9159097" y="2502381"/>
                <a:ext cx="1697372" cy="2342825"/>
                <a:chOff x="8413607" y="2387530"/>
                <a:chExt cx="1697372" cy="2342825"/>
              </a:xfrm>
            </p:grpSpPr>
            <p:grpSp>
              <p:nvGrpSpPr>
                <p:cNvPr id="65" name="Group 64">
                  <a:extLst>
                    <a:ext uri="{FF2B5EF4-FFF2-40B4-BE49-F238E27FC236}">
                      <a16:creationId xmlns:a16="http://schemas.microsoft.com/office/drawing/2014/main" id="{F9AE8D3F-FE69-4E0A-B8C7-13B45AE058C5}"/>
                    </a:ext>
                  </a:extLst>
                </p:cNvPr>
                <p:cNvGrpSpPr/>
                <p:nvPr/>
              </p:nvGrpSpPr>
              <p:grpSpPr>
                <a:xfrm>
                  <a:off x="8836798" y="2387530"/>
                  <a:ext cx="850992" cy="850992"/>
                  <a:chOff x="8887992" y="2562319"/>
                  <a:chExt cx="850992" cy="850992"/>
                </a:xfrm>
              </p:grpSpPr>
              <p:grpSp>
                <p:nvGrpSpPr>
                  <p:cNvPr id="71" name="Group 70">
                    <a:extLst>
                      <a:ext uri="{FF2B5EF4-FFF2-40B4-BE49-F238E27FC236}">
                        <a16:creationId xmlns:a16="http://schemas.microsoft.com/office/drawing/2014/main" id="{895914AC-E713-49DF-971F-AE6850AFAB15}"/>
                      </a:ext>
                    </a:extLst>
                  </p:cNvPr>
                  <p:cNvGrpSpPr/>
                  <p:nvPr/>
                </p:nvGrpSpPr>
                <p:grpSpPr>
                  <a:xfrm>
                    <a:off x="8887992" y="2562319"/>
                    <a:ext cx="850992" cy="850992"/>
                    <a:chOff x="2639921" y="3181304"/>
                    <a:chExt cx="850992" cy="850992"/>
                  </a:xfrm>
                </p:grpSpPr>
                <p:sp>
                  <p:nvSpPr>
                    <p:cNvPr id="73" name="Oval 72">
                      <a:extLst>
                        <a:ext uri="{FF2B5EF4-FFF2-40B4-BE49-F238E27FC236}">
                          <a16:creationId xmlns:a16="http://schemas.microsoft.com/office/drawing/2014/main" id="{7724F804-43D6-424C-94FB-0E3E25C9DD7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39921" y="3181304"/>
                      <a:ext cx="850992" cy="850992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9525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74" name="Oval 73">
                      <a:extLst>
                        <a:ext uri="{FF2B5EF4-FFF2-40B4-BE49-F238E27FC236}">
                          <a16:creationId xmlns:a16="http://schemas.microsoft.com/office/drawing/2014/main" id="{8A8A1D30-C26E-467F-A66E-B9A759B2320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39921" y="3181304"/>
                      <a:ext cx="850992" cy="850992"/>
                    </a:xfrm>
                    <a:prstGeom prst="ellipse">
                      <a:avLst/>
                    </a:prstGeom>
                    <a:noFill/>
                    <a:ln w="9525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sp>
                <p:nvSpPr>
                  <p:cNvPr id="72" name="TextBox 71">
                    <a:extLst>
                      <a:ext uri="{FF2B5EF4-FFF2-40B4-BE49-F238E27FC236}">
                        <a16:creationId xmlns:a16="http://schemas.microsoft.com/office/drawing/2014/main" id="{024E7A63-CCBE-4E91-BF93-D06F653F1F3A}"/>
                      </a:ext>
                    </a:extLst>
                  </p:cNvPr>
                  <p:cNvSpPr txBox="1"/>
                  <p:nvPr/>
                </p:nvSpPr>
                <p:spPr>
                  <a:xfrm>
                    <a:off x="8984875" y="2826232"/>
                    <a:ext cx="657225" cy="3231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500" dirty="0">
                        <a:solidFill>
                          <a:schemeClr val="accent2"/>
                        </a:solidFill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rPr>
                      <a:t>2017</a:t>
                    </a:r>
                  </a:p>
                </p:txBody>
              </p:sp>
            </p:grpSp>
            <p:grpSp>
              <p:nvGrpSpPr>
                <p:cNvPr id="66" name="Group 65">
                  <a:extLst>
                    <a:ext uri="{FF2B5EF4-FFF2-40B4-BE49-F238E27FC236}">
                      <a16:creationId xmlns:a16="http://schemas.microsoft.com/office/drawing/2014/main" id="{7A9DA669-FABD-4761-A664-D6C92548C8EA}"/>
                    </a:ext>
                  </a:extLst>
                </p:cNvPr>
                <p:cNvGrpSpPr/>
                <p:nvPr/>
              </p:nvGrpSpPr>
              <p:grpSpPr>
                <a:xfrm>
                  <a:off x="8413607" y="3405316"/>
                  <a:ext cx="1697372" cy="1325039"/>
                  <a:chOff x="8742220" y="3405316"/>
                  <a:chExt cx="1697372" cy="1325039"/>
                </a:xfrm>
              </p:grpSpPr>
              <p:sp>
                <p:nvSpPr>
                  <p:cNvPr id="67" name="AutoShape 23">
                    <a:extLst>
                      <a:ext uri="{FF2B5EF4-FFF2-40B4-BE49-F238E27FC236}">
                        <a16:creationId xmlns:a16="http://schemas.microsoft.com/office/drawing/2014/main" id="{10FFF721-C5E5-4CCD-B35F-9C6256A8B9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9394827" y="3405316"/>
                    <a:ext cx="392158" cy="455426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19371" y="3866"/>
                        </a:moveTo>
                        <a:lnTo>
                          <a:pt x="19371" y="4855"/>
                        </a:lnTo>
                        <a:cubicBezTo>
                          <a:pt x="19371" y="5883"/>
                          <a:pt x="18402" y="6722"/>
                          <a:pt x="17208" y="6722"/>
                        </a:cubicBezTo>
                        <a:lnTo>
                          <a:pt x="17208" y="3866"/>
                        </a:lnTo>
                        <a:cubicBezTo>
                          <a:pt x="17208" y="3866"/>
                          <a:pt x="19371" y="3866"/>
                          <a:pt x="19371" y="3866"/>
                        </a:cubicBezTo>
                        <a:close/>
                        <a:moveTo>
                          <a:pt x="13708" y="5371"/>
                        </a:moveTo>
                        <a:lnTo>
                          <a:pt x="12391" y="6329"/>
                        </a:lnTo>
                        <a:lnTo>
                          <a:pt x="12801" y="7772"/>
                        </a:lnTo>
                        <a:cubicBezTo>
                          <a:pt x="12878" y="8041"/>
                          <a:pt x="12535" y="8258"/>
                          <a:pt x="12258" y="8112"/>
                        </a:cubicBezTo>
                        <a:lnTo>
                          <a:pt x="10797" y="7327"/>
                        </a:lnTo>
                        <a:lnTo>
                          <a:pt x="9332" y="8108"/>
                        </a:lnTo>
                        <a:cubicBezTo>
                          <a:pt x="9055" y="8254"/>
                          <a:pt x="8711" y="8041"/>
                          <a:pt x="8788" y="7768"/>
                        </a:cubicBezTo>
                        <a:lnTo>
                          <a:pt x="9199" y="6325"/>
                        </a:lnTo>
                        <a:lnTo>
                          <a:pt x="7887" y="5371"/>
                        </a:lnTo>
                        <a:cubicBezTo>
                          <a:pt x="7640" y="5191"/>
                          <a:pt x="7769" y="4842"/>
                          <a:pt x="8092" y="4824"/>
                        </a:cubicBezTo>
                        <a:lnTo>
                          <a:pt x="9809" y="4718"/>
                        </a:lnTo>
                        <a:lnTo>
                          <a:pt x="10464" y="3341"/>
                        </a:lnTo>
                        <a:cubicBezTo>
                          <a:pt x="10587" y="3081"/>
                          <a:pt x="11013" y="3081"/>
                          <a:pt x="11136" y="3341"/>
                        </a:cubicBezTo>
                        <a:lnTo>
                          <a:pt x="11786" y="4714"/>
                        </a:lnTo>
                        <a:lnTo>
                          <a:pt x="13503" y="4820"/>
                        </a:lnTo>
                        <a:cubicBezTo>
                          <a:pt x="13826" y="4842"/>
                          <a:pt x="13954" y="5191"/>
                          <a:pt x="13708" y="5371"/>
                        </a:cubicBezTo>
                        <a:cubicBezTo>
                          <a:pt x="13708" y="5371"/>
                          <a:pt x="13708" y="5371"/>
                          <a:pt x="13708" y="5371"/>
                        </a:cubicBezTo>
                        <a:close/>
                        <a:moveTo>
                          <a:pt x="4386" y="6722"/>
                        </a:moveTo>
                        <a:cubicBezTo>
                          <a:pt x="3193" y="6722"/>
                          <a:pt x="2219" y="5883"/>
                          <a:pt x="2219" y="4855"/>
                        </a:cubicBezTo>
                        <a:lnTo>
                          <a:pt x="2219" y="3866"/>
                        </a:lnTo>
                        <a:lnTo>
                          <a:pt x="4386" y="3866"/>
                        </a:lnTo>
                        <a:cubicBezTo>
                          <a:pt x="4386" y="3866"/>
                          <a:pt x="4386" y="6722"/>
                          <a:pt x="4386" y="6722"/>
                        </a:cubicBezTo>
                        <a:close/>
                        <a:moveTo>
                          <a:pt x="17208" y="0"/>
                        </a:moveTo>
                        <a:lnTo>
                          <a:pt x="4386" y="0"/>
                        </a:lnTo>
                        <a:lnTo>
                          <a:pt x="4386" y="1955"/>
                        </a:lnTo>
                        <a:lnTo>
                          <a:pt x="0" y="1955"/>
                        </a:lnTo>
                        <a:lnTo>
                          <a:pt x="0" y="4855"/>
                        </a:lnTo>
                        <a:cubicBezTo>
                          <a:pt x="0" y="6938"/>
                          <a:pt x="1968" y="8633"/>
                          <a:pt x="4386" y="8633"/>
                        </a:cubicBezTo>
                        <a:lnTo>
                          <a:pt x="4463" y="8633"/>
                        </a:lnTo>
                        <a:cubicBezTo>
                          <a:pt x="4868" y="10897"/>
                          <a:pt x="6872" y="12702"/>
                          <a:pt x="9444" y="13179"/>
                        </a:cubicBezTo>
                        <a:lnTo>
                          <a:pt x="9444" y="16308"/>
                        </a:lnTo>
                        <a:lnTo>
                          <a:pt x="7871" y="16308"/>
                        </a:lnTo>
                        <a:cubicBezTo>
                          <a:pt x="7384" y="16308"/>
                          <a:pt x="6995" y="16648"/>
                          <a:pt x="6995" y="17062"/>
                        </a:cubicBezTo>
                        <a:lnTo>
                          <a:pt x="6995" y="18056"/>
                        </a:lnTo>
                        <a:lnTo>
                          <a:pt x="5652" y="18056"/>
                        </a:lnTo>
                        <a:lnTo>
                          <a:pt x="5652" y="21600"/>
                        </a:lnTo>
                        <a:lnTo>
                          <a:pt x="15948" y="21600"/>
                        </a:lnTo>
                        <a:lnTo>
                          <a:pt x="15948" y="18056"/>
                        </a:lnTo>
                        <a:lnTo>
                          <a:pt x="14605" y="18056"/>
                        </a:lnTo>
                        <a:lnTo>
                          <a:pt x="14605" y="17062"/>
                        </a:lnTo>
                        <a:cubicBezTo>
                          <a:pt x="14605" y="16643"/>
                          <a:pt x="14210" y="16308"/>
                          <a:pt x="13729" y="16308"/>
                        </a:cubicBezTo>
                        <a:lnTo>
                          <a:pt x="12155" y="16308"/>
                        </a:lnTo>
                        <a:lnTo>
                          <a:pt x="12155" y="13179"/>
                        </a:lnTo>
                        <a:cubicBezTo>
                          <a:pt x="14733" y="12702"/>
                          <a:pt x="16731" y="10893"/>
                          <a:pt x="17137" y="8633"/>
                        </a:cubicBezTo>
                        <a:lnTo>
                          <a:pt x="17214" y="8633"/>
                        </a:lnTo>
                        <a:cubicBezTo>
                          <a:pt x="19632" y="8633"/>
                          <a:pt x="21600" y="6938"/>
                          <a:pt x="21600" y="4855"/>
                        </a:cubicBezTo>
                        <a:lnTo>
                          <a:pt x="21600" y="1955"/>
                        </a:lnTo>
                        <a:lnTo>
                          <a:pt x="17214" y="1955"/>
                        </a:lnTo>
                        <a:lnTo>
                          <a:pt x="17214" y="0"/>
                        </a:lnTo>
                        <a:cubicBezTo>
                          <a:pt x="17214" y="0"/>
                          <a:pt x="17208" y="0"/>
                          <a:pt x="17208" y="0"/>
                        </a:cubicBezTo>
                        <a:close/>
                        <a:moveTo>
                          <a:pt x="17208" y="0"/>
                        </a:moveTo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 dirty="0"/>
                  </a:p>
                </p:txBody>
              </p:sp>
              <p:grpSp>
                <p:nvGrpSpPr>
                  <p:cNvPr id="68" name="Group 67">
                    <a:extLst>
                      <a:ext uri="{FF2B5EF4-FFF2-40B4-BE49-F238E27FC236}">
                        <a16:creationId xmlns:a16="http://schemas.microsoft.com/office/drawing/2014/main" id="{D9D48EE5-DF87-4F4B-BF1C-BC55FE8C8306}"/>
                      </a:ext>
                    </a:extLst>
                  </p:cNvPr>
                  <p:cNvGrpSpPr/>
                  <p:nvPr/>
                </p:nvGrpSpPr>
                <p:grpSpPr>
                  <a:xfrm>
                    <a:off x="8742220" y="3896005"/>
                    <a:ext cx="1697372" cy="834350"/>
                    <a:chOff x="2126253" y="3896702"/>
                    <a:chExt cx="1697372" cy="834350"/>
                  </a:xfrm>
                </p:grpSpPr>
                <p:sp>
                  <p:nvSpPr>
                    <p:cNvPr id="69" name="Rectangle 17">
                      <a:extLst>
                        <a:ext uri="{FF2B5EF4-FFF2-40B4-BE49-F238E27FC236}">
                          <a16:creationId xmlns:a16="http://schemas.microsoft.com/office/drawing/2014/main" id="{939C7903-8C07-463F-A77E-3168EAD4CEA4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126253" y="4309258"/>
                      <a:ext cx="1697372" cy="421794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12700" cap="flat">
                          <a:solidFill>
                            <a:schemeClr val="tx1"/>
                          </a:solidFill>
                          <a:miter lim="800000"/>
                          <a:headEnd type="none" w="med" len="med"/>
                          <a:tailEnd type="none" w="med" len="med"/>
                        </a14:hiddenLine>
                      </a:ext>
                    </a:extLst>
                  </p:spPr>
                  <p:txBody>
                    <a:bodyPr lIns="0" tIns="0" rIns="0" bIns="0" anchor="ctr"/>
                    <a:lstStyle/>
                    <a:p>
                      <a:pPr algn="ctr">
                        <a:lnSpc>
                          <a:spcPts val="1600"/>
                        </a:lnSpc>
                      </a:pPr>
                      <a:r>
                        <a:rPr lang="en-US" sz="12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  <a:sym typeface="Montserrat-Regular" charset="0"/>
                        </a:rPr>
                        <a:t>This letterhead design is meant to project an</a:t>
                      </a:r>
                    </a:p>
                  </p:txBody>
                </p:sp>
                <p:sp>
                  <p:nvSpPr>
                    <p:cNvPr id="70" name="TextBox 69">
                      <a:extLst>
                        <a:ext uri="{FF2B5EF4-FFF2-40B4-BE49-F238E27FC236}">
                          <a16:creationId xmlns:a16="http://schemas.microsoft.com/office/drawing/2014/main" id="{0A19217D-97FA-4EFF-A098-5BD176C62D49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2222896" y="3896702"/>
                      <a:ext cx="1504087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b="1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TITLE TEXT</a:t>
                      </a:r>
                    </a:p>
                  </p:txBody>
                </p:sp>
              </p:grpSp>
            </p:grpSp>
          </p:grpSp>
        </p:grpSp>
      </p:grpSp>
      <p:sp>
        <p:nvSpPr>
          <p:cNvPr id="75" name="Rectangle 74">
            <a:extLst>
              <a:ext uri="{FF2B5EF4-FFF2-40B4-BE49-F238E27FC236}">
                <a16:creationId xmlns:a16="http://schemas.microsoft.com/office/drawing/2014/main" id="{244726EB-5AF1-46A6-9195-A67F9CCAB8C1}"/>
              </a:ext>
            </a:extLst>
          </p:cNvPr>
          <p:cNvSpPr/>
          <p:nvPr/>
        </p:nvSpPr>
        <p:spPr>
          <a:xfrm>
            <a:off x="1790453" y="5397464"/>
            <a:ext cx="8611095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book. It has survived not only five centuries</a:t>
            </a:r>
          </a:p>
        </p:txBody>
      </p:sp>
    </p:spTree>
    <p:extLst>
      <p:ext uri="{BB962C8B-B14F-4D97-AF65-F5344CB8AC3E}">
        <p14:creationId xmlns:p14="http://schemas.microsoft.com/office/powerpoint/2010/main" val="31648996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itle 13">
            <a:extLst>
              <a:ext uri="{FF2B5EF4-FFF2-40B4-BE49-F238E27FC236}">
                <a16:creationId xmlns:a16="http://schemas.microsoft.com/office/drawing/2014/main" id="{A179A8EA-B920-4BA9-9EEE-5CA9FDD706E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Our Timeline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solidFill>
                  <a:schemeClr val="bg1"/>
                </a:solidFill>
              </a:rPr>
              <a:t>Lorem ipsum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agam</a:t>
            </a:r>
            <a:r>
              <a:rPr lang="en-US" sz="1400" dirty="0">
                <a:solidFill>
                  <a:schemeClr val="bg1"/>
                </a:solidFill>
              </a:rPr>
              <a:t> facer </a:t>
            </a:r>
            <a:r>
              <a:rPr lang="en-US" sz="1400" dirty="0" err="1">
                <a:solidFill>
                  <a:schemeClr val="bg1"/>
                </a:solidFill>
              </a:rPr>
              <a:t>modo</a:t>
            </a:r>
            <a:r>
              <a:rPr lang="en-US" sz="1400" dirty="0">
                <a:solidFill>
                  <a:schemeClr val="bg1"/>
                </a:solidFill>
              </a:rPr>
              <a:t> data lorem ipsum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agam</a:t>
            </a:r>
            <a:r>
              <a:rPr lang="en-US" sz="1400" dirty="0">
                <a:solidFill>
                  <a:schemeClr val="bg1"/>
                </a:solidFill>
              </a:rPr>
              <a:t> facer </a:t>
            </a:r>
            <a:r>
              <a:rPr lang="en-US" sz="1400" dirty="0" err="1">
                <a:solidFill>
                  <a:schemeClr val="bg1"/>
                </a:solidFill>
              </a:rPr>
              <a:t>modo</a:t>
            </a:r>
            <a:r>
              <a:rPr lang="en-US" sz="1400" dirty="0">
                <a:solidFill>
                  <a:schemeClr val="bg1"/>
                </a:solidFill>
              </a:rPr>
              <a:t> data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4EC7C143-C817-4C94-8E46-42D41A5B4545}"/>
              </a:ext>
            </a:extLst>
          </p:cNvPr>
          <p:cNvGrpSpPr/>
          <p:nvPr/>
        </p:nvGrpSpPr>
        <p:grpSpPr>
          <a:xfrm>
            <a:off x="1224762" y="3897709"/>
            <a:ext cx="1697372" cy="1340154"/>
            <a:chOff x="1333145" y="5049909"/>
            <a:chExt cx="1697372" cy="1340154"/>
          </a:xfrm>
        </p:grpSpPr>
        <p:sp>
          <p:nvSpPr>
            <p:cNvPr id="41" name="AutoShape 62">
              <a:extLst>
                <a:ext uri="{FF2B5EF4-FFF2-40B4-BE49-F238E27FC236}">
                  <a16:creationId xmlns:a16="http://schemas.microsoft.com/office/drawing/2014/main" id="{770DE779-4924-4309-B2B1-9E7606C1D5BC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5364" y="5049909"/>
              <a:ext cx="392935" cy="392935"/>
            </a:xfrm>
            <a:custGeom>
              <a:avLst/>
              <a:gdLst/>
              <a:ahLst/>
              <a:cxnLst/>
              <a:rect l="0" t="0" r="r" b="b"/>
              <a:pathLst>
                <a:path w="21403" h="21404">
                  <a:moveTo>
                    <a:pt x="16052" y="10081"/>
                  </a:moveTo>
                  <a:lnTo>
                    <a:pt x="16052" y="18729"/>
                  </a:lnTo>
                  <a:lnTo>
                    <a:pt x="2676" y="18729"/>
                  </a:lnTo>
                  <a:lnTo>
                    <a:pt x="2676" y="5351"/>
                  </a:lnTo>
                  <a:lnTo>
                    <a:pt x="11323" y="5351"/>
                  </a:lnTo>
                  <a:lnTo>
                    <a:pt x="13998" y="2675"/>
                  </a:lnTo>
                  <a:lnTo>
                    <a:pt x="0" y="2675"/>
                  </a:lnTo>
                  <a:lnTo>
                    <a:pt x="0" y="21404"/>
                  </a:lnTo>
                  <a:lnTo>
                    <a:pt x="18728" y="21404"/>
                  </a:lnTo>
                  <a:lnTo>
                    <a:pt x="18728" y="7406"/>
                  </a:lnTo>
                  <a:cubicBezTo>
                    <a:pt x="18728" y="7406"/>
                    <a:pt x="16052" y="10081"/>
                    <a:pt x="16052" y="10081"/>
                  </a:cubicBezTo>
                  <a:close/>
                  <a:moveTo>
                    <a:pt x="6627" y="11939"/>
                  </a:moveTo>
                  <a:lnTo>
                    <a:pt x="5682" y="15723"/>
                  </a:lnTo>
                  <a:lnTo>
                    <a:pt x="9465" y="14777"/>
                  </a:lnTo>
                  <a:lnTo>
                    <a:pt x="18924" y="5318"/>
                  </a:lnTo>
                  <a:lnTo>
                    <a:pt x="16085" y="2479"/>
                  </a:lnTo>
                  <a:cubicBezTo>
                    <a:pt x="16085" y="2479"/>
                    <a:pt x="6627" y="11939"/>
                    <a:pt x="6627" y="11939"/>
                  </a:cubicBezTo>
                  <a:close/>
                  <a:moveTo>
                    <a:pt x="20816" y="587"/>
                  </a:moveTo>
                  <a:cubicBezTo>
                    <a:pt x="21600" y="1371"/>
                    <a:pt x="21598" y="2642"/>
                    <a:pt x="20816" y="3426"/>
                  </a:cubicBezTo>
                  <a:lnTo>
                    <a:pt x="19870" y="4372"/>
                  </a:lnTo>
                  <a:lnTo>
                    <a:pt x="17031" y="1533"/>
                  </a:lnTo>
                  <a:lnTo>
                    <a:pt x="17977" y="587"/>
                  </a:lnTo>
                  <a:cubicBezTo>
                    <a:pt x="18761" y="-195"/>
                    <a:pt x="20032" y="-196"/>
                    <a:pt x="20816" y="587"/>
                  </a:cubicBezTo>
                  <a:cubicBezTo>
                    <a:pt x="20816" y="587"/>
                    <a:pt x="20816" y="587"/>
                    <a:pt x="20816" y="587"/>
                  </a:cubicBezTo>
                  <a:close/>
                  <a:moveTo>
                    <a:pt x="20816" y="587"/>
                  </a:move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8F964D23-F5D8-406B-A0EE-51848307396D}"/>
                </a:ext>
              </a:extLst>
            </p:cNvPr>
            <p:cNvGrpSpPr/>
            <p:nvPr/>
          </p:nvGrpSpPr>
          <p:grpSpPr>
            <a:xfrm>
              <a:off x="1333145" y="5555713"/>
              <a:ext cx="1697372" cy="834350"/>
              <a:chOff x="2126253" y="3896702"/>
              <a:chExt cx="1697372" cy="834350"/>
            </a:xfrm>
          </p:grpSpPr>
          <p:sp>
            <p:nvSpPr>
              <p:cNvPr id="43" name="Rectangle 17">
                <a:extLst>
                  <a:ext uri="{FF2B5EF4-FFF2-40B4-BE49-F238E27FC236}">
                    <a16:creationId xmlns:a16="http://schemas.microsoft.com/office/drawing/2014/main" id="{76514750-1C5F-467F-B657-D8067FBD0B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26253" y="4309258"/>
                <a:ext cx="1697372" cy="4217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2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</a:t>
                </a:r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BFB5E4D3-5FF8-447A-B4A8-9DF53C2E0ABB}"/>
                  </a:ext>
                </a:extLst>
              </p:cNvPr>
              <p:cNvSpPr txBox="1"/>
              <p:nvPr/>
            </p:nvSpPr>
            <p:spPr>
              <a:xfrm>
                <a:off x="2222896" y="3896702"/>
                <a:ext cx="150408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TITLE TEXT</a:t>
                </a:r>
              </a:p>
            </p:txBody>
          </p:sp>
        </p:grp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08594B10-C102-41C2-B886-3D273D02EF9C}"/>
              </a:ext>
            </a:extLst>
          </p:cNvPr>
          <p:cNvGrpSpPr/>
          <p:nvPr/>
        </p:nvGrpSpPr>
        <p:grpSpPr>
          <a:xfrm>
            <a:off x="5487907" y="3897709"/>
            <a:ext cx="1697372" cy="1340154"/>
            <a:chOff x="5382596" y="4838202"/>
            <a:chExt cx="1697372" cy="1340154"/>
          </a:xfrm>
        </p:grpSpPr>
        <p:sp>
          <p:nvSpPr>
            <p:cNvPr id="46" name="AutoShape 62">
              <a:extLst>
                <a:ext uri="{FF2B5EF4-FFF2-40B4-BE49-F238E27FC236}">
                  <a16:creationId xmlns:a16="http://schemas.microsoft.com/office/drawing/2014/main" id="{B21FE670-8A48-4A4C-A3A0-11E289DFE1AA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4815" y="4838202"/>
              <a:ext cx="392935" cy="392935"/>
            </a:xfrm>
            <a:custGeom>
              <a:avLst/>
              <a:gdLst/>
              <a:ahLst/>
              <a:cxnLst/>
              <a:rect l="0" t="0" r="r" b="b"/>
              <a:pathLst>
                <a:path w="21403" h="21404">
                  <a:moveTo>
                    <a:pt x="16052" y="10081"/>
                  </a:moveTo>
                  <a:lnTo>
                    <a:pt x="16052" y="18729"/>
                  </a:lnTo>
                  <a:lnTo>
                    <a:pt x="2676" y="18729"/>
                  </a:lnTo>
                  <a:lnTo>
                    <a:pt x="2676" y="5351"/>
                  </a:lnTo>
                  <a:lnTo>
                    <a:pt x="11323" y="5351"/>
                  </a:lnTo>
                  <a:lnTo>
                    <a:pt x="13998" y="2675"/>
                  </a:lnTo>
                  <a:lnTo>
                    <a:pt x="0" y="2675"/>
                  </a:lnTo>
                  <a:lnTo>
                    <a:pt x="0" y="21404"/>
                  </a:lnTo>
                  <a:lnTo>
                    <a:pt x="18728" y="21404"/>
                  </a:lnTo>
                  <a:lnTo>
                    <a:pt x="18728" y="7406"/>
                  </a:lnTo>
                  <a:cubicBezTo>
                    <a:pt x="18728" y="7406"/>
                    <a:pt x="16052" y="10081"/>
                    <a:pt x="16052" y="10081"/>
                  </a:cubicBezTo>
                  <a:close/>
                  <a:moveTo>
                    <a:pt x="6627" y="11939"/>
                  </a:moveTo>
                  <a:lnTo>
                    <a:pt x="5682" y="15723"/>
                  </a:lnTo>
                  <a:lnTo>
                    <a:pt x="9465" y="14777"/>
                  </a:lnTo>
                  <a:lnTo>
                    <a:pt x="18924" y="5318"/>
                  </a:lnTo>
                  <a:lnTo>
                    <a:pt x="16085" y="2479"/>
                  </a:lnTo>
                  <a:cubicBezTo>
                    <a:pt x="16085" y="2479"/>
                    <a:pt x="6627" y="11939"/>
                    <a:pt x="6627" y="11939"/>
                  </a:cubicBezTo>
                  <a:close/>
                  <a:moveTo>
                    <a:pt x="20816" y="587"/>
                  </a:moveTo>
                  <a:cubicBezTo>
                    <a:pt x="21600" y="1371"/>
                    <a:pt x="21598" y="2642"/>
                    <a:pt x="20816" y="3426"/>
                  </a:cubicBezTo>
                  <a:lnTo>
                    <a:pt x="19870" y="4372"/>
                  </a:lnTo>
                  <a:lnTo>
                    <a:pt x="17031" y="1533"/>
                  </a:lnTo>
                  <a:lnTo>
                    <a:pt x="17977" y="587"/>
                  </a:lnTo>
                  <a:cubicBezTo>
                    <a:pt x="18761" y="-195"/>
                    <a:pt x="20032" y="-196"/>
                    <a:pt x="20816" y="587"/>
                  </a:cubicBezTo>
                  <a:cubicBezTo>
                    <a:pt x="20816" y="587"/>
                    <a:pt x="20816" y="587"/>
                    <a:pt x="20816" y="587"/>
                  </a:cubicBezTo>
                  <a:close/>
                  <a:moveTo>
                    <a:pt x="20816" y="587"/>
                  </a:move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96D6D044-6AFE-4AF3-AE8E-290971F0DDFD}"/>
                </a:ext>
              </a:extLst>
            </p:cNvPr>
            <p:cNvGrpSpPr/>
            <p:nvPr/>
          </p:nvGrpSpPr>
          <p:grpSpPr>
            <a:xfrm>
              <a:off x="5382596" y="5344006"/>
              <a:ext cx="1697372" cy="834350"/>
              <a:chOff x="2126253" y="3896702"/>
              <a:chExt cx="1697372" cy="834350"/>
            </a:xfrm>
          </p:grpSpPr>
          <p:sp>
            <p:nvSpPr>
              <p:cNvPr id="48" name="Rectangle 17">
                <a:extLst>
                  <a:ext uri="{FF2B5EF4-FFF2-40B4-BE49-F238E27FC236}">
                    <a16:creationId xmlns:a16="http://schemas.microsoft.com/office/drawing/2014/main" id="{D1B8E5B7-C393-45CD-A98B-A14917442C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26253" y="4309258"/>
                <a:ext cx="1697372" cy="4217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2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</a:t>
                </a:r>
              </a:p>
            </p:txBody>
          </p:sp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BD3FD05D-2F65-46CB-BF74-93D87D917C68}"/>
                  </a:ext>
                </a:extLst>
              </p:cNvPr>
              <p:cNvSpPr txBox="1"/>
              <p:nvPr/>
            </p:nvSpPr>
            <p:spPr>
              <a:xfrm>
                <a:off x="2222896" y="3896702"/>
                <a:ext cx="150408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TITLE TEXT</a:t>
                </a:r>
              </a:p>
            </p:txBody>
          </p:sp>
        </p:grp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C643B470-6736-4908-9A92-86E73D6DFD9B}"/>
              </a:ext>
            </a:extLst>
          </p:cNvPr>
          <p:cNvGrpSpPr/>
          <p:nvPr/>
        </p:nvGrpSpPr>
        <p:grpSpPr>
          <a:xfrm>
            <a:off x="9751052" y="3897709"/>
            <a:ext cx="1697372" cy="1340154"/>
            <a:chOff x="9432786" y="4838202"/>
            <a:chExt cx="1697372" cy="1340154"/>
          </a:xfrm>
        </p:grpSpPr>
        <p:sp>
          <p:nvSpPr>
            <p:cNvPr id="51" name="AutoShape 62">
              <a:extLst>
                <a:ext uri="{FF2B5EF4-FFF2-40B4-BE49-F238E27FC236}">
                  <a16:creationId xmlns:a16="http://schemas.microsoft.com/office/drawing/2014/main" id="{CFCF8034-6AE6-4A15-A94F-C022A2F86CF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85005" y="4838202"/>
              <a:ext cx="392935" cy="392935"/>
            </a:xfrm>
            <a:custGeom>
              <a:avLst/>
              <a:gdLst/>
              <a:ahLst/>
              <a:cxnLst/>
              <a:rect l="0" t="0" r="r" b="b"/>
              <a:pathLst>
                <a:path w="21403" h="21404">
                  <a:moveTo>
                    <a:pt x="16052" y="10081"/>
                  </a:moveTo>
                  <a:lnTo>
                    <a:pt x="16052" y="18729"/>
                  </a:lnTo>
                  <a:lnTo>
                    <a:pt x="2676" y="18729"/>
                  </a:lnTo>
                  <a:lnTo>
                    <a:pt x="2676" y="5351"/>
                  </a:lnTo>
                  <a:lnTo>
                    <a:pt x="11323" y="5351"/>
                  </a:lnTo>
                  <a:lnTo>
                    <a:pt x="13998" y="2675"/>
                  </a:lnTo>
                  <a:lnTo>
                    <a:pt x="0" y="2675"/>
                  </a:lnTo>
                  <a:lnTo>
                    <a:pt x="0" y="21404"/>
                  </a:lnTo>
                  <a:lnTo>
                    <a:pt x="18728" y="21404"/>
                  </a:lnTo>
                  <a:lnTo>
                    <a:pt x="18728" y="7406"/>
                  </a:lnTo>
                  <a:cubicBezTo>
                    <a:pt x="18728" y="7406"/>
                    <a:pt x="16052" y="10081"/>
                    <a:pt x="16052" y="10081"/>
                  </a:cubicBezTo>
                  <a:close/>
                  <a:moveTo>
                    <a:pt x="6627" y="11939"/>
                  </a:moveTo>
                  <a:lnTo>
                    <a:pt x="5682" y="15723"/>
                  </a:lnTo>
                  <a:lnTo>
                    <a:pt x="9465" y="14777"/>
                  </a:lnTo>
                  <a:lnTo>
                    <a:pt x="18924" y="5318"/>
                  </a:lnTo>
                  <a:lnTo>
                    <a:pt x="16085" y="2479"/>
                  </a:lnTo>
                  <a:cubicBezTo>
                    <a:pt x="16085" y="2479"/>
                    <a:pt x="6627" y="11939"/>
                    <a:pt x="6627" y="11939"/>
                  </a:cubicBezTo>
                  <a:close/>
                  <a:moveTo>
                    <a:pt x="20816" y="587"/>
                  </a:moveTo>
                  <a:cubicBezTo>
                    <a:pt x="21600" y="1371"/>
                    <a:pt x="21598" y="2642"/>
                    <a:pt x="20816" y="3426"/>
                  </a:cubicBezTo>
                  <a:lnTo>
                    <a:pt x="19870" y="4372"/>
                  </a:lnTo>
                  <a:lnTo>
                    <a:pt x="17031" y="1533"/>
                  </a:lnTo>
                  <a:lnTo>
                    <a:pt x="17977" y="587"/>
                  </a:lnTo>
                  <a:cubicBezTo>
                    <a:pt x="18761" y="-195"/>
                    <a:pt x="20032" y="-196"/>
                    <a:pt x="20816" y="587"/>
                  </a:cubicBezTo>
                  <a:cubicBezTo>
                    <a:pt x="20816" y="587"/>
                    <a:pt x="20816" y="587"/>
                    <a:pt x="20816" y="587"/>
                  </a:cubicBezTo>
                  <a:close/>
                  <a:moveTo>
                    <a:pt x="20816" y="587"/>
                  </a:moveTo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026036C1-4744-48CF-BA6A-665F33DEF2ED}"/>
                </a:ext>
              </a:extLst>
            </p:cNvPr>
            <p:cNvGrpSpPr/>
            <p:nvPr/>
          </p:nvGrpSpPr>
          <p:grpSpPr>
            <a:xfrm>
              <a:off x="9432786" y="5344006"/>
              <a:ext cx="1697372" cy="834350"/>
              <a:chOff x="2126253" y="3896702"/>
              <a:chExt cx="1697372" cy="834350"/>
            </a:xfrm>
          </p:grpSpPr>
          <p:sp>
            <p:nvSpPr>
              <p:cNvPr id="53" name="Rectangle 17">
                <a:extLst>
                  <a:ext uri="{FF2B5EF4-FFF2-40B4-BE49-F238E27FC236}">
                    <a16:creationId xmlns:a16="http://schemas.microsoft.com/office/drawing/2014/main" id="{59F6315A-B3E2-4839-9B8C-6FADDA73DA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26253" y="4309258"/>
                <a:ext cx="1697372" cy="4217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2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</a:t>
                </a:r>
              </a:p>
            </p:txBody>
          </p:sp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1A94CFF1-6887-4AD1-9EFF-35FEC314142E}"/>
                  </a:ext>
                </a:extLst>
              </p:cNvPr>
              <p:cNvSpPr txBox="1"/>
              <p:nvPr/>
            </p:nvSpPr>
            <p:spPr>
              <a:xfrm>
                <a:off x="2222896" y="3896702"/>
                <a:ext cx="150408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TITLE TEXT</a:t>
                </a:r>
              </a:p>
            </p:txBody>
          </p:sp>
        </p:grpSp>
      </p:grpSp>
      <p:sp>
        <p:nvSpPr>
          <p:cNvPr id="65" name="Rectangle 64">
            <a:extLst>
              <a:ext uri="{FF2B5EF4-FFF2-40B4-BE49-F238E27FC236}">
                <a16:creationId xmlns:a16="http://schemas.microsoft.com/office/drawing/2014/main" id="{7855D104-6B4A-4C6C-B66F-9BD89939598E}"/>
              </a:ext>
            </a:extLst>
          </p:cNvPr>
          <p:cNvSpPr/>
          <p:nvPr/>
        </p:nvSpPr>
        <p:spPr>
          <a:xfrm>
            <a:off x="11327674" y="0"/>
            <a:ext cx="391886" cy="83275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lide Number Placeholder 17">
            <a:extLst>
              <a:ext uri="{FF2B5EF4-FFF2-40B4-BE49-F238E27FC236}">
                <a16:creationId xmlns:a16="http://schemas.microsoft.com/office/drawing/2014/main" id="{DF515156-5CE1-4AE4-A761-5EA7EBBB0B4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5" name="Freeform 5">
            <a:extLst>
              <a:ext uri="{FF2B5EF4-FFF2-40B4-BE49-F238E27FC236}">
                <a16:creationId xmlns:a16="http://schemas.microsoft.com/office/drawing/2014/main" id="{6F31A0B3-B142-4078-9099-50EDA7422C34}"/>
              </a:ext>
            </a:extLst>
          </p:cNvPr>
          <p:cNvSpPr>
            <a:spLocks/>
          </p:cNvSpPr>
          <p:nvPr/>
        </p:nvSpPr>
        <p:spPr bwMode="auto">
          <a:xfrm>
            <a:off x="-266701" y="2143574"/>
            <a:ext cx="4613275" cy="2509838"/>
          </a:xfrm>
          <a:custGeom>
            <a:avLst/>
            <a:gdLst>
              <a:gd name="T0" fmla="*/ 0 w 2906"/>
              <a:gd name="T1" fmla="*/ 1581 h 1581"/>
              <a:gd name="T2" fmla="*/ 541 w 2906"/>
              <a:gd name="T3" fmla="*/ 1581 h 1581"/>
              <a:gd name="T4" fmla="*/ 1583 w 2906"/>
              <a:gd name="T5" fmla="*/ 549 h 1581"/>
              <a:gd name="T6" fmla="*/ 2626 w 2906"/>
              <a:gd name="T7" fmla="*/ 1581 h 1581"/>
              <a:gd name="T8" fmla="*/ 2906 w 2906"/>
              <a:gd name="T9" fmla="*/ 1333 h 1581"/>
              <a:gd name="T10" fmla="*/ 1570 w 2906"/>
              <a:gd name="T11" fmla="*/ 0 h 1581"/>
              <a:gd name="T12" fmla="*/ 0 w 2906"/>
              <a:gd name="T13" fmla="*/ 1581 h 15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06" h="1581">
                <a:moveTo>
                  <a:pt x="0" y="1581"/>
                </a:moveTo>
                <a:lnTo>
                  <a:pt x="541" y="1581"/>
                </a:lnTo>
                <a:lnTo>
                  <a:pt x="1583" y="549"/>
                </a:lnTo>
                <a:lnTo>
                  <a:pt x="2626" y="1581"/>
                </a:lnTo>
                <a:lnTo>
                  <a:pt x="2906" y="1333"/>
                </a:lnTo>
                <a:lnTo>
                  <a:pt x="1570" y="0"/>
                </a:lnTo>
                <a:lnTo>
                  <a:pt x="0" y="1581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Freeform 6">
            <a:extLst>
              <a:ext uri="{FF2B5EF4-FFF2-40B4-BE49-F238E27FC236}">
                <a16:creationId xmlns:a16="http://schemas.microsoft.com/office/drawing/2014/main" id="{353A9A52-0292-46D6-BBFB-1189CA355D5C}"/>
              </a:ext>
            </a:extLst>
          </p:cNvPr>
          <p:cNvSpPr>
            <a:spLocks/>
          </p:cNvSpPr>
          <p:nvPr/>
        </p:nvSpPr>
        <p:spPr bwMode="auto">
          <a:xfrm>
            <a:off x="3902075" y="2143574"/>
            <a:ext cx="4613275" cy="2509838"/>
          </a:xfrm>
          <a:custGeom>
            <a:avLst/>
            <a:gdLst>
              <a:gd name="T0" fmla="*/ 0 w 2906"/>
              <a:gd name="T1" fmla="*/ 1581 h 1581"/>
              <a:gd name="T2" fmla="*/ 541 w 2906"/>
              <a:gd name="T3" fmla="*/ 1581 h 1581"/>
              <a:gd name="T4" fmla="*/ 1583 w 2906"/>
              <a:gd name="T5" fmla="*/ 549 h 1581"/>
              <a:gd name="T6" fmla="*/ 2625 w 2906"/>
              <a:gd name="T7" fmla="*/ 1581 h 1581"/>
              <a:gd name="T8" fmla="*/ 2906 w 2906"/>
              <a:gd name="T9" fmla="*/ 1333 h 1581"/>
              <a:gd name="T10" fmla="*/ 1570 w 2906"/>
              <a:gd name="T11" fmla="*/ 0 h 1581"/>
              <a:gd name="T12" fmla="*/ 0 w 2906"/>
              <a:gd name="T13" fmla="*/ 1581 h 15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06" h="1581">
                <a:moveTo>
                  <a:pt x="0" y="1581"/>
                </a:moveTo>
                <a:lnTo>
                  <a:pt x="541" y="1581"/>
                </a:lnTo>
                <a:lnTo>
                  <a:pt x="1583" y="549"/>
                </a:lnTo>
                <a:lnTo>
                  <a:pt x="2625" y="1581"/>
                </a:lnTo>
                <a:lnTo>
                  <a:pt x="2906" y="1333"/>
                </a:lnTo>
                <a:lnTo>
                  <a:pt x="1570" y="0"/>
                </a:lnTo>
                <a:lnTo>
                  <a:pt x="0" y="1581"/>
                </a:ln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Freeform 7">
            <a:extLst>
              <a:ext uri="{FF2B5EF4-FFF2-40B4-BE49-F238E27FC236}">
                <a16:creationId xmlns:a16="http://schemas.microsoft.com/office/drawing/2014/main" id="{E62021E2-1583-4781-901A-656F286844EF}"/>
              </a:ext>
            </a:extLst>
          </p:cNvPr>
          <p:cNvSpPr>
            <a:spLocks/>
          </p:cNvSpPr>
          <p:nvPr/>
        </p:nvSpPr>
        <p:spPr bwMode="auto">
          <a:xfrm>
            <a:off x="8069263" y="2143574"/>
            <a:ext cx="4614863" cy="2509838"/>
          </a:xfrm>
          <a:custGeom>
            <a:avLst/>
            <a:gdLst>
              <a:gd name="T0" fmla="*/ 0 w 2907"/>
              <a:gd name="T1" fmla="*/ 1581 h 1581"/>
              <a:gd name="T2" fmla="*/ 541 w 2907"/>
              <a:gd name="T3" fmla="*/ 1581 h 1581"/>
              <a:gd name="T4" fmla="*/ 1584 w 2907"/>
              <a:gd name="T5" fmla="*/ 549 h 1581"/>
              <a:gd name="T6" fmla="*/ 2626 w 2907"/>
              <a:gd name="T7" fmla="*/ 1581 h 1581"/>
              <a:gd name="T8" fmla="*/ 2907 w 2907"/>
              <a:gd name="T9" fmla="*/ 1333 h 1581"/>
              <a:gd name="T10" fmla="*/ 1570 w 2907"/>
              <a:gd name="T11" fmla="*/ 0 h 1581"/>
              <a:gd name="T12" fmla="*/ 0 w 2907"/>
              <a:gd name="T13" fmla="*/ 1581 h 15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07" h="1581">
                <a:moveTo>
                  <a:pt x="0" y="1581"/>
                </a:moveTo>
                <a:lnTo>
                  <a:pt x="541" y="1581"/>
                </a:lnTo>
                <a:lnTo>
                  <a:pt x="1584" y="549"/>
                </a:lnTo>
                <a:lnTo>
                  <a:pt x="2626" y="1581"/>
                </a:lnTo>
                <a:lnTo>
                  <a:pt x="2907" y="1333"/>
                </a:lnTo>
                <a:lnTo>
                  <a:pt x="1570" y="0"/>
                </a:lnTo>
                <a:lnTo>
                  <a:pt x="0" y="1581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349F5609-F4F3-4BE0-B54F-49A8CBA0EFE6}"/>
              </a:ext>
            </a:extLst>
          </p:cNvPr>
          <p:cNvSpPr/>
          <p:nvPr/>
        </p:nvSpPr>
        <p:spPr>
          <a:xfrm>
            <a:off x="1610066" y="5571367"/>
            <a:ext cx="859739" cy="85973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79B7546A-814A-4B64-9394-974B881B3C93}"/>
              </a:ext>
            </a:extLst>
          </p:cNvPr>
          <p:cNvSpPr/>
          <p:nvPr/>
        </p:nvSpPr>
        <p:spPr>
          <a:xfrm>
            <a:off x="5913980" y="5571367"/>
            <a:ext cx="859739" cy="85973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64D81D27-5755-416C-A674-C6DE87C03ED1}"/>
              </a:ext>
            </a:extLst>
          </p:cNvPr>
          <p:cNvSpPr/>
          <p:nvPr/>
        </p:nvSpPr>
        <p:spPr>
          <a:xfrm>
            <a:off x="10217894" y="5571367"/>
            <a:ext cx="859739" cy="859739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848D3184-A9EA-453C-9D5D-FB6D69F1CA17}"/>
              </a:ext>
            </a:extLst>
          </p:cNvPr>
          <p:cNvSpPr txBox="1"/>
          <p:nvPr/>
        </p:nvSpPr>
        <p:spPr>
          <a:xfrm>
            <a:off x="1645269" y="5816570"/>
            <a:ext cx="789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2015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9DAA5CE3-4E06-4D7D-B3A5-E1BE4EBF9AE4}"/>
              </a:ext>
            </a:extLst>
          </p:cNvPr>
          <p:cNvSpPr txBox="1"/>
          <p:nvPr/>
        </p:nvSpPr>
        <p:spPr>
          <a:xfrm>
            <a:off x="5949183" y="5816570"/>
            <a:ext cx="789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2016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20489BDA-900F-4A9F-898D-51BCE48D0801}"/>
              </a:ext>
            </a:extLst>
          </p:cNvPr>
          <p:cNvSpPr txBox="1"/>
          <p:nvPr/>
        </p:nvSpPr>
        <p:spPr>
          <a:xfrm>
            <a:off x="10253097" y="5816570"/>
            <a:ext cx="789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2017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90268EFF-D3E0-4190-B8AC-A5736C799C8F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/>
      </p:sp>
    </p:spTree>
    <p:extLst>
      <p:ext uri="{BB962C8B-B14F-4D97-AF65-F5344CB8AC3E}">
        <p14:creationId xmlns:p14="http://schemas.microsoft.com/office/powerpoint/2010/main" val="20019239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D43D1ADA-7400-4E68-824C-6A3CD982A415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 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DCDE69B-A9E7-4D81-A7D5-5DA131E106B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/>
              <a:t>Our Information</a:t>
            </a:r>
            <a:endParaRPr lang="en-US" dirty="0"/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6F1DE387-67AA-4938-92C0-8C9544494983}"/>
              </a:ext>
            </a:extLst>
          </p:cNvPr>
          <p:cNvSpPr/>
          <p:nvPr/>
        </p:nvSpPr>
        <p:spPr>
          <a:xfrm>
            <a:off x="1" y="2306505"/>
            <a:ext cx="12191999" cy="267341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1C9B6860-3597-4AFA-A160-D44726DC7ACD}"/>
              </a:ext>
            </a:extLst>
          </p:cNvPr>
          <p:cNvGrpSpPr/>
          <p:nvPr/>
        </p:nvGrpSpPr>
        <p:grpSpPr>
          <a:xfrm>
            <a:off x="1430223" y="2489133"/>
            <a:ext cx="2128838" cy="2490787"/>
            <a:chOff x="838200" y="2014538"/>
            <a:chExt cx="2128838" cy="2490787"/>
          </a:xfrm>
        </p:grpSpPr>
        <p:sp>
          <p:nvSpPr>
            <p:cNvPr id="126" name="Freeform 5">
              <a:extLst>
                <a:ext uri="{FF2B5EF4-FFF2-40B4-BE49-F238E27FC236}">
                  <a16:creationId xmlns:a16="http://schemas.microsoft.com/office/drawing/2014/main" id="{8BEF495A-307C-4A5F-8288-52D72CE40C9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4950" y="3054350"/>
              <a:ext cx="795338" cy="1450975"/>
            </a:xfrm>
            <a:custGeom>
              <a:avLst/>
              <a:gdLst>
                <a:gd name="T0" fmla="*/ 130 w 163"/>
                <a:gd name="T1" fmla="*/ 299 h 299"/>
                <a:gd name="T2" fmla="*/ 123 w 163"/>
                <a:gd name="T3" fmla="*/ 133 h 299"/>
                <a:gd name="T4" fmla="*/ 161 w 163"/>
                <a:gd name="T5" fmla="*/ 48 h 299"/>
                <a:gd name="T6" fmla="*/ 143 w 163"/>
                <a:gd name="T7" fmla="*/ 51 h 299"/>
                <a:gd name="T8" fmla="*/ 108 w 163"/>
                <a:gd name="T9" fmla="*/ 75 h 299"/>
                <a:gd name="T10" fmla="*/ 80 w 163"/>
                <a:gd name="T11" fmla="*/ 6 h 299"/>
                <a:gd name="T12" fmla="*/ 77 w 163"/>
                <a:gd name="T13" fmla="*/ 52 h 299"/>
                <a:gd name="T14" fmla="*/ 48 w 163"/>
                <a:gd name="T15" fmla="*/ 33 h 299"/>
                <a:gd name="T16" fmla="*/ 27 w 163"/>
                <a:gd name="T17" fmla="*/ 17 h 299"/>
                <a:gd name="T18" fmla="*/ 52 w 163"/>
                <a:gd name="T19" fmla="*/ 75 h 299"/>
                <a:gd name="T20" fmla="*/ 10 w 163"/>
                <a:gd name="T21" fmla="*/ 35 h 299"/>
                <a:gd name="T22" fmla="*/ 9 w 163"/>
                <a:gd name="T23" fmla="*/ 53 h 299"/>
                <a:gd name="T24" fmla="*/ 43 w 163"/>
                <a:gd name="T25" fmla="*/ 93 h 299"/>
                <a:gd name="T26" fmla="*/ 10 w 163"/>
                <a:gd name="T27" fmla="*/ 76 h 299"/>
                <a:gd name="T28" fmla="*/ 20 w 163"/>
                <a:gd name="T29" fmla="*/ 98 h 299"/>
                <a:gd name="T30" fmla="*/ 71 w 163"/>
                <a:gd name="T31" fmla="*/ 161 h 299"/>
                <a:gd name="T32" fmla="*/ 62 w 163"/>
                <a:gd name="T33" fmla="*/ 299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3" h="299">
                  <a:moveTo>
                    <a:pt x="130" y="299"/>
                  </a:moveTo>
                  <a:cubicBezTo>
                    <a:pt x="130" y="299"/>
                    <a:pt x="107" y="195"/>
                    <a:pt x="123" y="133"/>
                  </a:cubicBezTo>
                  <a:cubicBezTo>
                    <a:pt x="139" y="70"/>
                    <a:pt x="163" y="57"/>
                    <a:pt x="161" y="48"/>
                  </a:cubicBezTo>
                  <a:cubicBezTo>
                    <a:pt x="159" y="38"/>
                    <a:pt x="147" y="42"/>
                    <a:pt x="143" y="51"/>
                  </a:cubicBezTo>
                  <a:cubicBezTo>
                    <a:pt x="139" y="60"/>
                    <a:pt x="123" y="79"/>
                    <a:pt x="108" y="75"/>
                  </a:cubicBezTo>
                  <a:cubicBezTo>
                    <a:pt x="94" y="72"/>
                    <a:pt x="91" y="12"/>
                    <a:pt x="80" y="6"/>
                  </a:cubicBezTo>
                  <a:cubicBezTo>
                    <a:pt x="70" y="0"/>
                    <a:pt x="73" y="28"/>
                    <a:pt x="77" y="52"/>
                  </a:cubicBezTo>
                  <a:cubicBezTo>
                    <a:pt x="80" y="76"/>
                    <a:pt x="60" y="62"/>
                    <a:pt x="48" y="33"/>
                  </a:cubicBezTo>
                  <a:cubicBezTo>
                    <a:pt x="36" y="4"/>
                    <a:pt x="28" y="13"/>
                    <a:pt x="27" y="17"/>
                  </a:cubicBezTo>
                  <a:cubicBezTo>
                    <a:pt x="25" y="21"/>
                    <a:pt x="54" y="72"/>
                    <a:pt x="52" y="75"/>
                  </a:cubicBezTo>
                  <a:cubicBezTo>
                    <a:pt x="49" y="77"/>
                    <a:pt x="13" y="34"/>
                    <a:pt x="10" y="35"/>
                  </a:cubicBezTo>
                  <a:cubicBezTo>
                    <a:pt x="6" y="36"/>
                    <a:pt x="0" y="40"/>
                    <a:pt x="9" y="53"/>
                  </a:cubicBezTo>
                  <a:cubicBezTo>
                    <a:pt x="17" y="67"/>
                    <a:pt x="44" y="90"/>
                    <a:pt x="43" y="93"/>
                  </a:cubicBezTo>
                  <a:cubicBezTo>
                    <a:pt x="41" y="97"/>
                    <a:pt x="18" y="76"/>
                    <a:pt x="10" y="76"/>
                  </a:cubicBezTo>
                  <a:cubicBezTo>
                    <a:pt x="2" y="75"/>
                    <a:pt x="5" y="87"/>
                    <a:pt x="20" y="98"/>
                  </a:cubicBezTo>
                  <a:cubicBezTo>
                    <a:pt x="34" y="109"/>
                    <a:pt x="71" y="121"/>
                    <a:pt x="71" y="161"/>
                  </a:cubicBezTo>
                  <a:cubicBezTo>
                    <a:pt x="72" y="202"/>
                    <a:pt x="62" y="299"/>
                    <a:pt x="62" y="299"/>
                  </a:cubicBezTo>
                </a:path>
              </a:pathLst>
            </a:custGeom>
            <a:solidFill>
              <a:srgbClr val="A277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27" name="Group 126">
              <a:extLst>
                <a:ext uri="{FF2B5EF4-FFF2-40B4-BE49-F238E27FC236}">
                  <a16:creationId xmlns:a16="http://schemas.microsoft.com/office/drawing/2014/main" id="{E9430A72-1FCB-44D2-AED5-EEC741579943}"/>
                </a:ext>
              </a:extLst>
            </p:cNvPr>
            <p:cNvGrpSpPr/>
            <p:nvPr/>
          </p:nvGrpSpPr>
          <p:grpSpPr>
            <a:xfrm>
              <a:off x="838200" y="2014538"/>
              <a:ext cx="2128838" cy="1679574"/>
              <a:chOff x="838200" y="2014538"/>
              <a:chExt cx="2128838" cy="1679574"/>
            </a:xfrm>
          </p:grpSpPr>
          <p:sp>
            <p:nvSpPr>
              <p:cNvPr id="128" name="Freeform 6">
                <a:extLst>
                  <a:ext uri="{FF2B5EF4-FFF2-40B4-BE49-F238E27FC236}">
                    <a16:creationId xmlns:a16="http://schemas.microsoft.com/office/drawing/2014/main" id="{A71EE264-0129-44C9-A801-DDAAA0444D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00213" y="2601913"/>
                <a:ext cx="360363" cy="422275"/>
              </a:xfrm>
              <a:custGeom>
                <a:avLst/>
                <a:gdLst>
                  <a:gd name="T0" fmla="*/ 33 w 74"/>
                  <a:gd name="T1" fmla="*/ 87 h 87"/>
                  <a:gd name="T2" fmla="*/ 2 w 74"/>
                  <a:gd name="T3" fmla="*/ 51 h 87"/>
                  <a:gd name="T4" fmla="*/ 15 w 74"/>
                  <a:gd name="T5" fmla="*/ 0 h 87"/>
                  <a:gd name="T6" fmla="*/ 33 w 74"/>
                  <a:gd name="T7" fmla="*/ 8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4" h="87">
                    <a:moveTo>
                      <a:pt x="33" y="87"/>
                    </a:moveTo>
                    <a:cubicBezTo>
                      <a:pt x="33" y="87"/>
                      <a:pt x="4" y="78"/>
                      <a:pt x="2" y="51"/>
                    </a:cubicBezTo>
                    <a:cubicBezTo>
                      <a:pt x="0" y="23"/>
                      <a:pt x="15" y="0"/>
                      <a:pt x="15" y="0"/>
                    </a:cubicBezTo>
                    <a:cubicBezTo>
                      <a:pt x="15" y="0"/>
                      <a:pt x="74" y="40"/>
                      <a:pt x="33" y="87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9" name="Freeform 7">
                <a:extLst>
                  <a:ext uri="{FF2B5EF4-FFF2-40B4-BE49-F238E27FC236}">
                    <a16:creationId xmlns:a16="http://schemas.microsoft.com/office/drawing/2014/main" id="{311C7DE8-B98D-4A7E-8BAB-F7BC1BAA05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2400" y="2752725"/>
                <a:ext cx="282575" cy="301625"/>
              </a:xfrm>
              <a:custGeom>
                <a:avLst/>
                <a:gdLst>
                  <a:gd name="T0" fmla="*/ 38 w 58"/>
                  <a:gd name="T1" fmla="*/ 62 h 62"/>
                  <a:gd name="T2" fmla="*/ 7 w 58"/>
                  <a:gd name="T3" fmla="*/ 41 h 62"/>
                  <a:gd name="T4" fmla="*/ 5 w 58"/>
                  <a:gd name="T5" fmla="*/ 0 h 62"/>
                  <a:gd name="T6" fmla="*/ 38 w 58"/>
                  <a:gd name="T7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8" h="62">
                    <a:moveTo>
                      <a:pt x="38" y="62"/>
                    </a:moveTo>
                    <a:cubicBezTo>
                      <a:pt x="38" y="62"/>
                      <a:pt x="14" y="62"/>
                      <a:pt x="7" y="41"/>
                    </a:cubicBezTo>
                    <a:cubicBezTo>
                      <a:pt x="0" y="21"/>
                      <a:pt x="5" y="0"/>
                      <a:pt x="5" y="0"/>
                    </a:cubicBezTo>
                    <a:cubicBezTo>
                      <a:pt x="5" y="0"/>
                      <a:pt x="58" y="17"/>
                      <a:pt x="38" y="62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0" name="Freeform 8">
                <a:extLst>
                  <a:ext uri="{FF2B5EF4-FFF2-40B4-BE49-F238E27FC236}">
                    <a16:creationId xmlns:a16="http://schemas.microsoft.com/office/drawing/2014/main" id="{55F50AF0-D85E-4BFF-85EF-0D9A3E29BB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38338" y="2451100"/>
                <a:ext cx="303213" cy="325437"/>
              </a:xfrm>
              <a:custGeom>
                <a:avLst/>
                <a:gdLst>
                  <a:gd name="T0" fmla="*/ 16 w 62"/>
                  <a:gd name="T1" fmla="*/ 67 h 67"/>
                  <a:gd name="T2" fmla="*/ 9 w 62"/>
                  <a:gd name="T3" fmla="*/ 30 h 67"/>
                  <a:gd name="T4" fmla="*/ 36 w 62"/>
                  <a:gd name="T5" fmla="*/ 0 h 67"/>
                  <a:gd name="T6" fmla="*/ 16 w 62"/>
                  <a:gd name="T7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2" h="67">
                    <a:moveTo>
                      <a:pt x="16" y="67"/>
                    </a:moveTo>
                    <a:cubicBezTo>
                      <a:pt x="16" y="67"/>
                      <a:pt x="0" y="50"/>
                      <a:pt x="9" y="30"/>
                    </a:cubicBezTo>
                    <a:cubicBezTo>
                      <a:pt x="18" y="11"/>
                      <a:pt x="36" y="0"/>
                      <a:pt x="36" y="0"/>
                    </a:cubicBezTo>
                    <a:cubicBezTo>
                      <a:pt x="36" y="0"/>
                      <a:pt x="62" y="49"/>
                      <a:pt x="16" y="67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1" name="Freeform 9">
                <a:extLst>
                  <a:ext uri="{FF2B5EF4-FFF2-40B4-BE49-F238E27FC236}">
                    <a16:creationId xmlns:a16="http://schemas.microsoft.com/office/drawing/2014/main" id="{56A3B489-8FC8-4E35-ACB2-DA28AE7E84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6513" y="3009900"/>
                <a:ext cx="223838" cy="223837"/>
              </a:xfrm>
              <a:custGeom>
                <a:avLst/>
                <a:gdLst>
                  <a:gd name="T0" fmla="*/ 42 w 46"/>
                  <a:gd name="T1" fmla="*/ 40 h 46"/>
                  <a:gd name="T2" fmla="*/ 12 w 46"/>
                  <a:gd name="T3" fmla="*/ 32 h 46"/>
                  <a:gd name="T4" fmla="*/ 0 w 46"/>
                  <a:gd name="T5" fmla="*/ 0 h 46"/>
                  <a:gd name="T6" fmla="*/ 42 w 46"/>
                  <a:gd name="T7" fmla="*/ 4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6" h="46">
                    <a:moveTo>
                      <a:pt x="42" y="40"/>
                    </a:moveTo>
                    <a:cubicBezTo>
                      <a:pt x="42" y="40"/>
                      <a:pt x="23" y="46"/>
                      <a:pt x="12" y="32"/>
                    </a:cubicBezTo>
                    <a:cubicBezTo>
                      <a:pt x="1" y="18"/>
                      <a:pt x="0" y="0"/>
                      <a:pt x="0" y="0"/>
                    </a:cubicBezTo>
                    <a:cubicBezTo>
                      <a:pt x="0" y="0"/>
                      <a:pt x="46" y="0"/>
                      <a:pt x="42" y="4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2" name="Freeform 10">
                <a:extLst>
                  <a:ext uri="{FF2B5EF4-FFF2-40B4-BE49-F238E27FC236}">
                    <a16:creationId xmlns:a16="http://schemas.microsoft.com/office/drawing/2014/main" id="{08AE9EA2-1239-4F45-B5C0-72546996F8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3013" y="3233738"/>
                <a:ext cx="273050" cy="252412"/>
              </a:xfrm>
              <a:custGeom>
                <a:avLst/>
                <a:gdLst>
                  <a:gd name="T0" fmla="*/ 56 w 56"/>
                  <a:gd name="T1" fmla="*/ 38 h 52"/>
                  <a:gd name="T2" fmla="*/ 25 w 56"/>
                  <a:gd name="T3" fmla="*/ 44 h 52"/>
                  <a:gd name="T4" fmla="*/ 0 w 56"/>
                  <a:gd name="T5" fmla="*/ 21 h 52"/>
                  <a:gd name="T6" fmla="*/ 56 w 56"/>
                  <a:gd name="T7" fmla="*/ 38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52">
                    <a:moveTo>
                      <a:pt x="56" y="38"/>
                    </a:moveTo>
                    <a:cubicBezTo>
                      <a:pt x="56" y="38"/>
                      <a:pt x="41" y="52"/>
                      <a:pt x="25" y="44"/>
                    </a:cubicBezTo>
                    <a:cubicBezTo>
                      <a:pt x="9" y="36"/>
                      <a:pt x="0" y="21"/>
                      <a:pt x="0" y="21"/>
                    </a:cubicBezTo>
                    <a:cubicBezTo>
                      <a:pt x="0" y="21"/>
                      <a:pt x="42" y="0"/>
                      <a:pt x="56" y="38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3" name="Freeform 11">
                <a:extLst>
                  <a:ext uri="{FF2B5EF4-FFF2-40B4-BE49-F238E27FC236}">
                    <a16:creationId xmlns:a16="http://schemas.microsoft.com/office/drawing/2014/main" id="{310AD38A-397B-49E1-AEF8-C900060153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0163" y="3460750"/>
                <a:ext cx="268288" cy="233362"/>
              </a:xfrm>
              <a:custGeom>
                <a:avLst/>
                <a:gdLst>
                  <a:gd name="T0" fmla="*/ 55 w 55"/>
                  <a:gd name="T1" fmla="*/ 22 h 48"/>
                  <a:gd name="T2" fmla="*/ 34 w 55"/>
                  <a:gd name="T3" fmla="*/ 45 h 48"/>
                  <a:gd name="T4" fmla="*/ 0 w 55"/>
                  <a:gd name="T5" fmla="*/ 42 h 48"/>
                  <a:gd name="T6" fmla="*/ 55 w 55"/>
                  <a:gd name="T7" fmla="*/ 22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5" h="48">
                    <a:moveTo>
                      <a:pt x="55" y="22"/>
                    </a:moveTo>
                    <a:cubicBezTo>
                      <a:pt x="55" y="22"/>
                      <a:pt x="52" y="41"/>
                      <a:pt x="34" y="45"/>
                    </a:cubicBezTo>
                    <a:cubicBezTo>
                      <a:pt x="17" y="48"/>
                      <a:pt x="0" y="42"/>
                      <a:pt x="0" y="42"/>
                    </a:cubicBezTo>
                    <a:cubicBezTo>
                      <a:pt x="0" y="42"/>
                      <a:pt x="20" y="0"/>
                      <a:pt x="55" y="22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4" name="Freeform 12">
                <a:extLst>
                  <a:ext uri="{FF2B5EF4-FFF2-40B4-BE49-F238E27FC236}">
                    <a16:creationId xmlns:a16="http://schemas.microsoft.com/office/drawing/2014/main" id="{D2DD6C0D-3EC5-4347-A2C2-415FD4083F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2038" y="3384550"/>
                <a:ext cx="273050" cy="231775"/>
              </a:xfrm>
              <a:custGeom>
                <a:avLst/>
                <a:gdLst>
                  <a:gd name="T0" fmla="*/ 56 w 56"/>
                  <a:gd name="T1" fmla="*/ 23 h 48"/>
                  <a:gd name="T2" fmla="*/ 34 w 56"/>
                  <a:gd name="T3" fmla="*/ 45 h 48"/>
                  <a:gd name="T4" fmla="*/ 0 w 56"/>
                  <a:gd name="T5" fmla="*/ 40 h 48"/>
                  <a:gd name="T6" fmla="*/ 56 w 56"/>
                  <a:gd name="T7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48">
                    <a:moveTo>
                      <a:pt x="56" y="23"/>
                    </a:moveTo>
                    <a:cubicBezTo>
                      <a:pt x="56" y="23"/>
                      <a:pt x="52" y="43"/>
                      <a:pt x="34" y="45"/>
                    </a:cubicBezTo>
                    <a:cubicBezTo>
                      <a:pt x="16" y="48"/>
                      <a:pt x="0" y="40"/>
                      <a:pt x="0" y="40"/>
                    </a:cubicBezTo>
                    <a:cubicBezTo>
                      <a:pt x="0" y="40"/>
                      <a:pt x="22" y="0"/>
                      <a:pt x="56" y="23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5" name="Freeform 13">
                <a:extLst>
                  <a:ext uri="{FF2B5EF4-FFF2-40B4-BE49-F238E27FC236}">
                    <a16:creationId xmlns:a16="http://schemas.microsoft.com/office/drawing/2014/main" id="{ADA79629-AA0D-4E54-AA2C-7EF1A52744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5850" y="3038475"/>
                <a:ext cx="273050" cy="252412"/>
              </a:xfrm>
              <a:custGeom>
                <a:avLst/>
                <a:gdLst>
                  <a:gd name="T0" fmla="*/ 56 w 56"/>
                  <a:gd name="T1" fmla="*/ 38 h 52"/>
                  <a:gd name="T2" fmla="*/ 25 w 56"/>
                  <a:gd name="T3" fmla="*/ 45 h 52"/>
                  <a:gd name="T4" fmla="*/ 0 w 56"/>
                  <a:gd name="T5" fmla="*/ 22 h 52"/>
                  <a:gd name="T6" fmla="*/ 56 w 56"/>
                  <a:gd name="T7" fmla="*/ 38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52">
                    <a:moveTo>
                      <a:pt x="56" y="38"/>
                    </a:moveTo>
                    <a:cubicBezTo>
                      <a:pt x="56" y="38"/>
                      <a:pt x="42" y="52"/>
                      <a:pt x="25" y="45"/>
                    </a:cubicBezTo>
                    <a:cubicBezTo>
                      <a:pt x="9" y="38"/>
                      <a:pt x="0" y="22"/>
                      <a:pt x="0" y="22"/>
                    </a:cubicBezTo>
                    <a:cubicBezTo>
                      <a:pt x="0" y="22"/>
                      <a:pt x="40" y="0"/>
                      <a:pt x="56" y="38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6" name="Freeform 14">
                <a:extLst>
                  <a:ext uri="{FF2B5EF4-FFF2-40B4-BE49-F238E27FC236}">
                    <a16:creationId xmlns:a16="http://schemas.microsoft.com/office/drawing/2014/main" id="{10B470C2-D9AE-4918-B080-E6B0FA29DE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4250" y="3228975"/>
                <a:ext cx="233363" cy="193675"/>
              </a:xfrm>
              <a:custGeom>
                <a:avLst/>
                <a:gdLst>
                  <a:gd name="T0" fmla="*/ 48 w 48"/>
                  <a:gd name="T1" fmla="*/ 26 h 40"/>
                  <a:gd name="T2" fmla="*/ 26 w 48"/>
                  <a:gd name="T3" fmla="*/ 38 h 40"/>
                  <a:gd name="T4" fmla="*/ 0 w 48"/>
                  <a:gd name="T5" fmla="*/ 27 h 40"/>
                  <a:gd name="T6" fmla="*/ 48 w 48"/>
                  <a:gd name="T7" fmla="*/ 26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0">
                    <a:moveTo>
                      <a:pt x="48" y="26"/>
                    </a:moveTo>
                    <a:cubicBezTo>
                      <a:pt x="48" y="26"/>
                      <a:pt x="41" y="40"/>
                      <a:pt x="26" y="38"/>
                    </a:cubicBezTo>
                    <a:cubicBezTo>
                      <a:pt x="11" y="37"/>
                      <a:pt x="0" y="27"/>
                      <a:pt x="0" y="27"/>
                    </a:cubicBezTo>
                    <a:cubicBezTo>
                      <a:pt x="0" y="27"/>
                      <a:pt x="27" y="0"/>
                      <a:pt x="48" y="26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7" name="Freeform 15">
                <a:extLst>
                  <a:ext uri="{FF2B5EF4-FFF2-40B4-BE49-F238E27FC236}">
                    <a16:creationId xmlns:a16="http://schemas.microsoft.com/office/drawing/2014/main" id="{88289B3A-E2B5-4A5B-86D4-921A85C7A8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9988" y="2743200"/>
                <a:ext cx="184150" cy="193675"/>
              </a:xfrm>
              <a:custGeom>
                <a:avLst/>
                <a:gdLst>
                  <a:gd name="T0" fmla="*/ 38 w 38"/>
                  <a:gd name="T1" fmla="*/ 33 h 40"/>
                  <a:gd name="T2" fmla="*/ 13 w 38"/>
                  <a:gd name="T3" fmla="*/ 30 h 40"/>
                  <a:gd name="T4" fmla="*/ 0 w 38"/>
                  <a:gd name="T5" fmla="*/ 5 h 40"/>
                  <a:gd name="T6" fmla="*/ 38 w 38"/>
                  <a:gd name="T7" fmla="*/ 33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38" y="33"/>
                    </a:moveTo>
                    <a:cubicBezTo>
                      <a:pt x="38" y="33"/>
                      <a:pt x="24" y="40"/>
                      <a:pt x="13" y="30"/>
                    </a:cubicBezTo>
                    <a:cubicBezTo>
                      <a:pt x="3" y="19"/>
                      <a:pt x="0" y="5"/>
                      <a:pt x="0" y="5"/>
                    </a:cubicBezTo>
                    <a:cubicBezTo>
                      <a:pt x="0" y="5"/>
                      <a:pt x="37" y="0"/>
                      <a:pt x="38" y="33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8" name="Freeform 16">
                <a:extLst>
                  <a:ext uri="{FF2B5EF4-FFF2-40B4-BE49-F238E27FC236}">
                    <a16:creationId xmlns:a16="http://schemas.microsoft.com/office/drawing/2014/main" id="{41C82D65-6639-41CE-9D2B-1C999EC4E2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3775" y="2601913"/>
                <a:ext cx="150813" cy="160337"/>
              </a:xfrm>
              <a:custGeom>
                <a:avLst/>
                <a:gdLst>
                  <a:gd name="T0" fmla="*/ 31 w 31"/>
                  <a:gd name="T1" fmla="*/ 27 h 33"/>
                  <a:gd name="T2" fmla="*/ 11 w 31"/>
                  <a:gd name="T3" fmla="*/ 24 h 33"/>
                  <a:gd name="T4" fmla="*/ 0 w 31"/>
                  <a:gd name="T5" fmla="*/ 5 h 33"/>
                  <a:gd name="T6" fmla="*/ 31 w 31"/>
                  <a:gd name="T7" fmla="*/ 27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" h="33">
                    <a:moveTo>
                      <a:pt x="31" y="27"/>
                    </a:moveTo>
                    <a:cubicBezTo>
                      <a:pt x="31" y="27"/>
                      <a:pt x="19" y="33"/>
                      <a:pt x="11" y="24"/>
                    </a:cubicBezTo>
                    <a:cubicBezTo>
                      <a:pt x="2" y="16"/>
                      <a:pt x="0" y="5"/>
                      <a:pt x="0" y="5"/>
                    </a:cubicBezTo>
                    <a:cubicBezTo>
                      <a:pt x="0" y="5"/>
                      <a:pt x="30" y="0"/>
                      <a:pt x="31" y="27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9" name="Freeform 17">
                <a:extLst>
                  <a:ext uri="{FF2B5EF4-FFF2-40B4-BE49-F238E27FC236}">
                    <a16:creationId xmlns:a16="http://schemas.microsoft.com/office/drawing/2014/main" id="{9794FF16-C874-4AB0-9AB3-1C7A3C90FB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2063" y="2538413"/>
                <a:ext cx="185738" cy="195262"/>
              </a:xfrm>
              <a:custGeom>
                <a:avLst/>
                <a:gdLst>
                  <a:gd name="T0" fmla="*/ 32 w 38"/>
                  <a:gd name="T1" fmla="*/ 37 h 40"/>
                  <a:gd name="T2" fmla="*/ 8 w 38"/>
                  <a:gd name="T3" fmla="*/ 28 h 40"/>
                  <a:gd name="T4" fmla="*/ 0 w 38"/>
                  <a:gd name="T5" fmla="*/ 0 h 40"/>
                  <a:gd name="T6" fmla="*/ 32 w 38"/>
                  <a:gd name="T7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32" y="37"/>
                    </a:moveTo>
                    <a:cubicBezTo>
                      <a:pt x="32" y="37"/>
                      <a:pt x="16" y="40"/>
                      <a:pt x="8" y="28"/>
                    </a:cubicBezTo>
                    <a:cubicBezTo>
                      <a:pt x="0" y="15"/>
                      <a:pt x="0" y="0"/>
                      <a:pt x="0" y="0"/>
                    </a:cubicBezTo>
                    <a:cubicBezTo>
                      <a:pt x="0" y="0"/>
                      <a:pt x="38" y="4"/>
                      <a:pt x="32" y="37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" name="Freeform 18">
                <a:extLst>
                  <a:ext uri="{FF2B5EF4-FFF2-40B4-BE49-F238E27FC236}">
                    <a16:creationId xmlns:a16="http://schemas.microsoft.com/office/drawing/2014/main" id="{39AE6F81-5791-4C2D-9742-5B7D3F4902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5875" y="2290763"/>
                <a:ext cx="185738" cy="195262"/>
              </a:xfrm>
              <a:custGeom>
                <a:avLst/>
                <a:gdLst>
                  <a:gd name="T0" fmla="*/ 31 w 38"/>
                  <a:gd name="T1" fmla="*/ 37 h 40"/>
                  <a:gd name="T2" fmla="*/ 7 w 38"/>
                  <a:gd name="T3" fmla="*/ 27 h 40"/>
                  <a:gd name="T4" fmla="*/ 0 w 38"/>
                  <a:gd name="T5" fmla="*/ 0 h 40"/>
                  <a:gd name="T6" fmla="*/ 31 w 38"/>
                  <a:gd name="T7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31" y="37"/>
                    </a:moveTo>
                    <a:cubicBezTo>
                      <a:pt x="31" y="37"/>
                      <a:pt x="15" y="40"/>
                      <a:pt x="7" y="27"/>
                    </a:cubicBezTo>
                    <a:cubicBezTo>
                      <a:pt x="0" y="15"/>
                      <a:pt x="0" y="0"/>
                      <a:pt x="0" y="0"/>
                    </a:cubicBezTo>
                    <a:cubicBezTo>
                      <a:pt x="0" y="0"/>
                      <a:pt x="38" y="4"/>
                      <a:pt x="31" y="37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" name="Freeform 19">
                <a:extLst>
                  <a:ext uri="{FF2B5EF4-FFF2-40B4-BE49-F238E27FC236}">
                    <a16:creationId xmlns:a16="http://schemas.microsoft.com/office/drawing/2014/main" id="{0D6C53E1-9A23-4AA5-80E6-5DE83A201A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7050" y="2014538"/>
                <a:ext cx="209550" cy="223837"/>
              </a:xfrm>
              <a:custGeom>
                <a:avLst/>
                <a:gdLst>
                  <a:gd name="T0" fmla="*/ 11 w 43"/>
                  <a:gd name="T1" fmla="*/ 46 h 46"/>
                  <a:gd name="T2" fmla="*/ 7 w 43"/>
                  <a:gd name="T3" fmla="*/ 21 h 46"/>
                  <a:gd name="T4" fmla="*/ 26 w 43"/>
                  <a:gd name="T5" fmla="*/ 0 h 46"/>
                  <a:gd name="T6" fmla="*/ 11 w 43"/>
                  <a:gd name="T7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" h="46">
                    <a:moveTo>
                      <a:pt x="11" y="46"/>
                    </a:moveTo>
                    <a:cubicBezTo>
                      <a:pt x="11" y="46"/>
                      <a:pt x="0" y="34"/>
                      <a:pt x="7" y="21"/>
                    </a:cubicBezTo>
                    <a:cubicBezTo>
                      <a:pt x="14" y="7"/>
                      <a:pt x="26" y="0"/>
                      <a:pt x="26" y="0"/>
                    </a:cubicBezTo>
                    <a:cubicBezTo>
                      <a:pt x="26" y="0"/>
                      <a:pt x="43" y="35"/>
                      <a:pt x="11" y="46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" name="Freeform 20">
                <a:extLst>
                  <a:ext uri="{FF2B5EF4-FFF2-40B4-BE49-F238E27FC236}">
                    <a16:creationId xmlns:a16="http://schemas.microsoft.com/office/drawing/2014/main" id="{2BBF4415-1C70-47D1-9E38-02BD83D31C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14600" y="2554288"/>
                <a:ext cx="169863" cy="165100"/>
              </a:xfrm>
              <a:custGeom>
                <a:avLst/>
                <a:gdLst>
                  <a:gd name="T0" fmla="*/ 3 w 35"/>
                  <a:gd name="T1" fmla="*/ 29 h 34"/>
                  <a:gd name="T2" fmla="*/ 11 w 35"/>
                  <a:gd name="T3" fmla="*/ 7 h 34"/>
                  <a:gd name="T4" fmla="*/ 35 w 35"/>
                  <a:gd name="T5" fmla="*/ 0 h 34"/>
                  <a:gd name="T6" fmla="*/ 3 w 35"/>
                  <a:gd name="T7" fmla="*/ 29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5" h="34">
                    <a:moveTo>
                      <a:pt x="3" y="29"/>
                    </a:moveTo>
                    <a:cubicBezTo>
                      <a:pt x="3" y="29"/>
                      <a:pt x="0" y="14"/>
                      <a:pt x="11" y="7"/>
                    </a:cubicBezTo>
                    <a:cubicBezTo>
                      <a:pt x="22" y="0"/>
                      <a:pt x="35" y="0"/>
                      <a:pt x="35" y="0"/>
                    </a:cubicBezTo>
                    <a:cubicBezTo>
                      <a:pt x="35" y="0"/>
                      <a:pt x="32" y="34"/>
                      <a:pt x="3" y="29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" name="Freeform 21">
                <a:extLst>
                  <a:ext uri="{FF2B5EF4-FFF2-40B4-BE49-F238E27FC236}">
                    <a16:creationId xmlns:a16="http://schemas.microsoft.com/office/drawing/2014/main" id="{E1BF0F1D-B039-49E8-9177-2056594080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92413" y="2951163"/>
                <a:ext cx="174625" cy="165100"/>
              </a:xfrm>
              <a:custGeom>
                <a:avLst/>
                <a:gdLst>
                  <a:gd name="T0" fmla="*/ 4 w 36"/>
                  <a:gd name="T1" fmla="*/ 29 h 34"/>
                  <a:gd name="T2" fmla="*/ 11 w 36"/>
                  <a:gd name="T3" fmla="*/ 7 h 34"/>
                  <a:gd name="T4" fmla="*/ 36 w 36"/>
                  <a:gd name="T5" fmla="*/ 0 h 34"/>
                  <a:gd name="T6" fmla="*/ 4 w 36"/>
                  <a:gd name="T7" fmla="*/ 29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" h="34">
                    <a:moveTo>
                      <a:pt x="4" y="29"/>
                    </a:moveTo>
                    <a:cubicBezTo>
                      <a:pt x="4" y="29"/>
                      <a:pt x="0" y="15"/>
                      <a:pt x="11" y="7"/>
                    </a:cubicBezTo>
                    <a:cubicBezTo>
                      <a:pt x="22" y="0"/>
                      <a:pt x="36" y="0"/>
                      <a:pt x="36" y="0"/>
                    </a:cubicBezTo>
                    <a:cubicBezTo>
                      <a:pt x="36" y="0"/>
                      <a:pt x="33" y="34"/>
                      <a:pt x="4" y="29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" name="Freeform 22">
                <a:extLst>
                  <a:ext uri="{FF2B5EF4-FFF2-40B4-BE49-F238E27FC236}">
                    <a16:creationId xmlns:a16="http://schemas.microsoft.com/office/drawing/2014/main" id="{745BD9D9-9ADA-4E77-AA5E-0D0566AD1F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8200" y="2976563"/>
                <a:ext cx="209550" cy="179387"/>
              </a:xfrm>
              <a:custGeom>
                <a:avLst/>
                <a:gdLst>
                  <a:gd name="T0" fmla="*/ 43 w 43"/>
                  <a:gd name="T1" fmla="*/ 25 h 37"/>
                  <a:gd name="T2" fmla="*/ 22 w 43"/>
                  <a:gd name="T3" fmla="*/ 34 h 37"/>
                  <a:gd name="T4" fmla="*/ 0 w 43"/>
                  <a:gd name="T5" fmla="*/ 21 h 37"/>
                  <a:gd name="T6" fmla="*/ 43 w 43"/>
                  <a:gd name="T7" fmla="*/ 25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" h="37">
                    <a:moveTo>
                      <a:pt x="43" y="25"/>
                    </a:moveTo>
                    <a:cubicBezTo>
                      <a:pt x="43" y="25"/>
                      <a:pt x="35" y="37"/>
                      <a:pt x="22" y="34"/>
                    </a:cubicBezTo>
                    <a:cubicBezTo>
                      <a:pt x="9" y="31"/>
                      <a:pt x="0" y="21"/>
                      <a:pt x="0" y="21"/>
                    </a:cubicBezTo>
                    <a:cubicBezTo>
                      <a:pt x="0" y="21"/>
                      <a:pt x="27" y="0"/>
                      <a:pt x="43" y="25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" name="Freeform 23">
                <a:extLst>
                  <a:ext uri="{FF2B5EF4-FFF2-40B4-BE49-F238E27FC236}">
                    <a16:creationId xmlns:a16="http://schemas.microsoft.com/office/drawing/2014/main" id="{483ABC99-DD78-4905-BF4B-5114B93B1B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08163" y="2320925"/>
                <a:ext cx="188913" cy="233362"/>
              </a:xfrm>
              <a:custGeom>
                <a:avLst/>
                <a:gdLst>
                  <a:gd name="T0" fmla="*/ 14 w 39"/>
                  <a:gd name="T1" fmla="*/ 48 h 48"/>
                  <a:gd name="T2" fmla="*/ 1 w 39"/>
                  <a:gd name="T3" fmla="*/ 26 h 48"/>
                  <a:gd name="T4" fmla="*/ 11 w 39"/>
                  <a:gd name="T5" fmla="*/ 0 h 48"/>
                  <a:gd name="T6" fmla="*/ 14 w 39"/>
                  <a:gd name="T7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9" h="48">
                    <a:moveTo>
                      <a:pt x="14" y="48"/>
                    </a:moveTo>
                    <a:cubicBezTo>
                      <a:pt x="14" y="48"/>
                      <a:pt x="0" y="41"/>
                      <a:pt x="1" y="26"/>
                    </a:cubicBezTo>
                    <a:cubicBezTo>
                      <a:pt x="2" y="12"/>
                      <a:pt x="11" y="0"/>
                      <a:pt x="11" y="0"/>
                    </a:cubicBezTo>
                    <a:cubicBezTo>
                      <a:pt x="11" y="0"/>
                      <a:pt x="39" y="25"/>
                      <a:pt x="14" y="48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" name="Freeform 24">
                <a:extLst>
                  <a:ext uri="{FF2B5EF4-FFF2-40B4-BE49-F238E27FC236}">
                    <a16:creationId xmlns:a16="http://schemas.microsoft.com/office/drawing/2014/main" id="{8B9312BF-6A2A-4424-A0FF-A311B7DF13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8700" y="2873375"/>
                <a:ext cx="188913" cy="195262"/>
              </a:xfrm>
              <a:custGeom>
                <a:avLst/>
                <a:gdLst>
                  <a:gd name="T0" fmla="*/ 39 w 39"/>
                  <a:gd name="T1" fmla="*/ 33 h 40"/>
                  <a:gd name="T2" fmla="*/ 14 w 39"/>
                  <a:gd name="T3" fmla="*/ 30 h 40"/>
                  <a:gd name="T4" fmla="*/ 0 w 39"/>
                  <a:gd name="T5" fmla="*/ 5 h 40"/>
                  <a:gd name="T6" fmla="*/ 39 w 39"/>
                  <a:gd name="T7" fmla="*/ 33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9" h="40">
                    <a:moveTo>
                      <a:pt x="39" y="33"/>
                    </a:moveTo>
                    <a:cubicBezTo>
                      <a:pt x="39" y="33"/>
                      <a:pt x="24" y="40"/>
                      <a:pt x="14" y="30"/>
                    </a:cubicBezTo>
                    <a:cubicBezTo>
                      <a:pt x="3" y="20"/>
                      <a:pt x="0" y="5"/>
                      <a:pt x="0" y="5"/>
                    </a:cubicBezTo>
                    <a:cubicBezTo>
                      <a:pt x="0" y="5"/>
                      <a:pt x="38" y="0"/>
                      <a:pt x="39" y="33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7" name="Freeform 25">
                <a:extLst>
                  <a:ext uri="{FF2B5EF4-FFF2-40B4-BE49-F238E27FC236}">
                    <a16:creationId xmlns:a16="http://schemas.microsoft.com/office/drawing/2014/main" id="{44F01492-79BA-4098-A58B-CA4C8BC268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5900" y="2436813"/>
                <a:ext cx="273050" cy="325437"/>
              </a:xfrm>
              <a:custGeom>
                <a:avLst/>
                <a:gdLst>
                  <a:gd name="T0" fmla="*/ 25 w 56"/>
                  <a:gd name="T1" fmla="*/ 67 h 67"/>
                  <a:gd name="T2" fmla="*/ 1 w 56"/>
                  <a:gd name="T3" fmla="*/ 39 h 67"/>
                  <a:gd name="T4" fmla="*/ 11 w 56"/>
                  <a:gd name="T5" fmla="*/ 0 h 67"/>
                  <a:gd name="T6" fmla="*/ 25 w 56"/>
                  <a:gd name="T7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67">
                    <a:moveTo>
                      <a:pt x="25" y="67"/>
                    </a:moveTo>
                    <a:cubicBezTo>
                      <a:pt x="25" y="67"/>
                      <a:pt x="3" y="61"/>
                      <a:pt x="1" y="39"/>
                    </a:cubicBezTo>
                    <a:cubicBezTo>
                      <a:pt x="0" y="18"/>
                      <a:pt x="11" y="0"/>
                      <a:pt x="11" y="0"/>
                    </a:cubicBezTo>
                    <a:cubicBezTo>
                      <a:pt x="11" y="0"/>
                      <a:pt x="56" y="30"/>
                      <a:pt x="25" y="67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" name="Freeform 26">
                <a:extLst>
                  <a:ext uri="{FF2B5EF4-FFF2-40B4-BE49-F238E27FC236}">
                    <a16:creationId xmlns:a16="http://schemas.microsoft.com/office/drawing/2014/main" id="{344F1E45-40C5-4D3E-91B7-F81739C9DE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8813" y="2776538"/>
                <a:ext cx="390525" cy="407987"/>
              </a:xfrm>
              <a:custGeom>
                <a:avLst/>
                <a:gdLst>
                  <a:gd name="T0" fmla="*/ 21 w 80"/>
                  <a:gd name="T1" fmla="*/ 84 h 84"/>
                  <a:gd name="T2" fmla="*/ 14 w 80"/>
                  <a:gd name="T3" fmla="*/ 37 h 84"/>
                  <a:gd name="T4" fmla="*/ 51 w 80"/>
                  <a:gd name="T5" fmla="*/ 0 h 84"/>
                  <a:gd name="T6" fmla="*/ 21 w 80"/>
                  <a:gd name="T7" fmla="*/ 84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0" h="84">
                    <a:moveTo>
                      <a:pt x="21" y="84"/>
                    </a:moveTo>
                    <a:cubicBezTo>
                      <a:pt x="21" y="84"/>
                      <a:pt x="0" y="61"/>
                      <a:pt x="14" y="37"/>
                    </a:cubicBezTo>
                    <a:cubicBezTo>
                      <a:pt x="27" y="13"/>
                      <a:pt x="51" y="0"/>
                      <a:pt x="51" y="0"/>
                    </a:cubicBezTo>
                    <a:cubicBezTo>
                      <a:pt x="51" y="0"/>
                      <a:pt x="80" y="66"/>
                      <a:pt x="21" y="84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" name="Freeform 27">
                <a:extLst>
                  <a:ext uri="{FF2B5EF4-FFF2-40B4-BE49-F238E27FC236}">
                    <a16:creationId xmlns:a16="http://schemas.microsoft.com/office/drawing/2014/main" id="{905B1C9A-E2E2-455F-97E7-16E9008A37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27263" y="2971800"/>
                <a:ext cx="252413" cy="242887"/>
              </a:xfrm>
              <a:custGeom>
                <a:avLst/>
                <a:gdLst>
                  <a:gd name="T0" fmla="*/ 10 w 52"/>
                  <a:gd name="T1" fmla="*/ 50 h 50"/>
                  <a:gd name="T2" fmla="*/ 12 w 52"/>
                  <a:gd name="T3" fmla="*/ 19 h 50"/>
                  <a:gd name="T4" fmla="*/ 41 w 52"/>
                  <a:gd name="T5" fmla="*/ 0 h 50"/>
                  <a:gd name="T6" fmla="*/ 10 w 52"/>
                  <a:gd name="T7" fmla="*/ 5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" h="50">
                    <a:moveTo>
                      <a:pt x="10" y="50"/>
                    </a:moveTo>
                    <a:cubicBezTo>
                      <a:pt x="10" y="50"/>
                      <a:pt x="0" y="33"/>
                      <a:pt x="12" y="19"/>
                    </a:cubicBezTo>
                    <a:cubicBezTo>
                      <a:pt x="24" y="5"/>
                      <a:pt x="41" y="0"/>
                      <a:pt x="41" y="0"/>
                    </a:cubicBezTo>
                    <a:cubicBezTo>
                      <a:pt x="41" y="0"/>
                      <a:pt x="52" y="46"/>
                      <a:pt x="10" y="5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" name="Freeform 28">
                <a:extLst>
                  <a:ext uri="{FF2B5EF4-FFF2-40B4-BE49-F238E27FC236}">
                    <a16:creationId xmlns:a16="http://schemas.microsoft.com/office/drawing/2014/main" id="{0DD099A9-5E8F-453E-A3F5-F4C777BBD8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89200" y="2981325"/>
                <a:ext cx="254000" cy="242887"/>
              </a:xfrm>
              <a:custGeom>
                <a:avLst/>
                <a:gdLst>
                  <a:gd name="T0" fmla="*/ 0 w 52"/>
                  <a:gd name="T1" fmla="*/ 32 h 50"/>
                  <a:gd name="T2" fmla="*/ 17 w 52"/>
                  <a:gd name="T3" fmla="*/ 6 h 50"/>
                  <a:gd name="T4" fmla="*/ 52 w 52"/>
                  <a:gd name="T5" fmla="*/ 5 h 50"/>
                  <a:gd name="T6" fmla="*/ 0 w 52"/>
                  <a:gd name="T7" fmla="*/ 32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" h="50">
                    <a:moveTo>
                      <a:pt x="0" y="32"/>
                    </a:moveTo>
                    <a:cubicBezTo>
                      <a:pt x="0" y="32"/>
                      <a:pt x="0" y="12"/>
                      <a:pt x="17" y="6"/>
                    </a:cubicBezTo>
                    <a:cubicBezTo>
                      <a:pt x="35" y="0"/>
                      <a:pt x="52" y="5"/>
                      <a:pt x="52" y="5"/>
                    </a:cubicBezTo>
                    <a:cubicBezTo>
                      <a:pt x="52" y="5"/>
                      <a:pt x="38" y="50"/>
                      <a:pt x="0" y="32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" name="Freeform 29">
                <a:extLst>
                  <a:ext uri="{FF2B5EF4-FFF2-40B4-BE49-F238E27FC236}">
                    <a16:creationId xmlns:a16="http://schemas.microsoft.com/office/drawing/2014/main" id="{98F3D9E6-7DF5-49AE-A046-F8EE2A8393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60625" y="2781300"/>
                <a:ext cx="258763" cy="242887"/>
              </a:xfrm>
              <a:custGeom>
                <a:avLst/>
                <a:gdLst>
                  <a:gd name="T0" fmla="*/ 0 w 53"/>
                  <a:gd name="T1" fmla="*/ 32 h 50"/>
                  <a:gd name="T2" fmla="*/ 18 w 53"/>
                  <a:gd name="T3" fmla="*/ 6 h 50"/>
                  <a:gd name="T4" fmla="*/ 53 w 53"/>
                  <a:gd name="T5" fmla="*/ 5 h 50"/>
                  <a:gd name="T6" fmla="*/ 0 w 53"/>
                  <a:gd name="T7" fmla="*/ 32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3" h="50">
                    <a:moveTo>
                      <a:pt x="0" y="32"/>
                    </a:moveTo>
                    <a:cubicBezTo>
                      <a:pt x="0" y="32"/>
                      <a:pt x="0" y="12"/>
                      <a:pt x="18" y="6"/>
                    </a:cubicBezTo>
                    <a:cubicBezTo>
                      <a:pt x="35" y="0"/>
                      <a:pt x="53" y="5"/>
                      <a:pt x="53" y="5"/>
                    </a:cubicBezTo>
                    <a:cubicBezTo>
                      <a:pt x="53" y="5"/>
                      <a:pt x="38" y="50"/>
                      <a:pt x="0" y="32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" name="Freeform 30">
                <a:extLst>
                  <a:ext uri="{FF2B5EF4-FFF2-40B4-BE49-F238E27FC236}">
                    <a16:creationId xmlns:a16="http://schemas.microsoft.com/office/drawing/2014/main" id="{EE56A237-2949-406D-A346-60D5DC3CC2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51075" y="2620963"/>
                <a:ext cx="252413" cy="247650"/>
              </a:xfrm>
              <a:custGeom>
                <a:avLst/>
                <a:gdLst>
                  <a:gd name="T0" fmla="*/ 10 w 52"/>
                  <a:gd name="T1" fmla="*/ 51 h 51"/>
                  <a:gd name="T2" fmla="*/ 12 w 52"/>
                  <a:gd name="T3" fmla="*/ 19 h 51"/>
                  <a:gd name="T4" fmla="*/ 42 w 52"/>
                  <a:gd name="T5" fmla="*/ 0 h 51"/>
                  <a:gd name="T6" fmla="*/ 10 w 52"/>
                  <a:gd name="T7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" h="51">
                    <a:moveTo>
                      <a:pt x="10" y="51"/>
                    </a:moveTo>
                    <a:cubicBezTo>
                      <a:pt x="10" y="51"/>
                      <a:pt x="0" y="33"/>
                      <a:pt x="12" y="19"/>
                    </a:cubicBezTo>
                    <a:cubicBezTo>
                      <a:pt x="24" y="5"/>
                      <a:pt x="42" y="0"/>
                      <a:pt x="42" y="0"/>
                    </a:cubicBezTo>
                    <a:cubicBezTo>
                      <a:pt x="42" y="0"/>
                      <a:pt x="52" y="47"/>
                      <a:pt x="10" y="5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" name="Freeform 31">
                <a:extLst>
                  <a:ext uri="{FF2B5EF4-FFF2-40B4-BE49-F238E27FC236}">
                    <a16:creationId xmlns:a16="http://schemas.microsoft.com/office/drawing/2014/main" id="{84F8C1F0-B38D-40A7-8949-78740D37E4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97100" y="2368550"/>
                <a:ext cx="254000" cy="247650"/>
              </a:xfrm>
              <a:custGeom>
                <a:avLst/>
                <a:gdLst>
                  <a:gd name="T0" fmla="*/ 11 w 52"/>
                  <a:gd name="T1" fmla="*/ 51 h 51"/>
                  <a:gd name="T2" fmla="*/ 12 w 52"/>
                  <a:gd name="T3" fmla="*/ 19 h 51"/>
                  <a:gd name="T4" fmla="*/ 42 w 52"/>
                  <a:gd name="T5" fmla="*/ 0 h 51"/>
                  <a:gd name="T6" fmla="*/ 11 w 52"/>
                  <a:gd name="T7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" h="51">
                    <a:moveTo>
                      <a:pt x="11" y="51"/>
                    </a:moveTo>
                    <a:cubicBezTo>
                      <a:pt x="11" y="51"/>
                      <a:pt x="0" y="33"/>
                      <a:pt x="12" y="19"/>
                    </a:cubicBezTo>
                    <a:cubicBezTo>
                      <a:pt x="24" y="5"/>
                      <a:pt x="42" y="0"/>
                      <a:pt x="42" y="0"/>
                    </a:cubicBezTo>
                    <a:cubicBezTo>
                      <a:pt x="42" y="0"/>
                      <a:pt x="52" y="47"/>
                      <a:pt x="11" y="5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4" name="Freeform 32">
                <a:extLst>
                  <a:ext uri="{FF2B5EF4-FFF2-40B4-BE49-F238E27FC236}">
                    <a16:creationId xmlns:a16="http://schemas.microsoft.com/office/drawing/2014/main" id="{5E8933CB-A84B-4DB4-88E9-4C4503D2DE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58975" y="2155825"/>
                <a:ext cx="247650" cy="247650"/>
              </a:xfrm>
              <a:custGeom>
                <a:avLst/>
                <a:gdLst>
                  <a:gd name="T0" fmla="*/ 10 w 51"/>
                  <a:gd name="T1" fmla="*/ 51 h 51"/>
                  <a:gd name="T2" fmla="*/ 11 w 51"/>
                  <a:gd name="T3" fmla="*/ 19 h 51"/>
                  <a:gd name="T4" fmla="*/ 41 w 51"/>
                  <a:gd name="T5" fmla="*/ 0 h 51"/>
                  <a:gd name="T6" fmla="*/ 10 w 51"/>
                  <a:gd name="T7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1" h="51">
                    <a:moveTo>
                      <a:pt x="10" y="51"/>
                    </a:moveTo>
                    <a:cubicBezTo>
                      <a:pt x="10" y="51"/>
                      <a:pt x="0" y="33"/>
                      <a:pt x="11" y="19"/>
                    </a:cubicBezTo>
                    <a:cubicBezTo>
                      <a:pt x="23" y="5"/>
                      <a:pt x="41" y="0"/>
                      <a:pt x="41" y="0"/>
                    </a:cubicBezTo>
                    <a:cubicBezTo>
                      <a:pt x="41" y="0"/>
                      <a:pt x="51" y="47"/>
                      <a:pt x="10" y="5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5" name="Freeform 33">
                <a:extLst>
                  <a:ext uri="{FF2B5EF4-FFF2-40B4-BE49-F238E27FC236}">
                    <a16:creationId xmlns:a16="http://schemas.microsoft.com/office/drawing/2014/main" id="{AD441A6E-42D2-4E8A-A1CC-0D78693F80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8450" y="2106613"/>
                <a:ext cx="244475" cy="277812"/>
              </a:xfrm>
              <a:custGeom>
                <a:avLst/>
                <a:gdLst>
                  <a:gd name="T0" fmla="*/ 25 w 50"/>
                  <a:gd name="T1" fmla="*/ 57 h 57"/>
                  <a:gd name="T2" fmla="*/ 3 w 50"/>
                  <a:gd name="T3" fmla="*/ 34 h 57"/>
                  <a:gd name="T4" fmla="*/ 9 w 50"/>
                  <a:gd name="T5" fmla="*/ 0 h 57"/>
                  <a:gd name="T6" fmla="*/ 25 w 50"/>
                  <a:gd name="T7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0" h="57">
                    <a:moveTo>
                      <a:pt x="25" y="57"/>
                    </a:moveTo>
                    <a:cubicBezTo>
                      <a:pt x="25" y="57"/>
                      <a:pt x="5" y="53"/>
                      <a:pt x="3" y="34"/>
                    </a:cubicBezTo>
                    <a:cubicBezTo>
                      <a:pt x="0" y="16"/>
                      <a:pt x="9" y="0"/>
                      <a:pt x="9" y="0"/>
                    </a:cubicBezTo>
                    <a:cubicBezTo>
                      <a:pt x="9" y="0"/>
                      <a:pt x="50" y="24"/>
                      <a:pt x="25" y="57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" name="Freeform 34">
                <a:extLst>
                  <a:ext uri="{FF2B5EF4-FFF2-40B4-BE49-F238E27FC236}">
                    <a16:creationId xmlns:a16="http://schemas.microsoft.com/office/drawing/2014/main" id="{6537D68D-00E0-42BB-9B0F-8C756D7B52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84413" y="3413125"/>
                <a:ext cx="287338" cy="238125"/>
              </a:xfrm>
              <a:custGeom>
                <a:avLst/>
                <a:gdLst>
                  <a:gd name="T0" fmla="*/ 0 w 59"/>
                  <a:gd name="T1" fmla="*/ 20 h 49"/>
                  <a:gd name="T2" fmla="*/ 26 w 59"/>
                  <a:gd name="T3" fmla="*/ 0 h 49"/>
                  <a:gd name="T4" fmla="*/ 59 w 59"/>
                  <a:gd name="T5" fmla="*/ 11 h 49"/>
                  <a:gd name="T6" fmla="*/ 0 w 59"/>
                  <a:gd name="T7" fmla="*/ 2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9" h="49">
                    <a:moveTo>
                      <a:pt x="0" y="20"/>
                    </a:moveTo>
                    <a:cubicBezTo>
                      <a:pt x="0" y="20"/>
                      <a:pt x="8" y="0"/>
                      <a:pt x="26" y="0"/>
                    </a:cubicBezTo>
                    <a:cubicBezTo>
                      <a:pt x="44" y="0"/>
                      <a:pt x="59" y="11"/>
                      <a:pt x="59" y="11"/>
                    </a:cubicBezTo>
                    <a:cubicBezTo>
                      <a:pt x="59" y="11"/>
                      <a:pt x="30" y="49"/>
                      <a:pt x="0" y="2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7" name="Freeform 35">
                <a:extLst>
                  <a:ext uri="{FF2B5EF4-FFF2-40B4-BE49-F238E27FC236}">
                    <a16:creationId xmlns:a16="http://schemas.microsoft.com/office/drawing/2014/main" id="{77950101-CD33-45D6-B49F-0309ADBA31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3625" y="3224213"/>
                <a:ext cx="258763" cy="231775"/>
              </a:xfrm>
              <a:custGeom>
                <a:avLst/>
                <a:gdLst>
                  <a:gd name="T0" fmla="*/ 0 w 53"/>
                  <a:gd name="T1" fmla="*/ 19 h 48"/>
                  <a:gd name="T2" fmla="*/ 23 w 53"/>
                  <a:gd name="T3" fmla="*/ 0 h 48"/>
                  <a:gd name="T4" fmla="*/ 53 w 53"/>
                  <a:gd name="T5" fmla="*/ 10 h 48"/>
                  <a:gd name="T6" fmla="*/ 0 w 53"/>
                  <a:gd name="T7" fmla="*/ 19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3" h="48">
                    <a:moveTo>
                      <a:pt x="0" y="19"/>
                    </a:moveTo>
                    <a:cubicBezTo>
                      <a:pt x="0" y="19"/>
                      <a:pt x="7" y="0"/>
                      <a:pt x="23" y="0"/>
                    </a:cubicBezTo>
                    <a:cubicBezTo>
                      <a:pt x="39" y="0"/>
                      <a:pt x="53" y="10"/>
                      <a:pt x="53" y="10"/>
                    </a:cubicBezTo>
                    <a:cubicBezTo>
                      <a:pt x="53" y="10"/>
                      <a:pt x="26" y="48"/>
                      <a:pt x="0" y="19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8" name="Freeform 36">
                <a:extLst>
                  <a:ext uri="{FF2B5EF4-FFF2-40B4-BE49-F238E27FC236}">
                    <a16:creationId xmlns:a16="http://schemas.microsoft.com/office/drawing/2014/main" id="{DB0334FA-0ADD-443A-81EC-CF4DAB6188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5413" y="3151188"/>
                <a:ext cx="219075" cy="212725"/>
              </a:xfrm>
              <a:custGeom>
                <a:avLst/>
                <a:gdLst>
                  <a:gd name="T0" fmla="*/ 0 w 45"/>
                  <a:gd name="T1" fmla="*/ 14 h 44"/>
                  <a:gd name="T2" fmla="*/ 23 w 45"/>
                  <a:gd name="T3" fmla="*/ 4 h 44"/>
                  <a:gd name="T4" fmla="*/ 45 w 45"/>
                  <a:gd name="T5" fmla="*/ 19 h 44"/>
                  <a:gd name="T6" fmla="*/ 0 w 45"/>
                  <a:gd name="T7" fmla="*/ 1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" h="44">
                    <a:moveTo>
                      <a:pt x="0" y="14"/>
                    </a:moveTo>
                    <a:cubicBezTo>
                      <a:pt x="0" y="14"/>
                      <a:pt x="10" y="0"/>
                      <a:pt x="23" y="4"/>
                    </a:cubicBezTo>
                    <a:cubicBezTo>
                      <a:pt x="37" y="7"/>
                      <a:pt x="45" y="19"/>
                      <a:pt x="45" y="19"/>
                    </a:cubicBezTo>
                    <a:cubicBezTo>
                      <a:pt x="45" y="19"/>
                      <a:pt x="15" y="44"/>
                      <a:pt x="0" y="14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9" name="Freeform 37">
                <a:extLst>
                  <a:ext uri="{FF2B5EF4-FFF2-40B4-BE49-F238E27FC236}">
                    <a16:creationId xmlns:a16="http://schemas.microsoft.com/office/drawing/2014/main" id="{3A88B03A-C2CB-4667-976C-3997244B7E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35250" y="3321050"/>
                <a:ext cx="219075" cy="212725"/>
              </a:xfrm>
              <a:custGeom>
                <a:avLst/>
                <a:gdLst>
                  <a:gd name="T0" fmla="*/ 0 w 45"/>
                  <a:gd name="T1" fmla="*/ 14 h 44"/>
                  <a:gd name="T2" fmla="*/ 23 w 45"/>
                  <a:gd name="T3" fmla="*/ 4 h 44"/>
                  <a:gd name="T4" fmla="*/ 45 w 45"/>
                  <a:gd name="T5" fmla="*/ 19 h 44"/>
                  <a:gd name="T6" fmla="*/ 0 w 45"/>
                  <a:gd name="T7" fmla="*/ 1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" h="44">
                    <a:moveTo>
                      <a:pt x="0" y="14"/>
                    </a:moveTo>
                    <a:cubicBezTo>
                      <a:pt x="0" y="14"/>
                      <a:pt x="10" y="0"/>
                      <a:pt x="23" y="4"/>
                    </a:cubicBezTo>
                    <a:cubicBezTo>
                      <a:pt x="37" y="8"/>
                      <a:pt x="45" y="19"/>
                      <a:pt x="45" y="19"/>
                    </a:cubicBezTo>
                    <a:cubicBezTo>
                      <a:pt x="45" y="19"/>
                      <a:pt x="15" y="44"/>
                      <a:pt x="0" y="14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160" name="Group 159">
            <a:extLst>
              <a:ext uri="{FF2B5EF4-FFF2-40B4-BE49-F238E27FC236}">
                <a16:creationId xmlns:a16="http://schemas.microsoft.com/office/drawing/2014/main" id="{0BAF1A31-C52F-4AFE-8AF1-535241F5F20B}"/>
              </a:ext>
            </a:extLst>
          </p:cNvPr>
          <p:cNvGrpSpPr/>
          <p:nvPr/>
        </p:nvGrpSpPr>
        <p:grpSpPr>
          <a:xfrm>
            <a:off x="8689294" y="2611370"/>
            <a:ext cx="2016125" cy="2368550"/>
            <a:chOff x="6076951" y="2397125"/>
            <a:chExt cx="2016125" cy="2368550"/>
          </a:xfrm>
        </p:grpSpPr>
        <p:sp>
          <p:nvSpPr>
            <p:cNvPr id="161" name="Freeform 80">
              <a:extLst>
                <a:ext uri="{FF2B5EF4-FFF2-40B4-BE49-F238E27FC236}">
                  <a16:creationId xmlns:a16="http://schemas.microsoft.com/office/drawing/2014/main" id="{406AEF52-DCCA-4B79-B32F-06AB359CA7EB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9876" y="3292475"/>
              <a:ext cx="855663" cy="1473200"/>
            </a:xfrm>
            <a:custGeom>
              <a:avLst/>
              <a:gdLst>
                <a:gd name="T0" fmla="*/ 66 w 186"/>
                <a:gd name="T1" fmla="*/ 321 h 321"/>
                <a:gd name="T2" fmla="*/ 73 w 186"/>
                <a:gd name="T3" fmla="*/ 180 h 321"/>
                <a:gd name="T4" fmla="*/ 0 w 186"/>
                <a:gd name="T5" fmla="*/ 81 h 321"/>
                <a:gd name="T6" fmla="*/ 12 w 186"/>
                <a:gd name="T7" fmla="*/ 70 h 321"/>
                <a:gd name="T8" fmla="*/ 81 w 186"/>
                <a:gd name="T9" fmla="*/ 148 h 321"/>
                <a:gd name="T10" fmla="*/ 88 w 186"/>
                <a:gd name="T11" fmla="*/ 0 h 321"/>
                <a:gd name="T12" fmla="*/ 106 w 186"/>
                <a:gd name="T13" fmla="*/ 0 h 321"/>
                <a:gd name="T14" fmla="*/ 113 w 186"/>
                <a:gd name="T15" fmla="*/ 97 h 321"/>
                <a:gd name="T16" fmla="*/ 173 w 186"/>
                <a:gd name="T17" fmla="*/ 32 h 321"/>
                <a:gd name="T18" fmla="*/ 186 w 186"/>
                <a:gd name="T19" fmla="*/ 50 h 321"/>
                <a:gd name="T20" fmla="*/ 123 w 186"/>
                <a:gd name="T21" fmla="*/ 126 h 321"/>
                <a:gd name="T22" fmla="*/ 118 w 186"/>
                <a:gd name="T23" fmla="*/ 202 h 321"/>
                <a:gd name="T24" fmla="*/ 130 w 186"/>
                <a:gd name="T25" fmla="*/ 319 h 321"/>
                <a:gd name="T26" fmla="*/ 66 w 186"/>
                <a:gd name="T27" fmla="*/ 321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6" h="321">
                  <a:moveTo>
                    <a:pt x="66" y="321"/>
                  </a:moveTo>
                  <a:cubicBezTo>
                    <a:pt x="66" y="321"/>
                    <a:pt x="83" y="212"/>
                    <a:pt x="73" y="180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12" y="70"/>
                    <a:pt x="12" y="70"/>
                    <a:pt x="12" y="70"/>
                  </a:cubicBezTo>
                  <a:cubicBezTo>
                    <a:pt x="81" y="148"/>
                    <a:pt x="81" y="148"/>
                    <a:pt x="81" y="148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113" y="97"/>
                    <a:pt x="113" y="97"/>
                    <a:pt x="113" y="97"/>
                  </a:cubicBezTo>
                  <a:cubicBezTo>
                    <a:pt x="173" y="32"/>
                    <a:pt x="173" y="32"/>
                    <a:pt x="173" y="32"/>
                  </a:cubicBezTo>
                  <a:cubicBezTo>
                    <a:pt x="186" y="50"/>
                    <a:pt x="186" y="50"/>
                    <a:pt x="186" y="50"/>
                  </a:cubicBezTo>
                  <a:cubicBezTo>
                    <a:pt x="123" y="126"/>
                    <a:pt x="123" y="126"/>
                    <a:pt x="123" y="126"/>
                  </a:cubicBezTo>
                  <a:cubicBezTo>
                    <a:pt x="123" y="126"/>
                    <a:pt x="112" y="126"/>
                    <a:pt x="118" y="202"/>
                  </a:cubicBezTo>
                  <a:cubicBezTo>
                    <a:pt x="125" y="279"/>
                    <a:pt x="130" y="319"/>
                    <a:pt x="130" y="319"/>
                  </a:cubicBezTo>
                  <a:lnTo>
                    <a:pt x="66" y="321"/>
                  </a:lnTo>
                  <a:close/>
                </a:path>
              </a:pathLst>
            </a:custGeom>
            <a:solidFill>
              <a:srgbClr val="A277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81">
              <a:extLst>
                <a:ext uri="{FF2B5EF4-FFF2-40B4-BE49-F238E27FC236}">
                  <a16:creationId xmlns:a16="http://schemas.microsoft.com/office/drawing/2014/main" id="{78E38168-6693-47BF-8E26-89DF7278C10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2413" y="2800350"/>
              <a:ext cx="441325" cy="477838"/>
            </a:xfrm>
            <a:custGeom>
              <a:avLst/>
              <a:gdLst>
                <a:gd name="T0" fmla="*/ 93 w 96"/>
                <a:gd name="T1" fmla="*/ 87 h 104"/>
                <a:gd name="T2" fmla="*/ 0 w 96"/>
                <a:gd name="T3" fmla="*/ 31 h 104"/>
                <a:gd name="T4" fmla="*/ 96 w 96"/>
                <a:gd name="T5" fmla="*/ 78 h 104"/>
                <a:gd name="T6" fmla="*/ 44 w 96"/>
                <a:gd name="T7" fmla="*/ 52 h 104"/>
                <a:gd name="T8" fmla="*/ 93 w 96"/>
                <a:gd name="T9" fmla="*/ 87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104">
                  <a:moveTo>
                    <a:pt x="93" y="87"/>
                  </a:moveTo>
                  <a:cubicBezTo>
                    <a:pt x="93" y="87"/>
                    <a:pt x="34" y="104"/>
                    <a:pt x="0" y="31"/>
                  </a:cubicBezTo>
                  <a:cubicBezTo>
                    <a:pt x="0" y="31"/>
                    <a:pt x="76" y="0"/>
                    <a:pt x="96" y="78"/>
                  </a:cubicBezTo>
                  <a:cubicBezTo>
                    <a:pt x="96" y="78"/>
                    <a:pt x="58" y="64"/>
                    <a:pt x="44" y="52"/>
                  </a:cubicBezTo>
                  <a:cubicBezTo>
                    <a:pt x="44" y="52"/>
                    <a:pt x="72" y="83"/>
                    <a:pt x="93" y="87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Freeform 82">
              <a:extLst>
                <a:ext uri="{FF2B5EF4-FFF2-40B4-BE49-F238E27FC236}">
                  <a16:creationId xmlns:a16="http://schemas.microsoft.com/office/drawing/2014/main" id="{8D8FC8C7-3033-4DF0-8DBE-221DECAF414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7613" y="3186113"/>
              <a:ext cx="396875" cy="409575"/>
            </a:xfrm>
            <a:custGeom>
              <a:avLst/>
              <a:gdLst>
                <a:gd name="T0" fmla="*/ 68 w 86"/>
                <a:gd name="T1" fmla="*/ 89 h 89"/>
                <a:gd name="T2" fmla="*/ 0 w 86"/>
                <a:gd name="T3" fmla="*/ 1 h 89"/>
                <a:gd name="T4" fmla="*/ 75 w 86"/>
                <a:gd name="T5" fmla="*/ 82 h 89"/>
                <a:gd name="T6" fmla="*/ 35 w 86"/>
                <a:gd name="T7" fmla="*/ 37 h 89"/>
                <a:gd name="T8" fmla="*/ 68 w 86"/>
                <a:gd name="T9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89">
                  <a:moveTo>
                    <a:pt x="68" y="89"/>
                  </a:moveTo>
                  <a:cubicBezTo>
                    <a:pt x="68" y="89"/>
                    <a:pt x="5" y="83"/>
                    <a:pt x="0" y="1"/>
                  </a:cubicBezTo>
                  <a:cubicBezTo>
                    <a:pt x="0" y="1"/>
                    <a:pt x="86" y="0"/>
                    <a:pt x="75" y="82"/>
                  </a:cubicBezTo>
                  <a:cubicBezTo>
                    <a:pt x="75" y="82"/>
                    <a:pt x="43" y="54"/>
                    <a:pt x="35" y="37"/>
                  </a:cubicBezTo>
                  <a:cubicBezTo>
                    <a:pt x="35" y="37"/>
                    <a:pt x="50" y="77"/>
                    <a:pt x="68" y="89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83">
              <a:extLst>
                <a:ext uri="{FF2B5EF4-FFF2-40B4-BE49-F238E27FC236}">
                  <a16:creationId xmlns:a16="http://schemas.microsoft.com/office/drawing/2014/main" id="{EC038198-87EE-4F16-B452-A912F0F4867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2001" y="2836863"/>
              <a:ext cx="465138" cy="446088"/>
            </a:xfrm>
            <a:custGeom>
              <a:avLst/>
              <a:gdLst>
                <a:gd name="T0" fmla="*/ 0 w 101"/>
                <a:gd name="T1" fmla="*/ 77 h 97"/>
                <a:gd name="T2" fmla="*/ 100 w 101"/>
                <a:gd name="T3" fmla="*/ 0 h 97"/>
                <a:gd name="T4" fmla="*/ 8 w 101"/>
                <a:gd name="T5" fmla="*/ 84 h 97"/>
                <a:gd name="T6" fmla="*/ 59 w 101"/>
                <a:gd name="T7" fmla="*/ 39 h 97"/>
                <a:gd name="T8" fmla="*/ 0 w 101"/>
                <a:gd name="T9" fmla="*/ 7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97">
                  <a:moveTo>
                    <a:pt x="0" y="77"/>
                  </a:moveTo>
                  <a:cubicBezTo>
                    <a:pt x="0" y="77"/>
                    <a:pt x="7" y="5"/>
                    <a:pt x="100" y="0"/>
                  </a:cubicBezTo>
                  <a:cubicBezTo>
                    <a:pt x="100" y="0"/>
                    <a:pt x="101" y="97"/>
                    <a:pt x="8" y="84"/>
                  </a:cubicBezTo>
                  <a:cubicBezTo>
                    <a:pt x="8" y="84"/>
                    <a:pt x="39" y="49"/>
                    <a:pt x="59" y="39"/>
                  </a:cubicBezTo>
                  <a:cubicBezTo>
                    <a:pt x="59" y="39"/>
                    <a:pt x="13" y="57"/>
                    <a:pt x="0" y="77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Freeform 84">
              <a:extLst>
                <a:ext uri="{FF2B5EF4-FFF2-40B4-BE49-F238E27FC236}">
                  <a16:creationId xmlns:a16="http://schemas.microsoft.com/office/drawing/2014/main" id="{328427F4-92D2-4CAA-B5AB-53FB305666E6}"/>
                </a:ext>
              </a:extLst>
            </p:cNvPr>
            <p:cNvSpPr>
              <a:spLocks/>
            </p:cNvSpPr>
            <p:nvPr/>
          </p:nvSpPr>
          <p:spPr bwMode="auto">
            <a:xfrm>
              <a:off x="7494588" y="3255963"/>
              <a:ext cx="598488" cy="614363"/>
            </a:xfrm>
            <a:custGeom>
              <a:avLst/>
              <a:gdLst>
                <a:gd name="T0" fmla="*/ 0 w 130"/>
                <a:gd name="T1" fmla="*/ 55 h 134"/>
                <a:gd name="T2" fmla="*/ 130 w 130"/>
                <a:gd name="T3" fmla="*/ 54 h 134"/>
                <a:gd name="T4" fmla="*/ 2 w 130"/>
                <a:gd name="T5" fmla="*/ 66 h 134"/>
                <a:gd name="T6" fmla="*/ 72 w 130"/>
                <a:gd name="T7" fmla="*/ 61 h 134"/>
                <a:gd name="T8" fmla="*/ 0 w 130"/>
                <a:gd name="T9" fmla="*/ 55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" h="134">
                  <a:moveTo>
                    <a:pt x="0" y="55"/>
                  </a:moveTo>
                  <a:cubicBezTo>
                    <a:pt x="0" y="55"/>
                    <a:pt x="50" y="0"/>
                    <a:pt x="130" y="54"/>
                  </a:cubicBezTo>
                  <a:cubicBezTo>
                    <a:pt x="130" y="54"/>
                    <a:pt x="72" y="134"/>
                    <a:pt x="2" y="66"/>
                  </a:cubicBezTo>
                  <a:cubicBezTo>
                    <a:pt x="2" y="66"/>
                    <a:pt x="50" y="56"/>
                    <a:pt x="72" y="61"/>
                  </a:cubicBezTo>
                  <a:cubicBezTo>
                    <a:pt x="72" y="61"/>
                    <a:pt x="24" y="47"/>
                    <a:pt x="0" y="55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Freeform 85">
              <a:extLst>
                <a:ext uri="{FF2B5EF4-FFF2-40B4-BE49-F238E27FC236}">
                  <a16:creationId xmlns:a16="http://schemas.microsoft.com/office/drawing/2014/main" id="{491100F7-8E0D-494B-9E8C-3FBE9DAA36F3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7426" y="2984500"/>
              <a:ext cx="506413" cy="473075"/>
            </a:xfrm>
            <a:custGeom>
              <a:avLst/>
              <a:gdLst>
                <a:gd name="T0" fmla="*/ 24 w 110"/>
                <a:gd name="T1" fmla="*/ 101 h 103"/>
                <a:gd name="T2" fmla="*/ 68 w 110"/>
                <a:gd name="T3" fmla="*/ 0 h 103"/>
                <a:gd name="T4" fmla="*/ 33 w 110"/>
                <a:gd name="T5" fmla="*/ 103 h 103"/>
                <a:gd name="T6" fmla="*/ 54 w 110"/>
                <a:gd name="T7" fmla="*/ 48 h 103"/>
                <a:gd name="T8" fmla="*/ 24 w 110"/>
                <a:gd name="T9" fmla="*/ 101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03">
                  <a:moveTo>
                    <a:pt x="24" y="101"/>
                  </a:moveTo>
                  <a:cubicBezTo>
                    <a:pt x="24" y="101"/>
                    <a:pt x="0" y="44"/>
                    <a:pt x="68" y="0"/>
                  </a:cubicBezTo>
                  <a:cubicBezTo>
                    <a:pt x="68" y="0"/>
                    <a:pt x="110" y="74"/>
                    <a:pt x="33" y="103"/>
                  </a:cubicBezTo>
                  <a:cubicBezTo>
                    <a:pt x="33" y="103"/>
                    <a:pt x="43" y="63"/>
                    <a:pt x="54" y="48"/>
                  </a:cubicBezTo>
                  <a:cubicBezTo>
                    <a:pt x="54" y="48"/>
                    <a:pt x="26" y="80"/>
                    <a:pt x="24" y="10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Freeform 86">
              <a:extLst>
                <a:ext uri="{FF2B5EF4-FFF2-40B4-BE49-F238E27FC236}">
                  <a16:creationId xmlns:a16="http://schemas.microsoft.com/office/drawing/2014/main" id="{5C4F2269-33B1-4BB0-BCE4-0F3656F475CC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4026" y="2397125"/>
              <a:ext cx="654050" cy="628650"/>
            </a:xfrm>
            <a:custGeom>
              <a:avLst/>
              <a:gdLst>
                <a:gd name="T0" fmla="*/ 55 w 142"/>
                <a:gd name="T1" fmla="*/ 137 h 137"/>
                <a:gd name="T2" fmla="*/ 62 w 142"/>
                <a:gd name="T3" fmla="*/ 0 h 137"/>
                <a:gd name="T4" fmla="*/ 66 w 142"/>
                <a:gd name="T5" fmla="*/ 136 h 137"/>
                <a:gd name="T6" fmla="*/ 65 w 142"/>
                <a:gd name="T7" fmla="*/ 62 h 137"/>
                <a:gd name="T8" fmla="*/ 55 w 142"/>
                <a:gd name="T9" fmla="*/ 137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37">
                  <a:moveTo>
                    <a:pt x="55" y="137"/>
                  </a:moveTo>
                  <a:cubicBezTo>
                    <a:pt x="55" y="137"/>
                    <a:pt x="0" y="81"/>
                    <a:pt x="62" y="0"/>
                  </a:cubicBezTo>
                  <a:cubicBezTo>
                    <a:pt x="62" y="0"/>
                    <a:pt x="142" y="68"/>
                    <a:pt x="66" y="136"/>
                  </a:cubicBezTo>
                  <a:cubicBezTo>
                    <a:pt x="66" y="136"/>
                    <a:pt x="59" y="85"/>
                    <a:pt x="65" y="62"/>
                  </a:cubicBezTo>
                  <a:cubicBezTo>
                    <a:pt x="65" y="62"/>
                    <a:pt x="47" y="112"/>
                    <a:pt x="55" y="137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87">
              <a:extLst>
                <a:ext uri="{FF2B5EF4-FFF2-40B4-BE49-F238E27FC236}">
                  <a16:creationId xmlns:a16="http://schemas.microsoft.com/office/drawing/2014/main" id="{687C5438-AC20-4DBB-8E8E-D2D3A816DB5A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6951" y="3429000"/>
              <a:ext cx="496888" cy="506413"/>
            </a:xfrm>
            <a:custGeom>
              <a:avLst/>
              <a:gdLst>
                <a:gd name="T0" fmla="*/ 108 w 108"/>
                <a:gd name="T1" fmla="*/ 64 h 110"/>
                <a:gd name="T2" fmla="*/ 0 w 108"/>
                <a:gd name="T3" fmla="*/ 68 h 110"/>
                <a:gd name="T4" fmla="*/ 106 w 108"/>
                <a:gd name="T5" fmla="*/ 55 h 110"/>
                <a:gd name="T6" fmla="*/ 49 w 108"/>
                <a:gd name="T7" fmla="*/ 61 h 110"/>
                <a:gd name="T8" fmla="*/ 108 w 108"/>
                <a:gd name="T9" fmla="*/ 6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10">
                  <a:moveTo>
                    <a:pt x="108" y="64"/>
                  </a:moveTo>
                  <a:cubicBezTo>
                    <a:pt x="108" y="64"/>
                    <a:pt x="68" y="110"/>
                    <a:pt x="0" y="68"/>
                  </a:cubicBezTo>
                  <a:cubicBezTo>
                    <a:pt x="0" y="68"/>
                    <a:pt x="47" y="0"/>
                    <a:pt x="106" y="55"/>
                  </a:cubicBezTo>
                  <a:cubicBezTo>
                    <a:pt x="106" y="55"/>
                    <a:pt x="66" y="64"/>
                    <a:pt x="49" y="61"/>
                  </a:cubicBezTo>
                  <a:cubicBezTo>
                    <a:pt x="49" y="61"/>
                    <a:pt x="88" y="72"/>
                    <a:pt x="108" y="64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Freeform 88">
              <a:extLst>
                <a:ext uri="{FF2B5EF4-FFF2-40B4-BE49-F238E27FC236}">
                  <a16:creationId xmlns:a16="http://schemas.microsoft.com/office/drawing/2014/main" id="{46E522BA-BE0F-436F-80E4-3C8F0A7411D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2051" y="3806825"/>
              <a:ext cx="447675" cy="403225"/>
            </a:xfrm>
            <a:custGeom>
              <a:avLst/>
              <a:gdLst>
                <a:gd name="T0" fmla="*/ 88 w 97"/>
                <a:gd name="T1" fmla="*/ 4 h 88"/>
                <a:gd name="T2" fmla="*/ 21 w 97"/>
                <a:gd name="T3" fmla="*/ 88 h 88"/>
                <a:gd name="T4" fmla="*/ 80 w 97"/>
                <a:gd name="T5" fmla="*/ 0 h 88"/>
                <a:gd name="T6" fmla="*/ 47 w 97"/>
                <a:gd name="T7" fmla="*/ 47 h 88"/>
                <a:gd name="T8" fmla="*/ 88 w 97"/>
                <a:gd name="T9" fmla="*/ 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88">
                  <a:moveTo>
                    <a:pt x="88" y="4"/>
                  </a:moveTo>
                  <a:cubicBezTo>
                    <a:pt x="88" y="4"/>
                    <a:pt x="97" y="64"/>
                    <a:pt x="21" y="88"/>
                  </a:cubicBezTo>
                  <a:cubicBezTo>
                    <a:pt x="21" y="88"/>
                    <a:pt x="0" y="8"/>
                    <a:pt x="80" y="0"/>
                  </a:cubicBezTo>
                  <a:cubicBezTo>
                    <a:pt x="80" y="0"/>
                    <a:pt x="61" y="35"/>
                    <a:pt x="47" y="47"/>
                  </a:cubicBezTo>
                  <a:cubicBezTo>
                    <a:pt x="47" y="47"/>
                    <a:pt x="81" y="23"/>
                    <a:pt x="88" y="4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Freeform 89">
              <a:extLst>
                <a:ext uri="{FF2B5EF4-FFF2-40B4-BE49-F238E27FC236}">
                  <a16:creationId xmlns:a16="http://schemas.microsoft.com/office/drawing/2014/main" id="{1D2566F9-D23E-41BD-B9D3-043044CE4B51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7176" y="3227388"/>
              <a:ext cx="412750" cy="385763"/>
            </a:xfrm>
            <a:custGeom>
              <a:avLst/>
              <a:gdLst>
                <a:gd name="T0" fmla="*/ 22 w 90"/>
                <a:gd name="T1" fmla="*/ 82 h 84"/>
                <a:gd name="T2" fmla="*/ 55 w 90"/>
                <a:gd name="T3" fmla="*/ 0 h 84"/>
                <a:gd name="T4" fmla="*/ 29 w 90"/>
                <a:gd name="T5" fmla="*/ 84 h 84"/>
                <a:gd name="T6" fmla="*/ 44 w 90"/>
                <a:gd name="T7" fmla="*/ 39 h 84"/>
                <a:gd name="T8" fmla="*/ 22 w 90"/>
                <a:gd name="T9" fmla="*/ 8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4">
                  <a:moveTo>
                    <a:pt x="22" y="82"/>
                  </a:moveTo>
                  <a:cubicBezTo>
                    <a:pt x="22" y="82"/>
                    <a:pt x="0" y="37"/>
                    <a:pt x="55" y="0"/>
                  </a:cubicBezTo>
                  <a:cubicBezTo>
                    <a:pt x="55" y="0"/>
                    <a:pt x="90" y="59"/>
                    <a:pt x="29" y="84"/>
                  </a:cubicBezTo>
                  <a:cubicBezTo>
                    <a:pt x="29" y="84"/>
                    <a:pt x="36" y="51"/>
                    <a:pt x="44" y="39"/>
                  </a:cubicBezTo>
                  <a:cubicBezTo>
                    <a:pt x="44" y="39"/>
                    <a:pt x="23" y="65"/>
                    <a:pt x="22" y="82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71" name="Group 170">
            <a:extLst>
              <a:ext uri="{FF2B5EF4-FFF2-40B4-BE49-F238E27FC236}">
                <a16:creationId xmlns:a16="http://schemas.microsoft.com/office/drawing/2014/main" id="{3559CC6C-971A-4506-B046-12676C163980}"/>
              </a:ext>
            </a:extLst>
          </p:cNvPr>
          <p:cNvGrpSpPr/>
          <p:nvPr/>
        </p:nvGrpSpPr>
        <p:grpSpPr>
          <a:xfrm>
            <a:off x="4991099" y="2551045"/>
            <a:ext cx="2209800" cy="2428875"/>
            <a:chOff x="3389313" y="2165351"/>
            <a:chExt cx="2209800" cy="2428875"/>
          </a:xfrm>
        </p:grpSpPr>
        <p:grpSp>
          <p:nvGrpSpPr>
            <p:cNvPr id="172" name="Group 171">
              <a:extLst>
                <a:ext uri="{FF2B5EF4-FFF2-40B4-BE49-F238E27FC236}">
                  <a16:creationId xmlns:a16="http://schemas.microsoft.com/office/drawing/2014/main" id="{451F3730-B923-4EB2-86DC-5BB5FF51B083}"/>
                </a:ext>
              </a:extLst>
            </p:cNvPr>
            <p:cNvGrpSpPr/>
            <p:nvPr/>
          </p:nvGrpSpPr>
          <p:grpSpPr>
            <a:xfrm>
              <a:off x="3389313" y="2165351"/>
              <a:ext cx="2117726" cy="1797050"/>
              <a:chOff x="3389313" y="2165351"/>
              <a:chExt cx="2117726" cy="1797050"/>
            </a:xfrm>
          </p:grpSpPr>
          <p:sp>
            <p:nvSpPr>
              <p:cNvPr id="175" name="Freeform 41">
                <a:extLst>
                  <a:ext uri="{FF2B5EF4-FFF2-40B4-BE49-F238E27FC236}">
                    <a16:creationId xmlns:a16="http://schemas.microsoft.com/office/drawing/2014/main" id="{D65A2CE5-EE0A-438E-A817-BD92F96F05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3513" y="2165351"/>
                <a:ext cx="1230313" cy="1196975"/>
              </a:xfrm>
              <a:custGeom>
                <a:avLst/>
                <a:gdLst>
                  <a:gd name="T0" fmla="*/ 124 w 295"/>
                  <a:gd name="T1" fmla="*/ 288 h 288"/>
                  <a:gd name="T2" fmla="*/ 113 w 295"/>
                  <a:gd name="T3" fmla="*/ 0 h 288"/>
                  <a:gd name="T4" fmla="*/ 148 w 295"/>
                  <a:gd name="T5" fmla="*/ 283 h 288"/>
                  <a:gd name="T6" fmla="*/ 133 w 295"/>
                  <a:gd name="T7" fmla="*/ 129 h 288"/>
                  <a:gd name="T8" fmla="*/ 124 w 295"/>
                  <a:gd name="T9" fmla="*/ 288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5" h="288">
                    <a:moveTo>
                      <a:pt x="124" y="288"/>
                    </a:moveTo>
                    <a:cubicBezTo>
                      <a:pt x="124" y="288"/>
                      <a:pt x="0" y="181"/>
                      <a:pt x="113" y="0"/>
                    </a:cubicBezTo>
                    <a:cubicBezTo>
                      <a:pt x="113" y="0"/>
                      <a:pt x="295" y="125"/>
                      <a:pt x="148" y="283"/>
                    </a:cubicBezTo>
                    <a:cubicBezTo>
                      <a:pt x="148" y="283"/>
                      <a:pt x="124" y="177"/>
                      <a:pt x="133" y="129"/>
                    </a:cubicBezTo>
                    <a:cubicBezTo>
                      <a:pt x="133" y="129"/>
                      <a:pt x="104" y="236"/>
                      <a:pt x="124" y="288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6" name="Freeform 42">
                <a:extLst>
                  <a:ext uri="{FF2B5EF4-FFF2-40B4-BE49-F238E27FC236}">
                    <a16:creationId xmlns:a16="http://schemas.microsoft.com/office/drawing/2014/main" id="{538A8D01-3E39-4F47-B1DE-4130A3E5E7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89313" y="2578101"/>
                <a:ext cx="963613" cy="1035050"/>
              </a:xfrm>
              <a:custGeom>
                <a:avLst/>
                <a:gdLst>
                  <a:gd name="T0" fmla="*/ 223 w 231"/>
                  <a:gd name="T1" fmla="*/ 205 h 249"/>
                  <a:gd name="T2" fmla="*/ 0 w 231"/>
                  <a:gd name="T3" fmla="*/ 79 h 249"/>
                  <a:gd name="T4" fmla="*/ 231 w 231"/>
                  <a:gd name="T5" fmla="*/ 185 h 249"/>
                  <a:gd name="T6" fmla="*/ 107 w 231"/>
                  <a:gd name="T7" fmla="*/ 125 h 249"/>
                  <a:gd name="T8" fmla="*/ 223 w 231"/>
                  <a:gd name="T9" fmla="*/ 205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1" h="249">
                    <a:moveTo>
                      <a:pt x="223" y="205"/>
                    </a:moveTo>
                    <a:cubicBezTo>
                      <a:pt x="223" y="205"/>
                      <a:pt x="84" y="249"/>
                      <a:pt x="0" y="79"/>
                    </a:cubicBezTo>
                    <a:cubicBezTo>
                      <a:pt x="0" y="79"/>
                      <a:pt x="180" y="0"/>
                      <a:pt x="231" y="185"/>
                    </a:cubicBezTo>
                    <a:cubicBezTo>
                      <a:pt x="231" y="185"/>
                      <a:pt x="139" y="154"/>
                      <a:pt x="107" y="125"/>
                    </a:cubicBezTo>
                    <a:cubicBezTo>
                      <a:pt x="107" y="125"/>
                      <a:pt x="175" y="196"/>
                      <a:pt x="223" y="205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7" name="Freeform 43">
                <a:extLst>
                  <a:ext uri="{FF2B5EF4-FFF2-40B4-BE49-F238E27FC236}">
                    <a16:creationId xmlns:a16="http://schemas.microsoft.com/office/drawing/2014/main" id="{C6ABDC5C-0EF9-4E52-91C0-A0D79AD37B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2826" y="3305176"/>
                <a:ext cx="666750" cy="657225"/>
              </a:xfrm>
              <a:custGeom>
                <a:avLst/>
                <a:gdLst>
                  <a:gd name="T0" fmla="*/ 160 w 160"/>
                  <a:gd name="T1" fmla="*/ 75 h 158"/>
                  <a:gd name="T2" fmla="*/ 0 w 160"/>
                  <a:gd name="T3" fmla="*/ 118 h 158"/>
                  <a:gd name="T4" fmla="*/ 155 w 160"/>
                  <a:gd name="T5" fmla="*/ 62 h 158"/>
                  <a:gd name="T6" fmla="*/ 70 w 160"/>
                  <a:gd name="T7" fmla="*/ 91 h 158"/>
                  <a:gd name="T8" fmla="*/ 160 w 160"/>
                  <a:gd name="T9" fmla="*/ 75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0" h="158">
                    <a:moveTo>
                      <a:pt x="160" y="75"/>
                    </a:moveTo>
                    <a:cubicBezTo>
                      <a:pt x="160" y="75"/>
                      <a:pt x="116" y="158"/>
                      <a:pt x="0" y="118"/>
                    </a:cubicBezTo>
                    <a:cubicBezTo>
                      <a:pt x="0" y="118"/>
                      <a:pt x="47" y="0"/>
                      <a:pt x="155" y="62"/>
                    </a:cubicBezTo>
                    <a:cubicBezTo>
                      <a:pt x="155" y="62"/>
                      <a:pt x="98" y="89"/>
                      <a:pt x="70" y="91"/>
                    </a:cubicBezTo>
                    <a:cubicBezTo>
                      <a:pt x="70" y="91"/>
                      <a:pt x="134" y="93"/>
                      <a:pt x="160" y="75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8" name="Freeform 44">
                <a:extLst>
                  <a:ext uri="{FF2B5EF4-FFF2-40B4-BE49-F238E27FC236}">
                    <a16:creationId xmlns:a16="http://schemas.microsoft.com/office/drawing/2014/main" id="{9BF49D5C-F547-478A-96E2-945C4DB071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14901" y="3429001"/>
                <a:ext cx="479425" cy="508000"/>
              </a:xfrm>
              <a:custGeom>
                <a:avLst/>
                <a:gdLst>
                  <a:gd name="T0" fmla="*/ 1 w 115"/>
                  <a:gd name="T1" fmla="*/ 39 h 122"/>
                  <a:gd name="T2" fmla="*/ 115 w 115"/>
                  <a:gd name="T3" fmla="*/ 62 h 122"/>
                  <a:gd name="T4" fmla="*/ 0 w 115"/>
                  <a:gd name="T5" fmla="*/ 49 h 122"/>
                  <a:gd name="T6" fmla="*/ 63 w 115"/>
                  <a:gd name="T7" fmla="*/ 57 h 122"/>
                  <a:gd name="T8" fmla="*/ 1 w 115"/>
                  <a:gd name="T9" fmla="*/ 39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" h="122">
                    <a:moveTo>
                      <a:pt x="1" y="39"/>
                    </a:moveTo>
                    <a:cubicBezTo>
                      <a:pt x="1" y="39"/>
                      <a:pt x="54" y="0"/>
                      <a:pt x="115" y="62"/>
                    </a:cubicBezTo>
                    <a:cubicBezTo>
                      <a:pt x="115" y="62"/>
                      <a:pt x="49" y="122"/>
                      <a:pt x="0" y="49"/>
                    </a:cubicBezTo>
                    <a:cubicBezTo>
                      <a:pt x="0" y="49"/>
                      <a:pt x="44" y="50"/>
                      <a:pt x="63" y="57"/>
                    </a:cubicBezTo>
                    <a:cubicBezTo>
                      <a:pt x="63" y="57"/>
                      <a:pt x="23" y="36"/>
                      <a:pt x="1" y="39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9" name="Freeform 45">
                <a:extLst>
                  <a:ext uri="{FF2B5EF4-FFF2-40B4-BE49-F238E27FC236}">
                    <a16:creationId xmlns:a16="http://schemas.microsoft.com/office/drawing/2014/main" id="{EA537F6A-63E1-4201-B023-B5A4F8B786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60901" y="2797176"/>
                <a:ext cx="846138" cy="806450"/>
              </a:xfrm>
              <a:custGeom>
                <a:avLst/>
                <a:gdLst>
                  <a:gd name="T0" fmla="*/ 0 w 203"/>
                  <a:gd name="T1" fmla="*/ 152 h 194"/>
                  <a:gd name="T2" fmla="*/ 203 w 203"/>
                  <a:gd name="T3" fmla="*/ 0 h 194"/>
                  <a:gd name="T4" fmla="*/ 16 w 203"/>
                  <a:gd name="T5" fmla="*/ 167 h 194"/>
                  <a:gd name="T6" fmla="*/ 119 w 203"/>
                  <a:gd name="T7" fmla="*/ 78 h 194"/>
                  <a:gd name="T8" fmla="*/ 0 w 203"/>
                  <a:gd name="T9" fmla="*/ 152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3" h="194">
                    <a:moveTo>
                      <a:pt x="0" y="152"/>
                    </a:moveTo>
                    <a:cubicBezTo>
                      <a:pt x="0" y="152"/>
                      <a:pt x="15" y="9"/>
                      <a:pt x="203" y="0"/>
                    </a:cubicBezTo>
                    <a:cubicBezTo>
                      <a:pt x="203" y="0"/>
                      <a:pt x="203" y="194"/>
                      <a:pt x="16" y="167"/>
                    </a:cubicBezTo>
                    <a:cubicBezTo>
                      <a:pt x="16" y="167"/>
                      <a:pt x="80" y="96"/>
                      <a:pt x="119" y="78"/>
                    </a:cubicBezTo>
                    <a:cubicBezTo>
                      <a:pt x="119" y="78"/>
                      <a:pt x="28" y="112"/>
                      <a:pt x="0" y="152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73" name="Freeform 46">
              <a:extLst>
                <a:ext uri="{FF2B5EF4-FFF2-40B4-BE49-F238E27FC236}">
                  <a16:creationId xmlns:a16="http://schemas.microsoft.com/office/drawing/2014/main" id="{DF6FAFFE-ADBE-44EC-89B2-21AA32E32BC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9576" y="3351213"/>
              <a:ext cx="679450" cy="1101725"/>
            </a:xfrm>
            <a:custGeom>
              <a:avLst/>
              <a:gdLst>
                <a:gd name="T0" fmla="*/ 129 w 163"/>
                <a:gd name="T1" fmla="*/ 265 h 265"/>
                <a:gd name="T2" fmla="*/ 123 w 163"/>
                <a:gd name="T3" fmla="*/ 118 h 265"/>
                <a:gd name="T4" fmla="*/ 161 w 163"/>
                <a:gd name="T5" fmla="*/ 42 h 265"/>
                <a:gd name="T6" fmla="*/ 143 w 163"/>
                <a:gd name="T7" fmla="*/ 45 h 265"/>
                <a:gd name="T8" fmla="*/ 108 w 163"/>
                <a:gd name="T9" fmla="*/ 67 h 265"/>
                <a:gd name="T10" fmla="*/ 80 w 163"/>
                <a:gd name="T11" fmla="*/ 6 h 265"/>
                <a:gd name="T12" fmla="*/ 77 w 163"/>
                <a:gd name="T13" fmla="*/ 46 h 265"/>
                <a:gd name="T14" fmla="*/ 48 w 163"/>
                <a:gd name="T15" fmla="*/ 30 h 265"/>
                <a:gd name="T16" fmla="*/ 27 w 163"/>
                <a:gd name="T17" fmla="*/ 15 h 265"/>
                <a:gd name="T18" fmla="*/ 51 w 163"/>
                <a:gd name="T19" fmla="*/ 67 h 265"/>
                <a:gd name="T20" fmla="*/ 10 w 163"/>
                <a:gd name="T21" fmla="*/ 32 h 265"/>
                <a:gd name="T22" fmla="*/ 9 w 163"/>
                <a:gd name="T23" fmla="*/ 48 h 265"/>
                <a:gd name="T24" fmla="*/ 42 w 163"/>
                <a:gd name="T25" fmla="*/ 83 h 265"/>
                <a:gd name="T26" fmla="*/ 10 w 163"/>
                <a:gd name="T27" fmla="*/ 68 h 265"/>
                <a:gd name="T28" fmla="*/ 19 w 163"/>
                <a:gd name="T29" fmla="*/ 87 h 265"/>
                <a:gd name="T30" fmla="*/ 70 w 163"/>
                <a:gd name="T31" fmla="*/ 143 h 265"/>
                <a:gd name="T32" fmla="*/ 61 w 163"/>
                <a:gd name="T33" fmla="*/ 265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3" h="265">
                  <a:moveTo>
                    <a:pt x="129" y="265"/>
                  </a:moveTo>
                  <a:cubicBezTo>
                    <a:pt x="129" y="265"/>
                    <a:pt x="106" y="173"/>
                    <a:pt x="123" y="118"/>
                  </a:cubicBezTo>
                  <a:cubicBezTo>
                    <a:pt x="139" y="62"/>
                    <a:pt x="163" y="51"/>
                    <a:pt x="161" y="42"/>
                  </a:cubicBezTo>
                  <a:cubicBezTo>
                    <a:pt x="159" y="34"/>
                    <a:pt x="147" y="38"/>
                    <a:pt x="143" y="45"/>
                  </a:cubicBezTo>
                  <a:cubicBezTo>
                    <a:pt x="139" y="53"/>
                    <a:pt x="122" y="70"/>
                    <a:pt x="108" y="67"/>
                  </a:cubicBezTo>
                  <a:cubicBezTo>
                    <a:pt x="94" y="64"/>
                    <a:pt x="91" y="11"/>
                    <a:pt x="80" y="6"/>
                  </a:cubicBezTo>
                  <a:cubicBezTo>
                    <a:pt x="70" y="0"/>
                    <a:pt x="73" y="25"/>
                    <a:pt x="77" y="46"/>
                  </a:cubicBezTo>
                  <a:cubicBezTo>
                    <a:pt x="80" y="67"/>
                    <a:pt x="60" y="55"/>
                    <a:pt x="48" y="30"/>
                  </a:cubicBezTo>
                  <a:cubicBezTo>
                    <a:pt x="36" y="4"/>
                    <a:pt x="28" y="12"/>
                    <a:pt x="27" y="15"/>
                  </a:cubicBezTo>
                  <a:cubicBezTo>
                    <a:pt x="25" y="19"/>
                    <a:pt x="54" y="65"/>
                    <a:pt x="51" y="67"/>
                  </a:cubicBezTo>
                  <a:cubicBezTo>
                    <a:pt x="49" y="69"/>
                    <a:pt x="13" y="31"/>
                    <a:pt x="10" y="32"/>
                  </a:cubicBezTo>
                  <a:cubicBezTo>
                    <a:pt x="6" y="33"/>
                    <a:pt x="0" y="36"/>
                    <a:pt x="9" y="48"/>
                  </a:cubicBezTo>
                  <a:cubicBezTo>
                    <a:pt x="17" y="60"/>
                    <a:pt x="44" y="80"/>
                    <a:pt x="42" y="83"/>
                  </a:cubicBezTo>
                  <a:cubicBezTo>
                    <a:pt x="40" y="87"/>
                    <a:pt x="18" y="68"/>
                    <a:pt x="10" y="68"/>
                  </a:cubicBezTo>
                  <a:cubicBezTo>
                    <a:pt x="1" y="67"/>
                    <a:pt x="5" y="78"/>
                    <a:pt x="19" y="87"/>
                  </a:cubicBezTo>
                  <a:cubicBezTo>
                    <a:pt x="34" y="97"/>
                    <a:pt x="70" y="107"/>
                    <a:pt x="70" y="143"/>
                  </a:cubicBezTo>
                  <a:cubicBezTo>
                    <a:pt x="71" y="179"/>
                    <a:pt x="61" y="265"/>
                    <a:pt x="61" y="265"/>
                  </a:cubicBezTo>
                </a:path>
              </a:pathLst>
            </a:custGeom>
            <a:solidFill>
              <a:srgbClr val="A277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Freeform 47">
              <a:extLst>
                <a:ext uri="{FF2B5EF4-FFF2-40B4-BE49-F238E27FC236}">
                  <a16:creationId xmlns:a16="http://schemas.microsoft.com/office/drawing/2014/main" id="{89FD5A3E-05C6-401A-8675-4D51ED3828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0138" y="4127501"/>
              <a:ext cx="1958975" cy="466725"/>
            </a:xfrm>
            <a:custGeom>
              <a:avLst/>
              <a:gdLst>
                <a:gd name="T0" fmla="*/ 470 w 470"/>
                <a:gd name="T1" fmla="*/ 98 h 112"/>
                <a:gd name="T2" fmla="*/ 0 w 470"/>
                <a:gd name="T3" fmla="*/ 112 h 112"/>
                <a:gd name="T4" fmla="*/ 470 w 470"/>
                <a:gd name="T5" fmla="*/ 9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0" h="112">
                  <a:moveTo>
                    <a:pt x="470" y="98"/>
                  </a:moveTo>
                  <a:cubicBezTo>
                    <a:pt x="470" y="98"/>
                    <a:pt x="177" y="57"/>
                    <a:pt x="0" y="112"/>
                  </a:cubicBezTo>
                  <a:cubicBezTo>
                    <a:pt x="0" y="112"/>
                    <a:pt x="197" y="0"/>
                    <a:pt x="470" y="98"/>
                  </a:cubicBezTo>
                  <a:close/>
                </a:path>
              </a:pathLst>
            </a:custGeom>
            <a:solidFill>
              <a:srgbClr val="A277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80" name="Rectangle 179">
            <a:extLst>
              <a:ext uri="{FF2B5EF4-FFF2-40B4-BE49-F238E27FC236}">
                <a16:creationId xmlns:a16="http://schemas.microsoft.com/office/drawing/2014/main" id="{B5D3CFAC-E4E2-4AED-A66A-3B27014F8151}"/>
              </a:ext>
            </a:extLst>
          </p:cNvPr>
          <p:cNvSpPr/>
          <p:nvPr/>
        </p:nvSpPr>
        <p:spPr>
          <a:xfrm>
            <a:off x="1790453" y="5385251"/>
            <a:ext cx="8611095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book. It has survived not only five centuries</a:t>
            </a:r>
          </a:p>
        </p:txBody>
      </p:sp>
    </p:spTree>
    <p:extLst>
      <p:ext uri="{BB962C8B-B14F-4D97-AF65-F5344CB8AC3E}">
        <p14:creationId xmlns:p14="http://schemas.microsoft.com/office/powerpoint/2010/main" val="32784434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 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/>
              <a:t>Our Information</a:t>
            </a:r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4AE8C8A5-CFB0-4596-AAF1-886A69BBF12B}"/>
              </a:ext>
            </a:extLst>
          </p:cNvPr>
          <p:cNvGrpSpPr/>
          <p:nvPr/>
        </p:nvGrpSpPr>
        <p:grpSpPr>
          <a:xfrm>
            <a:off x="838200" y="2197124"/>
            <a:ext cx="10515600" cy="3896512"/>
            <a:chOff x="838200" y="2143852"/>
            <a:chExt cx="10515600" cy="3896512"/>
          </a:xfrm>
        </p:grpSpPr>
        <p:graphicFrame>
          <p:nvGraphicFramePr>
            <p:cNvPr id="293" name="Chart 292">
              <a:extLst>
                <a:ext uri="{FF2B5EF4-FFF2-40B4-BE49-F238E27FC236}">
                  <a16:creationId xmlns:a16="http://schemas.microsoft.com/office/drawing/2014/main" id="{BD513924-01B5-4581-B7AA-4385B53CD4FC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557557524"/>
                </p:ext>
              </p:extLst>
            </p:nvPr>
          </p:nvGraphicFramePr>
          <p:xfrm>
            <a:off x="838200" y="2143852"/>
            <a:ext cx="6345702" cy="389651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866645ED-3B97-4731-A651-F35F8733177B}"/>
                </a:ext>
              </a:extLst>
            </p:cNvPr>
            <p:cNvSpPr/>
            <p:nvPr/>
          </p:nvSpPr>
          <p:spPr>
            <a:xfrm>
              <a:off x="7553739" y="2143852"/>
              <a:ext cx="3800061" cy="3579085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87F24112-57DA-4179-91B9-86CC4924C8B5}"/>
                </a:ext>
              </a:extLst>
            </p:cNvPr>
            <p:cNvGrpSpPr/>
            <p:nvPr/>
          </p:nvGrpSpPr>
          <p:grpSpPr>
            <a:xfrm>
              <a:off x="8014743" y="2599984"/>
              <a:ext cx="2878053" cy="2666820"/>
              <a:chOff x="7731890" y="2401760"/>
              <a:chExt cx="2878053" cy="2666820"/>
            </a:xfrm>
          </p:grpSpPr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394EBE62-9A37-49A6-9109-50D07EAF6F79}"/>
                  </a:ext>
                </a:extLst>
              </p:cNvPr>
              <p:cNvSpPr/>
              <p:nvPr/>
            </p:nvSpPr>
            <p:spPr>
              <a:xfrm>
                <a:off x="7731890" y="2401760"/>
                <a:ext cx="2212465" cy="55399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3000" b="1" dirty="0">
                    <a:latin typeface="Roboto" panose="02000000000000000000" pitchFamily="2" charset="0"/>
                    <a:ea typeface="Roboto" panose="02000000000000000000" pitchFamily="2" charset="0"/>
                  </a:rPr>
                  <a:t>Information</a:t>
                </a:r>
                <a:endParaRPr lang="en-US" sz="3000" dirty="0">
                  <a:latin typeface="Roboto" panose="02000000000000000000" pitchFamily="2" charset="0"/>
                  <a:ea typeface="Roboto" panose="02000000000000000000" pitchFamily="2" charset="0"/>
                </a:endParaRPr>
              </a:p>
            </p:txBody>
          </p:sp>
          <p:sp>
            <p:nvSpPr>
              <p:cNvPr id="425" name="Rectangle 424">
                <a:extLst>
                  <a:ext uri="{FF2B5EF4-FFF2-40B4-BE49-F238E27FC236}">
                    <a16:creationId xmlns:a16="http://schemas.microsoft.com/office/drawing/2014/main" id="{36EFA6A6-592E-416C-A630-7CC3DA39BE7A}"/>
                  </a:ext>
                </a:extLst>
              </p:cNvPr>
              <p:cNvSpPr/>
              <p:nvPr/>
            </p:nvSpPr>
            <p:spPr>
              <a:xfrm>
                <a:off x="7731890" y="2955758"/>
                <a:ext cx="2878053" cy="211282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ts val="2000"/>
                  </a:lnSpc>
                </a:pPr>
                <a:r>
                  <a:rPr lang="en-US" sz="1200" b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Lorem Ipsum</a:t>
                </a: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 is simply dummy text of the printing and typesetting industry. Lorem Ipsum has been the industry's standard dummy text ever since the 1500s, when an unknown printer took a galley of type and scrambled it to make a type specimen book. It has survived not only five centuries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426186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Rectangle 292">
            <a:extLst>
              <a:ext uri="{FF2B5EF4-FFF2-40B4-BE49-F238E27FC236}">
                <a16:creationId xmlns:a16="http://schemas.microsoft.com/office/drawing/2014/main" id="{204F0DEF-826A-4908-B132-226308D8008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232FBFEB-E6EE-4809-BFA1-1E4D6A409235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 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A93014B-6255-4237-A35B-3F94E659529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/>
              <a:t>Our Information</a:t>
            </a:r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D9E378FB-BE52-4C57-AC1B-2D3FDC0D8965}"/>
              </a:ext>
            </a:extLst>
          </p:cNvPr>
          <p:cNvSpPr/>
          <p:nvPr/>
        </p:nvSpPr>
        <p:spPr>
          <a:xfrm>
            <a:off x="3758898" y="1680715"/>
            <a:ext cx="2677934" cy="2677934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FDB4A37F-5ECC-4BDD-A223-7CBEED7B9657}"/>
              </a:ext>
            </a:extLst>
          </p:cNvPr>
          <p:cNvSpPr/>
          <p:nvPr/>
        </p:nvSpPr>
        <p:spPr>
          <a:xfrm>
            <a:off x="5850542" y="1871630"/>
            <a:ext cx="2244592" cy="2244591"/>
          </a:xfrm>
          <a:prstGeom prst="ellipse">
            <a:avLst/>
          </a:prstGeom>
          <a:solidFill>
            <a:schemeClr val="accent4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ardrop 56">
            <a:extLst>
              <a:ext uri="{FF2B5EF4-FFF2-40B4-BE49-F238E27FC236}">
                <a16:creationId xmlns:a16="http://schemas.microsoft.com/office/drawing/2014/main" id="{534CC5FD-7B73-435F-9595-46DB55EB1E20}"/>
              </a:ext>
            </a:extLst>
          </p:cNvPr>
          <p:cNvSpPr/>
          <p:nvPr/>
        </p:nvSpPr>
        <p:spPr>
          <a:xfrm rot="13500000">
            <a:off x="2003017" y="1903910"/>
            <a:ext cx="2347913" cy="2347913"/>
          </a:xfrm>
          <a:prstGeom prst="teardrop">
            <a:avLst/>
          </a:prstGeom>
          <a:solidFill>
            <a:schemeClr val="accent1">
              <a:lumMod val="75000"/>
              <a:lumOff val="25000"/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ardrop 57">
            <a:extLst>
              <a:ext uri="{FF2B5EF4-FFF2-40B4-BE49-F238E27FC236}">
                <a16:creationId xmlns:a16="http://schemas.microsoft.com/office/drawing/2014/main" id="{A43F5A7E-7C56-483E-9DEC-CC28E21081A8}"/>
              </a:ext>
            </a:extLst>
          </p:cNvPr>
          <p:cNvSpPr/>
          <p:nvPr/>
        </p:nvSpPr>
        <p:spPr>
          <a:xfrm rot="2700000">
            <a:off x="7841070" y="1903909"/>
            <a:ext cx="2347913" cy="2347913"/>
          </a:xfrm>
          <a:prstGeom prst="teardrop">
            <a:avLst/>
          </a:prstGeom>
          <a:solidFill>
            <a:schemeClr val="accent3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Freeform 33">
            <a:extLst>
              <a:ext uri="{FF2B5EF4-FFF2-40B4-BE49-F238E27FC236}">
                <a16:creationId xmlns:a16="http://schemas.microsoft.com/office/drawing/2014/main" id="{1114513C-C031-4289-940E-7870FAA9BE23}"/>
              </a:ext>
            </a:extLst>
          </p:cNvPr>
          <p:cNvSpPr>
            <a:spLocks noEditPoints="1"/>
          </p:cNvSpPr>
          <p:nvPr/>
        </p:nvSpPr>
        <p:spPr bwMode="auto">
          <a:xfrm>
            <a:off x="6596601" y="2621656"/>
            <a:ext cx="752475" cy="744538"/>
          </a:xfrm>
          <a:custGeom>
            <a:avLst/>
            <a:gdLst>
              <a:gd name="T0" fmla="*/ 123 w 140"/>
              <a:gd name="T1" fmla="*/ 45 h 139"/>
              <a:gd name="T2" fmla="*/ 62 w 140"/>
              <a:gd name="T3" fmla="*/ 38 h 139"/>
              <a:gd name="T4" fmla="*/ 86 w 140"/>
              <a:gd name="T5" fmla="*/ 20 h 139"/>
              <a:gd name="T6" fmla="*/ 93 w 140"/>
              <a:gd name="T7" fmla="*/ 3 h 139"/>
              <a:gd name="T8" fmla="*/ 79 w 140"/>
              <a:gd name="T9" fmla="*/ 3 h 139"/>
              <a:gd name="T10" fmla="*/ 53 w 140"/>
              <a:gd name="T11" fmla="*/ 40 h 139"/>
              <a:gd name="T12" fmla="*/ 36 w 140"/>
              <a:gd name="T13" fmla="*/ 48 h 139"/>
              <a:gd name="T14" fmla="*/ 16 w 140"/>
              <a:gd name="T15" fmla="*/ 77 h 139"/>
              <a:gd name="T16" fmla="*/ 4 w 140"/>
              <a:gd name="T17" fmla="*/ 78 h 139"/>
              <a:gd name="T18" fmla="*/ 11 w 140"/>
              <a:gd name="T19" fmla="*/ 95 h 139"/>
              <a:gd name="T20" fmla="*/ 20 w 140"/>
              <a:gd name="T21" fmla="*/ 80 h 139"/>
              <a:gd name="T22" fmla="*/ 46 w 140"/>
              <a:gd name="T23" fmla="*/ 122 h 139"/>
              <a:gd name="T24" fmla="*/ 54 w 140"/>
              <a:gd name="T25" fmla="*/ 139 h 139"/>
              <a:gd name="T26" fmla="*/ 54 w 140"/>
              <a:gd name="T27" fmla="*/ 114 h 139"/>
              <a:gd name="T28" fmla="*/ 47 w 140"/>
              <a:gd name="T29" fmla="*/ 58 h 139"/>
              <a:gd name="T30" fmla="*/ 61 w 140"/>
              <a:gd name="T31" fmla="*/ 48 h 139"/>
              <a:gd name="T32" fmla="*/ 87 w 140"/>
              <a:gd name="T33" fmla="*/ 37 h 139"/>
              <a:gd name="T34" fmla="*/ 115 w 140"/>
              <a:gd name="T35" fmla="*/ 53 h 139"/>
              <a:gd name="T36" fmla="*/ 140 w 140"/>
              <a:gd name="T37" fmla="*/ 53 h 139"/>
              <a:gd name="T38" fmla="*/ 59 w 140"/>
              <a:gd name="T39" fmla="*/ 126 h 139"/>
              <a:gd name="T40" fmla="*/ 49 w 140"/>
              <a:gd name="T41" fmla="*/ 126 h 139"/>
              <a:gd name="T42" fmla="*/ 59 w 140"/>
              <a:gd name="T43" fmla="*/ 126 h 139"/>
              <a:gd name="T44" fmla="*/ 86 w 140"/>
              <a:gd name="T45" fmla="*/ 5 h 139"/>
              <a:gd name="T46" fmla="*/ 90 w 140"/>
              <a:gd name="T47" fmla="*/ 14 h 139"/>
              <a:gd name="T48" fmla="*/ 83 w 140"/>
              <a:gd name="T49" fmla="*/ 14 h 139"/>
              <a:gd name="T50" fmla="*/ 15 w 140"/>
              <a:gd name="T51" fmla="*/ 89 h 139"/>
              <a:gd name="T52" fmla="*/ 8 w 140"/>
              <a:gd name="T53" fmla="*/ 89 h 139"/>
              <a:gd name="T54" fmla="*/ 8 w 140"/>
              <a:gd name="T55" fmla="*/ 82 h 139"/>
              <a:gd name="T56" fmla="*/ 15 w 140"/>
              <a:gd name="T57" fmla="*/ 82 h 139"/>
              <a:gd name="T58" fmla="*/ 49 w 140"/>
              <a:gd name="T59" fmla="*/ 53 h 139"/>
              <a:gd name="T60" fmla="*/ 49 w 140"/>
              <a:gd name="T61" fmla="*/ 42 h 139"/>
              <a:gd name="T62" fmla="*/ 49 w 140"/>
              <a:gd name="T63" fmla="*/ 53 h 139"/>
              <a:gd name="T64" fmla="*/ 122 w 140"/>
              <a:gd name="T65" fmla="*/ 53 h 139"/>
              <a:gd name="T66" fmla="*/ 133 w 140"/>
              <a:gd name="T67" fmla="*/ 53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40" h="139">
                <a:moveTo>
                  <a:pt x="127" y="41"/>
                </a:moveTo>
                <a:cubicBezTo>
                  <a:pt x="123" y="45"/>
                  <a:pt x="123" y="45"/>
                  <a:pt x="123" y="45"/>
                </a:cubicBezTo>
                <a:cubicBezTo>
                  <a:pt x="113" y="37"/>
                  <a:pt x="100" y="32"/>
                  <a:pt x="87" y="32"/>
                </a:cubicBezTo>
                <a:cubicBezTo>
                  <a:pt x="78" y="32"/>
                  <a:pt x="70" y="34"/>
                  <a:pt x="62" y="38"/>
                </a:cubicBezTo>
                <a:cubicBezTo>
                  <a:pt x="81" y="19"/>
                  <a:pt x="81" y="19"/>
                  <a:pt x="81" y="19"/>
                </a:cubicBezTo>
                <a:cubicBezTo>
                  <a:pt x="83" y="20"/>
                  <a:pt x="84" y="20"/>
                  <a:pt x="86" y="20"/>
                </a:cubicBezTo>
                <a:cubicBezTo>
                  <a:pt x="89" y="20"/>
                  <a:pt x="91" y="19"/>
                  <a:pt x="93" y="17"/>
                </a:cubicBezTo>
                <a:cubicBezTo>
                  <a:pt x="97" y="13"/>
                  <a:pt x="97" y="7"/>
                  <a:pt x="93" y="3"/>
                </a:cubicBezTo>
                <a:cubicBezTo>
                  <a:pt x="91" y="1"/>
                  <a:pt x="89" y="0"/>
                  <a:pt x="86" y="0"/>
                </a:cubicBezTo>
                <a:cubicBezTo>
                  <a:pt x="84" y="0"/>
                  <a:pt x="81" y="1"/>
                  <a:pt x="79" y="3"/>
                </a:cubicBezTo>
                <a:cubicBezTo>
                  <a:pt x="76" y="6"/>
                  <a:pt x="75" y="12"/>
                  <a:pt x="78" y="15"/>
                </a:cubicBezTo>
                <a:cubicBezTo>
                  <a:pt x="53" y="40"/>
                  <a:pt x="53" y="40"/>
                  <a:pt x="53" y="40"/>
                </a:cubicBezTo>
                <a:cubicBezTo>
                  <a:pt x="49" y="35"/>
                  <a:pt x="49" y="35"/>
                  <a:pt x="49" y="35"/>
                </a:cubicBezTo>
                <a:cubicBezTo>
                  <a:pt x="36" y="48"/>
                  <a:pt x="36" y="48"/>
                  <a:pt x="36" y="48"/>
                </a:cubicBezTo>
                <a:cubicBezTo>
                  <a:pt x="41" y="52"/>
                  <a:pt x="41" y="52"/>
                  <a:pt x="41" y="52"/>
                </a:cubicBezTo>
                <a:cubicBezTo>
                  <a:pt x="16" y="77"/>
                  <a:pt x="16" y="77"/>
                  <a:pt x="16" y="77"/>
                </a:cubicBezTo>
                <a:cubicBezTo>
                  <a:pt x="15" y="76"/>
                  <a:pt x="13" y="75"/>
                  <a:pt x="11" y="75"/>
                </a:cubicBezTo>
                <a:cubicBezTo>
                  <a:pt x="9" y="75"/>
                  <a:pt x="6" y="76"/>
                  <a:pt x="4" y="78"/>
                </a:cubicBezTo>
                <a:cubicBezTo>
                  <a:pt x="0" y="82"/>
                  <a:pt x="0" y="88"/>
                  <a:pt x="4" y="92"/>
                </a:cubicBezTo>
                <a:cubicBezTo>
                  <a:pt x="6" y="94"/>
                  <a:pt x="9" y="95"/>
                  <a:pt x="11" y="95"/>
                </a:cubicBezTo>
                <a:cubicBezTo>
                  <a:pt x="14" y="95"/>
                  <a:pt x="16" y="94"/>
                  <a:pt x="18" y="92"/>
                </a:cubicBezTo>
                <a:cubicBezTo>
                  <a:pt x="22" y="89"/>
                  <a:pt x="22" y="84"/>
                  <a:pt x="20" y="80"/>
                </a:cubicBezTo>
                <a:cubicBezTo>
                  <a:pt x="39" y="61"/>
                  <a:pt x="39" y="61"/>
                  <a:pt x="39" y="61"/>
                </a:cubicBezTo>
                <a:cubicBezTo>
                  <a:pt x="29" y="80"/>
                  <a:pt x="31" y="105"/>
                  <a:pt x="46" y="122"/>
                </a:cubicBezTo>
                <a:cubicBezTo>
                  <a:pt x="42" y="126"/>
                  <a:pt x="42" y="126"/>
                  <a:pt x="42" y="126"/>
                </a:cubicBezTo>
                <a:cubicBezTo>
                  <a:pt x="54" y="139"/>
                  <a:pt x="54" y="139"/>
                  <a:pt x="54" y="139"/>
                </a:cubicBezTo>
                <a:cubicBezTo>
                  <a:pt x="66" y="126"/>
                  <a:pt x="66" y="126"/>
                  <a:pt x="66" y="126"/>
                </a:cubicBezTo>
                <a:cubicBezTo>
                  <a:pt x="54" y="114"/>
                  <a:pt x="54" y="114"/>
                  <a:pt x="54" y="114"/>
                </a:cubicBezTo>
                <a:cubicBezTo>
                  <a:pt x="50" y="118"/>
                  <a:pt x="50" y="118"/>
                  <a:pt x="50" y="118"/>
                </a:cubicBezTo>
                <a:cubicBezTo>
                  <a:pt x="35" y="101"/>
                  <a:pt x="34" y="76"/>
                  <a:pt x="47" y="58"/>
                </a:cubicBezTo>
                <a:cubicBezTo>
                  <a:pt x="49" y="60"/>
                  <a:pt x="49" y="60"/>
                  <a:pt x="49" y="60"/>
                </a:cubicBezTo>
                <a:cubicBezTo>
                  <a:pt x="61" y="48"/>
                  <a:pt x="61" y="48"/>
                  <a:pt x="61" y="48"/>
                </a:cubicBezTo>
                <a:cubicBezTo>
                  <a:pt x="59" y="46"/>
                  <a:pt x="59" y="46"/>
                  <a:pt x="59" y="46"/>
                </a:cubicBezTo>
                <a:cubicBezTo>
                  <a:pt x="67" y="40"/>
                  <a:pt x="77" y="37"/>
                  <a:pt x="87" y="37"/>
                </a:cubicBezTo>
                <a:cubicBezTo>
                  <a:pt x="99" y="37"/>
                  <a:pt x="110" y="41"/>
                  <a:pt x="119" y="49"/>
                </a:cubicBezTo>
                <a:cubicBezTo>
                  <a:pt x="115" y="53"/>
                  <a:pt x="115" y="53"/>
                  <a:pt x="115" y="53"/>
                </a:cubicBezTo>
                <a:cubicBezTo>
                  <a:pt x="127" y="66"/>
                  <a:pt x="127" y="66"/>
                  <a:pt x="127" y="66"/>
                </a:cubicBezTo>
                <a:cubicBezTo>
                  <a:pt x="140" y="53"/>
                  <a:pt x="140" y="53"/>
                  <a:pt x="140" y="53"/>
                </a:cubicBezTo>
                <a:lnTo>
                  <a:pt x="127" y="41"/>
                </a:lnTo>
                <a:close/>
                <a:moveTo>
                  <a:pt x="59" y="126"/>
                </a:moveTo>
                <a:cubicBezTo>
                  <a:pt x="54" y="132"/>
                  <a:pt x="54" y="132"/>
                  <a:pt x="54" y="132"/>
                </a:cubicBezTo>
                <a:cubicBezTo>
                  <a:pt x="49" y="126"/>
                  <a:pt x="49" y="126"/>
                  <a:pt x="49" y="126"/>
                </a:cubicBezTo>
                <a:cubicBezTo>
                  <a:pt x="54" y="121"/>
                  <a:pt x="54" y="121"/>
                  <a:pt x="54" y="121"/>
                </a:cubicBezTo>
                <a:lnTo>
                  <a:pt x="59" y="126"/>
                </a:lnTo>
                <a:close/>
                <a:moveTo>
                  <a:pt x="83" y="7"/>
                </a:moveTo>
                <a:cubicBezTo>
                  <a:pt x="84" y="6"/>
                  <a:pt x="85" y="5"/>
                  <a:pt x="86" y="5"/>
                </a:cubicBezTo>
                <a:cubicBezTo>
                  <a:pt x="88" y="5"/>
                  <a:pt x="89" y="6"/>
                  <a:pt x="90" y="7"/>
                </a:cubicBezTo>
                <a:cubicBezTo>
                  <a:pt x="92" y="9"/>
                  <a:pt x="92" y="12"/>
                  <a:pt x="90" y="14"/>
                </a:cubicBezTo>
                <a:cubicBezTo>
                  <a:pt x="89" y="15"/>
                  <a:pt x="88" y="15"/>
                  <a:pt x="86" y="15"/>
                </a:cubicBezTo>
                <a:cubicBezTo>
                  <a:pt x="85" y="15"/>
                  <a:pt x="84" y="15"/>
                  <a:pt x="83" y="14"/>
                </a:cubicBezTo>
                <a:cubicBezTo>
                  <a:pt x="81" y="12"/>
                  <a:pt x="81" y="9"/>
                  <a:pt x="83" y="7"/>
                </a:cubicBezTo>
                <a:close/>
                <a:moveTo>
                  <a:pt x="15" y="89"/>
                </a:moveTo>
                <a:cubicBezTo>
                  <a:pt x="14" y="90"/>
                  <a:pt x="13" y="90"/>
                  <a:pt x="11" y="90"/>
                </a:cubicBezTo>
                <a:cubicBezTo>
                  <a:pt x="10" y="90"/>
                  <a:pt x="9" y="90"/>
                  <a:pt x="8" y="89"/>
                </a:cubicBezTo>
                <a:cubicBezTo>
                  <a:pt x="7" y="88"/>
                  <a:pt x="6" y="87"/>
                  <a:pt x="6" y="85"/>
                </a:cubicBezTo>
                <a:cubicBezTo>
                  <a:pt x="6" y="84"/>
                  <a:pt x="7" y="83"/>
                  <a:pt x="8" y="82"/>
                </a:cubicBezTo>
                <a:cubicBezTo>
                  <a:pt x="9" y="81"/>
                  <a:pt x="10" y="80"/>
                  <a:pt x="11" y="80"/>
                </a:cubicBezTo>
                <a:cubicBezTo>
                  <a:pt x="13" y="80"/>
                  <a:pt x="14" y="81"/>
                  <a:pt x="15" y="82"/>
                </a:cubicBezTo>
                <a:cubicBezTo>
                  <a:pt x="17" y="84"/>
                  <a:pt x="17" y="87"/>
                  <a:pt x="15" y="89"/>
                </a:cubicBezTo>
                <a:close/>
                <a:moveTo>
                  <a:pt x="49" y="53"/>
                </a:moveTo>
                <a:cubicBezTo>
                  <a:pt x="43" y="48"/>
                  <a:pt x="43" y="48"/>
                  <a:pt x="43" y="48"/>
                </a:cubicBezTo>
                <a:cubicBezTo>
                  <a:pt x="49" y="42"/>
                  <a:pt x="49" y="42"/>
                  <a:pt x="49" y="42"/>
                </a:cubicBezTo>
                <a:cubicBezTo>
                  <a:pt x="54" y="48"/>
                  <a:pt x="54" y="48"/>
                  <a:pt x="54" y="48"/>
                </a:cubicBezTo>
                <a:lnTo>
                  <a:pt x="49" y="53"/>
                </a:lnTo>
                <a:close/>
                <a:moveTo>
                  <a:pt x="127" y="58"/>
                </a:moveTo>
                <a:cubicBezTo>
                  <a:pt x="122" y="53"/>
                  <a:pt x="122" y="53"/>
                  <a:pt x="122" y="53"/>
                </a:cubicBezTo>
                <a:cubicBezTo>
                  <a:pt x="127" y="48"/>
                  <a:pt x="127" y="48"/>
                  <a:pt x="127" y="48"/>
                </a:cubicBezTo>
                <a:cubicBezTo>
                  <a:pt x="133" y="53"/>
                  <a:pt x="133" y="53"/>
                  <a:pt x="133" y="53"/>
                </a:cubicBezTo>
                <a:lnTo>
                  <a:pt x="127" y="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Freeform 35">
            <a:extLst>
              <a:ext uri="{FF2B5EF4-FFF2-40B4-BE49-F238E27FC236}">
                <a16:creationId xmlns:a16="http://schemas.microsoft.com/office/drawing/2014/main" id="{87E6D414-66DC-47E1-8D41-D0FD9629544D}"/>
              </a:ext>
            </a:extLst>
          </p:cNvPr>
          <p:cNvSpPr>
            <a:spLocks noEditPoints="1"/>
          </p:cNvSpPr>
          <p:nvPr/>
        </p:nvSpPr>
        <p:spPr bwMode="auto">
          <a:xfrm>
            <a:off x="4729565" y="2650588"/>
            <a:ext cx="736600" cy="738188"/>
          </a:xfrm>
          <a:custGeom>
            <a:avLst/>
            <a:gdLst>
              <a:gd name="T0" fmla="*/ 137 w 137"/>
              <a:gd name="T1" fmla="*/ 78 h 138"/>
              <a:gd name="T2" fmla="*/ 118 w 137"/>
              <a:gd name="T3" fmla="*/ 58 h 138"/>
              <a:gd name="T4" fmla="*/ 122 w 137"/>
              <a:gd name="T5" fmla="*/ 27 h 138"/>
              <a:gd name="T6" fmla="*/ 96 w 137"/>
              <a:gd name="T7" fmla="*/ 26 h 138"/>
              <a:gd name="T8" fmla="*/ 78 w 137"/>
              <a:gd name="T9" fmla="*/ 0 h 138"/>
              <a:gd name="T10" fmla="*/ 57 w 137"/>
              <a:gd name="T11" fmla="*/ 20 h 138"/>
              <a:gd name="T12" fmla="*/ 26 w 137"/>
              <a:gd name="T13" fmla="*/ 15 h 138"/>
              <a:gd name="T14" fmla="*/ 26 w 137"/>
              <a:gd name="T15" fmla="*/ 42 h 138"/>
              <a:gd name="T16" fmla="*/ 0 w 137"/>
              <a:gd name="T17" fmla="*/ 60 h 138"/>
              <a:gd name="T18" fmla="*/ 19 w 137"/>
              <a:gd name="T19" fmla="*/ 80 h 138"/>
              <a:gd name="T20" fmla="*/ 15 w 137"/>
              <a:gd name="T21" fmla="*/ 111 h 138"/>
              <a:gd name="T22" fmla="*/ 41 w 137"/>
              <a:gd name="T23" fmla="*/ 111 h 138"/>
              <a:gd name="T24" fmla="*/ 59 w 137"/>
              <a:gd name="T25" fmla="*/ 138 h 138"/>
              <a:gd name="T26" fmla="*/ 80 w 137"/>
              <a:gd name="T27" fmla="*/ 118 h 138"/>
              <a:gd name="T28" fmla="*/ 111 w 137"/>
              <a:gd name="T29" fmla="*/ 122 h 138"/>
              <a:gd name="T30" fmla="*/ 111 w 137"/>
              <a:gd name="T31" fmla="*/ 96 h 138"/>
              <a:gd name="T32" fmla="*/ 132 w 137"/>
              <a:gd name="T33" fmla="*/ 64 h 138"/>
              <a:gd name="T34" fmla="*/ 117 w 137"/>
              <a:gd name="T35" fmla="*/ 75 h 138"/>
              <a:gd name="T36" fmla="*/ 117 w 137"/>
              <a:gd name="T37" fmla="*/ 63 h 138"/>
              <a:gd name="T38" fmla="*/ 110 w 137"/>
              <a:gd name="T39" fmla="*/ 22 h 138"/>
              <a:gd name="T40" fmla="*/ 107 w 137"/>
              <a:gd name="T41" fmla="*/ 38 h 138"/>
              <a:gd name="T42" fmla="*/ 110 w 137"/>
              <a:gd name="T43" fmla="*/ 22 h 138"/>
              <a:gd name="T44" fmla="*/ 73 w 137"/>
              <a:gd name="T45" fmla="*/ 5 h 138"/>
              <a:gd name="T46" fmla="*/ 68 w 137"/>
              <a:gd name="T47" fmla="*/ 19 h 138"/>
              <a:gd name="T48" fmla="*/ 64 w 137"/>
              <a:gd name="T49" fmla="*/ 5 h 138"/>
              <a:gd name="T50" fmla="*/ 27 w 137"/>
              <a:gd name="T51" fmla="*/ 22 h 138"/>
              <a:gd name="T52" fmla="*/ 34 w 137"/>
              <a:gd name="T53" fmla="*/ 34 h 138"/>
              <a:gd name="T54" fmla="*/ 21 w 137"/>
              <a:gd name="T55" fmla="*/ 27 h 138"/>
              <a:gd name="T56" fmla="*/ 5 w 137"/>
              <a:gd name="T57" fmla="*/ 64 h 138"/>
              <a:gd name="T58" fmla="*/ 19 w 137"/>
              <a:gd name="T59" fmla="*/ 69 h 138"/>
              <a:gd name="T60" fmla="*/ 5 w 137"/>
              <a:gd name="T61" fmla="*/ 74 h 138"/>
              <a:gd name="T62" fmla="*/ 22 w 137"/>
              <a:gd name="T63" fmla="*/ 110 h 138"/>
              <a:gd name="T64" fmla="*/ 38 w 137"/>
              <a:gd name="T65" fmla="*/ 108 h 138"/>
              <a:gd name="T66" fmla="*/ 73 w 137"/>
              <a:gd name="T67" fmla="*/ 133 h 138"/>
              <a:gd name="T68" fmla="*/ 62 w 137"/>
              <a:gd name="T69" fmla="*/ 118 h 138"/>
              <a:gd name="T70" fmla="*/ 68 w 137"/>
              <a:gd name="T71" fmla="*/ 118 h 138"/>
              <a:gd name="T72" fmla="*/ 75 w 137"/>
              <a:gd name="T73" fmla="*/ 118 h 138"/>
              <a:gd name="T74" fmla="*/ 68 w 137"/>
              <a:gd name="T75" fmla="*/ 113 h 138"/>
              <a:gd name="T76" fmla="*/ 37 w 137"/>
              <a:gd name="T77" fmla="*/ 37 h 138"/>
              <a:gd name="T78" fmla="*/ 68 w 137"/>
              <a:gd name="T79" fmla="*/ 24 h 138"/>
              <a:gd name="T80" fmla="*/ 100 w 137"/>
              <a:gd name="T81" fmla="*/ 100 h 138"/>
              <a:gd name="T82" fmla="*/ 116 w 137"/>
              <a:gd name="T83" fmla="*/ 110 h 138"/>
              <a:gd name="T84" fmla="*/ 99 w 137"/>
              <a:gd name="T85" fmla="*/ 108 h 138"/>
              <a:gd name="T86" fmla="*/ 108 w 137"/>
              <a:gd name="T87" fmla="*/ 99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37" h="138">
                <a:moveTo>
                  <a:pt x="118" y="80"/>
                </a:moveTo>
                <a:cubicBezTo>
                  <a:pt x="137" y="78"/>
                  <a:pt x="137" y="78"/>
                  <a:pt x="137" y="78"/>
                </a:cubicBezTo>
                <a:cubicBezTo>
                  <a:pt x="137" y="60"/>
                  <a:pt x="137" y="60"/>
                  <a:pt x="137" y="60"/>
                </a:cubicBezTo>
                <a:cubicBezTo>
                  <a:pt x="118" y="58"/>
                  <a:pt x="118" y="58"/>
                  <a:pt x="118" y="58"/>
                </a:cubicBezTo>
                <a:cubicBezTo>
                  <a:pt x="116" y="52"/>
                  <a:pt x="114" y="46"/>
                  <a:pt x="111" y="42"/>
                </a:cubicBezTo>
                <a:cubicBezTo>
                  <a:pt x="122" y="27"/>
                  <a:pt x="122" y="27"/>
                  <a:pt x="122" y="27"/>
                </a:cubicBezTo>
                <a:cubicBezTo>
                  <a:pt x="110" y="15"/>
                  <a:pt x="110" y="15"/>
                  <a:pt x="110" y="15"/>
                </a:cubicBezTo>
                <a:cubicBezTo>
                  <a:pt x="96" y="26"/>
                  <a:pt x="96" y="26"/>
                  <a:pt x="96" y="26"/>
                </a:cubicBezTo>
                <a:cubicBezTo>
                  <a:pt x="91" y="23"/>
                  <a:pt x="86" y="21"/>
                  <a:pt x="80" y="20"/>
                </a:cubicBezTo>
                <a:cubicBezTo>
                  <a:pt x="78" y="0"/>
                  <a:pt x="78" y="0"/>
                  <a:pt x="78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7" y="20"/>
                  <a:pt x="57" y="20"/>
                  <a:pt x="57" y="20"/>
                </a:cubicBezTo>
                <a:cubicBezTo>
                  <a:pt x="51" y="21"/>
                  <a:pt x="46" y="23"/>
                  <a:pt x="42" y="26"/>
                </a:cubicBezTo>
                <a:cubicBezTo>
                  <a:pt x="26" y="15"/>
                  <a:pt x="26" y="15"/>
                  <a:pt x="26" y="15"/>
                </a:cubicBezTo>
                <a:cubicBezTo>
                  <a:pt x="15" y="27"/>
                  <a:pt x="15" y="27"/>
                  <a:pt x="15" y="27"/>
                </a:cubicBezTo>
                <a:cubicBezTo>
                  <a:pt x="26" y="42"/>
                  <a:pt x="26" y="42"/>
                  <a:pt x="26" y="42"/>
                </a:cubicBezTo>
                <a:cubicBezTo>
                  <a:pt x="23" y="47"/>
                  <a:pt x="21" y="52"/>
                  <a:pt x="19" y="57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78"/>
                  <a:pt x="0" y="78"/>
                  <a:pt x="0" y="78"/>
                </a:cubicBezTo>
                <a:cubicBezTo>
                  <a:pt x="19" y="80"/>
                  <a:pt x="19" y="80"/>
                  <a:pt x="19" y="80"/>
                </a:cubicBezTo>
                <a:cubicBezTo>
                  <a:pt x="21" y="86"/>
                  <a:pt x="23" y="91"/>
                  <a:pt x="26" y="96"/>
                </a:cubicBezTo>
                <a:cubicBezTo>
                  <a:pt x="15" y="111"/>
                  <a:pt x="15" y="111"/>
                  <a:pt x="15" y="111"/>
                </a:cubicBezTo>
                <a:cubicBezTo>
                  <a:pt x="26" y="122"/>
                  <a:pt x="26" y="122"/>
                  <a:pt x="26" y="122"/>
                </a:cubicBezTo>
                <a:cubicBezTo>
                  <a:pt x="41" y="111"/>
                  <a:pt x="41" y="111"/>
                  <a:pt x="41" y="111"/>
                </a:cubicBezTo>
                <a:cubicBezTo>
                  <a:pt x="46" y="114"/>
                  <a:pt x="51" y="117"/>
                  <a:pt x="57" y="118"/>
                </a:cubicBezTo>
                <a:cubicBezTo>
                  <a:pt x="59" y="138"/>
                  <a:pt x="59" y="138"/>
                  <a:pt x="59" y="138"/>
                </a:cubicBezTo>
                <a:cubicBezTo>
                  <a:pt x="78" y="138"/>
                  <a:pt x="78" y="138"/>
                  <a:pt x="78" y="138"/>
                </a:cubicBezTo>
                <a:cubicBezTo>
                  <a:pt x="80" y="118"/>
                  <a:pt x="80" y="118"/>
                  <a:pt x="80" y="118"/>
                </a:cubicBezTo>
                <a:cubicBezTo>
                  <a:pt x="86" y="117"/>
                  <a:pt x="91" y="114"/>
                  <a:pt x="95" y="111"/>
                </a:cubicBezTo>
                <a:cubicBezTo>
                  <a:pt x="111" y="122"/>
                  <a:pt x="111" y="122"/>
                  <a:pt x="111" y="122"/>
                </a:cubicBezTo>
                <a:cubicBezTo>
                  <a:pt x="122" y="111"/>
                  <a:pt x="122" y="111"/>
                  <a:pt x="122" y="111"/>
                </a:cubicBezTo>
                <a:cubicBezTo>
                  <a:pt x="111" y="96"/>
                  <a:pt x="111" y="96"/>
                  <a:pt x="111" y="96"/>
                </a:cubicBezTo>
                <a:cubicBezTo>
                  <a:pt x="114" y="91"/>
                  <a:pt x="116" y="86"/>
                  <a:pt x="118" y="80"/>
                </a:cubicBezTo>
                <a:close/>
                <a:moveTo>
                  <a:pt x="132" y="64"/>
                </a:moveTo>
                <a:cubicBezTo>
                  <a:pt x="132" y="74"/>
                  <a:pt x="132" y="74"/>
                  <a:pt x="132" y="74"/>
                </a:cubicBezTo>
                <a:cubicBezTo>
                  <a:pt x="117" y="75"/>
                  <a:pt x="117" y="75"/>
                  <a:pt x="117" y="75"/>
                </a:cubicBezTo>
                <a:cubicBezTo>
                  <a:pt x="118" y="73"/>
                  <a:pt x="118" y="71"/>
                  <a:pt x="118" y="69"/>
                </a:cubicBezTo>
                <a:cubicBezTo>
                  <a:pt x="118" y="67"/>
                  <a:pt x="118" y="65"/>
                  <a:pt x="117" y="63"/>
                </a:cubicBezTo>
                <a:lnTo>
                  <a:pt x="132" y="64"/>
                </a:lnTo>
                <a:close/>
                <a:moveTo>
                  <a:pt x="110" y="22"/>
                </a:moveTo>
                <a:cubicBezTo>
                  <a:pt x="115" y="27"/>
                  <a:pt x="115" y="27"/>
                  <a:pt x="115" y="27"/>
                </a:cubicBezTo>
                <a:cubicBezTo>
                  <a:pt x="107" y="38"/>
                  <a:pt x="107" y="38"/>
                  <a:pt x="107" y="38"/>
                </a:cubicBezTo>
                <a:cubicBezTo>
                  <a:pt x="105" y="35"/>
                  <a:pt x="102" y="32"/>
                  <a:pt x="99" y="30"/>
                </a:cubicBezTo>
                <a:lnTo>
                  <a:pt x="110" y="22"/>
                </a:lnTo>
                <a:close/>
                <a:moveTo>
                  <a:pt x="64" y="5"/>
                </a:moveTo>
                <a:cubicBezTo>
                  <a:pt x="73" y="5"/>
                  <a:pt x="73" y="5"/>
                  <a:pt x="73" y="5"/>
                </a:cubicBezTo>
                <a:cubicBezTo>
                  <a:pt x="75" y="20"/>
                  <a:pt x="75" y="20"/>
                  <a:pt x="75" y="20"/>
                </a:cubicBezTo>
                <a:cubicBezTo>
                  <a:pt x="73" y="20"/>
                  <a:pt x="71" y="19"/>
                  <a:pt x="68" y="19"/>
                </a:cubicBezTo>
                <a:cubicBezTo>
                  <a:pt x="66" y="19"/>
                  <a:pt x="64" y="20"/>
                  <a:pt x="62" y="20"/>
                </a:cubicBezTo>
                <a:lnTo>
                  <a:pt x="64" y="5"/>
                </a:lnTo>
                <a:close/>
                <a:moveTo>
                  <a:pt x="21" y="27"/>
                </a:moveTo>
                <a:cubicBezTo>
                  <a:pt x="27" y="22"/>
                  <a:pt x="27" y="22"/>
                  <a:pt x="27" y="22"/>
                </a:cubicBezTo>
                <a:cubicBezTo>
                  <a:pt x="38" y="30"/>
                  <a:pt x="38" y="30"/>
                  <a:pt x="38" y="30"/>
                </a:cubicBezTo>
                <a:cubicBezTo>
                  <a:pt x="37" y="31"/>
                  <a:pt x="35" y="32"/>
                  <a:pt x="34" y="34"/>
                </a:cubicBezTo>
                <a:cubicBezTo>
                  <a:pt x="32" y="35"/>
                  <a:pt x="31" y="37"/>
                  <a:pt x="29" y="39"/>
                </a:cubicBezTo>
                <a:lnTo>
                  <a:pt x="21" y="27"/>
                </a:lnTo>
                <a:close/>
                <a:moveTo>
                  <a:pt x="5" y="74"/>
                </a:moveTo>
                <a:cubicBezTo>
                  <a:pt x="5" y="64"/>
                  <a:pt x="5" y="64"/>
                  <a:pt x="5" y="64"/>
                </a:cubicBezTo>
                <a:cubicBezTo>
                  <a:pt x="19" y="62"/>
                  <a:pt x="19" y="62"/>
                  <a:pt x="19" y="62"/>
                </a:cubicBezTo>
                <a:cubicBezTo>
                  <a:pt x="19" y="65"/>
                  <a:pt x="19" y="67"/>
                  <a:pt x="19" y="69"/>
                </a:cubicBezTo>
                <a:cubicBezTo>
                  <a:pt x="19" y="71"/>
                  <a:pt x="19" y="73"/>
                  <a:pt x="19" y="75"/>
                </a:cubicBezTo>
                <a:lnTo>
                  <a:pt x="5" y="74"/>
                </a:lnTo>
                <a:close/>
                <a:moveTo>
                  <a:pt x="27" y="116"/>
                </a:moveTo>
                <a:cubicBezTo>
                  <a:pt x="22" y="110"/>
                  <a:pt x="22" y="110"/>
                  <a:pt x="22" y="110"/>
                </a:cubicBezTo>
                <a:cubicBezTo>
                  <a:pt x="30" y="99"/>
                  <a:pt x="30" y="99"/>
                  <a:pt x="30" y="99"/>
                </a:cubicBezTo>
                <a:cubicBezTo>
                  <a:pt x="32" y="103"/>
                  <a:pt x="35" y="105"/>
                  <a:pt x="38" y="108"/>
                </a:cubicBezTo>
                <a:lnTo>
                  <a:pt x="27" y="116"/>
                </a:lnTo>
                <a:close/>
                <a:moveTo>
                  <a:pt x="73" y="133"/>
                </a:moveTo>
                <a:cubicBezTo>
                  <a:pt x="64" y="133"/>
                  <a:pt x="64" y="133"/>
                  <a:pt x="64" y="133"/>
                </a:cubicBezTo>
                <a:cubicBezTo>
                  <a:pt x="62" y="118"/>
                  <a:pt x="62" y="118"/>
                  <a:pt x="62" y="118"/>
                </a:cubicBezTo>
                <a:cubicBezTo>
                  <a:pt x="64" y="118"/>
                  <a:pt x="66" y="118"/>
                  <a:pt x="68" y="118"/>
                </a:cubicBezTo>
                <a:cubicBezTo>
                  <a:pt x="68" y="118"/>
                  <a:pt x="68" y="118"/>
                  <a:pt x="68" y="118"/>
                </a:cubicBezTo>
                <a:cubicBezTo>
                  <a:pt x="68" y="118"/>
                  <a:pt x="68" y="118"/>
                  <a:pt x="68" y="118"/>
                </a:cubicBezTo>
                <a:cubicBezTo>
                  <a:pt x="71" y="118"/>
                  <a:pt x="73" y="118"/>
                  <a:pt x="75" y="118"/>
                </a:cubicBezTo>
                <a:lnTo>
                  <a:pt x="73" y="133"/>
                </a:lnTo>
                <a:close/>
                <a:moveTo>
                  <a:pt x="68" y="113"/>
                </a:moveTo>
                <a:cubicBezTo>
                  <a:pt x="44" y="113"/>
                  <a:pt x="24" y="93"/>
                  <a:pt x="24" y="69"/>
                </a:cubicBezTo>
                <a:cubicBezTo>
                  <a:pt x="24" y="57"/>
                  <a:pt x="29" y="46"/>
                  <a:pt x="37" y="37"/>
                </a:cubicBezTo>
                <a:cubicBezTo>
                  <a:pt x="45" y="29"/>
                  <a:pt x="57" y="24"/>
                  <a:pt x="68" y="24"/>
                </a:cubicBezTo>
                <a:cubicBezTo>
                  <a:pt x="68" y="24"/>
                  <a:pt x="68" y="24"/>
                  <a:pt x="68" y="24"/>
                </a:cubicBezTo>
                <a:cubicBezTo>
                  <a:pt x="93" y="24"/>
                  <a:pt x="113" y="44"/>
                  <a:pt x="113" y="69"/>
                </a:cubicBezTo>
                <a:cubicBezTo>
                  <a:pt x="113" y="81"/>
                  <a:pt x="108" y="92"/>
                  <a:pt x="100" y="100"/>
                </a:cubicBezTo>
                <a:cubicBezTo>
                  <a:pt x="92" y="109"/>
                  <a:pt x="80" y="113"/>
                  <a:pt x="68" y="113"/>
                </a:cubicBezTo>
                <a:close/>
                <a:moveTo>
                  <a:pt x="116" y="110"/>
                </a:moveTo>
                <a:cubicBezTo>
                  <a:pt x="110" y="116"/>
                  <a:pt x="110" y="116"/>
                  <a:pt x="110" y="116"/>
                </a:cubicBezTo>
                <a:cubicBezTo>
                  <a:pt x="99" y="108"/>
                  <a:pt x="99" y="108"/>
                  <a:pt x="99" y="108"/>
                </a:cubicBezTo>
                <a:cubicBezTo>
                  <a:pt x="100" y="107"/>
                  <a:pt x="102" y="105"/>
                  <a:pt x="103" y="104"/>
                </a:cubicBezTo>
                <a:cubicBezTo>
                  <a:pt x="105" y="102"/>
                  <a:pt x="106" y="101"/>
                  <a:pt x="108" y="99"/>
                </a:cubicBezTo>
                <a:lnTo>
                  <a:pt x="116" y="11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" name="Freeform 34">
            <a:extLst>
              <a:ext uri="{FF2B5EF4-FFF2-40B4-BE49-F238E27FC236}">
                <a16:creationId xmlns:a16="http://schemas.microsoft.com/office/drawing/2014/main" id="{86972FB5-E2F3-4787-B5A1-B8B17BFFAFA4}"/>
              </a:ext>
            </a:extLst>
          </p:cNvPr>
          <p:cNvSpPr>
            <a:spLocks noEditPoints="1"/>
          </p:cNvSpPr>
          <p:nvPr/>
        </p:nvSpPr>
        <p:spPr bwMode="auto">
          <a:xfrm>
            <a:off x="8678983" y="2688093"/>
            <a:ext cx="661988" cy="600075"/>
          </a:xfrm>
          <a:custGeom>
            <a:avLst/>
            <a:gdLst>
              <a:gd name="T0" fmla="*/ 410 w 417"/>
              <a:gd name="T1" fmla="*/ 108 h 378"/>
              <a:gd name="T2" fmla="*/ 315 w 417"/>
              <a:gd name="T3" fmla="*/ 0 h 378"/>
              <a:gd name="T4" fmla="*/ 102 w 417"/>
              <a:gd name="T5" fmla="*/ 0 h 378"/>
              <a:gd name="T6" fmla="*/ 7 w 417"/>
              <a:gd name="T7" fmla="*/ 108 h 378"/>
              <a:gd name="T8" fmla="*/ 0 w 417"/>
              <a:gd name="T9" fmla="*/ 118 h 378"/>
              <a:gd name="T10" fmla="*/ 7 w 417"/>
              <a:gd name="T11" fmla="*/ 125 h 378"/>
              <a:gd name="T12" fmla="*/ 207 w 417"/>
              <a:gd name="T13" fmla="*/ 378 h 378"/>
              <a:gd name="T14" fmla="*/ 410 w 417"/>
              <a:gd name="T15" fmla="*/ 125 h 378"/>
              <a:gd name="T16" fmla="*/ 417 w 417"/>
              <a:gd name="T17" fmla="*/ 118 h 378"/>
              <a:gd name="T18" fmla="*/ 410 w 417"/>
              <a:gd name="T19" fmla="*/ 108 h 378"/>
              <a:gd name="T20" fmla="*/ 390 w 417"/>
              <a:gd name="T21" fmla="*/ 108 h 378"/>
              <a:gd name="T22" fmla="*/ 231 w 417"/>
              <a:gd name="T23" fmla="*/ 108 h 378"/>
              <a:gd name="T24" fmla="*/ 309 w 417"/>
              <a:gd name="T25" fmla="*/ 17 h 378"/>
              <a:gd name="T26" fmla="*/ 390 w 417"/>
              <a:gd name="T27" fmla="*/ 108 h 378"/>
              <a:gd name="T28" fmla="*/ 207 w 417"/>
              <a:gd name="T29" fmla="*/ 108 h 378"/>
              <a:gd name="T30" fmla="*/ 126 w 417"/>
              <a:gd name="T31" fmla="*/ 14 h 378"/>
              <a:gd name="T32" fmla="*/ 288 w 417"/>
              <a:gd name="T33" fmla="*/ 14 h 378"/>
              <a:gd name="T34" fmla="*/ 210 w 417"/>
              <a:gd name="T35" fmla="*/ 108 h 378"/>
              <a:gd name="T36" fmla="*/ 207 w 417"/>
              <a:gd name="T37" fmla="*/ 108 h 378"/>
              <a:gd name="T38" fmla="*/ 105 w 417"/>
              <a:gd name="T39" fmla="*/ 17 h 378"/>
              <a:gd name="T40" fmla="*/ 187 w 417"/>
              <a:gd name="T41" fmla="*/ 108 h 378"/>
              <a:gd name="T42" fmla="*/ 27 w 417"/>
              <a:gd name="T43" fmla="*/ 108 h 378"/>
              <a:gd name="T44" fmla="*/ 105 w 417"/>
              <a:gd name="T45" fmla="*/ 17 h 378"/>
              <a:gd name="T46" fmla="*/ 200 w 417"/>
              <a:gd name="T47" fmla="*/ 125 h 378"/>
              <a:gd name="T48" fmla="*/ 200 w 417"/>
              <a:gd name="T49" fmla="*/ 344 h 378"/>
              <a:gd name="T50" fmla="*/ 27 w 417"/>
              <a:gd name="T51" fmla="*/ 125 h 378"/>
              <a:gd name="T52" fmla="*/ 200 w 417"/>
              <a:gd name="T53" fmla="*/ 125 h 378"/>
              <a:gd name="T54" fmla="*/ 217 w 417"/>
              <a:gd name="T55" fmla="*/ 344 h 378"/>
              <a:gd name="T56" fmla="*/ 217 w 417"/>
              <a:gd name="T57" fmla="*/ 125 h 378"/>
              <a:gd name="T58" fmla="*/ 390 w 417"/>
              <a:gd name="T59" fmla="*/ 125 h 378"/>
              <a:gd name="T60" fmla="*/ 217 w 417"/>
              <a:gd name="T61" fmla="*/ 344 h 3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17" h="378">
                <a:moveTo>
                  <a:pt x="410" y="108"/>
                </a:moveTo>
                <a:lnTo>
                  <a:pt x="315" y="0"/>
                </a:lnTo>
                <a:lnTo>
                  <a:pt x="102" y="0"/>
                </a:lnTo>
                <a:lnTo>
                  <a:pt x="7" y="108"/>
                </a:lnTo>
                <a:lnTo>
                  <a:pt x="0" y="118"/>
                </a:lnTo>
                <a:lnTo>
                  <a:pt x="7" y="125"/>
                </a:lnTo>
                <a:lnTo>
                  <a:pt x="207" y="378"/>
                </a:lnTo>
                <a:lnTo>
                  <a:pt x="410" y="125"/>
                </a:lnTo>
                <a:lnTo>
                  <a:pt x="417" y="118"/>
                </a:lnTo>
                <a:lnTo>
                  <a:pt x="410" y="108"/>
                </a:lnTo>
                <a:close/>
                <a:moveTo>
                  <a:pt x="390" y="108"/>
                </a:moveTo>
                <a:lnTo>
                  <a:pt x="231" y="108"/>
                </a:lnTo>
                <a:lnTo>
                  <a:pt x="309" y="17"/>
                </a:lnTo>
                <a:lnTo>
                  <a:pt x="390" y="108"/>
                </a:lnTo>
                <a:close/>
                <a:moveTo>
                  <a:pt x="207" y="108"/>
                </a:moveTo>
                <a:lnTo>
                  <a:pt x="126" y="14"/>
                </a:lnTo>
                <a:lnTo>
                  <a:pt x="288" y="14"/>
                </a:lnTo>
                <a:lnTo>
                  <a:pt x="210" y="108"/>
                </a:lnTo>
                <a:lnTo>
                  <a:pt x="207" y="108"/>
                </a:lnTo>
                <a:close/>
                <a:moveTo>
                  <a:pt x="105" y="17"/>
                </a:moveTo>
                <a:lnTo>
                  <a:pt x="187" y="108"/>
                </a:lnTo>
                <a:lnTo>
                  <a:pt x="27" y="108"/>
                </a:lnTo>
                <a:lnTo>
                  <a:pt x="105" y="17"/>
                </a:lnTo>
                <a:close/>
                <a:moveTo>
                  <a:pt x="200" y="125"/>
                </a:moveTo>
                <a:lnTo>
                  <a:pt x="200" y="344"/>
                </a:lnTo>
                <a:lnTo>
                  <a:pt x="27" y="125"/>
                </a:lnTo>
                <a:lnTo>
                  <a:pt x="200" y="125"/>
                </a:lnTo>
                <a:close/>
                <a:moveTo>
                  <a:pt x="217" y="344"/>
                </a:moveTo>
                <a:lnTo>
                  <a:pt x="217" y="125"/>
                </a:lnTo>
                <a:lnTo>
                  <a:pt x="390" y="125"/>
                </a:lnTo>
                <a:lnTo>
                  <a:pt x="217" y="34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Freeform 34">
            <a:extLst>
              <a:ext uri="{FF2B5EF4-FFF2-40B4-BE49-F238E27FC236}">
                <a16:creationId xmlns:a16="http://schemas.microsoft.com/office/drawing/2014/main" id="{2178BD49-D7F1-4FFA-B312-A626E51A2E0A}"/>
              </a:ext>
            </a:extLst>
          </p:cNvPr>
          <p:cNvSpPr>
            <a:spLocks noEditPoints="1"/>
          </p:cNvSpPr>
          <p:nvPr/>
        </p:nvSpPr>
        <p:spPr bwMode="auto">
          <a:xfrm>
            <a:off x="2745554" y="2777828"/>
            <a:ext cx="661988" cy="600075"/>
          </a:xfrm>
          <a:custGeom>
            <a:avLst/>
            <a:gdLst>
              <a:gd name="T0" fmla="*/ 410 w 417"/>
              <a:gd name="T1" fmla="*/ 108 h 378"/>
              <a:gd name="T2" fmla="*/ 315 w 417"/>
              <a:gd name="T3" fmla="*/ 0 h 378"/>
              <a:gd name="T4" fmla="*/ 102 w 417"/>
              <a:gd name="T5" fmla="*/ 0 h 378"/>
              <a:gd name="T6" fmla="*/ 7 w 417"/>
              <a:gd name="T7" fmla="*/ 108 h 378"/>
              <a:gd name="T8" fmla="*/ 0 w 417"/>
              <a:gd name="T9" fmla="*/ 118 h 378"/>
              <a:gd name="T10" fmla="*/ 7 w 417"/>
              <a:gd name="T11" fmla="*/ 125 h 378"/>
              <a:gd name="T12" fmla="*/ 207 w 417"/>
              <a:gd name="T13" fmla="*/ 378 h 378"/>
              <a:gd name="T14" fmla="*/ 410 w 417"/>
              <a:gd name="T15" fmla="*/ 125 h 378"/>
              <a:gd name="T16" fmla="*/ 417 w 417"/>
              <a:gd name="T17" fmla="*/ 118 h 378"/>
              <a:gd name="T18" fmla="*/ 410 w 417"/>
              <a:gd name="T19" fmla="*/ 108 h 378"/>
              <a:gd name="T20" fmla="*/ 390 w 417"/>
              <a:gd name="T21" fmla="*/ 108 h 378"/>
              <a:gd name="T22" fmla="*/ 231 w 417"/>
              <a:gd name="T23" fmla="*/ 108 h 378"/>
              <a:gd name="T24" fmla="*/ 309 w 417"/>
              <a:gd name="T25" fmla="*/ 17 h 378"/>
              <a:gd name="T26" fmla="*/ 390 w 417"/>
              <a:gd name="T27" fmla="*/ 108 h 378"/>
              <a:gd name="T28" fmla="*/ 207 w 417"/>
              <a:gd name="T29" fmla="*/ 108 h 378"/>
              <a:gd name="T30" fmla="*/ 126 w 417"/>
              <a:gd name="T31" fmla="*/ 14 h 378"/>
              <a:gd name="T32" fmla="*/ 288 w 417"/>
              <a:gd name="T33" fmla="*/ 14 h 378"/>
              <a:gd name="T34" fmla="*/ 210 w 417"/>
              <a:gd name="T35" fmla="*/ 108 h 378"/>
              <a:gd name="T36" fmla="*/ 207 w 417"/>
              <a:gd name="T37" fmla="*/ 108 h 378"/>
              <a:gd name="T38" fmla="*/ 105 w 417"/>
              <a:gd name="T39" fmla="*/ 17 h 378"/>
              <a:gd name="T40" fmla="*/ 187 w 417"/>
              <a:gd name="T41" fmla="*/ 108 h 378"/>
              <a:gd name="T42" fmla="*/ 27 w 417"/>
              <a:gd name="T43" fmla="*/ 108 h 378"/>
              <a:gd name="T44" fmla="*/ 105 w 417"/>
              <a:gd name="T45" fmla="*/ 17 h 378"/>
              <a:gd name="T46" fmla="*/ 200 w 417"/>
              <a:gd name="T47" fmla="*/ 125 h 378"/>
              <a:gd name="T48" fmla="*/ 200 w 417"/>
              <a:gd name="T49" fmla="*/ 344 h 378"/>
              <a:gd name="T50" fmla="*/ 27 w 417"/>
              <a:gd name="T51" fmla="*/ 125 h 378"/>
              <a:gd name="T52" fmla="*/ 200 w 417"/>
              <a:gd name="T53" fmla="*/ 125 h 378"/>
              <a:gd name="T54" fmla="*/ 217 w 417"/>
              <a:gd name="T55" fmla="*/ 344 h 378"/>
              <a:gd name="T56" fmla="*/ 217 w 417"/>
              <a:gd name="T57" fmla="*/ 125 h 378"/>
              <a:gd name="T58" fmla="*/ 390 w 417"/>
              <a:gd name="T59" fmla="*/ 125 h 378"/>
              <a:gd name="T60" fmla="*/ 217 w 417"/>
              <a:gd name="T61" fmla="*/ 344 h 3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17" h="378">
                <a:moveTo>
                  <a:pt x="410" y="108"/>
                </a:moveTo>
                <a:lnTo>
                  <a:pt x="315" y="0"/>
                </a:lnTo>
                <a:lnTo>
                  <a:pt x="102" y="0"/>
                </a:lnTo>
                <a:lnTo>
                  <a:pt x="7" y="108"/>
                </a:lnTo>
                <a:lnTo>
                  <a:pt x="0" y="118"/>
                </a:lnTo>
                <a:lnTo>
                  <a:pt x="7" y="125"/>
                </a:lnTo>
                <a:lnTo>
                  <a:pt x="207" y="378"/>
                </a:lnTo>
                <a:lnTo>
                  <a:pt x="410" y="125"/>
                </a:lnTo>
                <a:lnTo>
                  <a:pt x="417" y="118"/>
                </a:lnTo>
                <a:lnTo>
                  <a:pt x="410" y="108"/>
                </a:lnTo>
                <a:close/>
                <a:moveTo>
                  <a:pt x="390" y="108"/>
                </a:moveTo>
                <a:lnTo>
                  <a:pt x="231" y="108"/>
                </a:lnTo>
                <a:lnTo>
                  <a:pt x="309" y="17"/>
                </a:lnTo>
                <a:lnTo>
                  <a:pt x="390" y="108"/>
                </a:lnTo>
                <a:close/>
                <a:moveTo>
                  <a:pt x="207" y="108"/>
                </a:moveTo>
                <a:lnTo>
                  <a:pt x="126" y="14"/>
                </a:lnTo>
                <a:lnTo>
                  <a:pt x="288" y="14"/>
                </a:lnTo>
                <a:lnTo>
                  <a:pt x="210" y="108"/>
                </a:lnTo>
                <a:lnTo>
                  <a:pt x="207" y="108"/>
                </a:lnTo>
                <a:close/>
                <a:moveTo>
                  <a:pt x="105" y="17"/>
                </a:moveTo>
                <a:lnTo>
                  <a:pt x="187" y="108"/>
                </a:lnTo>
                <a:lnTo>
                  <a:pt x="27" y="108"/>
                </a:lnTo>
                <a:lnTo>
                  <a:pt x="105" y="17"/>
                </a:lnTo>
                <a:close/>
                <a:moveTo>
                  <a:pt x="200" y="125"/>
                </a:moveTo>
                <a:lnTo>
                  <a:pt x="200" y="344"/>
                </a:lnTo>
                <a:lnTo>
                  <a:pt x="27" y="125"/>
                </a:lnTo>
                <a:lnTo>
                  <a:pt x="200" y="125"/>
                </a:lnTo>
                <a:close/>
                <a:moveTo>
                  <a:pt x="217" y="344"/>
                </a:moveTo>
                <a:lnTo>
                  <a:pt x="217" y="125"/>
                </a:lnTo>
                <a:lnTo>
                  <a:pt x="390" y="125"/>
                </a:lnTo>
                <a:lnTo>
                  <a:pt x="217" y="34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3F0E3600-6CD6-4DF3-87BA-E74BBD934922}"/>
              </a:ext>
            </a:extLst>
          </p:cNvPr>
          <p:cNvSpPr/>
          <p:nvPr/>
        </p:nvSpPr>
        <p:spPr>
          <a:xfrm>
            <a:off x="2105519" y="4422931"/>
            <a:ext cx="131959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chemeClr val="accent1">
                    <a:lumMod val="75000"/>
                    <a:lumOff val="2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Quality is </a:t>
            </a:r>
          </a:p>
          <a:p>
            <a:r>
              <a:rPr lang="en-US" sz="2000" b="1" dirty="0">
                <a:solidFill>
                  <a:schemeClr val="accent1">
                    <a:lumMod val="75000"/>
                    <a:lumOff val="2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Value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3756AE77-9C21-4399-AB04-A3E971028FA0}"/>
              </a:ext>
            </a:extLst>
          </p:cNvPr>
          <p:cNvSpPr/>
          <p:nvPr/>
        </p:nvSpPr>
        <p:spPr>
          <a:xfrm>
            <a:off x="4257821" y="4422931"/>
            <a:ext cx="131959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chemeClr val="accent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Quality is </a:t>
            </a:r>
          </a:p>
          <a:p>
            <a:r>
              <a:rPr lang="en-US" sz="2000" b="1" dirty="0">
                <a:solidFill>
                  <a:schemeClr val="accent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Value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D0AA0FA3-1FD6-46B9-BED2-754EE0D755A9}"/>
              </a:ext>
            </a:extLst>
          </p:cNvPr>
          <p:cNvSpPr/>
          <p:nvPr/>
        </p:nvSpPr>
        <p:spPr>
          <a:xfrm>
            <a:off x="6410123" y="4422931"/>
            <a:ext cx="131959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chemeClr val="accent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Quality is </a:t>
            </a:r>
          </a:p>
          <a:p>
            <a:r>
              <a:rPr lang="en-US" sz="2000" b="1" dirty="0">
                <a:solidFill>
                  <a:schemeClr val="accent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Value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3EB64407-810A-4607-ACB3-0E5D6B1D4748}"/>
              </a:ext>
            </a:extLst>
          </p:cNvPr>
          <p:cNvSpPr/>
          <p:nvPr/>
        </p:nvSpPr>
        <p:spPr>
          <a:xfrm>
            <a:off x="8562424" y="4422931"/>
            <a:ext cx="131959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chemeClr val="accent3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Quality is </a:t>
            </a:r>
          </a:p>
          <a:p>
            <a:r>
              <a:rPr lang="en-US" sz="2000" b="1" dirty="0">
                <a:solidFill>
                  <a:schemeClr val="accent3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Value</a:t>
            </a:r>
          </a:p>
        </p:txBody>
      </p:sp>
      <p:sp>
        <p:nvSpPr>
          <p:cNvPr id="67" name="Rectangle 17">
            <a:extLst>
              <a:ext uri="{FF2B5EF4-FFF2-40B4-BE49-F238E27FC236}">
                <a16:creationId xmlns:a16="http://schemas.microsoft.com/office/drawing/2014/main" id="{266B07C7-7FCD-4528-B12A-AB3C01D822A4}"/>
              </a:ext>
            </a:extLst>
          </p:cNvPr>
          <p:cNvSpPr>
            <a:spLocks/>
          </p:cNvSpPr>
          <p:nvPr/>
        </p:nvSpPr>
        <p:spPr bwMode="auto">
          <a:xfrm>
            <a:off x="2105519" y="5299880"/>
            <a:ext cx="1471011" cy="83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600"/>
              </a:lnSpc>
            </a:pPr>
            <a:r>
              <a:rPr lang="en-US" sz="1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an reliability. By using have to connect.</a:t>
            </a:r>
          </a:p>
        </p:txBody>
      </p:sp>
      <p:sp>
        <p:nvSpPr>
          <p:cNvPr id="68" name="Rectangle 17">
            <a:extLst>
              <a:ext uri="{FF2B5EF4-FFF2-40B4-BE49-F238E27FC236}">
                <a16:creationId xmlns:a16="http://schemas.microsoft.com/office/drawing/2014/main" id="{3BF1D611-5A05-4D32-84A3-5322313A5364}"/>
              </a:ext>
            </a:extLst>
          </p:cNvPr>
          <p:cNvSpPr>
            <a:spLocks/>
          </p:cNvSpPr>
          <p:nvPr/>
        </p:nvSpPr>
        <p:spPr bwMode="auto">
          <a:xfrm>
            <a:off x="4257821" y="5299880"/>
            <a:ext cx="1471011" cy="83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600"/>
              </a:lnSpc>
            </a:pPr>
            <a:r>
              <a:rPr lang="en-US" sz="1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an reliability. By using have to connect.</a:t>
            </a:r>
          </a:p>
        </p:txBody>
      </p:sp>
      <p:sp>
        <p:nvSpPr>
          <p:cNvPr id="69" name="Rectangle 17">
            <a:extLst>
              <a:ext uri="{FF2B5EF4-FFF2-40B4-BE49-F238E27FC236}">
                <a16:creationId xmlns:a16="http://schemas.microsoft.com/office/drawing/2014/main" id="{D2CD4BBC-55C7-4D2E-80A6-ED1530B223D4}"/>
              </a:ext>
            </a:extLst>
          </p:cNvPr>
          <p:cNvSpPr>
            <a:spLocks/>
          </p:cNvSpPr>
          <p:nvPr/>
        </p:nvSpPr>
        <p:spPr bwMode="auto">
          <a:xfrm>
            <a:off x="6410123" y="5299880"/>
            <a:ext cx="1471011" cy="83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600"/>
              </a:lnSpc>
            </a:pPr>
            <a:r>
              <a:rPr lang="en-US" sz="1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an reliability. By using have to connect.</a:t>
            </a:r>
          </a:p>
        </p:txBody>
      </p:sp>
      <p:sp>
        <p:nvSpPr>
          <p:cNvPr id="70" name="Rectangle 17">
            <a:extLst>
              <a:ext uri="{FF2B5EF4-FFF2-40B4-BE49-F238E27FC236}">
                <a16:creationId xmlns:a16="http://schemas.microsoft.com/office/drawing/2014/main" id="{ECC21B8F-A505-4121-82F9-A29B037B0CA1}"/>
              </a:ext>
            </a:extLst>
          </p:cNvPr>
          <p:cNvSpPr>
            <a:spLocks/>
          </p:cNvSpPr>
          <p:nvPr/>
        </p:nvSpPr>
        <p:spPr bwMode="auto">
          <a:xfrm>
            <a:off x="8562424" y="5299880"/>
            <a:ext cx="1471011" cy="83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600"/>
              </a:lnSpc>
            </a:pPr>
            <a:r>
              <a:rPr lang="en-US" sz="1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an reliability. By using have to connect.</a:t>
            </a:r>
          </a:p>
        </p:txBody>
      </p:sp>
    </p:spTree>
    <p:extLst>
      <p:ext uri="{BB962C8B-B14F-4D97-AF65-F5344CB8AC3E}">
        <p14:creationId xmlns:p14="http://schemas.microsoft.com/office/powerpoint/2010/main" val="10484250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18B7544-A0A7-41F1-B4E0-F0E02E0F98D5}"/>
              </a:ext>
            </a:extLst>
          </p:cNvPr>
          <p:cNvSpPr/>
          <p:nvPr/>
        </p:nvSpPr>
        <p:spPr>
          <a:xfrm>
            <a:off x="11327674" y="0"/>
            <a:ext cx="391886" cy="83275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lide Number Placeholder 8"/>
          <p:cNvSpPr>
            <a:spLocks noGrp="1"/>
          </p:cNvSpPr>
          <p:nvPr>
            <p:ph type="sldNum" sz="quarter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01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613CF0C-01D5-4A05-9F76-36714AE975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14879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/>
              <a:t>Text Single Column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 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</a:t>
            </a:r>
            <a:r>
              <a:rPr lang="en-US" sz="1400" dirty="0" err="1"/>
              <a:t>dataz</a:t>
            </a:r>
            <a:endParaRPr lang="en-US" sz="14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CF41BD5-7430-4A78-AAF3-378B4F430759}"/>
              </a:ext>
            </a:extLst>
          </p:cNvPr>
          <p:cNvSpPr/>
          <p:nvPr/>
        </p:nvSpPr>
        <p:spPr>
          <a:xfrm>
            <a:off x="740226" y="3904341"/>
            <a:ext cx="2264230" cy="2032000"/>
          </a:xfrm>
          <a:prstGeom prst="rect">
            <a:avLst/>
          </a:prstGeom>
          <a:solidFill>
            <a:schemeClr val="accent3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0F6AE2A-E5B9-49C0-8C37-C51D3049A0C1}"/>
              </a:ext>
            </a:extLst>
          </p:cNvPr>
          <p:cNvSpPr/>
          <p:nvPr/>
        </p:nvSpPr>
        <p:spPr>
          <a:xfrm>
            <a:off x="3245897" y="5206370"/>
            <a:ext cx="7942803" cy="5739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</a:t>
            </a:r>
          </a:p>
        </p:txBody>
      </p:sp>
      <p:sp>
        <p:nvSpPr>
          <p:cNvPr id="8" name="Freeform 33">
            <a:extLst>
              <a:ext uri="{FF2B5EF4-FFF2-40B4-BE49-F238E27FC236}">
                <a16:creationId xmlns:a16="http://schemas.microsoft.com/office/drawing/2014/main" id="{ECB8ECFF-4439-4E00-8BE4-81222186EF09}"/>
              </a:ext>
            </a:extLst>
          </p:cNvPr>
          <p:cNvSpPr>
            <a:spLocks noEditPoints="1"/>
          </p:cNvSpPr>
          <p:nvPr/>
        </p:nvSpPr>
        <p:spPr bwMode="auto">
          <a:xfrm>
            <a:off x="1315468" y="4369342"/>
            <a:ext cx="1113747" cy="1101999"/>
          </a:xfrm>
          <a:custGeom>
            <a:avLst/>
            <a:gdLst>
              <a:gd name="T0" fmla="*/ 123 w 140"/>
              <a:gd name="T1" fmla="*/ 45 h 139"/>
              <a:gd name="T2" fmla="*/ 62 w 140"/>
              <a:gd name="T3" fmla="*/ 38 h 139"/>
              <a:gd name="T4" fmla="*/ 86 w 140"/>
              <a:gd name="T5" fmla="*/ 20 h 139"/>
              <a:gd name="T6" fmla="*/ 93 w 140"/>
              <a:gd name="T7" fmla="*/ 3 h 139"/>
              <a:gd name="T8" fmla="*/ 79 w 140"/>
              <a:gd name="T9" fmla="*/ 3 h 139"/>
              <a:gd name="T10" fmla="*/ 53 w 140"/>
              <a:gd name="T11" fmla="*/ 40 h 139"/>
              <a:gd name="T12" fmla="*/ 36 w 140"/>
              <a:gd name="T13" fmla="*/ 48 h 139"/>
              <a:gd name="T14" fmla="*/ 16 w 140"/>
              <a:gd name="T15" fmla="*/ 77 h 139"/>
              <a:gd name="T16" fmla="*/ 4 w 140"/>
              <a:gd name="T17" fmla="*/ 78 h 139"/>
              <a:gd name="T18" fmla="*/ 11 w 140"/>
              <a:gd name="T19" fmla="*/ 95 h 139"/>
              <a:gd name="T20" fmla="*/ 20 w 140"/>
              <a:gd name="T21" fmla="*/ 80 h 139"/>
              <a:gd name="T22" fmla="*/ 46 w 140"/>
              <a:gd name="T23" fmla="*/ 122 h 139"/>
              <a:gd name="T24" fmla="*/ 54 w 140"/>
              <a:gd name="T25" fmla="*/ 139 h 139"/>
              <a:gd name="T26" fmla="*/ 54 w 140"/>
              <a:gd name="T27" fmla="*/ 114 h 139"/>
              <a:gd name="T28" fmla="*/ 47 w 140"/>
              <a:gd name="T29" fmla="*/ 58 h 139"/>
              <a:gd name="T30" fmla="*/ 61 w 140"/>
              <a:gd name="T31" fmla="*/ 48 h 139"/>
              <a:gd name="T32" fmla="*/ 87 w 140"/>
              <a:gd name="T33" fmla="*/ 37 h 139"/>
              <a:gd name="T34" fmla="*/ 115 w 140"/>
              <a:gd name="T35" fmla="*/ 53 h 139"/>
              <a:gd name="T36" fmla="*/ 140 w 140"/>
              <a:gd name="T37" fmla="*/ 53 h 139"/>
              <a:gd name="T38" fmla="*/ 59 w 140"/>
              <a:gd name="T39" fmla="*/ 126 h 139"/>
              <a:gd name="T40" fmla="*/ 49 w 140"/>
              <a:gd name="T41" fmla="*/ 126 h 139"/>
              <a:gd name="T42" fmla="*/ 59 w 140"/>
              <a:gd name="T43" fmla="*/ 126 h 139"/>
              <a:gd name="T44" fmla="*/ 86 w 140"/>
              <a:gd name="T45" fmla="*/ 5 h 139"/>
              <a:gd name="T46" fmla="*/ 90 w 140"/>
              <a:gd name="T47" fmla="*/ 14 h 139"/>
              <a:gd name="T48" fmla="*/ 83 w 140"/>
              <a:gd name="T49" fmla="*/ 14 h 139"/>
              <a:gd name="T50" fmla="*/ 15 w 140"/>
              <a:gd name="T51" fmla="*/ 89 h 139"/>
              <a:gd name="T52" fmla="*/ 8 w 140"/>
              <a:gd name="T53" fmla="*/ 89 h 139"/>
              <a:gd name="T54" fmla="*/ 8 w 140"/>
              <a:gd name="T55" fmla="*/ 82 h 139"/>
              <a:gd name="T56" fmla="*/ 15 w 140"/>
              <a:gd name="T57" fmla="*/ 82 h 139"/>
              <a:gd name="T58" fmla="*/ 49 w 140"/>
              <a:gd name="T59" fmla="*/ 53 h 139"/>
              <a:gd name="T60" fmla="*/ 49 w 140"/>
              <a:gd name="T61" fmla="*/ 42 h 139"/>
              <a:gd name="T62" fmla="*/ 49 w 140"/>
              <a:gd name="T63" fmla="*/ 53 h 139"/>
              <a:gd name="T64" fmla="*/ 122 w 140"/>
              <a:gd name="T65" fmla="*/ 53 h 139"/>
              <a:gd name="T66" fmla="*/ 133 w 140"/>
              <a:gd name="T67" fmla="*/ 53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40" h="139">
                <a:moveTo>
                  <a:pt x="127" y="41"/>
                </a:moveTo>
                <a:cubicBezTo>
                  <a:pt x="123" y="45"/>
                  <a:pt x="123" y="45"/>
                  <a:pt x="123" y="45"/>
                </a:cubicBezTo>
                <a:cubicBezTo>
                  <a:pt x="113" y="37"/>
                  <a:pt x="100" y="32"/>
                  <a:pt x="87" y="32"/>
                </a:cubicBezTo>
                <a:cubicBezTo>
                  <a:pt x="78" y="32"/>
                  <a:pt x="70" y="34"/>
                  <a:pt x="62" y="38"/>
                </a:cubicBezTo>
                <a:cubicBezTo>
                  <a:pt x="81" y="19"/>
                  <a:pt x="81" y="19"/>
                  <a:pt x="81" y="19"/>
                </a:cubicBezTo>
                <a:cubicBezTo>
                  <a:pt x="83" y="20"/>
                  <a:pt x="84" y="20"/>
                  <a:pt x="86" y="20"/>
                </a:cubicBezTo>
                <a:cubicBezTo>
                  <a:pt x="89" y="20"/>
                  <a:pt x="91" y="19"/>
                  <a:pt x="93" y="17"/>
                </a:cubicBezTo>
                <a:cubicBezTo>
                  <a:pt x="97" y="13"/>
                  <a:pt x="97" y="7"/>
                  <a:pt x="93" y="3"/>
                </a:cubicBezTo>
                <a:cubicBezTo>
                  <a:pt x="91" y="1"/>
                  <a:pt x="89" y="0"/>
                  <a:pt x="86" y="0"/>
                </a:cubicBezTo>
                <a:cubicBezTo>
                  <a:pt x="84" y="0"/>
                  <a:pt x="81" y="1"/>
                  <a:pt x="79" y="3"/>
                </a:cubicBezTo>
                <a:cubicBezTo>
                  <a:pt x="76" y="6"/>
                  <a:pt x="75" y="12"/>
                  <a:pt x="78" y="15"/>
                </a:cubicBezTo>
                <a:cubicBezTo>
                  <a:pt x="53" y="40"/>
                  <a:pt x="53" y="40"/>
                  <a:pt x="53" y="40"/>
                </a:cubicBezTo>
                <a:cubicBezTo>
                  <a:pt x="49" y="35"/>
                  <a:pt x="49" y="35"/>
                  <a:pt x="49" y="35"/>
                </a:cubicBezTo>
                <a:cubicBezTo>
                  <a:pt x="36" y="48"/>
                  <a:pt x="36" y="48"/>
                  <a:pt x="36" y="48"/>
                </a:cubicBezTo>
                <a:cubicBezTo>
                  <a:pt x="41" y="52"/>
                  <a:pt x="41" y="52"/>
                  <a:pt x="41" y="52"/>
                </a:cubicBezTo>
                <a:cubicBezTo>
                  <a:pt x="16" y="77"/>
                  <a:pt x="16" y="77"/>
                  <a:pt x="16" y="77"/>
                </a:cubicBezTo>
                <a:cubicBezTo>
                  <a:pt x="15" y="76"/>
                  <a:pt x="13" y="75"/>
                  <a:pt x="11" y="75"/>
                </a:cubicBezTo>
                <a:cubicBezTo>
                  <a:pt x="9" y="75"/>
                  <a:pt x="6" y="76"/>
                  <a:pt x="4" y="78"/>
                </a:cubicBezTo>
                <a:cubicBezTo>
                  <a:pt x="0" y="82"/>
                  <a:pt x="0" y="88"/>
                  <a:pt x="4" y="92"/>
                </a:cubicBezTo>
                <a:cubicBezTo>
                  <a:pt x="6" y="94"/>
                  <a:pt x="9" y="95"/>
                  <a:pt x="11" y="95"/>
                </a:cubicBezTo>
                <a:cubicBezTo>
                  <a:pt x="14" y="95"/>
                  <a:pt x="16" y="94"/>
                  <a:pt x="18" y="92"/>
                </a:cubicBezTo>
                <a:cubicBezTo>
                  <a:pt x="22" y="89"/>
                  <a:pt x="22" y="84"/>
                  <a:pt x="20" y="80"/>
                </a:cubicBezTo>
                <a:cubicBezTo>
                  <a:pt x="39" y="61"/>
                  <a:pt x="39" y="61"/>
                  <a:pt x="39" y="61"/>
                </a:cubicBezTo>
                <a:cubicBezTo>
                  <a:pt x="29" y="80"/>
                  <a:pt x="31" y="105"/>
                  <a:pt x="46" y="122"/>
                </a:cubicBezTo>
                <a:cubicBezTo>
                  <a:pt x="42" y="126"/>
                  <a:pt x="42" y="126"/>
                  <a:pt x="42" y="126"/>
                </a:cubicBezTo>
                <a:cubicBezTo>
                  <a:pt x="54" y="139"/>
                  <a:pt x="54" y="139"/>
                  <a:pt x="54" y="139"/>
                </a:cubicBezTo>
                <a:cubicBezTo>
                  <a:pt x="66" y="126"/>
                  <a:pt x="66" y="126"/>
                  <a:pt x="66" y="126"/>
                </a:cubicBezTo>
                <a:cubicBezTo>
                  <a:pt x="54" y="114"/>
                  <a:pt x="54" y="114"/>
                  <a:pt x="54" y="114"/>
                </a:cubicBezTo>
                <a:cubicBezTo>
                  <a:pt x="50" y="118"/>
                  <a:pt x="50" y="118"/>
                  <a:pt x="50" y="118"/>
                </a:cubicBezTo>
                <a:cubicBezTo>
                  <a:pt x="35" y="101"/>
                  <a:pt x="34" y="76"/>
                  <a:pt x="47" y="58"/>
                </a:cubicBezTo>
                <a:cubicBezTo>
                  <a:pt x="49" y="60"/>
                  <a:pt x="49" y="60"/>
                  <a:pt x="49" y="60"/>
                </a:cubicBezTo>
                <a:cubicBezTo>
                  <a:pt x="61" y="48"/>
                  <a:pt x="61" y="48"/>
                  <a:pt x="61" y="48"/>
                </a:cubicBezTo>
                <a:cubicBezTo>
                  <a:pt x="59" y="46"/>
                  <a:pt x="59" y="46"/>
                  <a:pt x="59" y="46"/>
                </a:cubicBezTo>
                <a:cubicBezTo>
                  <a:pt x="67" y="40"/>
                  <a:pt x="77" y="37"/>
                  <a:pt x="87" y="37"/>
                </a:cubicBezTo>
                <a:cubicBezTo>
                  <a:pt x="99" y="37"/>
                  <a:pt x="110" y="41"/>
                  <a:pt x="119" y="49"/>
                </a:cubicBezTo>
                <a:cubicBezTo>
                  <a:pt x="115" y="53"/>
                  <a:pt x="115" y="53"/>
                  <a:pt x="115" y="53"/>
                </a:cubicBezTo>
                <a:cubicBezTo>
                  <a:pt x="127" y="66"/>
                  <a:pt x="127" y="66"/>
                  <a:pt x="127" y="66"/>
                </a:cubicBezTo>
                <a:cubicBezTo>
                  <a:pt x="140" y="53"/>
                  <a:pt x="140" y="53"/>
                  <a:pt x="140" y="53"/>
                </a:cubicBezTo>
                <a:lnTo>
                  <a:pt x="127" y="41"/>
                </a:lnTo>
                <a:close/>
                <a:moveTo>
                  <a:pt x="59" y="126"/>
                </a:moveTo>
                <a:cubicBezTo>
                  <a:pt x="54" y="132"/>
                  <a:pt x="54" y="132"/>
                  <a:pt x="54" y="132"/>
                </a:cubicBezTo>
                <a:cubicBezTo>
                  <a:pt x="49" y="126"/>
                  <a:pt x="49" y="126"/>
                  <a:pt x="49" y="126"/>
                </a:cubicBezTo>
                <a:cubicBezTo>
                  <a:pt x="54" y="121"/>
                  <a:pt x="54" y="121"/>
                  <a:pt x="54" y="121"/>
                </a:cubicBezTo>
                <a:lnTo>
                  <a:pt x="59" y="126"/>
                </a:lnTo>
                <a:close/>
                <a:moveTo>
                  <a:pt x="83" y="7"/>
                </a:moveTo>
                <a:cubicBezTo>
                  <a:pt x="84" y="6"/>
                  <a:pt x="85" y="5"/>
                  <a:pt x="86" y="5"/>
                </a:cubicBezTo>
                <a:cubicBezTo>
                  <a:pt x="88" y="5"/>
                  <a:pt x="89" y="6"/>
                  <a:pt x="90" y="7"/>
                </a:cubicBezTo>
                <a:cubicBezTo>
                  <a:pt x="92" y="9"/>
                  <a:pt x="92" y="12"/>
                  <a:pt x="90" y="14"/>
                </a:cubicBezTo>
                <a:cubicBezTo>
                  <a:pt x="89" y="15"/>
                  <a:pt x="88" y="15"/>
                  <a:pt x="86" y="15"/>
                </a:cubicBezTo>
                <a:cubicBezTo>
                  <a:pt x="85" y="15"/>
                  <a:pt x="84" y="15"/>
                  <a:pt x="83" y="14"/>
                </a:cubicBezTo>
                <a:cubicBezTo>
                  <a:pt x="81" y="12"/>
                  <a:pt x="81" y="9"/>
                  <a:pt x="83" y="7"/>
                </a:cubicBezTo>
                <a:close/>
                <a:moveTo>
                  <a:pt x="15" y="89"/>
                </a:moveTo>
                <a:cubicBezTo>
                  <a:pt x="14" y="90"/>
                  <a:pt x="13" y="90"/>
                  <a:pt x="11" y="90"/>
                </a:cubicBezTo>
                <a:cubicBezTo>
                  <a:pt x="10" y="90"/>
                  <a:pt x="9" y="90"/>
                  <a:pt x="8" y="89"/>
                </a:cubicBezTo>
                <a:cubicBezTo>
                  <a:pt x="7" y="88"/>
                  <a:pt x="6" y="87"/>
                  <a:pt x="6" y="85"/>
                </a:cubicBezTo>
                <a:cubicBezTo>
                  <a:pt x="6" y="84"/>
                  <a:pt x="7" y="83"/>
                  <a:pt x="8" y="82"/>
                </a:cubicBezTo>
                <a:cubicBezTo>
                  <a:pt x="9" y="81"/>
                  <a:pt x="10" y="80"/>
                  <a:pt x="11" y="80"/>
                </a:cubicBezTo>
                <a:cubicBezTo>
                  <a:pt x="13" y="80"/>
                  <a:pt x="14" y="81"/>
                  <a:pt x="15" y="82"/>
                </a:cubicBezTo>
                <a:cubicBezTo>
                  <a:pt x="17" y="84"/>
                  <a:pt x="17" y="87"/>
                  <a:pt x="15" y="89"/>
                </a:cubicBezTo>
                <a:close/>
                <a:moveTo>
                  <a:pt x="49" y="53"/>
                </a:moveTo>
                <a:cubicBezTo>
                  <a:pt x="43" y="48"/>
                  <a:pt x="43" y="48"/>
                  <a:pt x="43" y="48"/>
                </a:cubicBezTo>
                <a:cubicBezTo>
                  <a:pt x="49" y="42"/>
                  <a:pt x="49" y="42"/>
                  <a:pt x="49" y="42"/>
                </a:cubicBezTo>
                <a:cubicBezTo>
                  <a:pt x="54" y="48"/>
                  <a:pt x="54" y="48"/>
                  <a:pt x="54" y="48"/>
                </a:cubicBezTo>
                <a:lnTo>
                  <a:pt x="49" y="53"/>
                </a:lnTo>
                <a:close/>
                <a:moveTo>
                  <a:pt x="127" y="58"/>
                </a:moveTo>
                <a:cubicBezTo>
                  <a:pt x="122" y="53"/>
                  <a:pt x="122" y="53"/>
                  <a:pt x="122" y="53"/>
                </a:cubicBezTo>
                <a:cubicBezTo>
                  <a:pt x="127" y="48"/>
                  <a:pt x="127" y="48"/>
                  <a:pt x="127" y="48"/>
                </a:cubicBezTo>
                <a:cubicBezTo>
                  <a:pt x="133" y="53"/>
                  <a:pt x="133" y="53"/>
                  <a:pt x="133" y="53"/>
                </a:cubicBezTo>
                <a:lnTo>
                  <a:pt x="127" y="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FC09B28E-7E23-469D-A784-A544276C4577}"/>
              </a:ext>
            </a:extLst>
          </p:cNvPr>
          <p:cNvSpPr>
            <a:spLocks noGrp="1"/>
          </p:cNvSpPr>
          <p:nvPr>
            <p:ph type="pic" sz="quarter" idx="191"/>
          </p:nvPr>
        </p:nvSpPr>
        <p:spPr/>
      </p:sp>
    </p:spTree>
    <p:extLst>
      <p:ext uri="{BB962C8B-B14F-4D97-AF65-F5344CB8AC3E}">
        <p14:creationId xmlns:p14="http://schemas.microsoft.com/office/powerpoint/2010/main" val="2780593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C098D14-EA28-4F40-855A-068C1A07B78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/>
              <a:t>Square Image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1654F4F8-A74B-4625-8211-D34C2EA5FE7B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 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CBCBCB9-773C-49DD-B21F-79BB28198E58}"/>
              </a:ext>
            </a:extLst>
          </p:cNvPr>
          <p:cNvSpPr/>
          <p:nvPr/>
        </p:nvSpPr>
        <p:spPr>
          <a:xfrm>
            <a:off x="7271657" y="2162628"/>
            <a:ext cx="4064772" cy="3846287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1E929EC-CB7E-49E1-BB35-7FB783D687F9}"/>
              </a:ext>
            </a:extLst>
          </p:cNvPr>
          <p:cNvGrpSpPr/>
          <p:nvPr/>
        </p:nvGrpSpPr>
        <p:grpSpPr>
          <a:xfrm>
            <a:off x="7865017" y="2752361"/>
            <a:ext cx="2878053" cy="2666820"/>
            <a:chOff x="7485314" y="2875002"/>
            <a:chExt cx="2878053" cy="266682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18E2840F-71E0-441F-99A9-D31E468792F6}"/>
                </a:ext>
              </a:extLst>
            </p:cNvPr>
            <p:cNvSpPr/>
            <p:nvPr/>
          </p:nvSpPr>
          <p:spPr>
            <a:xfrm>
              <a:off x="7485314" y="2875002"/>
              <a:ext cx="2574744" cy="5539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000" b="1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Square Image</a:t>
              </a:r>
              <a:endParaRPr lang="en-US" sz="3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45F33243-0FB9-4681-ABC3-219186252ADD}"/>
                </a:ext>
              </a:extLst>
            </p:cNvPr>
            <p:cNvSpPr/>
            <p:nvPr/>
          </p:nvSpPr>
          <p:spPr>
            <a:xfrm>
              <a:off x="7485314" y="3429000"/>
              <a:ext cx="2878053" cy="21128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2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text of the printing and typesetting industry. Lorem Ipsum has been the industry's standard dummy text ever since the 1500s, when an unknown printer took a galley of type and scrambled it to make a type specimen book. It has survived not only five centuries</a:t>
              </a:r>
            </a:p>
          </p:txBody>
        </p:sp>
      </p:grp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68D6F4A4-12DA-498D-A628-2F7C25E7869B}"/>
              </a:ext>
            </a:extLst>
          </p:cNvPr>
          <p:cNvSpPr>
            <a:spLocks noGrp="1"/>
          </p:cNvSpPr>
          <p:nvPr>
            <p:ph type="pic" sz="quarter" idx="191"/>
          </p:nvPr>
        </p:nvSpPr>
        <p:spPr/>
      </p:sp>
    </p:spTree>
    <p:extLst>
      <p:ext uri="{BB962C8B-B14F-4D97-AF65-F5344CB8AC3E}">
        <p14:creationId xmlns:p14="http://schemas.microsoft.com/office/powerpoint/2010/main" val="132039630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8A9C2E05-7B04-4CF7-BAAA-89ED26DFB25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35B71CA7-DDB1-4BDD-BE8F-ABA9D1476E0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/>
              <a:t>Map Project Location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9E82EBEF-527F-4D6E-97CB-73F52FBAA78D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 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</a:t>
            </a:r>
          </a:p>
          <a:p>
            <a:endParaRPr lang="en-US" sz="14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2F1AC70-4E86-4B39-949A-73BF3DAB438E}"/>
              </a:ext>
            </a:extLst>
          </p:cNvPr>
          <p:cNvSpPr/>
          <p:nvPr/>
        </p:nvSpPr>
        <p:spPr>
          <a:xfrm>
            <a:off x="0" y="4572000"/>
            <a:ext cx="3048000" cy="1277257"/>
          </a:xfrm>
          <a:prstGeom prst="rect">
            <a:avLst/>
          </a:prstGeom>
          <a:solidFill>
            <a:schemeClr val="accent5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2CA4A27-3996-4924-923F-BC9CE9FDC5BB}"/>
              </a:ext>
            </a:extLst>
          </p:cNvPr>
          <p:cNvSpPr/>
          <p:nvPr/>
        </p:nvSpPr>
        <p:spPr>
          <a:xfrm>
            <a:off x="3048000" y="4572000"/>
            <a:ext cx="3048000" cy="1277257"/>
          </a:xfrm>
          <a:prstGeom prst="rect">
            <a:avLst/>
          </a:prstGeom>
          <a:solidFill>
            <a:schemeClr val="accent6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3F8EAEA-61B4-4CE3-AF4E-56E09FE17A02}"/>
              </a:ext>
            </a:extLst>
          </p:cNvPr>
          <p:cNvSpPr/>
          <p:nvPr/>
        </p:nvSpPr>
        <p:spPr>
          <a:xfrm>
            <a:off x="6096000" y="4572000"/>
            <a:ext cx="3048000" cy="1277257"/>
          </a:xfrm>
          <a:prstGeom prst="rect">
            <a:avLst/>
          </a:prstGeom>
          <a:solidFill>
            <a:schemeClr val="accent5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4E6AFC0-02AA-42EA-9013-D06CF9C5912D}"/>
              </a:ext>
            </a:extLst>
          </p:cNvPr>
          <p:cNvSpPr/>
          <p:nvPr/>
        </p:nvSpPr>
        <p:spPr>
          <a:xfrm>
            <a:off x="9144000" y="4572000"/>
            <a:ext cx="3048000" cy="1277257"/>
          </a:xfrm>
          <a:prstGeom prst="rect">
            <a:avLst/>
          </a:prstGeom>
          <a:solidFill>
            <a:schemeClr val="accent6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531C7F1-8571-472A-9F0F-A3D9FAA131C5}"/>
              </a:ext>
            </a:extLst>
          </p:cNvPr>
          <p:cNvSpPr/>
          <p:nvPr/>
        </p:nvSpPr>
        <p:spPr>
          <a:xfrm flipV="1">
            <a:off x="5238750" y="1864365"/>
            <a:ext cx="1714500" cy="13040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948C367-EB35-4C54-8A64-14DFAFEB1777}"/>
              </a:ext>
            </a:extLst>
          </p:cNvPr>
          <p:cNvSpPr/>
          <p:nvPr/>
        </p:nvSpPr>
        <p:spPr>
          <a:xfrm>
            <a:off x="2029348" y="4923658"/>
            <a:ext cx="8133304" cy="5739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015586A0-11D7-4225-B3D1-FFFB76DECDBB}"/>
              </a:ext>
            </a:extLst>
          </p:cNvPr>
          <p:cNvSpPr>
            <a:spLocks noGrp="1"/>
          </p:cNvSpPr>
          <p:nvPr>
            <p:ph type="pic" sz="quarter" idx="191"/>
          </p:nvPr>
        </p:nvSpPr>
        <p:spPr/>
      </p:sp>
    </p:spTree>
    <p:extLst>
      <p:ext uri="{BB962C8B-B14F-4D97-AF65-F5344CB8AC3E}">
        <p14:creationId xmlns:p14="http://schemas.microsoft.com/office/powerpoint/2010/main" val="418669231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182FCBF-0A34-4C0C-B772-1B23953E4B8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481013"/>
            <a:ext cx="10515600" cy="679450"/>
          </a:xfrm>
        </p:spPr>
        <p:txBody>
          <a:bodyPr/>
          <a:lstStyle/>
          <a:p>
            <a:r>
              <a:rPr lang="en-US" b="1" dirty="0"/>
              <a:t>Map Project Location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FAC6068B-D227-460B-92F5-B19E12597E8F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 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F14CC72-DBE5-4A24-813F-D3BC947850E5}"/>
              </a:ext>
            </a:extLst>
          </p:cNvPr>
          <p:cNvSpPr/>
          <p:nvPr/>
        </p:nvSpPr>
        <p:spPr>
          <a:xfrm>
            <a:off x="0" y="3006350"/>
            <a:ext cx="4064000" cy="187173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D408B33-9091-4CF2-B383-C8D97D7F9C28}"/>
              </a:ext>
            </a:extLst>
          </p:cNvPr>
          <p:cNvSpPr/>
          <p:nvPr/>
        </p:nvSpPr>
        <p:spPr>
          <a:xfrm>
            <a:off x="8128000" y="3006350"/>
            <a:ext cx="4064000" cy="187173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72C5825-41D4-4370-9F3A-200A336C4988}"/>
              </a:ext>
            </a:extLst>
          </p:cNvPr>
          <p:cNvSpPr/>
          <p:nvPr/>
        </p:nvSpPr>
        <p:spPr>
          <a:xfrm>
            <a:off x="236560" y="3527006"/>
            <a:ext cx="3590881" cy="830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B76C9C0-C9AA-4744-A1C7-4508C5E6BF6C}"/>
              </a:ext>
            </a:extLst>
          </p:cNvPr>
          <p:cNvSpPr/>
          <p:nvPr/>
        </p:nvSpPr>
        <p:spPr>
          <a:xfrm>
            <a:off x="8364560" y="3527006"/>
            <a:ext cx="3590881" cy="830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11C9B51A-6338-4C2C-B25A-1582CF297500}"/>
              </a:ext>
            </a:extLst>
          </p:cNvPr>
          <p:cNvSpPr>
            <a:spLocks noGrp="1"/>
          </p:cNvSpPr>
          <p:nvPr>
            <p:ph type="pic" sz="quarter" idx="191"/>
          </p:nvPr>
        </p:nvSpPr>
        <p:spPr/>
      </p:sp>
    </p:spTree>
    <p:extLst>
      <p:ext uri="{BB962C8B-B14F-4D97-AF65-F5344CB8AC3E}">
        <p14:creationId xmlns:p14="http://schemas.microsoft.com/office/powerpoint/2010/main" val="426234323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3618239-C7B4-49A1-BE78-FFFBCECE757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10000"/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A4632A7-3CC2-4C7A-A514-FE2959D8B3EA}"/>
              </a:ext>
            </a:extLst>
          </p:cNvPr>
          <p:cNvSpPr/>
          <p:nvPr/>
        </p:nvSpPr>
        <p:spPr>
          <a:xfrm>
            <a:off x="11327674" y="0"/>
            <a:ext cx="391886" cy="83275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24</a:t>
            </a:fld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0EE6D916-C631-4978-8F4A-065191821B73}"/>
              </a:ext>
            </a:extLst>
          </p:cNvPr>
          <p:cNvGrpSpPr/>
          <p:nvPr/>
        </p:nvGrpSpPr>
        <p:grpSpPr>
          <a:xfrm>
            <a:off x="4608286" y="2985329"/>
            <a:ext cx="2975428" cy="887343"/>
            <a:chOff x="4829629" y="3075057"/>
            <a:chExt cx="2975428" cy="887343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C6ADEAF2-0CBC-43C7-BF19-B578728D3984}"/>
                </a:ext>
              </a:extLst>
            </p:cNvPr>
            <p:cNvSpPr txBox="1"/>
            <p:nvPr/>
          </p:nvSpPr>
          <p:spPr>
            <a:xfrm>
              <a:off x="5177972" y="3164785"/>
              <a:ext cx="2278743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000" b="1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THE </a:t>
              </a:r>
              <a:r>
                <a:rPr lang="en-US" sz="4000" u="sng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END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EEC7C2FA-C1D2-4E9A-B611-3B0BB66DAFDA}"/>
                </a:ext>
              </a:extLst>
            </p:cNvPr>
            <p:cNvSpPr/>
            <p:nvPr/>
          </p:nvSpPr>
          <p:spPr>
            <a:xfrm>
              <a:off x="4829629" y="3075057"/>
              <a:ext cx="2975428" cy="887343"/>
            </a:xfrm>
            <a:prstGeom prst="rect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3816F8B-AB8B-4388-8A54-7AA34C5D9B99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/>
      </p:sp>
    </p:spTree>
    <p:extLst>
      <p:ext uri="{BB962C8B-B14F-4D97-AF65-F5344CB8AC3E}">
        <p14:creationId xmlns:p14="http://schemas.microsoft.com/office/powerpoint/2010/main" val="8150162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F0AF33B3-31EA-4EA3-9DE7-944BEDBA31DB}"/>
              </a:ext>
            </a:extLst>
          </p:cNvPr>
          <p:cNvSpPr/>
          <p:nvPr/>
        </p:nvSpPr>
        <p:spPr>
          <a:xfrm>
            <a:off x="4920343" y="1746132"/>
            <a:ext cx="2351314" cy="2351314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69FDEB08-6F43-4038-9311-3DE07E70319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/>
              <a:t>Welcome Message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D30A93DC-CBAF-46C3-8D43-6D94DE736CE7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solidFill>
                  <a:sysClr val="windowText" lastClr="000000"/>
                </a:solidFill>
              </a:rPr>
              <a:t>Lorem ipsum dolor sit </a:t>
            </a:r>
            <a:r>
              <a:rPr lang="en-US" sz="1400" dirty="0" err="1">
                <a:solidFill>
                  <a:sysClr val="windowText" lastClr="000000"/>
                </a:solidFill>
              </a:rPr>
              <a:t>amet</a:t>
            </a:r>
            <a:r>
              <a:rPr lang="en-US" sz="1400" dirty="0">
                <a:solidFill>
                  <a:sysClr val="windowText" lastClr="000000"/>
                </a:solidFill>
              </a:rPr>
              <a:t> </a:t>
            </a:r>
            <a:r>
              <a:rPr lang="en-US" sz="1400" dirty="0" err="1">
                <a:solidFill>
                  <a:sysClr val="windowText" lastClr="000000"/>
                </a:solidFill>
              </a:rPr>
              <a:t>agam</a:t>
            </a:r>
            <a:r>
              <a:rPr lang="en-US" sz="1400" dirty="0">
                <a:solidFill>
                  <a:sysClr val="windowText" lastClr="000000"/>
                </a:solidFill>
              </a:rPr>
              <a:t> facer </a:t>
            </a:r>
            <a:r>
              <a:rPr lang="en-US" sz="1400" dirty="0" err="1">
                <a:solidFill>
                  <a:sysClr val="windowText" lastClr="000000"/>
                </a:solidFill>
              </a:rPr>
              <a:t>modo</a:t>
            </a:r>
            <a:r>
              <a:rPr lang="en-US" sz="1400" dirty="0">
                <a:solidFill>
                  <a:sysClr val="windowText" lastClr="000000"/>
                </a:solidFill>
              </a:rPr>
              <a:t> data lorem ipsum dolor sit </a:t>
            </a:r>
            <a:r>
              <a:rPr lang="en-US" sz="1400" dirty="0" err="1">
                <a:solidFill>
                  <a:sysClr val="windowText" lastClr="000000"/>
                </a:solidFill>
              </a:rPr>
              <a:t>amet</a:t>
            </a:r>
            <a:r>
              <a:rPr lang="en-US" sz="1400" dirty="0">
                <a:solidFill>
                  <a:sysClr val="windowText" lastClr="000000"/>
                </a:solidFill>
              </a:rPr>
              <a:t> </a:t>
            </a:r>
            <a:r>
              <a:rPr lang="en-US" sz="1400" dirty="0" err="1">
                <a:solidFill>
                  <a:sysClr val="windowText" lastClr="000000"/>
                </a:solidFill>
              </a:rPr>
              <a:t>agam</a:t>
            </a:r>
            <a:r>
              <a:rPr lang="en-US" sz="1400" dirty="0">
                <a:solidFill>
                  <a:sysClr val="windowText" lastClr="000000"/>
                </a:solidFill>
              </a:rPr>
              <a:t> facer </a:t>
            </a:r>
            <a:r>
              <a:rPr lang="en-US" sz="1400" dirty="0" err="1">
                <a:solidFill>
                  <a:sysClr val="windowText" lastClr="000000"/>
                </a:solidFill>
              </a:rPr>
              <a:t>modo</a:t>
            </a:r>
            <a:r>
              <a:rPr lang="en-US" sz="1400" dirty="0">
                <a:solidFill>
                  <a:sysClr val="windowText" lastClr="000000"/>
                </a:solidFill>
              </a:rPr>
              <a:t> data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BF03B53-6E5D-4459-BF97-143C6435F369}"/>
              </a:ext>
            </a:extLst>
          </p:cNvPr>
          <p:cNvSpPr txBox="1"/>
          <p:nvPr/>
        </p:nvSpPr>
        <p:spPr>
          <a:xfrm>
            <a:off x="4928108" y="4609815"/>
            <a:ext cx="233578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JOHN </a:t>
            </a:r>
            <a:r>
              <a:rPr lang="en-US" sz="3000" b="1" dirty="0">
                <a:solidFill>
                  <a:schemeClr val="accent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DEO</a:t>
            </a:r>
          </a:p>
        </p:txBody>
      </p:sp>
      <p:sp>
        <p:nvSpPr>
          <p:cNvPr id="19" name="Rectangle 9">
            <a:extLst>
              <a:ext uri="{FF2B5EF4-FFF2-40B4-BE49-F238E27FC236}">
                <a16:creationId xmlns:a16="http://schemas.microsoft.com/office/drawing/2014/main" id="{E107712E-2A2C-40B8-90FB-EC06254F52DA}"/>
              </a:ext>
            </a:extLst>
          </p:cNvPr>
          <p:cNvSpPr>
            <a:spLocks/>
          </p:cNvSpPr>
          <p:nvPr/>
        </p:nvSpPr>
        <p:spPr bwMode="auto">
          <a:xfrm>
            <a:off x="838200" y="5314947"/>
            <a:ext cx="10515600" cy="722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Design is meant to project an image of professionalism and reliability. By using simple alignments we have created a very </a:t>
            </a:r>
            <a:r>
              <a:rPr lang="en-US" sz="1200" b="1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spaciousy</a:t>
            </a: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 feeling &amp; The simplicity lorem suggests strength and the </a:t>
            </a:r>
            <a:r>
              <a:rPr lang="en-US" sz="1200" b="1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spaciousn</a:t>
            </a: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 contributes to the aesthetics meant to project an image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9CBC777-97C4-483D-960D-32FAFDF34CAB}"/>
              </a:ext>
            </a:extLst>
          </p:cNvPr>
          <p:cNvSpPr/>
          <p:nvPr/>
        </p:nvSpPr>
        <p:spPr>
          <a:xfrm>
            <a:off x="5573486" y="5184886"/>
            <a:ext cx="1045029" cy="7926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9449EF0D-ED0C-4744-88A7-B0CE51CF7484}"/>
              </a:ext>
            </a:extLst>
          </p:cNvPr>
          <p:cNvSpPr>
            <a:spLocks noGrp="1"/>
          </p:cNvSpPr>
          <p:nvPr>
            <p:ph type="pic" sz="quarter" idx="183"/>
          </p:nvPr>
        </p:nvSpPr>
        <p:spPr/>
      </p:sp>
    </p:spTree>
    <p:extLst>
      <p:ext uri="{BB962C8B-B14F-4D97-AF65-F5344CB8AC3E}">
        <p14:creationId xmlns:p14="http://schemas.microsoft.com/office/powerpoint/2010/main" val="32413924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>
            <a:extLst>
              <a:ext uri="{FF2B5EF4-FFF2-40B4-BE49-F238E27FC236}">
                <a16:creationId xmlns:a16="http://schemas.microsoft.com/office/drawing/2014/main" id="{9D623917-2E53-43E3-80DE-5E5170935AEC}"/>
              </a:ext>
            </a:extLst>
          </p:cNvPr>
          <p:cNvSpPr/>
          <p:nvPr/>
        </p:nvSpPr>
        <p:spPr>
          <a:xfrm>
            <a:off x="11327674" y="0"/>
            <a:ext cx="391886" cy="83275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2976FE02-A6D4-4BA2-A98A-8D317E45E77D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199" y="481013"/>
            <a:ext cx="10515600" cy="679450"/>
          </a:xfrm>
        </p:spPr>
        <p:txBody>
          <a:bodyPr>
            <a:normAutofit/>
          </a:bodyPr>
          <a:lstStyle/>
          <a:p>
            <a:pPr algn="l"/>
            <a:r>
              <a:rPr lang="en-US" sz="3000" b="1" dirty="0" err="1"/>
              <a:t>Welcom</a:t>
            </a:r>
            <a:r>
              <a:rPr lang="en-US" sz="3000" b="1" dirty="0"/>
              <a:t> Message</a:t>
            </a:r>
          </a:p>
        </p:txBody>
      </p:sp>
      <p:sp>
        <p:nvSpPr>
          <p:cNvPr id="10" name="Subtitle 9">
            <a:extLst>
              <a:ext uri="{FF2B5EF4-FFF2-40B4-BE49-F238E27FC236}">
                <a16:creationId xmlns:a16="http://schemas.microsoft.com/office/drawing/2014/main" id="{7775C238-DA64-4CD7-8B1C-D9BD4D1337BD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199" y="1135063"/>
            <a:ext cx="10515600" cy="244475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en-US" dirty="0">
                <a:solidFill>
                  <a:sysClr val="windowText" lastClr="000000"/>
                </a:solidFill>
              </a:rPr>
              <a:t>Lorem ipsum dolor sit </a:t>
            </a:r>
            <a:r>
              <a:rPr lang="en-US" dirty="0" err="1">
                <a:solidFill>
                  <a:sysClr val="windowText" lastClr="000000"/>
                </a:solidFill>
              </a:rPr>
              <a:t>amet</a:t>
            </a:r>
            <a:r>
              <a:rPr lang="en-US" dirty="0">
                <a:solidFill>
                  <a:sysClr val="windowText" lastClr="000000"/>
                </a:solidFill>
              </a:rPr>
              <a:t> </a:t>
            </a:r>
            <a:r>
              <a:rPr lang="en-US" dirty="0" err="1">
                <a:solidFill>
                  <a:sysClr val="windowText" lastClr="000000"/>
                </a:solidFill>
              </a:rPr>
              <a:t>agam</a:t>
            </a:r>
            <a:r>
              <a:rPr lang="en-US" dirty="0">
                <a:solidFill>
                  <a:sysClr val="windowText" lastClr="000000"/>
                </a:solidFill>
              </a:rPr>
              <a:t> facer </a:t>
            </a:r>
            <a:r>
              <a:rPr lang="en-US" dirty="0" err="1">
                <a:solidFill>
                  <a:sysClr val="windowText" lastClr="000000"/>
                </a:solidFill>
              </a:rPr>
              <a:t>modo</a:t>
            </a:r>
            <a:r>
              <a:rPr lang="en-US" dirty="0">
                <a:solidFill>
                  <a:sysClr val="windowText" lastClr="000000"/>
                </a:solidFill>
              </a:rPr>
              <a:t> data lorem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2D0224E-8C27-4779-BE76-D7C88EE0E403}"/>
              </a:ext>
            </a:extLst>
          </p:cNvPr>
          <p:cNvGrpSpPr/>
          <p:nvPr/>
        </p:nvGrpSpPr>
        <p:grpSpPr>
          <a:xfrm>
            <a:off x="855432" y="2271502"/>
            <a:ext cx="3106770" cy="3191690"/>
            <a:chOff x="840881" y="1974060"/>
            <a:chExt cx="3106770" cy="3191690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34603DC1-2F02-4484-9D62-32F39460FF14}"/>
                </a:ext>
              </a:extLst>
            </p:cNvPr>
            <p:cNvGrpSpPr/>
            <p:nvPr/>
          </p:nvGrpSpPr>
          <p:grpSpPr>
            <a:xfrm>
              <a:off x="938276" y="4859888"/>
              <a:ext cx="958829" cy="305862"/>
              <a:chOff x="4052943" y="5412792"/>
              <a:chExt cx="958829" cy="305862"/>
            </a:xfrm>
          </p:grpSpPr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9D936C1A-9D8A-4D8C-AF50-1F0B01CEBD8E}"/>
                  </a:ext>
                </a:extLst>
              </p:cNvPr>
              <p:cNvGrpSpPr/>
              <p:nvPr/>
            </p:nvGrpSpPr>
            <p:grpSpPr>
              <a:xfrm>
                <a:off x="4052943" y="5412793"/>
                <a:ext cx="305861" cy="305861"/>
                <a:chOff x="1324575" y="5760204"/>
                <a:chExt cx="305861" cy="305861"/>
              </a:xfrm>
            </p:grpSpPr>
            <p:sp>
              <p:nvSpPr>
                <p:cNvPr id="37" name="Oval 36">
                  <a:extLst>
                    <a:ext uri="{FF2B5EF4-FFF2-40B4-BE49-F238E27FC236}">
                      <a16:creationId xmlns:a16="http://schemas.microsoft.com/office/drawing/2014/main" id="{FFD46032-E91D-4BA8-B013-9C8B5213A80D}"/>
                    </a:ext>
                  </a:extLst>
                </p:cNvPr>
                <p:cNvSpPr/>
                <p:nvPr/>
              </p:nvSpPr>
              <p:spPr>
                <a:xfrm>
                  <a:off x="1324575" y="5760204"/>
                  <a:ext cx="305861" cy="305861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38" name="AutoShape 1">
                  <a:extLst>
                    <a:ext uri="{FF2B5EF4-FFF2-40B4-BE49-F238E27FC236}">
                      <a16:creationId xmlns:a16="http://schemas.microsoft.com/office/drawing/2014/main" id="{2D420D0C-6BFC-40BD-82B0-8A941E52406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98453" y="5848888"/>
                  <a:ext cx="158105" cy="128492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21600" y="2556"/>
                      </a:moveTo>
                      <a:cubicBezTo>
                        <a:pt x="20805" y="2990"/>
                        <a:pt x="19951" y="3284"/>
                        <a:pt x="19055" y="3415"/>
                      </a:cubicBezTo>
                      <a:cubicBezTo>
                        <a:pt x="19970" y="2740"/>
                        <a:pt x="20673" y="1672"/>
                        <a:pt x="21003" y="399"/>
                      </a:cubicBezTo>
                      <a:cubicBezTo>
                        <a:pt x="20147" y="1023"/>
                        <a:pt x="19199" y="1477"/>
                        <a:pt x="18189" y="1721"/>
                      </a:cubicBezTo>
                      <a:cubicBezTo>
                        <a:pt x="17381" y="662"/>
                        <a:pt x="16229" y="0"/>
                        <a:pt x="14954" y="0"/>
                      </a:cubicBezTo>
                      <a:cubicBezTo>
                        <a:pt x="12507" y="0"/>
                        <a:pt x="10523" y="2441"/>
                        <a:pt x="10523" y="5453"/>
                      </a:cubicBezTo>
                      <a:cubicBezTo>
                        <a:pt x="10523" y="5880"/>
                        <a:pt x="10562" y="6296"/>
                        <a:pt x="10638" y="6695"/>
                      </a:cubicBezTo>
                      <a:cubicBezTo>
                        <a:pt x="6955" y="6468"/>
                        <a:pt x="3690" y="4297"/>
                        <a:pt x="1504" y="998"/>
                      </a:cubicBezTo>
                      <a:cubicBezTo>
                        <a:pt x="1122" y="1803"/>
                        <a:pt x="904" y="2739"/>
                        <a:pt x="904" y="3739"/>
                      </a:cubicBezTo>
                      <a:cubicBezTo>
                        <a:pt x="904" y="5631"/>
                        <a:pt x="1686" y="7300"/>
                        <a:pt x="2876" y="8278"/>
                      </a:cubicBezTo>
                      <a:cubicBezTo>
                        <a:pt x="2149" y="8250"/>
                        <a:pt x="1466" y="8004"/>
                        <a:pt x="868" y="7596"/>
                      </a:cubicBezTo>
                      <a:cubicBezTo>
                        <a:pt x="867" y="7619"/>
                        <a:pt x="867" y="7642"/>
                        <a:pt x="867" y="7665"/>
                      </a:cubicBezTo>
                      <a:cubicBezTo>
                        <a:pt x="867" y="10307"/>
                        <a:pt x="2395" y="12510"/>
                        <a:pt x="4423" y="13011"/>
                      </a:cubicBezTo>
                      <a:cubicBezTo>
                        <a:pt x="4051" y="13136"/>
                        <a:pt x="3659" y="13203"/>
                        <a:pt x="3255" y="13203"/>
                      </a:cubicBezTo>
                      <a:cubicBezTo>
                        <a:pt x="2969" y="13203"/>
                        <a:pt x="2692" y="13169"/>
                        <a:pt x="2421" y="13105"/>
                      </a:cubicBezTo>
                      <a:cubicBezTo>
                        <a:pt x="2985" y="15271"/>
                        <a:pt x="4622" y="16848"/>
                        <a:pt x="6561" y="16892"/>
                      </a:cubicBezTo>
                      <a:cubicBezTo>
                        <a:pt x="5044" y="18355"/>
                        <a:pt x="3134" y="19226"/>
                        <a:pt x="1057" y="19226"/>
                      </a:cubicBezTo>
                      <a:cubicBezTo>
                        <a:pt x="699" y="19226"/>
                        <a:pt x="347" y="19201"/>
                        <a:pt x="0" y="19149"/>
                      </a:cubicBezTo>
                      <a:cubicBezTo>
                        <a:pt x="1961" y="20698"/>
                        <a:pt x="4291" y="21600"/>
                        <a:pt x="6793" y="21600"/>
                      </a:cubicBezTo>
                      <a:cubicBezTo>
                        <a:pt x="14944" y="21600"/>
                        <a:pt x="19401" y="13291"/>
                        <a:pt x="19401" y="6085"/>
                      </a:cubicBezTo>
                      <a:cubicBezTo>
                        <a:pt x="19401" y="5848"/>
                        <a:pt x="19397" y="5613"/>
                        <a:pt x="19389" y="5380"/>
                      </a:cubicBezTo>
                      <a:cubicBezTo>
                        <a:pt x="20255" y="4610"/>
                        <a:pt x="21006" y="3650"/>
                        <a:pt x="21600" y="2556"/>
                      </a:cubicBezTo>
                      <a:cubicBezTo>
                        <a:pt x="21600" y="2556"/>
                        <a:pt x="21600" y="2556"/>
                        <a:pt x="21600" y="2556"/>
                      </a:cubicBezTo>
                      <a:close/>
                      <a:moveTo>
                        <a:pt x="21600" y="2556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31" name="Group 30">
                <a:extLst>
                  <a:ext uri="{FF2B5EF4-FFF2-40B4-BE49-F238E27FC236}">
                    <a16:creationId xmlns:a16="http://schemas.microsoft.com/office/drawing/2014/main" id="{7797341D-1526-4B96-9A7E-FE144F61E37F}"/>
                  </a:ext>
                </a:extLst>
              </p:cNvPr>
              <p:cNvGrpSpPr/>
              <p:nvPr/>
            </p:nvGrpSpPr>
            <p:grpSpPr>
              <a:xfrm>
                <a:off x="4379427" y="5412793"/>
                <a:ext cx="305861" cy="305861"/>
                <a:chOff x="1684215" y="5760204"/>
                <a:chExt cx="305861" cy="305861"/>
              </a:xfrm>
            </p:grpSpPr>
            <p:sp>
              <p:nvSpPr>
                <p:cNvPr id="35" name="Oval 34">
                  <a:extLst>
                    <a:ext uri="{FF2B5EF4-FFF2-40B4-BE49-F238E27FC236}">
                      <a16:creationId xmlns:a16="http://schemas.microsoft.com/office/drawing/2014/main" id="{33EF7D7C-F3B1-4771-8BAF-A23447FC6C57}"/>
                    </a:ext>
                  </a:extLst>
                </p:cNvPr>
                <p:cNvSpPr/>
                <p:nvPr/>
              </p:nvSpPr>
              <p:spPr>
                <a:xfrm>
                  <a:off x="1684215" y="5760204"/>
                  <a:ext cx="305861" cy="305861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36" name="AutoShape 21">
                  <a:extLst>
                    <a:ext uri="{FF2B5EF4-FFF2-40B4-BE49-F238E27FC236}">
                      <a16:creationId xmlns:a16="http://schemas.microsoft.com/office/drawing/2014/main" id="{E171F7F6-F7FF-45EB-95BD-FAC5EFD3043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79016" y="5855006"/>
                  <a:ext cx="116258" cy="116258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18362" y="2163"/>
                      </a:moveTo>
                      <a:lnTo>
                        <a:pt x="18362" y="5400"/>
                      </a:lnTo>
                      <a:lnTo>
                        <a:pt x="16200" y="5400"/>
                      </a:lnTo>
                      <a:cubicBezTo>
                        <a:pt x="15551" y="5400"/>
                        <a:pt x="15119" y="5832"/>
                        <a:pt x="15119" y="6482"/>
                      </a:cubicBezTo>
                      <a:lnTo>
                        <a:pt x="15119" y="8638"/>
                      </a:lnTo>
                      <a:lnTo>
                        <a:pt x="18362" y="8638"/>
                      </a:lnTo>
                      <a:lnTo>
                        <a:pt x="18362" y="11881"/>
                      </a:lnTo>
                      <a:lnTo>
                        <a:pt x="15119" y="11881"/>
                      </a:lnTo>
                      <a:lnTo>
                        <a:pt x="15119" y="19438"/>
                      </a:lnTo>
                      <a:lnTo>
                        <a:pt x="11881" y="19438"/>
                      </a:lnTo>
                      <a:lnTo>
                        <a:pt x="11881" y="11881"/>
                      </a:lnTo>
                      <a:lnTo>
                        <a:pt x="9719" y="11881"/>
                      </a:lnTo>
                      <a:lnTo>
                        <a:pt x="9719" y="8638"/>
                      </a:lnTo>
                      <a:lnTo>
                        <a:pt x="11881" y="8638"/>
                      </a:lnTo>
                      <a:lnTo>
                        <a:pt x="11881" y="5938"/>
                      </a:lnTo>
                      <a:cubicBezTo>
                        <a:pt x="11881" y="3888"/>
                        <a:pt x="13606" y="2163"/>
                        <a:pt x="15662" y="2163"/>
                      </a:cubicBezTo>
                      <a:cubicBezTo>
                        <a:pt x="15662" y="2163"/>
                        <a:pt x="18362" y="2163"/>
                        <a:pt x="18362" y="2163"/>
                      </a:cubicBezTo>
                      <a:close/>
                      <a:moveTo>
                        <a:pt x="19438" y="0"/>
                      </a:moveTo>
                      <a:lnTo>
                        <a:pt x="2163" y="0"/>
                      </a:lnTo>
                      <a:cubicBezTo>
                        <a:pt x="971" y="0"/>
                        <a:pt x="0" y="971"/>
                        <a:pt x="0" y="2163"/>
                      </a:cubicBezTo>
                      <a:lnTo>
                        <a:pt x="0" y="19438"/>
                      </a:lnTo>
                      <a:cubicBezTo>
                        <a:pt x="0" y="20630"/>
                        <a:pt x="971" y="21600"/>
                        <a:pt x="2163" y="21600"/>
                      </a:cubicBezTo>
                      <a:lnTo>
                        <a:pt x="19438" y="21600"/>
                      </a:lnTo>
                      <a:cubicBezTo>
                        <a:pt x="20630" y="21600"/>
                        <a:pt x="21600" y="20630"/>
                        <a:pt x="21600" y="19438"/>
                      </a:cubicBezTo>
                      <a:lnTo>
                        <a:pt x="21600" y="2163"/>
                      </a:lnTo>
                      <a:cubicBezTo>
                        <a:pt x="21600" y="971"/>
                        <a:pt x="20630" y="0"/>
                        <a:pt x="19438" y="0"/>
                      </a:cubicBezTo>
                      <a:cubicBezTo>
                        <a:pt x="19438" y="0"/>
                        <a:pt x="19438" y="0"/>
                        <a:pt x="19438" y="0"/>
                      </a:cubicBezTo>
                      <a:close/>
                      <a:moveTo>
                        <a:pt x="19438" y="0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32" name="Group 31">
                <a:extLst>
                  <a:ext uri="{FF2B5EF4-FFF2-40B4-BE49-F238E27FC236}">
                    <a16:creationId xmlns:a16="http://schemas.microsoft.com/office/drawing/2014/main" id="{31ABDC87-985D-4F9F-8FFA-B4859AF05D08}"/>
                  </a:ext>
                </a:extLst>
              </p:cNvPr>
              <p:cNvGrpSpPr/>
              <p:nvPr/>
            </p:nvGrpSpPr>
            <p:grpSpPr>
              <a:xfrm>
                <a:off x="4705911" y="5412792"/>
                <a:ext cx="305861" cy="305861"/>
                <a:chOff x="2177216" y="5760204"/>
                <a:chExt cx="305861" cy="305861"/>
              </a:xfrm>
            </p:grpSpPr>
            <p:sp>
              <p:nvSpPr>
                <p:cNvPr id="33" name="Oval 32">
                  <a:extLst>
                    <a:ext uri="{FF2B5EF4-FFF2-40B4-BE49-F238E27FC236}">
                      <a16:creationId xmlns:a16="http://schemas.microsoft.com/office/drawing/2014/main" id="{56012BCD-AA8C-401D-BFE6-17BBD7E8994F}"/>
                    </a:ext>
                  </a:extLst>
                </p:cNvPr>
                <p:cNvSpPr/>
                <p:nvPr/>
              </p:nvSpPr>
              <p:spPr>
                <a:xfrm>
                  <a:off x="2177216" y="5760204"/>
                  <a:ext cx="305861" cy="305861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34" name="AutoShape 18">
                  <a:extLst>
                    <a:ext uri="{FF2B5EF4-FFF2-40B4-BE49-F238E27FC236}">
                      <a16:creationId xmlns:a16="http://schemas.microsoft.com/office/drawing/2014/main" id="{209BEB4F-09C0-4F2E-B48C-80E2A31572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43592" y="5857843"/>
                  <a:ext cx="173108" cy="110583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574" h="21486">
                      <a:moveTo>
                        <a:pt x="21169" y="9121"/>
                      </a:moveTo>
                      <a:lnTo>
                        <a:pt x="19513" y="9121"/>
                      </a:lnTo>
                      <a:lnTo>
                        <a:pt x="19513" y="6544"/>
                      </a:lnTo>
                      <a:cubicBezTo>
                        <a:pt x="19513" y="6195"/>
                        <a:pt x="19331" y="5914"/>
                        <a:pt x="19108" y="5914"/>
                      </a:cubicBezTo>
                      <a:lnTo>
                        <a:pt x="17714" y="5914"/>
                      </a:lnTo>
                      <a:cubicBezTo>
                        <a:pt x="17491" y="5914"/>
                        <a:pt x="17309" y="6195"/>
                        <a:pt x="17309" y="6544"/>
                      </a:cubicBezTo>
                      <a:lnTo>
                        <a:pt x="17309" y="9121"/>
                      </a:lnTo>
                      <a:lnTo>
                        <a:pt x="15653" y="9121"/>
                      </a:lnTo>
                      <a:cubicBezTo>
                        <a:pt x="15428" y="9121"/>
                        <a:pt x="15247" y="9404"/>
                        <a:pt x="15247" y="9753"/>
                      </a:cubicBezTo>
                      <a:lnTo>
                        <a:pt x="15247" y="11921"/>
                      </a:lnTo>
                      <a:cubicBezTo>
                        <a:pt x="15247" y="12270"/>
                        <a:pt x="15428" y="12553"/>
                        <a:pt x="15653" y="12553"/>
                      </a:cubicBezTo>
                      <a:lnTo>
                        <a:pt x="17309" y="12553"/>
                      </a:lnTo>
                      <a:lnTo>
                        <a:pt x="17309" y="15130"/>
                      </a:lnTo>
                      <a:cubicBezTo>
                        <a:pt x="17309" y="15479"/>
                        <a:pt x="17491" y="15762"/>
                        <a:pt x="17714" y="15762"/>
                      </a:cubicBezTo>
                      <a:lnTo>
                        <a:pt x="19108" y="15762"/>
                      </a:lnTo>
                      <a:cubicBezTo>
                        <a:pt x="19331" y="15762"/>
                        <a:pt x="19513" y="15479"/>
                        <a:pt x="19513" y="15130"/>
                      </a:cubicBezTo>
                      <a:lnTo>
                        <a:pt x="19513" y="12553"/>
                      </a:lnTo>
                      <a:lnTo>
                        <a:pt x="21169" y="12553"/>
                      </a:lnTo>
                      <a:cubicBezTo>
                        <a:pt x="21393" y="12553"/>
                        <a:pt x="21574" y="12270"/>
                        <a:pt x="21574" y="11921"/>
                      </a:cubicBezTo>
                      <a:lnTo>
                        <a:pt x="21574" y="9753"/>
                      </a:lnTo>
                      <a:cubicBezTo>
                        <a:pt x="21574" y="9404"/>
                        <a:pt x="21393" y="9121"/>
                        <a:pt x="21169" y="9121"/>
                      </a:cubicBezTo>
                      <a:close/>
                      <a:moveTo>
                        <a:pt x="7107" y="9603"/>
                      </a:moveTo>
                      <a:lnTo>
                        <a:pt x="7107" y="12241"/>
                      </a:lnTo>
                      <a:cubicBezTo>
                        <a:pt x="7107" y="12637"/>
                        <a:pt x="7314" y="12960"/>
                        <a:pt x="7569" y="12960"/>
                      </a:cubicBezTo>
                      <a:lnTo>
                        <a:pt x="10940" y="12960"/>
                      </a:lnTo>
                      <a:cubicBezTo>
                        <a:pt x="10349" y="15563"/>
                        <a:pt x="8746" y="17430"/>
                        <a:pt x="6870" y="17408"/>
                      </a:cubicBezTo>
                      <a:cubicBezTo>
                        <a:pt x="4594" y="17382"/>
                        <a:pt x="2712" y="14548"/>
                        <a:pt x="2623" y="11008"/>
                      </a:cubicBezTo>
                      <a:cubicBezTo>
                        <a:pt x="2529" y="7212"/>
                        <a:pt x="4485" y="4078"/>
                        <a:pt x="6902" y="4078"/>
                      </a:cubicBezTo>
                      <a:cubicBezTo>
                        <a:pt x="8007" y="4078"/>
                        <a:pt x="9016" y="4733"/>
                        <a:pt x="9776" y="5808"/>
                      </a:cubicBezTo>
                      <a:cubicBezTo>
                        <a:pt x="9957" y="6063"/>
                        <a:pt x="10231" y="6064"/>
                        <a:pt x="10409" y="5804"/>
                      </a:cubicBezTo>
                      <a:lnTo>
                        <a:pt x="11647" y="3991"/>
                      </a:lnTo>
                      <a:cubicBezTo>
                        <a:pt x="11840" y="3707"/>
                        <a:pt x="11840" y="3228"/>
                        <a:pt x="11648" y="2944"/>
                      </a:cubicBezTo>
                      <a:cubicBezTo>
                        <a:pt x="10442" y="1165"/>
                        <a:pt x="8824" y="57"/>
                        <a:pt x="7040" y="2"/>
                      </a:cubicBezTo>
                      <a:cubicBezTo>
                        <a:pt x="3235" y="-114"/>
                        <a:pt x="27" y="4743"/>
                        <a:pt x="0" y="10667"/>
                      </a:cubicBezTo>
                      <a:cubicBezTo>
                        <a:pt x="-26" y="16636"/>
                        <a:pt x="3074" y="21486"/>
                        <a:pt x="6902" y="21486"/>
                      </a:cubicBezTo>
                      <a:cubicBezTo>
                        <a:pt x="10584" y="21486"/>
                        <a:pt x="13591" y="16999"/>
                        <a:pt x="13793" y="11347"/>
                      </a:cubicBezTo>
                      <a:cubicBezTo>
                        <a:pt x="13798" y="11277"/>
                        <a:pt x="13802" y="8882"/>
                        <a:pt x="13802" y="8882"/>
                      </a:cubicBezTo>
                      <a:lnTo>
                        <a:pt x="7569" y="8882"/>
                      </a:lnTo>
                      <a:cubicBezTo>
                        <a:pt x="7314" y="8882"/>
                        <a:pt x="7107" y="9205"/>
                        <a:pt x="7107" y="9603"/>
                      </a:cubicBezTo>
                      <a:close/>
                      <a:moveTo>
                        <a:pt x="7107" y="9603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 dirty="0"/>
                </a:p>
              </p:txBody>
            </p:sp>
          </p:grpSp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6BDA4E6-9071-4868-A8D4-19C7951C3D5E}"/>
                </a:ext>
              </a:extLst>
            </p:cNvPr>
            <p:cNvSpPr txBox="1"/>
            <p:nvPr/>
          </p:nvSpPr>
          <p:spPr>
            <a:xfrm>
              <a:off x="840882" y="4215933"/>
              <a:ext cx="2540947" cy="4257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300"/>
                </a:lnSpc>
              </a:pPr>
              <a:r>
                <a:rPr lang="en-US" sz="1000" b="1" spc="200" dirty="0">
                  <a:latin typeface="Roboto" panose="02000000000000000000" pitchFamily="2" charset="0"/>
                  <a:ea typeface="Roboto" panose="02000000000000000000" pitchFamily="2" charset="0"/>
                </a:rPr>
                <a:t>www.website/ fb/ you tube/</a:t>
              </a:r>
            </a:p>
            <a:p>
              <a:pPr>
                <a:lnSpc>
                  <a:spcPts val="1300"/>
                </a:lnSpc>
              </a:pPr>
              <a:r>
                <a:rPr lang="en-US" sz="1000" b="1" spc="200" dirty="0">
                  <a:latin typeface="Roboto" panose="02000000000000000000" pitchFamily="2" charset="0"/>
                  <a:ea typeface="Roboto" panose="02000000000000000000" pitchFamily="2" charset="0"/>
                </a:rPr>
                <a:t>company name.com</a:t>
              </a:r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5B8968DF-2601-4BEC-BFFD-DD777FBD843F}"/>
                </a:ext>
              </a:extLst>
            </p:cNvPr>
            <p:cNvGrpSpPr/>
            <p:nvPr/>
          </p:nvGrpSpPr>
          <p:grpSpPr>
            <a:xfrm>
              <a:off x="840881" y="1974060"/>
              <a:ext cx="3106770" cy="1737249"/>
              <a:chOff x="840881" y="1727317"/>
              <a:chExt cx="3106770" cy="1737249"/>
            </a:xfrm>
          </p:grpSpPr>
          <p:grpSp>
            <p:nvGrpSpPr>
              <p:cNvPr id="26" name="Group 25">
                <a:extLst>
                  <a:ext uri="{FF2B5EF4-FFF2-40B4-BE49-F238E27FC236}">
                    <a16:creationId xmlns:a16="http://schemas.microsoft.com/office/drawing/2014/main" id="{CFC4F858-417D-425B-8057-C706620E24B2}"/>
                  </a:ext>
                </a:extLst>
              </p:cNvPr>
              <p:cNvGrpSpPr/>
              <p:nvPr/>
            </p:nvGrpSpPr>
            <p:grpSpPr>
              <a:xfrm>
                <a:off x="840881" y="1727317"/>
                <a:ext cx="3106770" cy="682781"/>
                <a:chOff x="2468336" y="1925550"/>
                <a:chExt cx="2564202" cy="682781"/>
              </a:xfrm>
            </p:grpSpPr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A29AD20C-D730-41B2-8A49-43EDB47B5693}"/>
                    </a:ext>
                  </a:extLst>
                </p:cNvPr>
                <p:cNvSpPr txBox="1"/>
                <p:nvPr/>
              </p:nvSpPr>
              <p:spPr>
                <a:xfrm>
                  <a:off x="2468336" y="1925550"/>
                  <a:ext cx="1378857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b="1" spc="200" dirty="0"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HELLO”</a:t>
                  </a:r>
                </a:p>
              </p:txBody>
            </p:sp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0B817C84-9F52-4CB2-A023-B873DC10FE9E}"/>
                    </a:ext>
                  </a:extLst>
                </p:cNvPr>
                <p:cNvSpPr txBox="1"/>
                <p:nvPr/>
              </p:nvSpPr>
              <p:spPr>
                <a:xfrm>
                  <a:off x="2468337" y="2269777"/>
                  <a:ext cx="2564201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600" dirty="0" err="1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Iam</a:t>
                  </a:r>
                  <a:r>
                    <a:rPr lang="en-US" sz="16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 John Deo, Your Presenter!</a:t>
                  </a:r>
                </a:p>
              </p:txBody>
            </p:sp>
          </p:grpSp>
          <p:sp>
            <p:nvSpPr>
              <p:cNvPr id="27" name="Rectangle 9">
                <a:extLst>
                  <a:ext uri="{FF2B5EF4-FFF2-40B4-BE49-F238E27FC236}">
                    <a16:creationId xmlns:a16="http://schemas.microsoft.com/office/drawing/2014/main" id="{A39E2CDE-BFA0-4C81-AD03-75A2B22289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7262" y="2643863"/>
                <a:ext cx="3010389" cy="8207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>
                  <a:lnSpc>
                    <a:spcPts val="1400"/>
                  </a:lnSpc>
                </a:pP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 image of professionalism and lorem to reliability. By using simple alignments are This letterhead design is meant to project an image professionalism</a:t>
                </a:r>
              </a:p>
            </p:txBody>
          </p:sp>
        </p:grp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91D8F7E0-ED6A-49B5-A360-A886268BF73F}"/>
                </a:ext>
              </a:extLst>
            </p:cNvPr>
            <p:cNvCxnSpPr>
              <a:cxnSpLocks/>
            </p:cNvCxnSpPr>
            <p:nvPr/>
          </p:nvCxnSpPr>
          <p:spPr>
            <a:xfrm>
              <a:off x="937262" y="3991994"/>
              <a:ext cx="2749367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6020F0E-97EC-428A-8292-94F48424E8BD}"/>
              </a:ext>
            </a:extLst>
          </p:cNvPr>
          <p:cNvSpPr>
            <a:spLocks noGrp="1"/>
          </p:cNvSpPr>
          <p:nvPr>
            <p:ph type="pic" sz="quarter" idx="183"/>
          </p:nvPr>
        </p:nvSpPr>
        <p:spPr/>
      </p:sp>
    </p:spTree>
    <p:extLst>
      <p:ext uri="{BB962C8B-B14F-4D97-AF65-F5344CB8AC3E}">
        <p14:creationId xmlns:p14="http://schemas.microsoft.com/office/powerpoint/2010/main" val="25457752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Rectangle 56">
            <a:extLst>
              <a:ext uri="{FF2B5EF4-FFF2-40B4-BE49-F238E27FC236}">
                <a16:creationId xmlns:a16="http://schemas.microsoft.com/office/drawing/2014/main" id="{0EF401D4-CBA9-4EC0-B735-18E426B61DE5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4" name="Title 7">
            <a:extLst>
              <a:ext uri="{FF2B5EF4-FFF2-40B4-BE49-F238E27FC236}">
                <a16:creationId xmlns:a16="http://schemas.microsoft.com/office/drawing/2014/main" id="{D47A33A9-5B61-4F26-814B-70B136897ACB}"/>
              </a:ext>
            </a:extLst>
          </p:cNvPr>
          <p:cNvSpPr txBox="1">
            <a:spLocks/>
          </p:cNvSpPr>
          <p:nvPr/>
        </p:nvSpPr>
        <p:spPr>
          <a:xfrm>
            <a:off x="838199" y="509588"/>
            <a:ext cx="10515600" cy="6794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0" kern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 sz="4000" b="1" dirty="0">
                <a:solidFill>
                  <a:sysClr val="windowText" lastClr="000000"/>
                </a:solidFill>
              </a:rPr>
              <a:t>About us</a:t>
            </a:r>
          </a:p>
        </p:txBody>
      </p:sp>
      <p:sp>
        <p:nvSpPr>
          <p:cNvPr id="35" name="Subtitle 22">
            <a:extLst>
              <a:ext uri="{FF2B5EF4-FFF2-40B4-BE49-F238E27FC236}">
                <a16:creationId xmlns:a16="http://schemas.microsoft.com/office/drawing/2014/main" id="{88507690-FF6F-4BC7-968A-A55D8EA43CB1}"/>
              </a:ext>
            </a:extLst>
          </p:cNvPr>
          <p:cNvSpPr txBox="1">
            <a:spLocks/>
          </p:cNvSpPr>
          <p:nvPr/>
        </p:nvSpPr>
        <p:spPr>
          <a:xfrm>
            <a:off x="838199" y="1135063"/>
            <a:ext cx="10515600" cy="244475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200" kern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ysClr val="windowText" lastClr="000000"/>
                </a:solidFill>
              </a:rPr>
              <a:t>Lorem ipsum dolor sit </a:t>
            </a:r>
            <a:r>
              <a:rPr lang="en-US" sz="1400" dirty="0" err="1">
                <a:solidFill>
                  <a:sysClr val="windowText" lastClr="000000"/>
                </a:solidFill>
              </a:rPr>
              <a:t>amet</a:t>
            </a:r>
            <a:r>
              <a:rPr lang="en-US" sz="1400" dirty="0">
                <a:solidFill>
                  <a:sysClr val="windowText" lastClr="000000"/>
                </a:solidFill>
              </a:rPr>
              <a:t> </a:t>
            </a:r>
            <a:r>
              <a:rPr lang="en-US" sz="1400" dirty="0" err="1">
                <a:solidFill>
                  <a:sysClr val="windowText" lastClr="000000"/>
                </a:solidFill>
              </a:rPr>
              <a:t>agam</a:t>
            </a:r>
            <a:r>
              <a:rPr lang="en-US" sz="1400" dirty="0">
                <a:solidFill>
                  <a:sysClr val="windowText" lastClr="000000"/>
                </a:solidFill>
              </a:rPr>
              <a:t> facer </a:t>
            </a:r>
            <a:r>
              <a:rPr lang="en-US" sz="1400" dirty="0" err="1">
                <a:solidFill>
                  <a:sysClr val="windowText" lastClr="000000"/>
                </a:solidFill>
              </a:rPr>
              <a:t>modo</a:t>
            </a:r>
            <a:r>
              <a:rPr lang="en-US" sz="1400" dirty="0">
                <a:solidFill>
                  <a:sysClr val="windowText" lastClr="000000"/>
                </a:solidFill>
              </a:rPr>
              <a:t> data lorem ipsum dolor sit </a:t>
            </a:r>
            <a:r>
              <a:rPr lang="en-US" sz="1400" dirty="0" err="1">
                <a:solidFill>
                  <a:sysClr val="windowText" lastClr="000000"/>
                </a:solidFill>
              </a:rPr>
              <a:t>amet</a:t>
            </a:r>
            <a:r>
              <a:rPr lang="en-US" sz="1400" dirty="0">
                <a:solidFill>
                  <a:sysClr val="windowText" lastClr="000000"/>
                </a:solidFill>
              </a:rPr>
              <a:t> </a:t>
            </a:r>
            <a:r>
              <a:rPr lang="en-US" sz="1400" dirty="0" err="1">
                <a:solidFill>
                  <a:sysClr val="windowText" lastClr="000000"/>
                </a:solidFill>
              </a:rPr>
              <a:t>agam</a:t>
            </a:r>
            <a:r>
              <a:rPr lang="en-US" sz="1400" dirty="0">
                <a:solidFill>
                  <a:sysClr val="windowText" lastClr="000000"/>
                </a:solidFill>
              </a:rPr>
              <a:t> facer </a:t>
            </a:r>
            <a:r>
              <a:rPr lang="en-US" sz="1400" dirty="0" err="1">
                <a:solidFill>
                  <a:sysClr val="windowText" lastClr="000000"/>
                </a:solidFill>
              </a:rPr>
              <a:t>modo</a:t>
            </a:r>
            <a:r>
              <a:rPr lang="en-US" sz="1400" dirty="0">
                <a:solidFill>
                  <a:sysClr val="windowText" lastClr="000000"/>
                </a:solidFill>
              </a:rPr>
              <a:t> data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1B42AFEC-3C2A-418E-8A77-5414F616FB1E}"/>
              </a:ext>
            </a:extLst>
          </p:cNvPr>
          <p:cNvSpPr/>
          <p:nvPr/>
        </p:nvSpPr>
        <p:spPr>
          <a:xfrm>
            <a:off x="393652" y="5514065"/>
            <a:ext cx="3097696" cy="5816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2000"/>
              </a:lnSpc>
            </a:pPr>
            <a:r>
              <a:rPr lang="en-US" sz="1200" b="1" dirty="0">
                <a:solidFill>
                  <a:schemeClr val="accent4"/>
                </a:solidFill>
                <a:latin typeface="Open Sans" panose="020B0606030504020204" pitchFamily="34" charset="0"/>
              </a:rPr>
              <a:t>Lorem Ipsum</a:t>
            </a:r>
            <a:r>
              <a:rPr lang="en-US" sz="1200" dirty="0">
                <a:solidFill>
                  <a:srgbClr val="000000"/>
                </a:solidFill>
                <a:latin typeface="Open Sans" panose="020B0606030504020204" pitchFamily="34" charset="0"/>
              </a:rPr>
              <a:t> is simply dummy text of the printing and typesetting industry. </a:t>
            </a:r>
            <a:endParaRPr lang="en-US" sz="1200" dirty="0">
              <a:solidFill>
                <a:srgbClr val="000000"/>
              </a:solidFill>
              <a:latin typeface="DauphinPlain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E2E3A10B-C150-46A9-AEBE-501DFBC18735}"/>
              </a:ext>
            </a:extLst>
          </p:cNvPr>
          <p:cNvSpPr/>
          <p:nvPr/>
        </p:nvSpPr>
        <p:spPr>
          <a:xfrm>
            <a:off x="4407772" y="5514065"/>
            <a:ext cx="3097696" cy="5816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2000"/>
              </a:lnSpc>
            </a:pPr>
            <a:r>
              <a:rPr lang="en-US" sz="1200" b="1" dirty="0">
                <a:solidFill>
                  <a:schemeClr val="accent5"/>
                </a:solidFill>
                <a:latin typeface="Open Sans" panose="020B0606030504020204" pitchFamily="34" charset="0"/>
              </a:rPr>
              <a:t>Lorem Ipsum</a:t>
            </a:r>
            <a:r>
              <a:rPr lang="en-US" sz="1200" dirty="0">
                <a:solidFill>
                  <a:srgbClr val="000000"/>
                </a:solidFill>
                <a:latin typeface="Open Sans" panose="020B0606030504020204" pitchFamily="34" charset="0"/>
              </a:rPr>
              <a:t> is simply dummy text of the printing and typesetting industry. </a:t>
            </a:r>
            <a:endParaRPr lang="en-US" sz="1200" dirty="0">
              <a:solidFill>
                <a:srgbClr val="000000"/>
              </a:solidFill>
              <a:latin typeface="DauphinPlain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CE1C5CA6-2F69-487E-BC7A-6EC4CDFBDF29}"/>
              </a:ext>
            </a:extLst>
          </p:cNvPr>
          <p:cNvSpPr/>
          <p:nvPr/>
        </p:nvSpPr>
        <p:spPr>
          <a:xfrm>
            <a:off x="8381814" y="5514065"/>
            <a:ext cx="3097696" cy="5816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2000"/>
              </a:lnSpc>
            </a:pPr>
            <a:r>
              <a:rPr lang="en-US" sz="1200" b="1" dirty="0">
                <a:solidFill>
                  <a:schemeClr val="accent6"/>
                </a:solidFill>
                <a:latin typeface="Open Sans" panose="020B0606030504020204" pitchFamily="34" charset="0"/>
              </a:rPr>
              <a:t>Lorem Ipsum</a:t>
            </a:r>
            <a:r>
              <a:rPr lang="en-US" sz="1200" dirty="0">
                <a:solidFill>
                  <a:srgbClr val="000000"/>
                </a:solidFill>
                <a:latin typeface="Open Sans" panose="020B0606030504020204" pitchFamily="34" charset="0"/>
              </a:rPr>
              <a:t> is simply dummy text of the printing and typesetting industry. </a:t>
            </a:r>
            <a:endParaRPr lang="en-US" sz="1200" dirty="0">
              <a:solidFill>
                <a:srgbClr val="000000"/>
              </a:solidFill>
              <a:latin typeface="DauphinPlain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CA94258-A1DF-4BF4-9495-AD893EC27A8D}"/>
              </a:ext>
            </a:extLst>
          </p:cNvPr>
          <p:cNvCxnSpPr/>
          <p:nvPr/>
        </p:nvCxnSpPr>
        <p:spPr>
          <a:xfrm>
            <a:off x="4383244" y="5579078"/>
            <a:ext cx="0" cy="465821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6682202-37FC-4E09-BCE8-B5404C8A40B8}"/>
              </a:ext>
            </a:extLst>
          </p:cNvPr>
          <p:cNvCxnSpPr/>
          <p:nvPr/>
        </p:nvCxnSpPr>
        <p:spPr>
          <a:xfrm>
            <a:off x="380400" y="5579078"/>
            <a:ext cx="0" cy="465821"/>
          </a:xfrm>
          <a:prstGeom prst="line">
            <a:avLst/>
          </a:prstGeom>
          <a:ln w="285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0C18843-9E39-49CD-94C5-F87533372B3C}"/>
              </a:ext>
            </a:extLst>
          </p:cNvPr>
          <p:cNvCxnSpPr/>
          <p:nvPr/>
        </p:nvCxnSpPr>
        <p:spPr>
          <a:xfrm>
            <a:off x="8374194" y="5579078"/>
            <a:ext cx="0" cy="465821"/>
          </a:xfrm>
          <a:prstGeom prst="line">
            <a:avLst/>
          </a:prstGeom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1B16902-D99A-435F-BBBD-A4692A867312}"/>
              </a:ext>
            </a:extLst>
          </p:cNvPr>
          <p:cNvSpPr>
            <a:spLocks noGrp="1"/>
          </p:cNvSpPr>
          <p:nvPr>
            <p:ph type="pic" sz="quarter" idx="183"/>
          </p:nvPr>
        </p:nvSpPr>
        <p:spPr/>
      </p:sp>
    </p:spTree>
    <p:extLst>
      <p:ext uri="{BB962C8B-B14F-4D97-AF65-F5344CB8AC3E}">
        <p14:creationId xmlns:p14="http://schemas.microsoft.com/office/powerpoint/2010/main" val="40485859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03DECB73-5ED7-432B-B6BD-FCD3E886F15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198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ysClr val="windowText" lastClr="000000"/>
                </a:solidFill>
              </a:rPr>
              <a:t>About us</a:t>
            </a:r>
          </a:p>
        </p:txBody>
      </p:sp>
      <p:sp>
        <p:nvSpPr>
          <p:cNvPr id="11" name="Subtitle 10">
            <a:extLst>
              <a:ext uri="{FF2B5EF4-FFF2-40B4-BE49-F238E27FC236}">
                <a16:creationId xmlns:a16="http://schemas.microsoft.com/office/drawing/2014/main" id="{871019AC-2ACC-4613-B8E6-B80C48886B82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198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solidFill>
                  <a:sysClr val="windowText" lastClr="000000"/>
                </a:solidFill>
              </a:rPr>
              <a:t>Lorem ipsum dolor sit </a:t>
            </a:r>
            <a:r>
              <a:rPr lang="en-US" sz="1400" dirty="0" err="1">
                <a:solidFill>
                  <a:sysClr val="windowText" lastClr="000000"/>
                </a:solidFill>
              </a:rPr>
              <a:t>amet</a:t>
            </a:r>
            <a:r>
              <a:rPr lang="en-US" sz="1400" dirty="0">
                <a:solidFill>
                  <a:sysClr val="windowText" lastClr="000000"/>
                </a:solidFill>
              </a:rPr>
              <a:t> </a:t>
            </a:r>
            <a:r>
              <a:rPr lang="en-US" sz="1400" dirty="0" err="1">
                <a:solidFill>
                  <a:sysClr val="windowText" lastClr="000000"/>
                </a:solidFill>
              </a:rPr>
              <a:t>agam</a:t>
            </a:r>
            <a:r>
              <a:rPr lang="en-US" sz="1400" dirty="0">
                <a:solidFill>
                  <a:sysClr val="windowText" lastClr="000000"/>
                </a:solidFill>
              </a:rPr>
              <a:t> facer </a:t>
            </a:r>
            <a:r>
              <a:rPr lang="en-US" sz="1400" dirty="0" err="1">
                <a:solidFill>
                  <a:sysClr val="windowText" lastClr="000000"/>
                </a:solidFill>
              </a:rPr>
              <a:t>modo</a:t>
            </a:r>
            <a:r>
              <a:rPr lang="en-US" sz="1400" dirty="0">
                <a:solidFill>
                  <a:sysClr val="windowText" lastClr="000000"/>
                </a:solidFill>
              </a:rPr>
              <a:t> data lorem ipsum dolor sit </a:t>
            </a:r>
            <a:r>
              <a:rPr lang="en-US" sz="1400" dirty="0" err="1">
                <a:solidFill>
                  <a:sysClr val="windowText" lastClr="000000"/>
                </a:solidFill>
              </a:rPr>
              <a:t>amet</a:t>
            </a:r>
            <a:r>
              <a:rPr lang="en-US" sz="1400" dirty="0">
                <a:solidFill>
                  <a:sysClr val="windowText" lastClr="000000"/>
                </a:solidFill>
              </a:rPr>
              <a:t> </a:t>
            </a:r>
            <a:r>
              <a:rPr lang="en-US" sz="1400" dirty="0" err="1">
                <a:solidFill>
                  <a:sysClr val="windowText" lastClr="000000"/>
                </a:solidFill>
              </a:rPr>
              <a:t>agam</a:t>
            </a:r>
            <a:r>
              <a:rPr lang="en-US" sz="1400" dirty="0">
                <a:solidFill>
                  <a:sysClr val="windowText" lastClr="000000"/>
                </a:solidFill>
              </a:rPr>
              <a:t> facer </a:t>
            </a:r>
            <a:r>
              <a:rPr lang="en-US" sz="1400" dirty="0" err="1">
                <a:solidFill>
                  <a:sysClr val="windowText" lastClr="000000"/>
                </a:solidFill>
              </a:rPr>
              <a:t>modo</a:t>
            </a:r>
            <a:r>
              <a:rPr lang="en-US" sz="1400" dirty="0">
                <a:solidFill>
                  <a:sysClr val="windowText" lastClr="000000"/>
                </a:solidFill>
              </a:rPr>
              <a:t> data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F0E0ED5-8FB7-45AE-860D-21CC3D66DDB7}"/>
              </a:ext>
            </a:extLst>
          </p:cNvPr>
          <p:cNvGrpSpPr/>
          <p:nvPr/>
        </p:nvGrpSpPr>
        <p:grpSpPr>
          <a:xfrm>
            <a:off x="4536452" y="3237389"/>
            <a:ext cx="3122224" cy="581634"/>
            <a:chOff x="4522624" y="3138183"/>
            <a:chExt cx="3122224" cy="581634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CED74B8E-0DBA-4A28-A57C-942B59804C8F}"/>
                </a:ext>
              </a:extLst>
            </p:cNvPr>
            <p:cNvSpPr/>
            <p:nvPr/>
          </p:nvSpPr>
          <p:spPr>
            <a:xfrm>
              <a:off x="4547152" y="3138183"/>
              <a:ext cx="3097696" cy="58163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ts val="2000"/>
                </a:lnSpc>
              </a:pPr>
              <a:r>
                <a:rPr lang="en-US" sz="1200" b="1" dirty="0">
                  <a:solidFill>
                    <a:schemeClr val="accent5"/>
                  </a:solidFill>
                  <a:latin typeface="Open Sans" panose="020B0606030504020204" pitchFamily="34" charset="0"/>
                </a:rPr>
                <a:t>Lorem Ipsum</a:t>
              </a:r>
              <a:r>
                <a:rPr lang="en-US" sz="1200" dirty="0">
                  <a:solidFill>
                    <a:srgbClr val="000000"/>
                  </a:solidFill>
                  <a:latin typeface="Open Sans" panose="020B0606030504020204" pitchFamily="34" charset="0"/>
                </a:rPr>
                <a:t> is simply dummy text of the printing and typesetting industry. </a:t>
              </a:r>
              <a:endParaRPr lang="en-US" sz="1200" dirty="0">
                <a:solidFill>
                  <a:srgbClr val="000000"/>
                </a:solidFill>
                <a:latin typeface="DauphinPlain"/>
              </a:endParaRPr>
            </a:p>
          </p:txBody>
        </p: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8A98BF67-CB7B-4454-A69D-30405FB6E827}"/>
                </a:ext>
              </a:extLst>
            </p:cNvPr>
            <p:cNvCxnSpPr/>
            <p:nvPr/>
          </p:nvCxnSpPr>
          <p:spPr>
            <a:xfrm>
              <a:off x="4522624" y="3203196"/>
              <a:ext cx="0" cy="465821"/>
            </a:xfrm>
            <a:prstGeom prst="line">
              <a:avLst/>
            </a:prstGeom>
            <a:ln w="28575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970D546F-3F71-4345-84AD-29DAC8473413}"/>
              </a:ext>
            </a:extLst>
          </p:cNvPr>
          <p:cNvGrpSpPr/>
          <p:nvPr/>
        </p:nvGrpSpPr>
        <p:grpSpPr>
          <a:xfrm>
            <a:off x="4533323" y="2033587"/>
            <a:ext cx="3110948" cy="581634"/>
            <a:chOff x="4533900" y="2033587"/>
            <a:chExt cx="3110948" cy="581634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7BF59543-6DAA-425D-9025-CE210D34A969}"/>
                </a:ext>
              </a:extLst>
            </p:cNvPr>
            <p:cNvSpPr/>
            <p:nvPr/>
          </p:nvSpPr>
          <p:spPr>
            <a:xfrm>
              <a:off x="4547152" y="2033587"/>
              <a:ext cx="3097696" cy="58163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ts val="2000"/>
                </a:lnSpc>
              </a:pPr>
              <a:r>
                <a:rPr lang="en-US" sz="1200" b="1" dirty="0">
                  <a:solidFill>
                    <a:schemeClr val="accent4"/>
                  </a:solidFill>
                  <a:latin typeface="Open Sans" panose="020B0606030504020204" pitchFamily="34" charset="0"/>
                </a:rPr>
                <a:t>Lorem Ipsum</a:t>
              </a:r>
              <a:r>
                <a:rPr lang="en-US" sz="1200" dirty="0">
                  <a:solidFill>
                    <a:srgbClr val="000000"/>
                  </a:solidFill>
                  <a:latin typeface="Open Sans" panose="020B0606030504020204" pitchFamily="34" charset="0"/>
                </a:rPr>
                <a:t> is simply dummy text of the printing and typesetting industry. </a:t>
              </a:r>
              <a:endParaRPr lang="en-US" sz="1200" dirty="0">
                <a:solidFill>
                  <a:srgbClr val="000000"/>
                </a:solidFill>
                <a:latin typeface="DauphinPlain"/>
              </a:endParaRPr>
            </a:p>
          </p:txBody>
        </p: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E7FEDCAE-916F-4A7F-B37F-396B8A5460E0}"/>
                </a:ext>
              </a:extLst>
            </p:cNvPr>
            <p:cNvCxnSpPr/>
            <p:nvPr/>
          </p:nvCxnSpPr>
          <p:spPr>
            <a:xfrm>
              <a:off x="4533900" y="2098600"/>
              <a:ext cx="0" cy="465821"/>
            </a:xfrm>
            <a:prstGeom prst="line">
              <a:avLst/>
            </a:prstGeom>
            <a:ln w="285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A394A562-6026-4034-8B4D-FCEF0E47C1F5}"/>
              </a:ext>
            </a:extLst>
          </p:cNvPr>
          <p:cNvGrpSpPr/>
          <p:nvPr/>
        </p:nvGrpSpPr>
        <p:grpSpPr>
          <a:xfrm>
            <a:off x="4537703" y="4441191"/>
            <a:ext cx="3105316" cy="581634"/>
            <a:chOff x="12527694" y="2033587"/>
            <a:chExt cx="3105316" cy="581634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D2003B4A-990D-41C6-91C5-EA18D0F576BB}"/>
                </a:ext>
              </a:extLst>
            </p:cNvPr>
            <p:cNvSpPr/>
            <p:nvPr/>
          </p:nvSpPr>
          <p:spPr>
            <a:xfrm>
              <a:off x="12535314" y="2033587"/>
              <a:ext cx="3097696" cy="58163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ts val="2000"/>
                </a:lnSpc>
              </a:pPr>
              <a:r>
                <a:rPr lang="en-US" sz="1200" b="1" dirty="0">
                  <a:solidFill>
                    <a:schemeClr val="accent6"/>
                  </a:solidFill>
                  <a:latin typeface="Open Sans" panose="020B0606030504020204" pitchFamily="34" charset="0"/>
                </a:rPr>
                <a:t>Lorem Ipsum</a:t>
              </a:r>
              <a:r>
                <a:rPr lang="en-US" sz="1200" dirty="0">
                  <a:solidFill>
                    <a:srgbClr val="000000"/>
                  </a:solidFill>
                  <a:latin typeface="Open Sans" panose="020B0606030504020204" pitchFamily="34" charset="0"/>
                </a:rPr>
                <a:t> is simply dummy text of the printing and typesetting industry. </a:t>
              </a:r>
              <a:endParaRPr lang="en-US" sz="1200" dirty="0">
                <a:solidFill>
                  <a:srgbClr val="000000"/>
                </a:solidFill>
                <a:latin typeface="DauphinPlain"/>
              </a:endParaRPr>
            </a:p>
          </p:txBody>
        </p: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65BD3476-E55E-48D7-BE68-26F8DF56D605}"/>
                </a:ext>
              </a:extLst>
            </p:cNvPr>
            <p:cNvCxnSpPr/>
            <p:nvPr/>
          </p:nvCxnSpPr>
          <p:spPr>
            <a:xfrm>
              <a:off x="12527694" y="2098600"/>
              <a:ext cx="0" cy="465821"/>
            </a:xfrm>
            <a:prstGeom prst="line">
              <a:avLst/>
            </a:prstGeom>
            <a:ln w="28575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27E92657-851B-45E1-AB65-C55131B2E061}"/>
              </a:ext>
            </a:extLst>
          </p:cNvPr>
          <p:cNvGrpSpPr/>
          <p:nvPr/>
        </p:nvGrpSpPr>
        <p:grpSpPr>
          <a:xfrm>
            <a:off x="4534575" y="5644993"/>
            <a:ext cx="3105316" cy="581634"/>
            <a:chOff x="12527694" y="2033587"/>
            <a:chExt cx="3105316" cy="581634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EEE890D1-C724-405E-8D8C-E797A29EDB4C}"/>
                </a:ext>
              </a:extLst>
            </p:cNvPr>
            <p:cNvSpPr/>
            <p:nvPr/>
          </p:nvSpPr>
          <p:spPr>
            <a:xfrm>
              <a:off x="12535314" y="2033587"/>
              <a:ext cx="3097696" cy="58163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ts val="2000"/>
                </a:lnSpc>
              </a:pPr>
              <a:r>
                <a:rPr lang="en-US" sz="1200" b="1" dirty="0">
                  <a:solidFill>
                    <a:schemeClr val="accent6"/>
                  </a:solidFill>
                  <a:latin typeface="Open Sans" panose="020B0606030504020204" pitchFamily="34" charset="0"/>
                </a:rPr>
                <a:t>Lorem Ipsum</a:t>
              </a:r>
              <a:r>
                <a:rPr lang="en-US" sz="1200" dirty="0">
                  <a:solidFill>
                    <a:srgbClr val="000000"/>
                  </a:solidFill>
                  <a:latin typeface="Open Sans" panose="020B0606030504020204" pitchFamily="34" charset="0"/>
                </a:rPr>
                <a:t> is simply dummy text of the printing and typesetting industry. </a:t>
              </a:r>
              <a:endParaRPr lang="en-US" sz="1200" dirty="0">
                <a:solidFill>
                  <a:srgbClr val="000000"/>
                </a:solidFill>
                <a:latin typeface="DauphinPlain"/>
              </a:endParaRPr>
            </a:p>
          </p:txBody>
        </p: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744E0F88-DE4B-4C59-A31F-E2AF1BBBD205}"/>
                </a:ext>
              </a:extLst>
            </p:cNvPr>
            <p:cNvCxnSpPr/>
            <p:nvPr/>
          </p:nvCxnSpPr>
          <p:spPr>
            <a:xfrm>
              <a:off x="12527694" y="2098600"/>
              <a:ext cx="0" cy="465821"/>
            </a:xfrm>
            <a:prstGeom prst="line">
              <a:avLst/>
            </a:prstGeom>
            <a:ln w="28575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BE2AE06-D390-48E1-8F2C-170A6D4CA306}"/>
              </a:ext>
            </a:extLst>
          </p:cNvPr>
          <p:cNvSpPr>
            <a:spLocks noGrp="1"/>
          </p:cNvSpPr>
          <p:nvPr>
            <p:ph type="pic" sz="quarter" idx="183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6E83AC7-A2A0-402D-9B03-F69E3FD12D36}"/>
              </a:ext>
            </a:extLst>
          </p:cNvPr>
          <p:cNvSpPr>
            <a:spLocks noGrp="1"/>
          </p:cNvSpPr>
          <p:nvPr>
            <p:ph type="pic" sz="quarter" idx="184"/>
          </p:nvPr>
        </p:nvSpPr>
        <p:spPr/>
      </p:sp>
    </p:spTree>
    <p:extLst>
      <p:ext uri="{BB962C8B-B14F-4D97-AF65-F5344CB8AC3E}">
        <p14:creationId xmlns:p14="http://schemas.microsoft.com/office/powerpoint/2010/main" val="42296177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22" name="Title 21">
            <a:extLst>
              <a:ext uri="{FF2B5EF4-FFF2-40B4-BE49-F238E27FC236}">
                <a16:creationId xmlns:a16="http://schemas.microsoft.com/office/drawing/2014/main" id="{918C39C6-914A-43A8-9893-E85E3D58C72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/>
              <a:t>Our Services</a:t>
            </a:r>
          </a:p>
        </p:txBody>
      </p:sp>
      <p:sp>
        <p:nvSpPr>
          <p:cNvPr id="23" name="Subtitle 22">
            <a:extLst>
              <a:ext uri="{FF2B5EF4-FFF2-40B4-BE49-F238E27FC236}">
                <a16:creationId xmlns:a16="http://schemas.microsoft.com/office/drawing/2014/main" id="{EAB95A2E-126E-45BB-8280-1E3535215242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 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A66E66D4-F8A9-4FB6-AF8A-CFF09CAB8778}"/>
              </a:ext>
            </a:extLst>
          </p:cNvPr>
          <p:cNvSpPr/>
          <p:nvPr/>
        </p:nvSpPr>
        <p:spPr>
          <a:xfrm>
            <a:off x="3551580" y="2118408"/>
            <a:ext cx="2544420" cy="1955317"/>
          </a:xfrm>
          <a:prstGeom prst="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BBD85387-65F5-4E40-B5AB-FA8EFF8179D2}"/>
              </a:ext>
            </a:extLst>
          </p:cNvPr>
          <p:cNvSpPr/>
          <p:nvPr/>
        </p:nvSpPr>
        <p:spPr>
          <a:xfrm>
            <a:off x="8640420" y="2118407"/>
            <a:ext cx="2544420" cy="1955317"/>
          </a:xfrm>
          <a:prstGeom prst="rect">
            <a:avLst/>
          </a:pr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3BFACE09-92B5-4B6A-8BA5-B899FA38F9FA}"/>
              </a:ext>
            </a:extLst>
          </p:cNvPr>
          <p:cNvSpPr/>
          <p:nvPr/>
        </p:nvSpPr>
        <p:spPr>
          <a:xfrm>
            <a:off x="1007160" y="4073725"/>
            <a:ext cx="2544420" cy="1955317"/>
          </a:xfrm>
          <a:prstGeom prst="rect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66778254-1673-4A87-BDBB-202DB1FCC6F3}"/>
              </a:ext>
            </a:extLst>
          </p:cNvPr>
          <p:cNvSpPr/>
          <p:nvPr/>
        </p:nvSpPr>
        <p:spPr>
          <a:xfrm>
            <a:off x="6096000" y="4073725"/>
            <a:ext cx="2544420" cy="1955317"/>
          </a:xfrm>
          <a:prstGeom prst="rect">
            <a:avLst/>
          </a:prstGeom>
          <a:noFill/>
          <a:ln w="1905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9F12A62A-A019-4290-B14D-4B57CABBB2B3}"/>
              </a:ext>
            </a:extLst>
          </p:cNvPr>
          <p:cNvGrpSpPr/>
          <p:nvPr/>
        </p:nvGrpSpPr>
        <p:grpSpPr>
          <a:xfrm>
            <a:off x="3975104" y="2425989"/>
            <a:ext cx="1697372" cy="1340154"/>
            <a:chOff x="1333145" y="4935609"/>
            <a:chExt cx="1697372" cy="1340154"/>
          </a:xfrm>
        </p:grpSpPr>
        <p:sp>
          <p:nvSpPr>
            <p:cNvPr id="66" name="AutoShape 62">
              <a:extLst>
                <a:ext uri="{FF2B5EF4-FFF2-40B4-BE49-F238E27FC236}">
                  <a16:creationId xmlns:a16="http://schemas.microsoft.com/office/drawing/2014/main" id="{A058917A-5D48-442C-9070-834DDD4AA03B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5364" y="4935609"/>
              <a:ext cx="392935" cy="392935"/>
            </a:xfrm>
            <a:custGeom>
              <a:avLst/>
              <a:gdLst/>
              <a:ahLst/>
              <a:cxnLst/>
              <a:rect l="0" t="0" r="r" b="b"/>
              <a:pathLst>
                <a:path w="21403" h="21404">
                  <a:moveTo>
                    <a:pt x="16052" y="10081"/>
                  </a:moveTo>
                  <a:lnTo>
                    <a:pt x="16052" y="18729"/>
                  </a:lnTo>
                  <a:lnTo>
                    <a:pt x="2676" y="18729"/>
                  </a:lnTo>
                  <a:lnTo>
                    <a:pt x="2676" y="5351"/>
                  </a:lnTo>
                  <a:lnTo>
                    <a:pt x="11323" y="5351"/>
                  </a:lnTo>
                  <a:lnTo>
                    <a:pt x="13998" y="2675"/>
                  </a:lnTo>
                  <a:lnTo>
                    <a:pt x="0" y="2675"/>
                  </a:lnTo>
                  <a:lnTo>
                    <a:pt x="0" y="21404"/>
                  </a:lnTo>
                  <a:lnTo>
                    <a:pt x="18728" y="21404"/>
                  </a:lnTo>
                  <a:lnTo>
                    <a:pt x="18728" y="7406"/>
                  </a:lnTo>
                  <a:cubicBezTo>
                    <a:pt x="18728" y="7406"/>
                    <a:pt x="16052" y="10081"/>
                    <a:pt x="16052" y="10081"/>
                  </a:cubicBezTo>
                  <a:close/>
                  <a:moveTo>
                    <a:pt x="6627" y="11939"/>
                  </a:moveTo>
                  <a:lnTo>
                    <a:pt x="5682" y="15723"/>
                  </a:lnTo>
                  <a:lnTo>
                    <a:pt x="9465" y="14777"/>
                  </a:lnTo>
                  <a:lnTo>
                    <a:pt x="18924" y="5318"/>
                  </a:lnTo>
                  <a:lnTo>
                    <a:pt x="16085" y="2479"/>
                  </a:lnTo>
                  <a:cubicBezTo>
                    <a:pt x="16085" y="2479"/>
                    <a:pt x="6627" y="11939"/>
                    <a:pt x="6627" y="11939"/>
                  </a:cubicBezTo>
                  <a:close/>
                  <a:moveTo>
                    <a:pt x="20816" y="587"/>
                  </a:moveTo>
                  <a:cubicBezTo>
                    <a:pt x="21600" y="1371"/>
                    <a:pt x="21598" y="2642"/>
                    <a:pt x="20816" y="3426"/>
                  </a:cubicBezTo>
                  <a:lnTo>
                    <a:pt x="19870" y="4372"/>
                  </a:lnTo>
                  <a:lnTo>
                    <a:pt x="17031" y="1533"/>
                  </a:lnTo>
                  <a:lnTo>
                    <a:pt x="17977" y="587"/>
                  </a:lnTo>
                  <a:cubicBezTo>
                    <a:pt x="18761" y="-195"/>
                    <a:pt x="20032" y="-196"/>
                    <a:pt x="20816" y="587"/>
                  </a:cubicBezTo>
                  <a:cubicBezTo>
                    <a:pt x="20816" y="587"/>
                    <a:pt x="20816" y="587"/>
                    <a:pt x="20816" y="587"/>
                  </a:cubicBezTo>
                  <a:close/>
                  <a:moveTo>
                    <a:pt x="20816" y="587"/>
                  </a:move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C7C368FB-980E-4B2B-B5EB-963C030B6DC9}"/>
                </a:ext>
              </a:extLst>
            </p:cNvPr>
            <p:cNvGrpSpPr/>
            <p:nvPr/>
          </p:nvGrpSpPr>
          <p:grpSpPr>
            <a:xfrm>
              <a:off x="1333145" y="5441413"/>
              <a:ext cx="1697372" cy="834350"/>
              <a:chOff x="2126253" y="3782402"/>
              <a:chExt cx="1697372" cy="834350"/>
            </a:xfrm>
          </p:grpSpPr>
          <p:sp>
            <p:nvSpPr>
              <p:cNvPr id="68" name="Rectangle 17">
                <a:extLst>
                  <a:ext uri="{FF2B5EF4-FFF2-40B4-BE49-F238E27FC236}">
                    <a16:creationId xmlns:a16="http://schemas.microsoft.com/office/drawing/2014/main" id="{CDE76923-2001-4850-80B1-A024FC7D71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26253" y="4194958"/>
                <a:ext cx="1697372" cy="4217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</a:t>
                </a:r>
              </a:p>
            </p:txBody>
          </p:sp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D815AB54-C09C-4E20-A2AB-6F74636D22FE}"/>
                  </a:ext>
                </a:extLst>
              </p:cNvPr>
              <p:cNvSpPr txBox="1"/>
              <p:nvPr/>
            </p:nvSpPr>
            <p:spPr>
              <a:xfrm>
                <a:off x="2222896" y="3782402"/>
                <a:ext cx="150408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TITLE TEXT</a:t>
                </a:r>
              </a:p>
            </p:txBody>
          </p:sp>
        </p:grp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3161A211-CD0A-46F6-A18C-3C75FDD1E59D}"/>
              </a:ext>
            </a:extLst>
          </p:cNvPr>
          <p:cNvGrpSpPr/>
          <p:nvPr/>
        </p:nvGrpSpPr>
        <p:grpSpPr>
          <a:xfrm>
            <a:off x="9063944" y="2425988"/>
            <a:ext cx="1697372" cy="1340154"/>
            <a:chOff x="1333145" y="4935609"/>
            <a:chExt cx="1697372" cy="1340154"/>
          </a:xfrm>
        </p:grpSpPr>
        <p:sp>
          <p:nvSpPr>
            <p:cNvPr id="71" name="AutoShape 62">
              <a:extLst>
                <a:ext uri="{FF2B5EF4-FFF2-40B4-BE49-F238E27FC236}">
                  <a16:creationId xmlns:a16="http://schemas.microsoft.com/office/drawing/2014/main" id="{DEBF0DB4-E4ED-4302-B3A2-B44E232B7464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5364" y="4935609"/>
              <a:ext cx="392935" cy="392935"/>
            </a:xfrm>
            <a:custGeom>
              <a:avLst/>
              <a:gdLst/>
              <a:ahLst/>
              <a:cxnLst/>
              <a:rect l="0" t="0" r="r" b="b"/>
              <a:pathLst>
                <a:path w="21403" h="21404">
                  <a:moveTo>
                    <a:pt x="16052" y="10081"/>
                  </a:moveTo>
                  <a:lnTo>
                    <a:pt x="16052" y="18729"/>
                  </a:lnTo>
                  <a:lnTo>
                    <a:pt x="2676" y="18729"/>
                  </a:lnTo>
                  <a:lnTo>
                    <a:pt x="2676" y="5351"/>
                  </a:lnTo>
                  <a:lnTo>
                    <a:pt x="11323" y="5351"/>
                  </a:lnTo>
                  <a:lnTo>
                    <a:pt x="13998" y="2675"/>
                  </a:lnTo>
                  <a:lnTo>
                    <a:pt x="0" y="2675"/>
                  </a:lnTo>
                  <a:lnTo>
                    <a:pt x="0" y="21404"/>
                  </a:lnTo>
                  <a:lnTo>
                    <a:pt x="18728" y="21404"/>
                  </a:lnTo>
                  <a:lnTo>
                    <a:pt x="18728" y="7406"/>
                  </a:lnTo>
                  <a:cubicBezTo>
                    <a:pt x="18728" y="7406"/>
                    <a:pt x="16052" y="10081"/>
                    <a:pt x="16052" y="10081"/>
                  </a:cubicBezTo>
                  <a:close/>
                  <a:moveTo>
                    <a:pt x="6627" y="11939"/>
                  </a:moveTo>
                  <a:lnTo>
                    <a:pt x="5682" y="15723"/>
                  </a:lnTo>
                  <a:lnTo>
                    <a:pt x="9465" y="14777"/>
                  </a:lnTo>
                  <a:lnTo>
                    <a:pt x="18924" y="5318"/>
                  </a:lnTo>
                  <a:lnTo>
                    <a:pt x="16085" y="2479"/>
                  </a:lnTo>
                  <a:cubicBezTo>
                    <a:pt x="16085" y="2479"/>
                    <a:pt x="6627" y="11939"/>
                    <a:pt x="6627" y="11939"/>
                  </a:cubicBezTo>
                  <a:close/>
                  <a:moveTo>
                    <a:pt x="20816" y="587"/>
                  </a:moveTo>
                  <a:cubicBezTo>
                    <a:pt x="21600" y="1371"/>
                    <a:pt x="21598" y="2642"/>
                    <a:pt x="20816" y="3426"/>
                  </a:cubicBezTo>
                  <a:lnTo>
                    <a:pt x="19870" y="4372"/>
                  </a:lnTo>
                  <a:lnTo>
                    <a:pt x="17031" y="1533"/>
                  </a:lnTo>
                  <a:lnTo>
                    <a:pt x="17977" y="587"/>
                  </a:lnTo>
                  <a:cubicBezTo>
                    <a:pt x="18761" y="-195"/>
                    <a:pt x="20032" y="-196"/>
                    <a:pt x="20816" y="587"/>
                  </a:cubicBezTo>
                  <a:cubicBezTo>
                    <a:pt x="20816" y="587"/>
                    <a:pt x="20816" y="587"/>
                    <a:pt x="20816" y="587"/>
                  </a:cubicBezTo>
                  <a:close/>
                  <a:moveTo>
                    <a:pt x="20816" y="587"/>
                  </a:move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D8A2993A-5C0D-41C7-8299-F478B575966B}"/>
                </a:ext>
              </a:extLst>
            </p:cNvPr>
            <p:cNvGrpSpPr/>
            <p:nvPr/>
          </p:nvGrpSpPr>
          <p:grpSpPr>
            <a:xfrm>
              <a:off x="1333145" y="5441413"/>
              <a:ext cx="1697372" cy="834350"/>
              <a:chOff x="2126253" y="3782402"/>
              <a:chExt cx="1697372" cy="834350"/>
            </a:xfrm>
          </p:grpSpPr>
          <p:sp>
            <p:nvSpPr>
              <p:cNvPr id="73" name="Rectangle 17">
                <a:extLst>
                  <a:ext uri="{FF2B5EF4-FFF2-40B4-BE49-F238E27FC236}">
                    <a16:creationId xmlns:a16="http://schemas.microsoft.com/office/drawing/2014/main" id="{6C8C1888-AB9D-4A21-8967-254A2544C9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26253" y="4194958"/>
                <a:ext cx="1697372" cy="4217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</a:t>
                </a:r>
              </a:p>
            </p:txBody>
          </p:sp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0ADB4579-9209-4517-975A-D384D552EF63}"/>
                  </a:ext>
                </a:extLst>
              </p:cNvPr>
              <p:cNvSpPr txBox="1"/>
              <p:nvPr/>
            </p:nvSpPr>
            <p:spPr>
              <a:xfrm>
                <a:off x="2222896" y="3782402"/>
                <a:ext cx="150408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TITLE TEXT</a:t>
                </a:r>
              </a:p>
            </p:txBody>
          </p:sp>
        </p:grp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E1513E5D-EB41-4589-B05B-85E3CFDFC4CE}"/>
              </a:ext>
            </a:extLst>
          </p:cNvPr>
          <p:cNvGrpSpPr/>
          <p:nvPr/>
        </p:nvGrpSpPr>
        <p:grpSpPr>
          <a:xfrm>
            <a:off x="1430684" y="4381306"/>
            <a:ext cx="1697372" cy="1340154"/>
            <a:chOff x="1333145" y="4935609"/>
            <a:chExt cx="1697372" cy="1340154"/>
          </a:xfrm>
        </p:grpSpPr>
        <p:sp>
          <p:nvSpPr>
            <p:cNvPr id="76" name="AutoShape 62">
              <a:extLst>
                <a:ext uri="{FF2B5EF4-FFF2-40B4-BE49-F238E27FC236}">
                  <a16:creationId xmlns:a16="http://schemas.microsoft.com/office/drawing/2014/main" id="{1F06A546-2605-4934-B08F-765F440DE60F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5364" y="4935609"/>
              <a:ext cx="392935" cy="392935"/>
            </a:xfrm>
            <a:custGeom>
              <a:avLst/>
              <a:gdLst/>
              <a:ahLst/>
              <a:cxnLst/>
              <a:rect l="0" t="0" r="r" b="b"/>
              <a:pathLst>
                <a:path w="21403" h="21404">
                  <a:moveTo>
                    <a:pt x="16052" y="10081"/>
                  </a:moveTo>
                  <a:lnTo>
                    <a:pt x="16052" y="18729"/>
                  </a:lnTo>
                  <a:lnTo>
                    <a:pt x="2676" y="18729"/>
                  </a:lnTo>
                  <a:lnTo>
                    <a:pt x="2676" y="5351"/>
                  </a:lnTo>
                  <a:lnTo>
                    <a:pt x="11323" y="5351"/>
                  </a:lnTo>
                  <a:lnTo>
                    <a:pt x="13998" y="2675"/>
                  </a:lnTo>
                  <a:lnTo>
                    <a:pt x="0" y="2675"/>
                  </a:lnTo>
                  <a:lnTo>
                    <a:pt x="0" y="21404"/>
                  </a:lnTo>
                  <a:lnTo>
                    <a:pt x="18728" y="21404"/>
                  </a:lnTo>
                  <a:lnTo>
                    <a:pt x="18728" y="7406"/>
                  </a:lnTo>
                  <a:cubicBezTo>
                    <a:pt x="18728" y="7406"/>
                    <a:pt x="16052" y="10081"/>
                    <a:pt x="16052" y="10081"/>
                  </a:cubicBezTo>
                  <a:close/>
                  <a:moveTo>
                    <a:pt x="6627" y="11939"/>
                  </a:moveTo>
                  <a:lnTo>
                    <a:pt x="5682" y="15723"/>
                  </a:lnTo>
                  <a:lnTo>
                    <a:pt x="9465" y="14777"/>
                  </a:lnTo>
                  <a:lnTo>
                    <a:pt x="18924" y="5318"/>
                  </a:lnTo>
                  <a:lnTo>
                    <a:pt x="16085" y="2479"/>
                  </a:lnTo>
                  <a:cubicBezTo>
                    <a:pt x="16085" y="2479"/>
                    <a:pt x="6627" y="11939"/>
                    <a:pt x="6627" y="11939"/>
                  </a:cubicBezTo>
                  <a:close/>
                  <a:moveTo>
                    <a:pt x="20816" y="587"/>
                  </a:moveTo>
                  <a:cubicBezTo>
                    <a:pt x="21600" y="1371"/>
                    <a:pt x="21598" y="2642"/>
                    <a:pt x="20816" y="3426"/>
                  </a:cubicBezTo>
                  <a:lnTo>
                    <a:pt x="19870" y="4372"/>
                  </a:lnTo>
                  <a:lnTo>
                    <a:pt x="17031" y="1533"/>
                  </a:lnTo>
                  <a:lnTo>
                    <a:pt x="17977" y="587"/>
                  </a:lnTo>
                  <a:cubicBezTo>
                    <a:pt x="18761" y="-195"/>
                    <a:pt x="20032" y="-196"/>
                    <a:pt x="20816" y="587"/>
                  </a:cubicBezTo>
                  <a:cubicBezTo>
                    <a:pt x="20816" y="587"/>
                    <a:pt x="20816" y="587"/>
                    <a:pt x="20816" y="587"/>
                  </a:cubicBezTo>
                  <a:close/>
                  <a:moveTo>
                    <a:pt x="20816" y="587"/>
                  </a:move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8BCC526D-F942-4509-8D79-AF19928FD03C}"/>
                </a:ext>
              </a:extLst>
            </p:cNvPr>
            <p:cNvGrpSpPr/>
            <p:nvPr/>
          </p:nvGrpSpPr>
          <p:grpSpPr>
            <a:xfrm>
              <a:off x="1333145" y="5441413"/>
              <a:ext cx="1697372" cy="834350"/>
              <a:chOff x="2126253" y="3782402"/>
              <a:chExt cx="1697372" cy="834350"/>
            </a:xfrm>
          </p:grpSpPr>
          <p:sp>
            <p:nvSpPr>
              <p:cNvPr id="78" name="Rectangle 17">
                <a:extLst>
                  <a:ext uri="{FF2B5EF4-FFF2-40B4-BE49-F238E27FC236}">
                    <a16:creationId xmlns:a16="http://schemas.microsoft.com/office/drawing/2014/main" id="{099EFC5E-C25E-4689-BD0B-A0CD5C500D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26253" y="4194958"/>
                <a:ext cx="1697372" cy="4217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</a:t>
                </a:r>
              </a:p>
            </p:txBody>
          </p:sp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112AC8FD-9452-4019-8B98-5BC3AF9D2491}"/>
                  </a:ext>
                </a:extLst>
              </p:cNvPr>
              <p:cNvSpPr txBox="1"/>
              <p:nvPr/>
            </p:nvSpPr>
            <p:spPr>
              <a:xfrm>
                <a:off x="2222896" y="3782402"/>
                <a:ext cx="150408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TITLE TEXT</a:t>
                </a:r>
              </a:p>
            </p:txBody>
          </p:sp>
        </p:grp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9F9A6CB2-1699-4CFC-918D-2F87221F77AA}"/>
              </a:ext>
            </a:extLst>
          </p:cNvPr>
          <p:cNvGrpSpPr/>
          <p:nvPr/>
        </p:nvGrpSpPr>
        <p:grpSpPr>
          <a:xfrm>
            <a:off x="6519524" y="4381306"/>
            <a:ext cx="1697372" cy="1340154"/>
            <a:chOff x="1333145" y="4935609"/>
            <a:chExt cx="1697372" cy="1340154"/>
          </a:xfrm>
        </p:grpSpPr>
        <p:sp>
          <p:nvSpPr>
            <p:cNvPr id="81" name="AutoShape 62">
              <a:extLst>
                <a:ext uri="{FF2B5EF4-FFF2-40B4-BE49-F238E27FC236}">
                  <a16:creationId xmlns:a16="http://schemas.microsoft.com/office/drawing/2014/main" id="{5A4F3D29-1EA1-43C6-8C7E-8CF194059384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5364" y="4935609"/>
              <a:ext cx="392935" cy="392935"/>
            </a:xfrm>
            <a:custGeom>
              <a:avLst/>
              <a:gdLst/>
              <a:ahLst/>
              <a:cxnLst/>
              <a:rect l="0" t="0" r="r" b="b"/>
              <a:pathLst>
                <a:path w="21403" h="21404">
                  <a:moveTo>
                    <a:pt x="16052" y="10081"/>
                  </a:moveTo>
                  <a:lnTo>
                    <a:pt x="16052" y="18729"/>
                  </a:lnTo>
                  <a:lnTo>
                    <a:pt x="2676" y="18729"/>
                  </a:lnTo>
                  <a:lnTo>
                    <a:pt x="2676" y="5351"/>
                  </a:lnTo>
                  <a:lnTo>
                    <a:pt x="11323" y="5351"/>
                  </a:lnTo>
                  <a:lnTo>
                    <a:pt x="13998" y="2675"/>
                  </a:lnTo>
                  <a:lnTo>
                    <a:pt x="0" y="2675"/>
                  </a:lnTo>
                  <a:lnTo>
                    <a:pt x="0" y="21404"/>
                  </a:lnTo>
                  <a:lnTo>
                    <a:pt x="18728" y="21404"/>
                  </a:lnTo>
                  <a:lnTo>
                    <a:pt x="18728" y="7406"/>
                  </a:lnTo>
                  <a:cubicBezTo>
                    <a:pt x="18728" y="7406"/>
                    <a:pt x="16052" y="10081"/>
                    <a:pt x="16052" y="10081"/>
                  </a:cubicBezTo>
                  <a:close/>
                  <a:moveTo>
                    <a:pt x="6627" y="11939"/>
                  </a:moveTo>
                  <a:lnTo>
                    <a:pt x="5682" y="15723"/>
                  </a:lnTo>
                  <a:lnTo>
                    <a:pt x="9465" y="14777"/>
                  </a:lnTo>
                  <a:lnTo>
                    <a:pt x="18924" y="5318"/>
                  </a:lnTo>
                  <a:lnTo>
                    <a:pt x="16085" y="2479"/>
                  </a:lnTo>
                  <a:cubicBezTo>
                    <a:pt x="16085" y="2479"/>
                    <a:pt x="6627" y="11939"/>
                    <a:pt x="6627" y="11939"/>
                  </a:cubicBezTo>
                  <a:close/>
                  <a:moveTo>
                    <a:pt x="20816" y="587"/>
                  </a:moveTo>
                  <a:cubicBezTo>
                    <a:pt x="21600" y="1371"/>
                    <a:pt x="21598" y="2642"/>
                    <a:pt x="20816" y="3426"/>
                  </a:cubicBezTo>
                  <a:lnTo>
                    <a:pt x="19870" y="4372"/>
                  </a:lnTo>
                  <a:lnTo>
                    <a:pt x="17031" y="1533"/>
                  </a:lnTo>
                  <a:lnTo>
                    <a:pt x="17977" y="587"/>
                  </a:lnTo>
                  <a:cubicBezTo>
                    <a:pt x="18761" y="-195"/>
                    <a:pt x="20032" y="-196"/>
                    <a:pt x="20816" y="587"/>
                  </a:cubicBezTo>
                  <a:cubicBezTo>
                    <a:pt x="20816" y="587"/>
                    <a:pt x="20816" y="587"/>
                    <a:pt x="20816" y="587"/>
                  </a:cubicBezTo>
                  <a:close/>
                  <a:moveTo>
                    <a:pt x="20816" y="587"/>
                  </a:moveTo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57690399-9821-40E9-8FCE-166DF045C215}"/>
                </a:ext>
              </a:extLst>
            </p:cNvPr>
            <p:cNvGrpSpPr/>
            <p:nvPr/>
          </p:nvGrpSpPr>
          <p:grpSpPr>
            <a:xfrm>
              <a:off x="1333145" y="5441413"/>
              <a:ext cx="1697372" cy="834350"/>
              <a:chOff x="2126253" y="3782402"/>
              <a:chExt cx="1697372" cy="834350"/>
            </a:xfrm>
          </p:grpSpPr>
          <p:sp>
            <p:nvSpPr>
              <p:cNvPr id="83" name="Rectangle 17">
                <a:extLst>
                  <a:ext uri="{FF2B5EF4-FFF2-40B4-BE49-F238E27FC236}">
                    <a16:creationId xmlns:a16="http://schemas.microsoft.com/office/drawing/2014/main" id="{FD67977A-F464-405F-A3A1-7770175B2B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26253" y="4194958"/>
                <a:ext cx="1697372" cy="4217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</a:t>
                </a:r>
              </a:p>
            </p:txBody>
          </p:sp>
          <p:sp>
            <p:nvSpPr>
              <p:cNvPr id="84" name="TextBox 83">
                <a:extLst>
                  <a:ext uri="{FF2B5EF4-FFF2-40B4-BE49-F238E27FC236}">
                    <a16:creationId xmlns:a16="http://schemas.microsoft.com/office/drawing/2014/main" id="{BF5EEC03-28E6-45B7-909B-8D77C6707185}"/>
                  </a:ext>
                </a:extLst>
              </p:cNvPr>
              <p:cNvSpPr txBox="1"/>
              <p:nvPr/>
            </p:nvSpPr>
            <p:spPr>
              <a:xfrm>
                <a:off x="2222896" y="3782402"/>
                <a:ext cx="150408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TITLE TEXT</a:t>
                </a:r>
              </a:p>
            </p:txBody>
          </p:sp>
        </p:grp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5EA56C6-5153-4FB5-BA69-D1DC3DDF3377}"/>
              </a:ext>
            </a:extLst>
          </p:cNvPr>
          <p:cNvSpPr>
            <a:spLocks noGrp="1"/>
          </p:cNvSpPr>
          <p:nvPr>
            <p:ph type="pic" sz="quarter" idx="184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C072D71-6593-4D7B-8239-DD81CD78C875}"/>
              </a:ext>
            </a:extLst>
          </p:cNvPr>
          <p:cNvSpPr>
            <a:spLocks noGrp="1"/>
          </p:cNvSpPr>
          <p:nvPr>
            <p:ph type="pic" sz="quarter" idx="186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5553AFA-B745-4BCD-8F10-71B8AF74343E}"/>
              </a:ext>
            </a:extLst>
          </p:cNvPr>
          <p:cNvSpPr>
            <a:spLocks noGrp="1"/>
          </p:cNvSpPr>
          <p:nvPr>
            <p:ph type="pic" sz="quarter" idx="185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B518B03-4894-40A6-B740-AF3AA112059F}"/>
              </a:ext>
            </a:extLst>
          </p:cNvPr>
          <p:cNvSpPr>
            <a:spLocks noGrp="1"/>
          </p:cNvSpPr>
          <p:nvPr>
            <p:ph type="pic" sz="quarter" idx="187"/>
          </p:nvPr>
        </p:nvSpPr>
        <p:spPr/>
      </p:sp>
    </p:spTree>
    <p:extLst>
      <p:ext uri="{BB962C8B-B14F-4D97-AF65-F5344CB8AC3E}">
        <p14:creationId xmlns:p14="http://schemas.microsoft.com/office/powerpoint/2010/main" val="41729361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Rectangle: Rounded Corners 73">
            <a:extLst>
              <a:ext uri="{FF2B5EF4-FFF2-40B4-BE49-F238E27FC236}">
                <a16:creationId xmlns:a16="http://schemas.microsoft.com/office/drawing/2014/main" id="{519B07B9-E277-49D1-A236-D7C7E1C4DCB9}"/>
              </a:ext>
            </a:extLst>
          </p:cNvPr>
          <p:cNvSpPr/>
          <p:nvPr/>
        </p:nvSpPr>
        <p:spPr>
          <a:xfrm>
            <a:off x="9338994" y="2700699"/>
            <a:ext cx="1810248" cy="1797128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3EA3DCCC-C1C7-4D50-B961-CE5AE5547C6D}"/>
              </a:ext>
            </a:extLst>
          </p:cNvPr>
          <p:cNvSpPr/>
          <p:nvPr/>
        </p:nvSpPr>
        <p:spPr>
          <a:xfrm>
            <a:off x="6671996" y="4610701"/>
            <a:ext cx="1810248" cy="1797128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2CAA82FB-B0F0-4B5A-8723-A197D0FBDEE5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E0FF9BA-BD72-4CE0-B35E-89F3FAE28EFA}"/>
              </a:ext>
            </a:extLst>
          </p:cNvPr>
          <p:cNvSpPr/>
          <p:nvPr/>
        </p:nvSpPr>
        <p:spPr>
          <a:xfrm>
            <a:off x="6540705" y="793308"/>
            <a:ext cx="2159566" cy="9369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3200"/>
              </a:lnSpc>
            </a:pPr>
            <a:r>
              <a:rPr lang="en-US" sz="4000" b="1" dirty="0">
                <a:latin typeface="Roboto" panose="02000000000000000000" pitchFamily="2" charset="0"/>
                <a:ea typeface="Roboto" panose="02000000000000000000" pitchFamily="2" charset="0"/>
              </a:rPr>
              <a:t>Our </a:t>
            </a:r>
          </a:p>
          <a:p>
            <a:pPr>
              <a:lnSpc>
                <a:spcPts val="3200"/>
              </a:lnSpc>
            </a:pPr>
            <a:r>
              <a:rPr lang="en-US" sz="4000" b="1" dirty="0">
                <a:latin typeface="Roboto" panose="02000000000000000000" pitchFamily="2" charset="0"/>
                <a:ea typeface="Roboto" panose="02000000000000000000" pitchFamily="2" charset="0"/>
              </a:rPr>
              <a:t>Services</a:t>
            </a:r>
            <a:endParaRPr lang="en-US" sz="40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9FFEADFB-0F23-42C1-89A2-FD4B467E584D}"/>
              </a:ext>
            </a:extLst>
          </p:cNvPr>
          <p:cNvGrpSpPr/>
          <p:nvPr/>
        </p:nvGrpSpPr>
        <p:grpSpPr>
          <a:xfrm>
            <a:off x="6728434" y="2887953"/>
            <a:ext cx="1697372" cy="1340154"/>
            <a:chOff x="1333145" y="4935609"/>
            <a:chExt cx="1697372" cy="1340154"/>
          </a:xfrm>
        </p:grpSpPr>
        <p:sp>
          <p:nvSpPr>
            <p:cNvPr id="37" name="AutoShape 62">
              <a:extLst>
                <a:ext uri="{FF2B5EF4-FFF2-40B4-BE49-F238E27FC236}">
                  <a16:creationId xmlns:a16="http://schemas.microsoft.com/office/drawing/2014/main" id="{BBBD1519-43EE-4A58-BAA2-5CAB692D419A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5364" y="4935609"/>
              <a:ext cx="392935" cy="392935"/>
            </a:xfrm>
            <a:custGeom>
              <a:avLst/>
              <a:gdLst/>
              <a:ahLst/>
              <a:cxnLst/>
              <a:rect l="0" t="0" r="r" b="b"/>
              <a:pathLst>
                <a:path w="21403" h="21404">
                  <a:moveTo>
                    <a:pt x="16052" y="10081"/>
                  </a:moveTo>
                  <a:lnTo>
                    <a:pt x="16052" y="18729"/>
                  </a:lnTo>
                  <a:lnTo>
                    <a:pt x="2676" y="18729"/>
                  </a:lnTo>
                  <a:lnTo>
                    <a:pt x="2676" y="5351"/>
                  </a:lnTo>
                  <a:lnTo>
                    <a:pt x="11323" y="5351"/>
                  </a:lnTo>
                  <a:lnTo>
                    <a:pt x="13998" y="2675"/>
                  </a:lnTo>
                  <a:lnTo>
                    <a:pt x="0" y="2675"/>
                  </a:lnTo>
                  <a:lnTo>
                    <a:pt x="0" y="21404"/>
                  </a:lnTo>
                  <a:lnTo>
                    <a:pt x="18728" y="21404"/>
                  </a:lnTo>
                  <a:lnTo>
                    <a:pt x="18728" y="7406"/>
                  </a:lnTo>
                  <a:cubicBezTo>
                    <a:pt x="18728" y="7406"/>
                    <a:pt x="16052" y="10081"/>
                    <a:pt x="16052" y="10081"/>
                  </a:cubicBezTo>
                  <a:close/>
                  <a:moveTo>
                    <a:pt x="6627" y="11939"/>
                  </a:moveTo>
                  <a:lnTo>
                    <a:pt x="5682" y="15723"/>
                  </a:lnTo>
                  <a:lnTo>
                    <a:pt x="9465" y="14777"/>
                  </a:lnTo>
                  <a:lnTo>
                    <a:pt x="18924" y="5318"/>
                  </a:lnTo>
                  <a:lnTo>
                    <a:pt x="16085" y="2479"/>
                  </a:lnTo>
                  <a:cubicBezTo>
                    <a:pt x="16085" y="2479"/>
                    <a:pt x="6627" y="11939"/>
                    <a:pt x="6627" y="11939"/>
                  </a:cubicBezTo>
                  <a:close/>
                  <a:moveTo>
                    <a:pt x="20816" y="587"/>
                  </a:moveTo>
                  <a:cubicBezTo>
                    <a:pt x="21600" y="1371"/>
                    <a:pt x="21598" y="2642"/>
                    <a:pt x="20816" y="3426"/>
                  </a:cubicBezTo>
                  <a:lnTo>
                    <a:pt x="19870" y="4372"/>
                  </a:lnTo>
                  <a:lnTo>
                    <a:pt x="17031" y="1533"/>
                  </a:lnTo>
                  <a:lnTo>
                    <a:pt x="17977" y="587"/>
                  </a:lnTo>
                  <a:cubicBezTo>
                    <a:pt x="18761" y="-195"/>
                    <a:pt x="20032" y="-196"/>
                    <a:pt x="20816" y="587"/>
                  </a:cubicBezTo>
                  <a:cubicBezTo>
                    <a:pt x="20816" y="587"/>
                    <a:pt x="20816" y="587"/>
                    <a:pt x="20816" y="587"/>
                  </a:cubicBezTo>
                  <a:close/>
                  <a:moveTo>
                    <a:pt x="20816" y="587"/>
                  </a:move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A9CBA8A9-2895-40C1-818D-F143D548B3A1}"/>
                </a:ext>
              </a:extLst>
            </p:cNvPr>
            <p:cNvGrpSpPr/>
            <p:nvPr/>
          </p:nvGrpSpPr>
          <p:grpSpPr>
            <a:xfrm>
              <a:off x="1333145" y="5441413"/>
              <a:ext cx="1697372" cy="834350"/>
              <a:chOff x="2126253" y="3782402"/>
              <a:chExt cx="1697372" cy="834350"/>
            </a:xfrm>
          </p:grpSpPr>
          <p:sp>
            <p:nvSpPr>
              <p:cNvPr id="43" name="Rectangle 17">
                <a:extLst>
                  <a:ext uri="{FF2B5EF4-FFF2-40B4-BE49-F238E27FC236}">
                    <a16:creationId xmlns:a16="http://schemas.microsoft.com/office/drawing/2014/main" id="{014E1245-7D95-4378-8153-4EF88F7E50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26253" y="4194958"/>
                <a:ext cx="1697372" cy="4217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</a:t>
                </a:r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B82AD6A5-5007-4925-88C0-883A1A1A4CCC}"/>
                  </a:ext>
                </a:extLst>
              </p:cNvPr>
              <p:cNvSpPr txBox="1"/>
              <p:nvPr/>
            </p:nvSpPr>
            <p:spPr>
              <a:xfrm>
                <a:off x="2222896" y="3782402"/>
                <a:ext cx="150408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TITLE TEXT</a:t>
                </a:r>
              </a:p>
            </p:txBody>
          </p:sp>
        </p:grp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41F46497-1398-4B48-A15E-268819AA9E98}"/>
              </a:ext>
            </a:extLst>
          </p:cNvPr>
          <p:cNvGrpSpPr/>
          <p:nvPr/>
        </p:nvGrpSpPr>
        <p:grpSpPr>
          <a:xfrm>
            <a:off x="9395432" y="2887953"/>
            <a:ext cx="1697372" cy="1340154"/>
            <a:chOff x="9432786" y="4723902"/>
            <a:chExt cx="1697372" cy="1340154"/>
          </a:xfrm>
        </p:grpSpPr>
        <p:sp>
          <p:nvSpPr>
            <p:cNvPr id="52" name="AutoShape 62">
              <a:extLst>
                <a:ext uri="{FF2B5EF4-FFF2-40B4-BE49-F238E27FC236}">
                  <a16:creationId xmlns:a16="http://schemas.microsoft.com/office/drawing/2014/main" id="{824F1D0A-68BA-4FAD-8CF0-750BED8C7F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85005" y="4723902"/>
              <a:ext cx="392935" cy="392935"/>
            </a:xfrm>
            <a:custGeom>
              <a:avLst/>
              <a:gdLst/>
              <a:ahLst/>
              <a:cxnLst/>
              <a:rect l="0" t="0" r="r" b="b"/>
              <a:pathLst>
                <a:path w="21403" h="21404">
                  <a:moveTo>
                    <a:pt x="16052" y="10081"/>
                  </a:moveTo>
                  <a:lnTo>
                    <a:pt x="16052" y="18729"/>
                  </a:lnTo>
                  <a:lnTo>
                    <a:pt x="2676" y="18729"/>
                  </a:lnTo>
                  <a:lnTo>
                    <a:pt x="2676" y="5351"/>
                  </a:lnTo>
                  <a:lnTo>
                    <a:pt x="11323" y="5351"/>
                  </a:lnTo>
                  <a:lnTo>
                    <a:pt x="13998" y="2675"/>
                  </a:lnTo>
                  <a:lnTo>
                    <a:pt x="0" y="2675"/>
                  </a:lnTo>
                  <a:lnTo>
                    <a:pt x="0" y="21404"/>
                  </a:lnTo>
                  <a:lnTo>
                    <a:pt x="18728" y="21404"/>
                  </a:lnTo>
                  <a:lnTo>
                    <a:pt x="18728" y="7406"/>
                  </a:lnTo>
                  <a:cubicBezTo>
                    <a:pt x="18728" y="7406"/>
                    <a:pt x="16052" y="10081"/>
                    <a:pt x="16052" y="10081"/>
                  </a:cubicBezTo>
                  <a:close/>
                  <a:moveTo>
                    <a:pt x="6627" y="11939"/>
                  </a:moveTo>
                  <a:lnTo>
                    <a:pt x="5682" y="15723"/>
                  </a:lnTo>
                  <a:lnTo>
                    <a:pt x="9465" y="14777"/>
                  </a:lnTo>
                  <a:lnTo>
                    <a:pt x="18924" y="5318"/>
                  </a:lnTo>
                  <a:lnTo>
                    <a:pt x="16085" y="2479"/>
                  </a:lnTo>
                  <a:cubicBezTo>
                    <a:pt x="16085" y="2479"/>
                    <a:pt x="6627" y="11939"/>
                    <a:pt x="6627" y="11939"/>
                  </a:cubicBezTo>
                  <a:close/>
                  <a:moveTo>
                    <a:pt x="20816" y="587"/>
                  </a:moveTo>
                  <a:cubicBezTo>
                    <a:pt x="21600" y="1371"/>
                    <a:pt x="21598" y="2642"/>
                    <a:pt x="20816" y="3426"/>
                  </a:cubicBezTo>
                  <a:lnTo>
                    <a:pt x="19870" y="4372"/>
                  </a:lnTo>
                  <a:lnTo>
                    <a:pt x="17031" y="1533"/>
                  </a:lnTo>
                  <a:lnTo>
                    <a:pt x="17977" y="587"/>
                  </a:lnTo>
                  <a:cubicBezTo>
                    <a:pt x="18761" y="-195"/>
                    <a:pt x="20032" y="-196"/>
                    <a:pt x="20816" y="587"/>
                  </a:cubicBezTo>
                  <a:cubicBezTo>
                    <a:pt x="20816" y="587"/>
                    <a:pt x="20816" y="587"/>
                    <a:pt x="20816" y="587"/>
                  </a:cubicBezTo>
                  <a:close/>
                  <a:moveTo>
                    <a:pt x="20816" y="587"/>
                  </a:move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67CF61B4-B63A-47F4-A07C-439F8B694712}"/>
                </a:ext>
              </a:extLst>
            </p:cNvPr>
            <p:cNvGrpSpPr/>
            <p:nvPr/>
          </p:nvGrpSpPr>
          <p:grpSpPr>
            <a:xfrm>
              <a:off x="9432786" y="5229706"/>
              <a:ext cx="1697372" cy="834350"/>
              <a:chOff x="2126253" y="3782402"/>
              <a:chExt cx="1697372" cy="834350"/>
            </a:xfrm>
          </p:grpSpPr>
          <p:sp>
            <p:nvSpPr>
              <p:cNvPr id="61" name="Rectangle 17">
                <a:extLst>
                  <a:ext uri="{FF2B5EF4-FFF2-40B4-BE49-F238E27FC236}">
                    <a16:creationId xmlns:a16="http://schemas.microsoft.com/office/drawing/2014/main" id="{1BF70E9A-3897-4F92-A8EA-90FB5CBE3A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26253" y="4194958"/>
                <a:ext cx="1697372" cy="4217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</a:t>
                </a:r>
              </a:p>
            </p:txBody>
          </p:sp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25ECF4D0-EEA6-43B5-8956-639C9A155D64}"/>
                  </a:ext>
                </a:extLst>
              </p:cNvPr>
              <p:cNvSpPr txBox="1"/>
              <p:nvPr/>
            </p:nvSpPr>
            <p:spPr>
              <a:xfrm>
                <a:off x="2222896" y="3782402"/>
                <a:ext cx="150408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TITLE TEXT</a:t>
                </a:r>
              </a:p>
            </p:txBody>
          </p:sp>
        </p:grp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F7134953-213B-403E-AD5D-2D801CEC8A41}"/>
              </a:ext>
            </a:extLst>
          </p:cNvPr>
          <p:cNvGrpSpPr/>
          <p:nvPr/>
        </p:nvGrpSpPr>
        <p:grpSpPr>
          <a:xfrm>
            <a:off x="6728434" y="4767546"/>
            <a:ext cx="1697372" cy="1340154"/>
            <a:chOff x="1333145" y="5049909"/>
            <a:chExt cx="1697372" cy="1340154"/>
          </a:xfrm>
        </p:grpSpPr>
        <p:sp>
          <p:nvSpPr>
            <p:cNvPr id="64" name="AutoShape 62">
              <a:extLst>
                <a:ext uri="{FF2B5EF4-FFF2-40B4-BE49-F238E27FC236}">
                  <a16:creationId xmlns:a16="http://schemas.microsoft.com/office/drawing/2014/main" id="{54BE5053-A0BB-4911-83D6-2FA441F174DE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5364" y="5049909"/>
              <a:ext cx="392935" cy="392935"/>
            </a:xfrm>
            <a:custGeom>
              <a:avLst/>
              <a:gdLst/>
              <a:ahLst/>
              <a:cxnLst/>
              <a:rect l="0" t="0" r="r" b="b"/>
              <a:pathLst>
                <a:path w="21403" h="21404">
                  <a:moveTo>
                    <a:pt x="16052" y="10081"/>
                  </a:moveTo>
                  <a:lnTo>
                    <a:pt x="16052" y="18729"/>
                  </a:lnTo>
                  <a:lnTo>
                    <a:pt x="2676" y="18729"/>
                  </a:lnTo>
                  <a:lnTo>
                    <a:pt x="2676" y="5351"/>
                  </a:lnTo>
                  <a:lnTo>
                    <a:pt x="11323" y="5351"/>
                  </a:lnTo>
                  <a:lnTo>
                    <a:pt x="13998" y="2675"/>
                  </a:lnTo>
                  <a:lnTo>
                    <a:pt x="0" y="2675"/>
                  </a:lnTo>
                  <a:lnTo>
                    <a:pt x="0" y="21404"/>
                  </a:lnTo>
                  <a:lnTo>
                    <a:pt x="18728" y="21404"/>
                  </a:lnTo>
                  <a:lnTo>
                    <a:pt x="18728" y="7406"/>
                  </a:lnTo>
                  <a:cubicBezTo>
                    <a:pt x="18728" y="7406"/>
                    <a:pt x="16052" y="10081"/>
                    <a:pt x="16052" y="10081"/>
                  </a:cubicBezTo>
                  <a:close/>
                  <a:moveTo>
                    <a:pt x="6627" y="11939"/>
                  </a:moveTo>
                  <a:lnTo>
                    <a:pt x="5682" y="15723"/>
                  </a:lnTo>
                  <a:lnTo>
                    <a:pt x="9465" y="14777"/>
                  </a:lnTo>
                  <a:lnTo>
                    <a:pt x="18924" y="5318"/>
                  </a:lnTo>
                  <a:lnTo>
                    <a:pt x="16085" y="2479"/>
                  </a:lnTo>
                  <a:cubicBezTo>
                    <a:pt x="16085" y="2479"/>
                    <a:pt x="6627" y="11939"/>
                    <a:pt x="6627" y="11939"/>
                  </a:cubicBezTo>
                  <a:close/>
                  <a:moveTo>
                    <a:pt x="20816" y="587"/>
                  </a:moveTo>
                  <a:cubicBezTo>
                    <a:pt x="21600" y="1371"/>
                    <a:pt x="21598" y="2642"/>
                    <a:pt x="20816" y="3426"/>
                  </a:cubicBezTo>
                  <a:lnTo>
                    <a:pt x="19870" y="4372"/>
                  </a:lnTo>
                  <a:lnTo>
                    <a:pt x="17031" y="1533"/>
                  </a:lnTo>
                  <a:lnTo>
                    <a:pt x="17977" y="587"/>
                  </a:lnTo>
                  <a:cubicBezTo>
                    <a:pt x="18761" y="-195"/>
                    <a:pt x="20032" y="-196"/>
                    <a:pt x="20816" y="587"/>
                  </a:cubicBezTo>
                  <a:cubicBezTo>
                    <a:pt x="20816" y="587"/>
                    <a:pt x="20816" y="587"/>
                    <a:pt x="20816" y="587"/>
                  </a:cubicBezTo>
                  <a:close/>
                  <a:moveTo>
                    <a:pt x="20816" y="587"/>
                  </a:moveTo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75E55BE8-F929-4AAD-A78F-515321DBF213}"/>
                </a:ext>
              </a:extLst>
            </p:cNvPr>
            <p:cNvGrpSpPr/>
            <p:nvPr/>
          </p:nvGrpSpPr>
          <p:grpSpPr>
            <a:xfrm>
              <a:off x="1333145" y="5555713"/>
              <a:ext cx="1697372" cy="834350"/>
              <a:chOff x="2126253" y="3896702"/>
              <a:chExt cx="1697372" cy="834350"/>
            </a:xfrm>
          </p:grpSpPr>
          <p:sp>
            <p:nvSpPr>
              <p:cNvPr id="66" name="Rectangle 17">
                <a:extLst>
                  <a:ext uri="{FF2B5EF4-FFF2-40B4-BE49-F238E27FC236}">
                    <a16:creationId xmlns:a16="http://schemas.microsoft.com/office/drawing/2014/main" id="{4F905E9C-6C3D-41BA-AFA2-565A0BA05E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26253" y="4309258"/>
                <a:ext cx="1697372" cy="4217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</a:t>
                </a:r>
              </a:p>
            </p:txBody>
          </p:sp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3C11C0F0-774B-4323-8C67-B5DA03B3D349}"/>
                  </a:ext>
                </a:extLst>
              </p:cNvPr>
              <p:cNvSpPr txBox="1"/>
              <p:nvPr/>
            </p:nvSpPr>
            <p:spPr>
              <a:xfrm>
                <a:off x="2222896" y="3896702"/>
                <a:ext cx="150408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TITLE TEXT</a:t>
                </a:r>
              </a:p>
            </p:txBody>
          </p:sp>
        </p:grp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513182F0-7FF7-4960-9702-8F7833149298}"/>
              </a:ext>
            </a:extLst>
          </p:cNvPr>
          <p:cNvGrpSpPr/>
          <p:nvPr/>
        </p:nvGrpSpPr>
        <p:grpSpPr>
          <a:xfrm>
            <a:off x="9395432" y="4767546"/>
            <a:ext cx="1697372" cy="1340154"/>
            <a:chOff x="9432786" y="4838202"/>
            <a:chExt cx="1697372" cy="1340154"/>
          </a:xfrm>
        </p:grpSpPr>
        <p:sp>
          <p:nvSpPr>
            <p:cNvPr id="69" name="AutoShape 62">
              <a:extLst>
                <a:ext uri="{FF2B5EF4-FFF2-40B4-BE49-F238E27FC236}">
                  <a16:creationId xmlns:a16="http://schemas.microsoft.com/office/drawing/2014/main" id="{88B058B6-5370-4110-923D-2148F87F541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85005" y="4838202"/>
              <a:ext cx="392935" cy="392935"/>
            </a:xfrm>
            <a:custGeom>
              <a:avLst/>
              <a:gdLst/>
              <a:ahLst/>
              <a:cxnLst/>
              <a:rect l="0" t="0" r="r" b="b"/>
              <a:pathLst>
                <a:path w="21403" h="21404">
                  <a:moveTo>
                    <a:pt x="16052" y="10081"/>
                  </a:moveTo>
                  <a:lnTo>
                    <a:pt x="16052" y="18729"/>
                  </a:lnTo>
                  <a:lnTo>
                    <a:pt x="2676" y="18729"/>
                  </a:lnTo>
                  <a:lnTo>
                    <a:pt x="2676" y="5351"/>
                  </a:lnTo>
                  <a:lnTo>
                    <a:pt x="11323" y="5351"/>
                  </a:lnTo>
                  <a:lnTo>
                    <a:pt x="13998" y="2675"/>
                  </a:lnTo>
                  <a:lnTo>
                    <a:pt x="0" y="2675"/>
                  </a:lnTo>
                  <a:lnTo>
                    <a:pt x="0" y="21404"/>
                  </a:lnTo>
                  <a:lnTo>
                    <a:pt x="18728" y="21404"/>
                  </a:lnTo>
                  <a:lnTo>
                    <a:pt x="18728" y="7406"/>
                  </a:lnTo>
                  <a:cubicBezTo>
                    <a:pt x="18728" y="7406"/>
                    <a:pt x="16052" y="10081"/>
                    <a:pt x="16052" y="10081"/>
                  </a:cubicBezTo>
                  <a:close/>
                  <a:moveTo>
                    <a:pt x="6627" y="11939"/>
                  </a:moveTo>
                  <a:lnTo>
                    <a:pt x="5682" y="15723"/>
                  </a:lnTo>
                  <a:lnTo>
                    <a:pt x="9465" y="14777"/>
                  </a:lnTo>
                  <a:lnTo>
                    <a:pt x="18924" y="5318"/>
                  </a:lnTo>
                  <a:lnTo>
                    <a:pt x="16085" y="2479"/>
                  </a:lnTo>
                  <a:cubicBezTo>
                    <a:pt x="16085" y="2479"/>
                    <a:pt x="6627" y="11939"/>
                    <a:pt x="6627" y="11939"/>
                  </a:cubicBezTo>
                  <a:close/>
                  <a:moveTo>
                    <a:pt x="20816" y="587"/>
                  </a:moveTo>
                  <a:cubicBezTo>
                    <a:pt x="21600" y="1371"/>
                    <a:pt x="21598" y="2642"/>
                    <a:pt x="20816" y="3426"/>
                  </a:cubicBezTo>
                  <a:lnTo>
                    <a:pt x="19870" y="4372"/>
                  </a:lnTo>
                  <a:lnTo>
                    <a:pt x="17031" y="1533"/>
                  </a:lnTo>
                  <a:lnTo>
                    <a:pt x="17977" y="587"/>
                  </a:lnTo>
                  <a:cubicBezTo>
                    <a:pt x="18761" y="-195"/>
                    <a:pt x="20032" y="-196"/>
                    <a:pt x="20816" y="587"/>
                  </a:cubicBezTo>
                  <a:cubicBezTo>
                    <a:pt x="20816" y="587"/>
                    <a:pt x="20816" y="587"/>
                    <a:pt x="20816" y="587"/>
                  </a:cubicBezTo>
                  <a:close/>
                  <a:moveTo>
                    <a:pt x="20816" y="587"/>
                  </a:moveTo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EDF1D228-AAB6-4DBD-B74F-2EEF68FDF125}"/>
                </a:ext>
              </a:extLst>
            </p:cNvPr>
            <p:cNvGrpSpPr/>
            <p:nvPr/>
          </p:nvGrpSpPr>
          <p:grpSpPr>
            <a:xfrm>
              <a:off x="9432786" y="5344006"/>
              <a:ext cx="1697372" cy="834350"/>
              <a:chOff x="2126253" y="3896702"/>
              <a:chExt cx="1697372" cy="834350"/>
            </a:xfrm>
          </p:grpSpPr>
          <p:sp>
            <p:nvSpPr>
              <p:cNvPr id="71" name="Rectangle 17">
                <a:extLst>
                  <a:ext uri="{FF2B5EF4-FFF2-40B4-BE49-F238E27FC236}">
                    <a16:creationId xmlns:a16="http://schemas.microsoft.com/office/drawing/2014/main" id="{3393DA9E-4458-4C3A-8E17-2C8E31F1A8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26253" y="4309258"/>
                <a:ext cx="1697372" cy="4217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</a:t>
                </a:r>
              </a:p>
            </p:txBody>
          </p:sp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37737600-7DCC-4D9C-90EE-8239943D005A}"/>
                  </a:ext>
                </a:extLst>
              </p:cNvPr>
              <p:cNvSpPr txBox="1"/>
              <p:nvPr/>
            </p:nvSpPr>
            <p:spPr>
              <a:xfrm>
                <a:off x="2222896" y="3896702"/>
                <a:ext cx="150408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TITLE TEXT</a:t>
                </a:r>
              </a:p>
            </p:txBody>
          </p:sp>
        </p:grpSp>
      </p:grpSp>
      <p:sp>
        <p:nvSpPr>
          <p:cNvPr id="73" name="Rectangle 9">
            <a:extLst>
              <a:ext uri="{FF2B5EF4-FFF2-40B4-BE49-F238E27FC236}">
                <a16:creationId xmlns:a16="http://schemas.microsoft.com/office/drawing/2014/main" id="{CC712159-6A9D-4869-962F-2C7BB0C6D668}"/>
              </a:ext>
            </a:extLst>
          </p:cNvPr>
          <p:cNvSpPr>
            <a:spLocks/>
          </p:cNvSpPr>
          <p:nvPr/>
        </p:nvSpPr>
        <p:spPr bwMode="auto">
          <a:xfrm>
            <a:off x="6540705" y="1843165"/>
            <a:ext cx="4267727" cy="633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600"/>
              </a:lnSpc>
            </a:pPr>
            <a:r>
              <a:rPr lang="en-US" sz="1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an image of professionalism and lorem to reliability. By using simple alignments are This letterhead design is meant to project an image professionalism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CE27135-D15E-451B-AB48-C60184F919D8}"/>
              </a:ext>
            </a:extLst>
          </p:cNvPr>
          <p:cNvSpPr>
            <a:spLocks noGrp="1"/>
          </p:cNvSpPr>
          <p:nvPr>
            <p:ph type="pic" sz="quarter" idx="184"/>
          </p:nvPr>
        </p:nvSpPr>
        <p:spPr/>
      </p:sp>
    </p:spTree>
    <p:extLst>
      <p:ext uri="{BB962C8B-B14F-4D97-AF65-F5344CB8AC3E}">
        <p14:creationId xmlns:p14="http://schemas.microsoft.com/office/powerpoint/2010/main" val="10543443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430FEDD-40ED-4566-A05B-DB014AEC343F}"/>
              </a:ext>
            </a:extLst>
          </p:cNvPr>
          <p:cNvSpPr/>
          <p:nvPr/>
        </p:nvSpPr>
        <p:spPr>
          <a:xfrm>
            <a:off x="0" y="-1"/>
            <a:ext cx="12192000" cy="3701143"/>
          </a:xfrm>
          <a:prstGeom prst="rect">
            <a:avLst/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0C81FCE2-E8D7-4BD9-903E-A51440C4C20F}"/>
              </a:ext>
            </a:extLst>
          </p:cNvPr>
          <p:cNvSpPr/>
          <p:nvPr/>
        </p:nvSpPr>
        <p:spPr>
          <a:xfrm>
            <a:off x="11327674" y="0"/>
            <a:ext cx="391886" cy="83275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89F5A75-5CF6-4411-9247-E763BD1EDAC4}"/>
              </a:ext>
            </a:extLst>
          </p:cNvPr>
          <p:cNvSpPr/>
          <p:nvPr/>
        </p:nvSpPr>
        <p:spPr>
          <a:xfrm>
            <a:off x="5050590" y="4547714"/>
            <a:ext cx="2656496" cy="16909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</a:pPr>
            <a:r>
              <a:rPr lang="en-US" sz="1200" b="1" dirty="0">
                <a:solidFill>
                  <a:srgbClr val="000000"/>
                </a:solidFill>
                <a:latin typeface="Open Sans" panose="020B0606030504020204" pitchFamily="34" charset="0"/>
              </a:rPr>
              <a:t>Lorem Ipsum</a:t>
            </a:r>
            <a:r>
              <a:rPr lang="en-US" sz="1200" dirty="0">
                <a:solidFill>
                  <a:srgbClr val="000000"/>
                </a:solidFill>
                <a:latin typeface="Open Sans" panose="020B0606030504020204" pitchFamily="34" charset="0"/>
              </a:rPr>
              <a:t> is simply dummy text of the printing and typesetting industry. Lorem Ipsum has been the industry's standard dummy text ever since the 1500s, when an unknown printer took a galley of type and the leap into electronic</a:t>
            </a:r>
            <a:endParaRPr lang="en-US" sz="1200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C598F75-6D00-4AF4-8952-E2FE2E1E2701}"/>
              </a:ext>
            </a:extLst>
          </p:cNvPr>
          <p:cNvCxnSpPr>
            <a:cxnSpLocks/>
          </p:cNvCxnSpPr>
          <p:nvPr/>
        </p:nvCxnSpPr>
        <p:spPr>
          <a:xfrm>
            <a:off x="8211095" y="4547714"/>
            <a:ext cx="0" cy="1690912"/>
          </a:xfrm>
          <a:prstGeom prst="line">
            <a:avLst/>
          </a:prstGeom>
          <a:ln w="381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>
            <a:extLst>
              <a:ext uri="{FF2B5EF4-FFF2-40B4-BE49-F238E27FC236}">
                <a16:creationId xmlns:a16="http://schemas.microsoft.com/office/drawing/2014/main" id="{5CCABE12-45A9-4B82-9CA6-175BBCDA0B5F}"/>
              </a:ext>
            </a:extLst>
          </p:cNvPr>
          <p:cNvSpPr/>
          <p:nvPr/>
        </p:nvSpPr>
        <p:spPr>
          <a:xfrm>
            <a:off x="8715103" y="4547714"/>
            <a:ext cx="2656496" cy="16909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</a:pPr>
            <a:r>
              <a:rPr lang="en-US" sz="1200" b="1" dirty="0">
                <a:solidFill>
                  <a:srgbClr val="000000"/>
                </a:solidFill>
                <a:latin typeface="Open Sans" panose="020B0606030504020204" pitchFamily="34" charset="0"/>
              </a:rPr>
              <a:t>Lorem Ipsum</a:t>
            </a:r>
            <a:r>
              <a:rPr lang="en-US" sz="1200" dirty="0">
                <a:solidFill>
                  <a:srgbClr val="000000"/>
                </a:solidFill>
                <a:latin typeface="Open Sans" panose="020B0606030504020204" pitchFamily="34" charset="0"/>
              </a:rPr>
              <a:t> is simply dummy text of the printing and typesetting industry. Lorem Ipsum has been the industry's standard dummy text ever since the 1500s, when an unknown printer took a galley of type and the leap into electronic</a:t>
            </a:r>
            <a:endParaRPr lang="en-US" sz="12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19AF4E3-A0D0-43A1-A73F-5C086D58D982}"/>
              </a:ext>
            </a:extLst>
          </p:cNvPr>
          <p:cNvSpPr/>
          <p:nvPr/>
        </p:nvSpPr>
        <p:spPr>
          <a:xfrm>
            <a:off x="820401" y="3143951"/>
            <a:ext cx="2656496" cy="13747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5000"/>
              </a:lnSpc>
            </a:pPr>
            <a:r>
              <a:rPr lang="en-US" sz="50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Our</a:t>
            </a:r>
            <a:r>
              <a:rPr lang="en-US" sz="5000" b="1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</a:p>
          <a:p>
            <a:pPr>
              <a:lnSpc>
                <a:spcPts val="5000"/>
              </a:lnSpc>
            </a:pPr>
            <a:r>
              <a:rPr lang="en-US" sz="5000" b="1" dirty="0">
                <a:latin typeface="Roboto" panose="02000000000000000000" pitchFamily="2" charset="0"/>
                <a:ea typeface="Roboto" panose="02000000000000000000" pitchFamily="2" charset="0"/>
              </a:rPr>
              <a:t>Services</a:t>
            </a:r>
            <a:endParaRPr lang="en-US" sz="50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45" name="Rectangle 9">
            <a:extLst>
              <a:ext uri="{FF2B5EF4-FFF2-40B4-BE49-F238E27FC236}">
                <a16:creationId xmlns:a16="http://schemas.microsoft.com/office/drawing/2014/main" id="{E1145BF8-FAAC-4200-A0ED-D765401AAB27}"/>
              </a:ext>
            </a:extLst>
          </p:cNvPr>
          <p:cNvSpPr>
            <a:spLocks/>
          </p:cNvSpPr>
          <p:nvPr/>
        </p:nvSpPr>
        <p:spPr bwMode="auto">
          <a:xfrm>
            <a:off x="838200" y="1489335"/>
            <a:ext cx="10515600" cy="722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Design is meant to project an image of professionalism and reliability. By using simple alignments we have created a very </a:t>
            </a:r>
            <a:r>
              <a:rPr lang="en-US" sz="1200" b="1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spaciousy</a:t>
            </a: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 feeling &amp; The simplicity lorem suggests strength and the </a:t>
            </a:r>
            <a:r>
              <a:rPr lang="en-US" sz="1200" b="1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spaciousn</a:t>
            </a: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 contributes to the aesthetics meant to project an image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914160A-FF4D-4FC7-B33F-1648E1A26640}"/>
              </a:ext>
            </a:extLst>
          </p:cNvPr>
          <p:cNvSpPr>
            <a:spLocks noGrp="1"/>
          </p:cNvSpPr>
          <p:nvPr>
            <p:ph type="pic" sz="quarter" idx="185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A75911C-FD4F-491C-A2FB-A58DB825CA16}"/>
              </a:ext>
            </a:extLst>
          </p:cNvPr>
          <p:cNvSpPr>
            <a:spLocks noGrp="1"/>
          </p:cNvSpPr>
          <p:nvPr>
            <p:ph type="pic" sz="quarter" idx="184"/>
          </p:nvPr>
        </p:nvSpPr>
        <p:spPr/>
      </p:sp>
    </p:spTree>
    <p:extLst>
      <p:ext uri="{BB962C8B-B14F-4D97-AF65-F5344CB8AC3E}">
        <p14:creationId xmlns:p14="http://schemas.microsoft.com/office/powerpoint/2010/main" val="1084577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E015F"/>
      </a:accent1>
      <a:accent2>
        <a:srgbClr val="EC2127"/>
      </a:accent2>
      <a:accent3>
        <a:srgbClr val="FFC000"/>
      </a:accent3>
      <a:accent4>
        <a:srgbClr val="92D050"/>
      </a:accent4>
      <a:accent5>
        <a:srgbClr val="01CF8F"/>
      </a:accent5>
      <a:accent6>
        <a:srgbClr val="00B0F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19251</TotalTime>
  <Words>934</Words>
  <Application>Microsoft Office PowerPoint</Application>
  <PresentationFormat>Widescreen</PresentationFormat>
  <Paragraphs>191</Paragraphs>
  <Slides>24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4" baseType="lpstr">
      <vt:lpstr>Arial</vt:lpstr>
      <vt:lpstr>Calibri</vt:lpstr>
      <vt:lpstr>DauphinPlain</vt:lpstr>
      <vt:lpstr>Lato</vt:lpstr>
      <vt:lpstr>Montserrat</vt:lpstr>
      <vt:lpstr>Montserrat Light</vt:lpstr>
      <vt:lpstr>Montserrat-Regular</vt:lpstr>
      <vt:lpstr>Open Sans</vt:lpstr>
      <vt:lpstr>Roboto</vt:lpstr>
      <vt:lpstr>Office Theme</vt:lpstr>
      <vt:lpstr>PowerPoint Presentation</vt:lpstr>
      <vt:lpstr>PowerPoint Presentation</vt:lpstr>
      <vt:lpstr>Welcome Message</vt:lpstr>
      <vt:lpstr>Welcom Message</vt:lpstr>
      <vt:lpstr>PowerPoint Presentation</vt:lpstr>
      <vt:lpstr>About us</vt:lpstr>
      <vt:lpstr>Our Services</vt:lpstr>
      <vt:lpstr>PowerPoint Presentation</vt:lpstr>
      <vt:lpstr>PowerPoint Presentation</vt:lpstr>
      <vt:lpstr>PowerPoint Presentation</vt:lpstr>
      <vt:lpstr>Our Team</vt:lpstr>
      <vt:lpstr>Our Portfolilo</vt:lpstr>
      <vt:lpstr>Our Portfolio</vt:lpstr>
      <vt:lpstr>Our Portfolio</vt:lpstr>
      <vt:lpstr>Our Timeline</vt:lpstr>
      <vt:lpstr>Our Timeline</vt:lpstr>
      <vt:lpstr>Our Information</vt:lpstr>
      <vt:lpstr>Our Information</vt:lpstr>
      <vt:lpstr>Our Information</vt:lpstr>
      <vt:lpstr>Text Single Column</vt:lpstr>
      <vt:lpstr>Square Image</vt:lpstr>
      <vt:lpstr>Map Project Location</vt:lpstr>
      <vt:lpstr>Map Project Location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Suman Khan</dc:creator>
  <cp:lastModifiedBy>Suman Sunar</cp:lastModifiedBy>
  <cp:revision>3022</cp:revision>
  <dcterms:created xsi:type="dcterms:W3CDTF">2017-07-18T09:08:44Z</dcterms:created>
  <dcterms:modified xsi:type="dcterms:W3CDTF">2018-04-16T08:49:19Z</dcterms:modified>
</cp:coreProperties>
</file>