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83" r:id="rId3"/>
    <p:sldId id="257" r:id="rId4"/>
    <p:sldId id="271" r:id="rId5"/>
    <p:sldId id="279" r:id="rId6"/>
    <p:sldId id="272" r:id="rId7"/>
    <p:sldId id="280" r:id="rId8"/>
    <p:sldId id="258" r:id="rId9"/>
    <p:sldId id="260" r:id="rId10"/>
    <p:sldId id="273" r:id="rId11"/>
    <p:sldId id="262" r:id="rId12"/>
    <p:sldId id="274" r:id="rId13"/>
    <p:sldId id="284" r:id="rId14"/>
    <p:sldId id="281" r:id="rId15"/>
    <p:sldId id="261" r:id="rId16"/>
    <p:sldId id="275" r:id="rId17"/>
    <p:sldId id="265" r:id="rId18"/>
    <p:sldId id="276" r:id="rId19"/>
    <p:sldId id="282" r:id="rId20"/>
    <p:sldId id="268" r:id="rId21"/>
    <p:sldId id="269" r:id="rId22"/>
    <p:sldId id="277" r:id="rId23"/>
    <p:sldId id="266" r:id="rId24"/>
    <p:sldId id="278" r:id="rId25"/>
    <p:sldId id="26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249" autoAdjust="0"/>
  </p:normalViewPr>
  <p:slideViewPr>
    <p:cSldViewPr snapToGrid="0">
      <p:cViewPr varScale="1">
        <p:scale>
          <a:sx n="72" d="100"/>
          <a:sy n="72" d="100"/>
        </p:scale>
        <p:origin x="420" y="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B42-40EC-92BC-EEFEC36FC3CA}"/>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B42-40EC-92BC-EEFEC36FC3CA}"/>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B42-40EC-92BC-EEFEC36FC3CA}"/>
            </c:ext>
          </c:extLst>
        </c:ser>
        <c:dLbls>
          <c:showLegendKey val="0"/>
          <c:showVal val="0"/>
          <c:showCatName val="0"/>
          <c:showSerName val="0"/>
          <c:showPercent val="0"/>
          <c:showBubbleSize val="0"/>
        </c:dLbls>
        <c:gapWidth val="219"/>
        <c:overlap val="-27"/>
        <c:axId val="689485464"/>
        <c:axId val="695840568"/>
      </c:barChart>
      <c:catAx>
        <c:axId val="689485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crossAx val="695840568"/>
        <c:crosses val="autoZero"/>
        <c:auto val="1"/>
        <c:lblAlgn val="ctr"/>
        <c:lblOffset val="100"/>
        <c:noMultiLvlLbl val="0"/>
      </c:catAx>
      <c:valAx>
        <c:axId val="695840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crossAx val="689485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0EF-40BF-B4DA-1EE5EFA0B5FE}"/>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0EF-40BF-B4DA-1EE5EFA0B5FE}"/>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0EF-40BF-B4DA-1EE5EFA0B5FE}"/>
            </c:ext>
          </c:extLst>
        </c:ser>
        <c:dLbls>
          <c:showLegendKey val="0"/>
          <c:showVal val="0"/>
          <c:showCatName val="0"/>
          <c:showSerName val="0"/>
          <c:showPercent val="0"/>
          <c:showBubbleSize val="0"/>
        </c:dLbls>
        <c:gapWidth val="219"/>
        <c:overlap val="-27"/>
        <c:axId val="689485464"/>
        <c:axId val="695840568"/>
      </c:barChart>
      <c:catAx>
        <c:axId val="689485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crossAx val="695840568"/>
        <c:crosses val="autoZero"/>
        <c:auto val="1"/>
        <c:lblAlgn val="ctr"/>
        <c:lblOffset val="100"/>
        <c:noMultiLvlLbl val="0"/>
      </c:catAx>
      <c:valAx>
        <c:axId val="695840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Raleway" panose="020B0503030101060003" pitchFamily="34" charset="0"/>
                <a:ea typeface="+mn-ea"/>
                <a:cs typeface="+mn-cs"/>
              </a:defRPr>
            </a:pPr>
            <a:endParaRPr lang="en-US"/>
          </a:p>
        </c:txPr>
        <c:crossAx val="689485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85000"/>
                  <a:lumOff val="15000"/>
                </a:schemeClr>
              </a:solidFill>
              <a:ln w="19050">
                <a:solidFill>
                  <a:schemeClr val="lt1"/>
                </a:solidFill>
              </a:ln>
              <a:effectLst/>
            </c:spPr>
            <c:extLst>
              <c:ext xmlns:c16="http://schemas.microsoft.com/office/drawing/2014/chart" uri="{C3380CC4-5D6E-409C-BE32-E72D297353CC}">
                <c16:uniqueId val="{00000001-9859-45D1-B211-E7DCB70ECD6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859-45D1-B211-E7DCB70ECD65}"/>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9859-45D1-B211-E7DCB70ECD65}"/>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9859-45D1-B211-E7DCB70ECD6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859-45D1-B211-E7DCB70ECD65}"/>
            </c:ext>
          </c:extLst>
        </c:ser>
        <c:dLbls>
          <c:showLegendKey val="0"/>
          <c:showVal val="0"/>
          <c:showCatName val="0"/>
          <c:showSerName val="0"/>
          <c:showPercent val="0"/>
          <c:showBubbleSize val="0"/>
          <c:showLeaderLines val="1"/>
        </c:dLbls>
        <c:firstSliceAng val="6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A43A-4B57-9A9E-C4BD20FEB8B8}"/>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3-A43A-4B57-9A9E-C4BD20FEB8B8}"/>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A43A-4B57-9A9E-C4BD20FEB8B8}"/>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A43A-4B57-9A9E-C4BD20FEB8B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43A-4B57-9A9E-C4BD20FEB8B8}"/>
            </c:ext>
          </c:extLst>
        </c:ser>
        <c:dLbls>
          <c:showLegendKey val="0"/>
          <c:showVal val="0"/>
          <c:showCatName val="0"/>
          <c:showSerName val="0"/>
          <c:showPercent val="0"/>
          <c:showBubbleSize val="0"/>
          <c:showLeaderLines val="1"/>
        </c:dLbls>
        <c:firstSliceAng val="6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A43A-4B57-9A9E-C4BD20FEB8B8}"/>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3-A43A-4B57-9A9E-C4BD20FEB8B8}"/>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A43A-4B57-9A9E-C4BD20FEB8B8}"/>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A43A-4B57-9A9E-C4BD20FEB8B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A43A-4B57-9A9E-C4BD20FEB8B8}"/>
            </c:ext>
          </c:extLst>
        </c:ser>
        <c:dLbls>
          <c:showLegendKey val="0"/>
          <c:showVal val="0"/>
          <c:showCatName val="0"/>
          <c:showSerName val="0"/>
          <c:showPercent val="0"/>
          <c:showBubbleSize val="0"/>
          <c:showLeaderLines val="1"/>
        </c:dLbls>
        <c:firstSliceAng val="6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12/17/2017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12/17/2017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3388004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2365664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18</a:t>
            </a:fld>
            <a:endParaRPr lang="en-US"/>
          </a:p>
        </p:txBody>
      </p:sp>
    </p:spTree>
    <p:extLst>
      <p:ext uri="{BB962C8B-B14F-4D97-AF65-F5344CB8AC3E}">
        <p14:creationId xmlns:p14="http://schemas.microsoft.com/office/powerpoint/2010/main" val="2740781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1991112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295840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21</a:t>
            </a:fld>
            <a:endParaRPr lang="en-US"/>
          </a:p>
        </p:txBody>
      </p:sp>
    </p:spTree>
    <p:extLst>
      <p:ext uri="{BB962C8B-B14F-4D97-AF65-F5344CB8AC3E}">
        <p14:creationId xmlns:p14="http://schemas.microsoft.com/office/powerpoint/2010/main" val="3831404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22</a:t>
            </a:fld>
            <a:endParaRPr lang="en-US"/>
          </a:p>
        </p:txBody>
      </p:sp>
    </p:spTree>
    <p:extLst>
      <p:ext uri="{BB962C8B-B14F-4D97-AF65-F5344CB8AC3E}">
        <p14:creationId xmlns:p14="http://schemas.microsoft.com/office/powerpoint/2010/main" val="1286638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23</a:t>
            </a:fld>
            <a:endParaRPr lang="en-US"/>
          </a:p>
        </p:txBody>
      </p:sp>
    </p:spTree>
    <p:extLst>
      <p:ext uri="{BB962C8B-B14F-4D97-AF65-F5344CB8AC3E}">
        <p14:creationId xmlns:p14="http://schemas.microsoft.com/office/powerpoint/2010/main" val="1034256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24</a:t>
            </a:fld>
            <a:endParaRPr lang="en-US"/>
          </a:p>
        </p:txBody>
      </p:sp>
    </p:spTree>
    <p:extLst>
      <p:ext uri="{BB962C8B-B14F-4D97-AF65-F5344CB8AC3E}">
        <p14:creationId xmlns:p14="http://schemas.microsoft.com/office/powerpoint/2010/main" val="1137861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25</a:t>
            </a:fld>
            <a:endParaRPr lang="en-US"/>
          </a:p>
        </p:txBody>
      </p:sp>
    </p:spTree>
    <p:extLst>
      <p:ext uri="{BB962C8B-B14F-4D97-AF65-F5344CB8AC3E}">
        <p14:creationId xmlns:p14="http://schemas.microsoft.com/office/powerpoint/2010/main" val="412120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71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A44BA110-8791-47AB-B10F-9E4D552C0E70}"/>
              </a:ext>
            </a:extLst>
          </p:cNvPr>
          <p:cNvSpPr>
            <a:spLocks noGrp="1"/>
          </p:cNvSpPr>
          <p:nvPr>
            <p:ph type="pic" sz="quarter" idx="150" hasCustomPrompt="1"/>
          </p:nvPr>
        </p:nvSpPr>
        <p:spPr>
          <a:xfrm>
            <a:off x="9144000" y="2033588"/>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ADF3B4C2-0A0D-4779-80BE-334D55D72444}"/>
              </a:ext>
            </a:extLst>
          </p:cNvPr>
          <p:cNvSpPr>
            <a:spLocks noGrp="1"/>
          </p:cNvSpPr>
          <p:nvPr>
            <p:ph type="pic" sz="quarter" idx="149" hasCustomPrompt="1"/>
          </p:nvPr>
        </p:nvSpPr>
        <p:spPr>
          <a:xfrm>
            <a:off x="6096000" y="2037217"/>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5AA9346B-5A1B-4FF0-9FFB-86190F8DE28F}"/>
              </a:ext>
            </a:extLst>
          </p:cNvPr>
          <p:cNvSpPr>
            <a:spLocks noGrp="1"/>
          </p:cNvSpPr>
          <p:nvPr>
            <p:ph type="pic" sz="quarter" idx="148" hasCustomPrompt="1"/>
          </p:nvPr>
        </p:nvSpPr>
        <p:spPr>
          <a:xfrm>
            <a:off x="3048000" y="2037217"/>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817E62D3-0C5B-4F46-9DD2-7AF2C43C79D8}"/>
              </a:ext>
            </a:extLst>
          </p:cNvPr>
          <p:cNvSpPr>
            <a:spLocks noGrp="1"/>
          </p:cNvSpPr>
          <p:nvPr>
            <p:ph type="pic" sz="quarter" idx="147" hasCustomPrompt="1"/>
          </p:nvPr>
        </p:nvSpPr>
        <p:spPr>
          <a:xfrm>
            <a:off x="0" y="2033588"/>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CA0D1B57-9E24-4D78-BBFA-B0607F942D47}"/>
              </a:ext>
            </a:extLst>
          </p:cNvPr>
          <p:cNvSpPr>
            <a:spLocks noGrp="1"/>
          </p:cNvSpPr>
          <p:nvPr>
            <p:ph type="pic" sz="quarter" idx="146" hasCustomPrompt="1"/>
          </p:nvPr>
        </p:nvSpPr>
        <p:spPr>
          <a:xfrm>
            <a:off x="0" y="4326846"/>
            <a:ext cx="12192000" cy="2531154"/>
          </a:xfrm>
          <a:custGeom>
            <a:avLst/>
            <a:gdLst>
              <a:gd name="connsiteX0" fmla="*/ 0 w 12192000"/>
              <a:gd name="connsiteY0" fmla="*/ 0 h 2531154"/>
              <a:gd name="connsiteX1" fmla="*/ 12192000 w 12192000"/>
              <a:gd name="connsiteY1" fmla="*/ 0 h 2531154"/>
              <a:gd name="connsiteX2" fmla="*/ 12192000 w 12192000"/>
              <a:gd name="connsiteY2" fmla="*/ 2531154 h 2531154"/>
              <a:gd name="connsiteX3" fmla="*/ 0 w 12192000"/>
              <a:gd name="connsiteY3" fmla="*/ 2531154 h 2531154"/>
            </a:gdLst>
            <a:ahLst/>
            <a:cxnLst>
              <a:cxn ang="0">
                <a:pos x="connsiteX0" y="connsiteY0"/>
              </a:cxn>
              <a:cxn ang="0">
                <a:pos x="connsiteX1" y="connsiteY1"/>
              </a:cxn>
              <a:cxn ang="0">
                <a:pos x="connsiteX2" y="connsiteY2"/>
              </a:cxn>
              <a:cxn ang="0">
                <a:pos x="connsiteX3" y="connsiteY3"/>
              </a:cxn>
            </a:cxnLst>
            <a:rect l="l" t="t" r="r" b="b"/>
            <a:pathLst>
              <a:path w="12192000" h="2531154">
                <a:moveTo>
                  <a:pt x="0" y="0"/>
                </a:moveTo>
                <a:lnTo>
                  <a:pt x="12192000" y="0"/>
                </a:lnTo>
                <a:lnTo>
                  <a:pt x="12192000" y="2531154"/>
                </a:lnTo>
                <a:lnTo>
                  <a:pt x="0" y="253115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70488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72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9B596D50-3241-4FAB-8C7C-1BB9022E0F5C}"/>
              </a:ext>
            </a:extLst>
          </p:cNvPr>
          <p:cNvSpPr>
            <a:spLocks noGrp="1"/>
          </p:cNvSpPr>
          <p:nvPr>
            <p:ph type="pic" sz="quarter" idx="152" hasCustomPrompt="1"/>
          </p:nvPr>
        </p:nvSpPr>
        <p:spPr>
          <a:xfrm>
            <a:off x="0" y="1930523"/>
            <a:ext cx="2766476" cy="2495550"/>
          </a:xfrm>
          <a:custGeom>
            <a:avLst/>
            <a:gdLst>
              <a:gd name="connsiteX0" fmla="*/ 0 w 2766476"/>
              <a:gd name="connsiteY0" fmla="*/ 0 h 2495550"/>
              <a:gd name="connsiteX1" fmla="*/ 2766476 w 2766476"/>
              <a:gd name="connsiteY1" fmla="*/ 0 h 2495550"/>
              <a:gd name="connsiteX2" fmla="*/ 2766476 w 2766476"/>
              <a:gd name="connsiteY2" fmla="*/ 2495550 h 2495550"/>
              <a:gd name="connsiteX3" fmla="*/ 0 w 2766476"/>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2766476" h="2495550">
                <a:moveTo>
                  <a:pt x="0" y="0"/>
                </a:moveTo>
                <a:lnTo>
                  <a:pt x="2766476" y="0"/>
                </a:lnTo>
                <a:lnTo>
                  <a:pt x="2766476" y="2495550"/>
                </a:lnTo>
                <a:lnTo>
                  <a:pt x="0" y="2495550"/>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C2582125-1D98-4555-8DF0-F7F4AC6F6B1E}"/>
              </a:ext>
            </a:extLst>
          </p:cNvPr>
          <p:cNvSpPr>
            <a:spLocks noGrp="1"/>
          </p:cNvSpPr>
          <p:nvPr>
            <p:ph type="pic" sz="quarter" idx="151" hasCustomPrompt="1"/>
          </p:nvPr>
        </p:nvSpPr>
        <p:spPr>
          <a:xfrm>
            <a:off x="2876550" y="1930523"/>
            <a:ext cx="3044288" cy="2495550"/>
          </a:xfrm>
          <a:custGeom>
            <a:avLst/>
            <a:gdLst>
              <a:gd name="connsiteX0" fmla="*/ 0 w 3044288"/>
              <a:gd name="connsiteY0" fmla="*/ 0 h 2495550"/>
              <a:gd name="connsiteX1" fmla="*/ 3044288 w 3044288"/>
              <a:gd name="connsiteY1" fmla="*/ 0 h 2495550"/>
              <a:gd name="connsiteX2" fmla="*/ 3044288 w 3044288"/>
              <a:gd name="connsiteY2" fmla="*/ 2495550 h 2495550"/>
              <a:gd name="connsiteX3" fmla="*/ 0 w 304428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3044288" h="2495550">
                <a:moveTo>
                  <a:pt x="0" y="0"/>
                </a:moveTo>
                <a:lnTo>
                  <a:pt x="3044288" y="0"/>
                </a:lnTo>
                <a:lnTo>
                  <a:pt x="3044288" y="2495550"/>
                </a:lnTo>
                <a:lnTo>
                  <a:pt x="0" y="2495550"/>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94F696CE-C7D0-4E52-A65B-060C168905BD}"/>
              </a:ext>
            </a:extLst>
          </p:cNvPr>
          <p:cNvSpPr>
            <a:spLocks noGrp="1"/>
          </p:cNvSpPr>
          <p:nvPr>
            <p:ph type="pic" sz="quarter" idx="146" hasCustomPrompt="1"/>
          </p:nvPr>
        </p:nvSpPr>
        <p:spPr>
          <a:xfrm>
            <a:off x="0" y="4533900"/>
            <a:ext cx="5920838" cy="2324100"/>
          </a:xfrm>
          <a:custGeom>
            <a:avLst/>
            <a:gdLst>
              <a:gd name="connsiteX0" fmla="*/ 0 w 5920838"/>
              <a:gd name="connsiteY0" fmla="*/ 0 h 2324100"/>
              <a:gd name="connsiteX1" fmla="*/ 5920838 w 5920838"/>
              <a:gd name="connsiteY1" fmla="*/ 0 h 2324100"/>
              <a:gd name="connsiteX2" fmla="*/ 5920838 w 5920838"/>
              <a:gd name="connsiteY2" fmla="*/ 2324100 h 2324100"/>
              <a:gd name="connsiteX3" fmla="*/ 0 w 5920838"/>
              <a:gd name="connsiteY3" fmla="*/ 2324100 h 2324100"/>
            </a:gdLst>
            <a:ahLst/>
            <a:cxnLst>
              <a:cxn ang="0">
                <a:pos x="connsiteX0" y="connsiteY0"/>
              </a:cxn>
              <a:cxn ang="0">
                <a:pos x="connsiteX1" y="connsiteY1"/>
              </a:cxn>
              <a:cxn ang="0">
                <a:pos x="connsiteX2" y="connsiteY2"/>
              </a:cxn>
              <a:cxn ang="0">
                <a:pos x="connsiteX3" y="connsiteY3"/>
              </a:cxn>
            </a:cxnLst>
            <a:rect l="l" t="t" r="r" b="b"/>
            <a:pathLst>
              <a:path w="5920838" h="2324100">
                <a:moveTo>
                  <a:pt x="0" y="0"/>
                </a:moveTo>
                <a:lnTo>
                  <a:pt x="5920838" y="0"/>
                </a:lnTo>
                <a:lnTo>
                  <a:pt x="5920838" y="2324100"/>
                </a:lnTo>
                <a:lnTo>
                  <a:pt x="0" y="2324100"/>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2A280211-6E2C-4DE0-B40E-44DD347A6CCA}"/>
              </a:ext>
            </a:extLst>
          </p:cNvPr>
          <p:cNvSpPr>
            <a:spLocks noGrp="1"/>
          </p:cNvSpPr>
          <p:nvPr>
            <p:ph type="pic" sz="quarter" idx="150" hasCustomPrompt="1"/>
          </p:nvPr>
        </p:nvSpPr>
        <p:spPr>
          <a:xfrm>
            <a:off x="6038352" y="1930523"/>
            <a:ext cx="6153648" cy="2495550"/>
          </a:xfrm>
          <a:custGeom>
            <a:avLst/>
            <a:gdLst>
              <a:gd name="connsiteX0" fmla="*/ 0 w 6153648"/>
              <a:gd name="connsiteY0" fmla="*/ 0 h 2495550"/>
              <a:gd name="connsiteX1" fmla="*/ 6153648 w 6153648"/>
              <a:gd name="connsiteY1" fmla="*/ 0 h 2495550"/>
              <a:gd name="connsiteX2" fmla="*/ 6153648 w 6153648"/>
              <a:gd name="connsiteY2" fmla="*/ 2495550 h 2495550"/>
              <a:gd name="connsiteX3" fmla="*/ 0 w 615364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6153648" h="2495550">
                <a:moveTo>
                  <a:pt x="0" y="0"/>
                </a:moveTo>
                <a:lnTo>
                  <a:pt x="6153648" y="0"/>
                </a:lnTo>
                <a:lnTo>
                  <a:pt x="6153648" y="2495550"/>
                </a:lnTo>
                <a:lnTo>
                  <a:pt x="0" y="24955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537856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73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2C99681-2206-4339-85C1-1006DFFCBE2E}"/>
              </a:ext>
            </a:extLst>
          </p:cNvPr>
          <p:cNvSpPr>
            <a:spLocks noGrp="1"/>
          </p:cNvSpPr>
          <p:nvPr>
            <p:ph type="pic" sz="quarter" idx="150" hasCustomPrompt="1"/>
          </p:nvPr>
        </p:nvSpPr>
        <p:spPr>
          <a:xfrm>
            <a:off x="6038352" y="1930523"/>
            <a:ext cx="6153648" cy="2495550"/>
          </a:xfrm>
          <a:custGeom>
            <a:avLst/>
            <a:gdLst>
              <a:gd name="connsiteX0" fmla="*/ 0 w 6153648"/>
              <a:gd name="connsiteY0" fmla="*/ 0 h 2495550"/>
              <a:gd name="connsiteX1" fmla="*/ 6153648 w 6153648"/>
              <a:gd name="connsiteY1" fmla="*/ 0 h 2495550"/>
              <a:gd name="connsiteX2" fmla="*/ 6153648 w 6153648"/>
              <a:gd name="connsiteY2" fmla="*/ 2495550 h 2495550"/>
              <a:gd name="connsiteX3" fmla="*/ 0 w 615364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6153648" h="2495550">
                <a:moveTo>
                  <a:pt x="0" y="0"/>
                </a:moveTo>
                <a:lnTo>
                  <a:pt x="6153648" y="0"/>
                </a:lnTo>
                <a:lnTo>
                  <a:pt x="6153648" y="2495550"/>
                </a:lnTo>
                <a:lnTo>
                  <a:pt x="0" y="2495550"/>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141A7557-7B13-48D0-9F32-233E670D74F7}"/>
              </a:ext>
            </a:extLst>
          </p:cNvPr>
          <p:cNvSpPr>
            <a:spLocks noGrp="1"/>
          </p:cNvSpPr>
          <p:nvPr>
            <p:ph type="pic" sz="quarter" idx="146" hasCustomPrompt="1"/>
          </p:nvPr>
        </p:nvSpPr>
        <p:spPr>
          <a:xfrm>
            <a:off x="0" y="1930523"/>
            <a:ext cx="5905500" cy="2495550"/>
          </a:xfrm>
          <a:custGeom>
            <a:avLst/>
            <a:gdLst>
              <a:gd name="connsiteX0" fmla="*/ 0 w 5905500"/>
              <a:gd name="connsiteY0" fmla="*/ 0 h 2495550"/>
              <a:gd name="connsiteX1" fmla="*/ 5905500 w 5905500"/>
              <a:gd name="connsiteY1" fmla="*/ 0 h 2495550"/>
              <a:gd name="connsiteX2" fmla="*/ 5905500 w 5905500"/>
              <a:gd name="connsiteY2" fmla="*/ 2495550 h 2495550"/>
              <a:gd name="connsiteX3" fmla="*/ 0 w 5905500"/>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5905500" h="2495550">
                <a:moveTo>
                  <a:pt x="0" y="0"/>
                </a:moveTo>
                <a:lnTo>
                  <a:pt x="5905500" y="0"/>
                </a:lnTo>
                <a:lnTo>
                  <a:pt x="5905500" y="2495550"/>
                </a:lnTo>
                <a:lnTo>
                  <a:pt x="0" y="24955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3D5BC41E-BD3B-4C0E-ADAB-AC3D8043BA87}"/>
              </a:ext>
            </a:extLst>
          </p:cNvPr>
          <p:cNvSpPr>
            <a:spLocks noGrp="1"/>
          </p:cNvSpPr>
          <p:nvPr>
            <p:ph type="pic" sz="quarter" idx="151" hasCustomPrompt="1"/>
          </p:nvPr>
        </p:nvSpPr>
        <p:spPr>
          <a:xfrm>
            <a:off x="3019176" y="4561032"/>
            <a:ext cx="6153648" cy="2296968"/>
          </a:xfrm>
          <a:custGeom>
            <a:avLst/>
            <a:gdLst>
              <a:gd name="connsiteX0" fmla="*/ 0 w 6153648"/>
              <a:gd name="connsiteY0" fmla="*/ 0 h 2296968"/>
              <a:gd name="connsiteX1" fmla="*/ 6153648 w 6153648"/>
              <a:gd name="connsiteY1" fmla="*/ 0 h 2296968"/>
              <a:gd name="connsiteX2" fmla="*/ 6153648 w 6153648"/>
              <a:gd name="connsiteY2" fmla="*/ 2296968 h 2296968"/>
              <a:gd name="connsiteX3" fmla="*/ 0 w 6153648"/>
              <a:gd name="connsiteY3" fmla="*/ 2296968 h 2296968"/>
            </a:gdLst>
            <a:ahLst/>
            <a:cxnLst>
              <a:cxn ang="0">
                <a:pos x="connsiteX0" y="connsiteY0"/>
              </a:cxn>
              <a:cxn ang="0">
                <a:pos x="connsiteX1" y="connsiteY1"/>
              </a:cxn>
              <a:cxn ang="0">
                <a:pos x="connsiteX2" y="connsiteY2"/>
              </a:cxn>
              <a:cxn ang="0">
                <a:pos x="connsiteX3" y="connsiteY3"/>
              </a:cxn>
            </a:cxnLst>
            <a:rect l="l" t="t" r="r" b="b"/>
            <a:pathLst>
              <a:path w="6153648" h="2296968">
                <a:moveTo>
                  <a:pt x="0" y="0"/>
                </a:moveTo>
                <a:lnTo>
                  <a:pt x="6153648" y="0"/>
                </a:lnTo>
                <a:lnTo>
                  <a:pt x="6153648" y="2296968"/>
                </a:lnTo>
                <a:lnTo>
                  <a:pt x="0" y="229696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865105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7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756DB5A-DC1D-4B22-95A8-EEA4E082A3AD}"/>
              </a:ext>
            </a:extLst>
          </p:cNvPr>
          <p:cNvSpPr>
            <a:spLocks noGrp="1"/>
          </p:cNvSpPr>
          <p:nvPr>
            <p:ph type="pic" sz="quarter" idx="150" hasCustomPrompt="1"/>
          </p:nvPr>
        </p:nvSpPr>
        <p:spPr>
          <a:xfrm>
            <a:off x="4881562" y="2208439"/>
            <a:ext cx="5617029" cy="2646565"/>
          </a:xfrm>
          <a:custGeom>
            <a:avLst/>
            <a:gdLst>
              <a:gd name="connsiteX0" fmla="*/ 0 w 5617029"/>
              <a:gd name="connsiteY0" fmla="*/ 0 h 2646565"/>
              <a:gd name="connsiteX1" fmla="*/ 5617029 w 5617029"/>
              <a:gd name="connsiteY1" fmla="*/ 0 h 2646565"/>
              <a:gd name="connsiteX2" fmla="*/ 5617029 w 5617029"/>
              <a:gd name="connsiteY2" fmla="*/ 2646565 h 2646565"/>
              <a:gd name="connsiteX3" fmla="*/ 0 w 5617029"/>
              <a:gd name="connsiteY3" fmla="*/ 2646565 h 2646565"/>
            </a:gdLst>
            <a:ahLst/>
            <a:cxnLst>
              <a:cxn ang="0">
                <a:pos x="connsiteX0" y="connsiteY0"/>
              </a:cxn>
              <a:cxn ang="0">
                <a:pos x="connsiteX1" y="connsiteY1"/>
              </a:cxn>
              <a:cxn ang="0">
                <a:pos x="connsiteX2" y="connsiteY2"/>
              </a:cxn>
              <a:cxn ang="0">
                <a:pos x="connsiteX3" y="connsiteY3"/>
              </a:cxn>
            </a:cxnLst>
            <a:rect l="l" t="t" r="r" b="b"/>
            <a:pathLst>
              <a:path w="5617029" h="2646565">
                <a:moveTo>
                  <a:pt x="0" y="0"/>
                </a:moveTo>
                <a:lnTo>
                  <a:pt x="5617029" y="0"/>
                </a:lnTo>
                <a:lnTo>
                  <a:pt x="5617029" y="2646565"/>
                </a:lnTo>
                <a:lnTo>
                  <a:pt x="0" y="2646565"/>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D0D533B2-B4FD-4330-8633-7AF803038906}"/>
              </a:ext>
            </a:extLst>
          </p:cNvPr>
          <p:cNvSpPr>
            <a:spLocks noGrp="1"/>
          </p:cNvSpPr>
          <p:nvPr>
            <p:ph type="pic" sz="quarter" idx="146" hasCustomPrompt="1"/>
          </p:nvPr>
        </p:nvSpPr>
        <p:spPr>
          <a:xfrm>
            <a:off x="1702934" y="2208439"/>
            <a:ext cx="2989943" cy="2646565"/>
          </a:xfrm>
          <a:custGeom>
            <a:avLst/>
            <a:gdLst>
              <a:gd name="connsiteX0" fmla="*/ 0 w 2989943"/>
              <a:gd name="connsiteY0" fmla="*/ 0 h 2646565"/>
              <a:gd name="connsiteX1" fmla="*/ 2989943 w 2989943"/>
              <a:gd name="connsiteY1" fmla="*/ 0 h 2646565"/>
              <a:gd name="connsiteX2" fmla="*/ 2989943 w 2989943"/>
              <a:gd name="connsiteY2" fmla="*/ 2646565 h 2646565"/>
              <a:gd name="connsiteX3" fmla="*/ 0 w 2989943"/>
              <a:gd name="connsiteY3" fmla="*/ 2646565 h 2646565"/>
            </a:gdLst>
            <a:ahLst/>
            <a:cxnLst>
              <a:cxn ang="0">
                <a:pos x="connsiteX0" y="connsiteY0"/>
              </a:cxn>
              <a:cxn ang="0">
                <a:pos x="connsiteX1" y="connsiteY1"/>
              </a:cxn>
              <a:cxn ang="0">
                <a:pos x="connsiteX2" y="connsiteY2"/>
              </a:cxn>
              <a:cxn ang="0">
                <a:pos x="connsiteX3" y="connsiteY3"/>
              </a:cxn>
            </a:cxnLst>
            <a:rect l="l" t="t" r="r" b="b"/>
            <a:pathLst>
              <a:path w="2989943" h="2646565">
                <a:moveTo>
                  <a:pt x="0" y="0"/>
                </a:moveTo>
                <a:lnTo>
                  <a:pt x="2989943" y="0"/>
                </a:lnTo>
                <a:lnTo>
                  <a:pt x="2989943" y="2646565"/>
                </a:lnTo>
                <a:lnTo>
                  <a:pt x="0" y="264656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92600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7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EEF19D6-D3FB-42B4-A94D-105EB8EB437D}"/>
              </a:ext>
            </a:extLst>
          </p:cNvPr>
          <p:cNvSpPr>
            <a:spLocks noGrp="1"/>
          </p:cNvSpPr>
          <p:nvPr>
            <p:ph type="pic" sz="quarter" idx="150" hasCustomPrompt="1"/>
          </p:nvPr>
        </p:nvSpPr>
        <p:spPr>
          <a:xfrm>
            <a:off x="1560507" y="1988458"/>
            <a:ext cx="3370564" cy="3011105"/>
          </a:xfrm>
          <a:custGeom>
            <a:avLst/>
            <a:gdLst>
              <a:gd name="connsiteX0" fmla="*/ 0 w 3370564"/>
              <a:gd name="connsiteY0" fmla="*/ 0 h 3011105"/>
              <a:gd name="connsiteX1" fmla="*/ 3370564 w 3370564"/>
              <a:gd name="connsiteY1" fmla="*/ 0 h 3011105"/>
              <a:gd name="connsiteX2" fmla="*/ 3370564 w 3370564"/>
              <a:gd name="connsiteY2" fmla="*/ 3011105 h 3011105"/>
              <a:gd name="connsiteX3" fmla="*/ 0 w 3370564"/>
              <a:gd name="connsiteY3" fmla="*/ 3011105 h 3011105"/>
            </a:gdLst>
            <a:ahLst/>
            <a:cxnLst>
              <a:cxn ang="0">
                <a:pos x="connsiteX0" y="connsiteY0"/>
              </a:cxn>
              <a:cxn ang="0">
                <a:pos x="connsiteX1" y="connsiteY1"/>
              </a:cxn>
              <a:cxn ang="0">
                <a:pos x="connsiteX2" y="connsiteY2"/>
              </a:cxn>
              <a:cxn ang="0">
                <a:pos x="connsiteX3" y="connsiteY3"/>
              </a:cxn>
            </a:cxnLst>
            <a:rect l="l" t="t" r="r" b="b"/>
            <a:pathLst>
              <a:path w="3370564" h="3011105">
                <a:moveTo>
                  <a:pt x="0" y="0"/>
                </a:moveTo>
                <a:lnTo>
                  <a:pt x="3370564" y="0"/>
                </a:lnTo>
                <a:lnTo>
                  <a:pt x="3370564" y="3011105"/>
                </a:lnTo>
                <a:lnTo>
                  <a:pt x="0" y="301110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98843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7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547D953-C74C-403A-8121-AB2A98759B47}"/>
              </a:ext>
            </a:extLst>
          </p:cNvPr>
          <p:cNvSpPr>
            <a:spLocks noGrp="1"/>
          </p:cNvSpPr>
          <p:nvPr>
            <p:ph type="pic" sz="quarter" idx="150" hasCustomPrompt="1"/>
          </p:nvPr>
        </p:nvSpPr>
        <p:spPr>
          <a:xfrm>
            <a:off x="0" y="1814518"/>
            <a:ext cx="12192000" cy="3100381"/>
          </a:xfrm>
          <a:custGeom>
            <a:avLst/>
            <a:gdLst>
              <a:gd name="connsiteX0" fmla="*/ 0 w 12192000"/>
              <a:gd name="connsiteY0" fmla="*/ 0 h 3100381"/>
              <a:gd name="connsiteX1" fmla="*/ 12192000 w 12192000"/>
              <a:gd name="connsiteY1" fmla="*/ 0 h 3100381"/>
              <a:gd name="connsiteX2" fmla="*/ 12192000 w 12192000"/>
              <a:gd name="connsiteY2" fmla="*/ 3100381 h 3100381"/>
              <a:gd name="connsiteX3" fmla="*/ 0 w 12192000"/>
              <a:gd name="connsiteY3" fmla="*/ 3100381 h 3100381"/>
            </a:gdLst>
            <a:ahLst/>
            <a:cxnLst>
              <a:cxn ang="0">
                <a:pos x="connsiteX0" y="connsiteY0"/>
              </a:cxn>
              <a:cxn ang="0">
                <a:pos x="connsiteX1" y="connsiteY1"/>
              </a:cxn>
              <a:cxn ang="0">
                <a:pos x="connsiteX2" y="connsiteY2"/>
              </a:cxn>
              <a:cxn ang="0">
                <a:pos x="connsiteX3" y="connsiteY3"/>
              </a:cxn>
            </a:cxnLst>
            <a:rect l="l" t="t" r="r" b="b"/>
            <a:pathLst>
              <a:path w="12192000" h="3100381">
                <a:moveTo>
                  <a:pt x="0" y="0"/>
                </a:moveTo>
                <a:lnTo>
                  <a:pt x="12192000" y="0"/>
                </a:lnTo>
                <a:lnTo>
                  <a:pt x="12192000" y="3100381"/>
                </a:lnTo>
                <a:lnTo>
                  <a:pt x="0" y="310038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056802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77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6F47667-B1B7-4964-A591-95140D2E21BA}"/>
              </a:ext>
            </a:extLst>
          </p:cNvPr>
          <p:cNvSpPr>
            <a:spLocks noGrp="1"/>
          </p:cNvSpPr>
          <p:nvPr>
            <p:ph type="pic" sz="quarter" idx="150" hasCustomPrompt="1"/>
          </p:nvPr>
        </p:nvSpPr>
        <p:spPr>
          <a:xfrm>
            <a:off x="5960088" y="0"/>
            <a:ext cx="6231913" cy="6858000"/>
          </a:xfrm>
          <a:custGeom>
            <a:avLst/>
            <a:gdLst>
              <a:gd name="connsiteX0" fmla="*/ 0 w 6231913"/>
              <a:gd name="connsiteY0" fmla="*/ 0 h 6858000"/>
              <a:gd name="connsiteX1" fmla="*/ 6231913 w 6231913"/>
              <a:gd name="connsiteY1" fmla="*/ 0 h 6858000"/>
              <a:gd name="connsiteX2" fmla="*/ 6231913 w 6231913"/>
              <a:gd name="connsiteY2" fmla="*/ 6858000 h 6858000"/>
              <a:gd name="connsiteX3" fmla="*/ 0 w 62319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31913" h="6858000">
                <a:moveTo>
                  <a:pt x="0" y="0"/>
                </a:moveTo>
                <a:lnTo>
                  <a:pt x="6231913" y="0"/>
                </a:lnTo>
                <a:lnTo>
                  <a:pt x="6231913"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508983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7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6014521-5771-4AF8-A524-93CA48316632}"/>
              </a:ext>
            </a:extLst>
          </p:cNvPr>
          <p:cNvSpPr>
            <a:spLocks noGrp="1"/>
          </p:cNvSpPr>
          <p:nvPr>
            <p:ph type="pic" sz="quarter" idx="150" hasCustomPrompt="1"/>
          </p:nvPr>
        </p:nvSpPr>
        <p:spPr>
          <a:xfrm>
            <a:off x="838200" y="2374299"/>
            <a:ext cx="4967514" cy="3507415"/>
          </a:xfrm>
          <a:custGeom>
            <a:avLst/>
            <a:gdLst>
              <a:gd name="connsiteX0" fmla="*/ 0 w 4967514"/>
              <a:gd name="connsiteY0" fmla="*/ 0 h 3507415"/>
              <a:gd name="connsiteX1" fmla="*/ 4967514 w 4967514"/>
              <a:gd name="connsiteY1" fmla="*/ 0 h 3507415"/>
              <a:gd name="connsiteX2" fmla="*/ 4967514 w 4967514"/>
              <a:gd name="connsiteY2" fmla="*/ 3507415 h 3507415"/>
              <a:gd name="connsiteX3" fmla="*/ 0 w 4967514"/>
              <a:gd name="connsiteY3" fmla="*/ 3507415 h 3507415"/>
            </a:gdLst>
            <a:ahLst/>
            <a:cxnLst>
              <a:cxn ang="0">
                <a:pos x="connsiteX0" y="connsiteY0"/>
              </a:cxn>
              <a:cxn ang="0">
                <a:pos x="connsiteX1" y="connsiteY1"/>
              </a:cxn>
              <a:cxn ang="0">
                <a:pos x="connsiteX2" y="connsiteY2"/>
              </a:cxn>
              <a:cxn ang="0">
                <a:pos x="connsiteX3" y="connsiteY3"/>
              </a:cxn>
            </a:cxnLst>
            <a:rect l="l" t="t" r="r" b="b"/>
            <a:pathLst>
              <a:path w="4967514" h="3507415">
                <a:moveTo>
                  <a:pt x="0" y="0"/>
                </a:moveTo>
                <a:lnTo>
                  <a:pt x="4967514" y="0"/>
                </a:lnTo>
                <a:lnTo>
                  <a:pt x="4967514" y="3507415"/>
                </a:lnTo>
                <a:lnTo>
                  <a:pt x="0" y="35074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284763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2F5173A-0DDD-48EA-9E5D-700BE7648A21}"/>
              </a:ext>
            </a:extLst>
          </p:cNvPr>
          <p:cNvSpPr>
            <a:spLocks noGrp="1"/>
          </p:cNvSpPr>
          <p:nvPr>
            <p:ph type="pic" sz="quarter" idx="150" hasCustomPrompt="1"/>
          </p:nvPr>
        </p:nvSpPr>
        <p:spPr>
          <a:xfrm>
            <a:off x="1" y="0"/>
            <a:ext cx="7489371" cy="6858000"/>
          </a:xfrm>
          <a:custGeom>
            <a:avLst/>
            <a:gdLst>
              <a:gd name="connsiteX0" fmla="*/ 0 w 7489371"/>
              <a:gd name="connsiteY0" fmla="*/ 0 h 6858000"/>
              <a:gd name="connsiteX1" fmla="*/ 4502574 w 7489371"/>
              <a:gd name="connsiteY1" fmla="*/ 0 h 6858000"/>
              <a:gd name="connsiteX2" fmla="*/ 7489371 w 7489371"/>
              <a:gd name="connsiteY2" fmla="*/ 6858000 h 6858000"/>
              <a:gd name="connsiteX3" fmla="*/ 0 w 7489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89371" h="6858000">
                <a:moveTo>
                  <a:pt x="0" y="0"/>
                </a:moveTo>
                <a:lnTo>
                  <a:pt x="4502574" y="0"/>
                </a:lnTo>
                <a:lnTo>
                  <a:pt x="7489371"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138610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80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B748CF49-458D-42DA-BA03-1405BB4AAF76}"/>
              </a:ext>
            </a:extLst>
          </p:cNvPr>
          <p:cNvSpPr>
            <a:spLocks noGrp="1"/>
          </p:cNvSpPr>
          <p:nvPr>
            <p:ph type="pic" sz="quarter" idx="153" hasCustomPrompt="1"/>
          </p:nvPr>
        </p:nvSpPr>
        <p:spPr>
          <a:xfrm>
            <a:off x="9212192"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11B14B77-6BB5-4A6B-838A-6B525A3F9B3F}"/>
              </a:ext>
            </a:extLst>
          </p:cNvPr>
          <p:cNvSpPr>
            <a:spLocks noGrp="1"/>
          </p:cNvSpPr>
          <p:nvPr>
            <p:ph type="pic" sz="quarter" idx="152" hasCustomPrompt="1"/>
          </p:nvPr>
        </p:nvSpPr>
        <p:spPr>
          <a:xfrm>
            <a:off x="6857052"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6506279E-01BB-4BC2-93D8-D2CAE4439580}"/>
              </a:ext>
            </a:extLst>
          </p:cNvPr>
          <p:cNvSpPr>
            <a:spLocks noGrp="1"/>
          </p:cNvSpPr>
          <p:nvPr>
            <p:ph type="pic" sz="quarter" idx="151" hasCustomPrompt="1"/>
          </p:nvPr>
        </p:nvSpPr>
        <p:spPr>
          <a:xfrm>
            <a:off x="4568625"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54274EA4-B5EE-4A5D-84F5-E738956A6548}"/>
              </a:ext>
            </a:extLst>
          </p:cNvPr>
          <p:cNvSpPr>
            <a:spLocks noGrp="1"/>
          </p:cNvSpPr>
          <p:nvPr>
            <p:ph type="pic" sz="quarter" idx="150" hasCustomPrompt="1"/>
          </p:nvPr>
        </p:nvSpPr>
        <p:spPr>
          <a:xfrm>
            <a:off x="0" y="0"/>
            <a:ext cx="3973794" cy="6858000"/>
          </a:xfrm>
          <a:custGeom>
            <a:avLst/>
            <a:gdLst>
              <a:gd name="connsiteX0" fmla="*/ 0 w 3973794"/>
              <a:gd name="connsiteY0" fmla="*/ 0 h 6858000"/>
              <a:gd name="connsiteX1" fmla="*/ 3973794 w 3973794"/>
              <a:gd name="connsiteY1" fmla="*/ 0 h 6858000"/>
              <a:gd name="connsiteX2" fmla="*/ 3973794 w 3973794"/>
              <a:gd name="connsiteY2" fmla="*/ 6858000 h 6858000"/>
              <a:gd name="connsiteX3" fmla="*/ 0 w 39737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73794" h="6858000">
                <a:moveTo>
                  <a:pt x="0" y="0"/>
                </a:moveTo>
                <a:lnTo>
                  <a:pt x="3973794" y="0"/>
                </a:lnTo>
                <a:lnTo>
                  <a:pt x="3973794"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132164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747851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8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CA18BA7-3EA1-42D1-8FBF-FFFB7E991701}"/>
              </a:ext>
            </a:extLst>
          </p:cNvPr>
          <p:cNvSpPr>
            <a:spLocks noGrp="1"/>
          </p:cNvSpPr>
          <p:nvPr>
            <p:ph type="pic" sz="quarter" idx="150" hasCustomPrompt="1"/>
          </p:nvPr>
        </p:nvSpPr>
        <p:spPr>
          <a:xfrm>
            <a:off x="1" y="1994117"/>
            <a:ext cx="3381829" cy="2869767"/>
          </a:xfrm>
          <a:custGeom>
            <a:avLst/>
            <a:gdLst>
              <a:gd name="connsiteX0" fmla="*/ 0 w 3381829"/>
              <a:gd name="connsiteY0" fmla="*/ 0 h 2869767"/>
              <a:gd name="connsiteX1" fmla="*/ 3381829 w 3381829"/>
              <a:gd name="connsiteY1" fmla="*/ 0 h 2869767"/>
              <a:gd name="connsiteX2" fmla="*/ 3381829 w 3381829"/>
              <a:gd name="connsiteY2" fmla="*/ 2869767 h 2869767"/>
              <a:gd name="connsiteX3" fmla="*/ 0 w 3381829"/>
              <a:gd name="connsiteY3" fmla="*/ 2869767 h 2869767"/>
            </a:gdLst>
            <a:ahLst/>
            <a:cxnLst>
              <a:cxn ang="0">
                <a:pos x="connsiteX0" y="connsiteY0"/>
              </a:cxn>
              <a:cxn ang="0">
                <a:pos x="connsiteX1" y="connsiteY1"/>
              </a:cxn>
              <a:cxn ang="0">
                <a:pos x="connsiteX2" y="connsiteY2"/>
              </a:cxn>
              <a:cxn ang="0">
                <a:pos x="connsiteX3" y="connsiteY3"/>
              </a:cxn>
            </a:cxnLst>
            <a:rect l="l" t="t" r="r" b="b"/>
            <a:pathLst>
              <a:path w="3381829" h="2869767">
                <a:moveTo>
                  <a:pt x="0" y="0"/>
                </a:moveTo>
                <a:lnTo>
                  <a:pt x="3381829" y="0"/>
                </a:lnTo>
                <a:lnTo>
                  <a:pt x="3381829" y="2869767"/>
                </a:lnTo>
                <a:lnTo>
                  <a:pt x="0" y="28697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8634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82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1AD19E-421A-4768-AAE7-841EBC283A9D}"/>
              </a:ext>
            </a:extLst>
          </p:cNvPr>
          <p:cNvSpPr>
            <a:spLocks noGrp="1"/>
          </p:cNvSpPr>
          <p:nvPr>
            <p:ph type="pic" sz="quarter" idx="151" hasCustomPrompt="1"/>
          </p:nvPr>
        </p:nvSpPr>
        <p:spPr>
          <a:xfrm>
            <a:off x="4865914"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B011623-08F0-4554-80C5-E41D82C1C16B}"/>
              </a:ext>
            </a:extLst>
          </p:cNvPr>
          <p:cNvSpPr>
            <a:spLocks noGrp="1"/>
          </p:cNvSpPr>
          <p:nvPr>
            <p:ph type="pic" sz="quarter" idx="150" hasCustomPrompt="1"/>
          </p:nvPr>
        </p:nvSpPr>
        <p:spPr>
          <a:xfrm>
            <a:off x="1030513"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CAB2968E-6540-4557-9575-CE2DA0A54FF9}"/>
              </a:ext>
            </a:extLst>
          </p:cNvPr>
          <p:cNvSpPr>
            <a:spLocks noGrp="1"/>
          </p:cNvSpPr>
          <p:nvPr>
            <p:ph type="pic" sz="quarter" idx="152" hasCustomPrompt="1"/>
          </p:nvPr>
        </p:nvSpPr>
        <p:spPr>
          <a:xfrm>
            <a:off x="8701315"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84284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83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4473D73-1ACF-4E4F-AC85-0D4617F9EEA1}"/>
              </a:ext>
            </a:extLst>
          </p:cNvPr>
          <p:cNvSpPr>
            <a:spLocks noGrp="1"/>
          </p:cNvSpPr>
          <p:nvPr>
            <p:ph type="pic" sz="quarter" idx="152" hasCustomPrompt="1"/>
          </p:nvPr>
        </p:nvSpPr>
        <p:spPr>
          <a:xfrm>
            <a:off x="6180999" y="2033588"/>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38DB0767-1611-451B-8F7C-293C706176CE}"/>
              </a:ext>
            </a:extLst>
          </p:cNvPr>
          <p:cNvSpPr>
            <a:spLocks noGrp="1"/>
          </p:cNvSpPr>
          <p:nvPr>
            <p:ph type="pic" sz="quarter" idx="151" hasCustomPrompt="1"/>
          </p:nvPr>
        </p:nvSpPr>
        <p:spPr>
          <a:xfrm>
            <a:off x="3553914" y="2033588"/>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AC3F726C-24BC-438F-850E-A852361E1CC1}"/>
              </a:ext>
            </a:extLst>
          </p:cNvPr>
          <p:cNvSpPr>
            <a:spLocks noGrp="1"/>
          </p:cNvSpPr>
          <p:nvPr>
            <p:ph type="pic" sz="quarter" idx="150" hasCustomPrompt="1"/>
          </p:nvPr>
        </p:nvSpPr>
        <p:spPr>
          <a:xfrm>
            <a:off x="926827" y="2033587"/>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82335339-CD1E-4E1C-85F7-43BDE0A254D6}"/>
              </a:ext>
            </a:extLst>
          </p:cNvPr>
          <p:cNvSpPr>
            <a:spLocks noGrp="1"/>
          </p:cNvSpPr>
          <p:nvPr>
            <p:ph type="pic" sz="quarter" idx="153" hasCustomPrompt="1"/>
          </p:nvPr>
        </p:nvSpPr>
        <p:spPr>
          <a:xfrm>
            <a:off x="8808085" y="2033587"/>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62998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84_Title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BDF57CFA-D884-410F-89A7-6E3E10D59261}"/>
              </a:ext>
            </a:extLst>
          </p:cNvPr>
          <p:cNvSpPr>
            <a:spLocks noGrp="1"/>
          </p:cNvSpPr>
          <p:nvPr>
            <p:ph type="pic" sz="quarter" idx="156" hasCustomPrompt="1"/>
          </p:nvPr>
        </p:nvSpPr>
        <p:spPr>
          <a:xfrm>
            <a:off x="6197602" y="4416652"/>
            <a:ext cx="5994399" cy="2441348"/>
          </a:xfrm>
          <a:custGeom>
            <a:avLst/>
            <a:gdLst>
              <a:gd name="connsiteX0" fmla="*/ 0 w 5994399"/>
              <a:gd name="connsiteY0" fmla="*/ 0 h 2441348"/>
              <a:gd name="connsiteX1" fmla="*/ 5994399 w 5994399"/>
              <a:gd name="connsiteY1" fmla="*/ 0 h 2441348"/>
              <a:gd name="connsiteX2" fmla="*/ 5994399 w 5994399"/>
              <a:gd name="connsiteY2" fmla="*/ 2441348 h 2441348"/>
              <a:gd name="connsiteX3" fmla="*/ 0 w 5994399"/>
              <a:gd name="connsiteY3" fmla="*/ 2441348 h 2441348"/>
            </a:gdLst>
            <a:ahLst/>
            <a:cxnLst>
              <a:cxn ang="0">
                <a:pos x="connsiteX0" y="connsiteY0"/>
              </a:cxn>
              <a:cxn ang="0">
                <a:pos x="connsiteX1" y="connsiteY1"/>
              </a:cxn>
              <a:cxn ang="0">
                <a:pos x="connsiteX2" y="connsiteY2"/>
              </a:cxn>
              <a:cxn ang="0">
                <a:pos x="connsiteX3" y="connsiteY3"/>
              </a:cxn>
            </a:cxnLst>
            <a:rect l="l" t="t" r="r" b="b"/>
            <a:pathLst>
              <a:path w="5994399" h="2441348">
                <a:moveTo>
                  <a:pt x="0" y="0"/>
                </a:moveTo>
                <a:lnTo>
                  <a:pt x="5994399" y="0"/>
                </a:lnTo>
                <a:lnTo>
                  <a:pt x="5994399" y="2441348"/>
                </a:lnTo>
                <a:lnTo>
                  <a:pt x="0" y="2441348"/>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0C99BD45-FA44-43B2-9156-07CC5C592FAA}"/>
              </a:ext>
            </a:extLst>
          </p:cNvPr>
          <p:cNvSpPr>
            <a:spLocks noGrp="1"/>
          </p:cNvSpPr>
          <p:nvPr>
            <p:ph type="pic" sz="quarter" idx="155" hasCustomPrompt="1"/>
          </p:nvPr>
        </p:nvSpPr>
        <p:spPr>
          <a:xfrm>
            <a:off x="0" y="4416652"/>
            <a:ext cx="6096000" cy="2441348"/>
          </a:xfrm>
          <a:custGeom>
            <a:avLst/>
            <a:gdLst>
              <a:gd name="connsiteX0" fmla="*/ 0 w 6096000"/>
              <a:gd name="connsiteY0" fmla="*/ 0 h 2441348"/>
              <a:gd name="connsiteX1" fmla="*/ 6096000 w 6096000"/>
              <a:gd name="connsiteY1" fmla="*/ 0 h 2441348"/>
              <a:gd name="connsiteX2" fmla="*/ 6096000 w 6096000"/>
              <a:gd name="connsiteY2" fmla="*/ 2441348 h 2441348"/>
              <a:gd name="connsiteX3" fmla="*/ 0 w 6096000"/>
              <a:gd name="connsiteY3" fmla="*/ 2441348 h 2441348"/>
            </a:gdLst>
            <a:ahLst/>
            <a:cxnLst>
              <a:cxn ang="0">
                <a:pos x="connsiteX0" y="connsiteY0"/>
              </a:cxn>
              <a:cxn ang="0">
                <a:pos x="connsiteX1" y="connsiteY1"/>
              </a:cxn>
              <a:cxn ang="0">
                <a:pos x="connsiteX2" y="connsiteY2"/>
              </a:cxn>
              <a:cxn ang="0">
                <a:pos x="connsiteX3" y="connsiteY3"/>
              </a:cxn>
            </a:cxnLst>
            <a:rect l="l" t="t" r="r" b="b"/>
            <a:pathLst>
              <a:path w="6096000" h="2441348">
                <a:moveTo>
                  <a:pt x="0" y="0"/>
                </a:moveTo>
                <a:lnTo>
                  <a:pt x="6096000" y="0"/>
                </a:lnTo>
                <a:lnTo>
                  <a:pt x="6096000" y="2441348"/>
                </a:lnTo>
                <a:lnTo>
                  <a:pt x="0" y="2441348"/>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7FBD0158-C563-4EBF-9FAA-89AC525A1775}"/>
              </a:ext>
            </a:extLst>
          </p:cNvPr>
          <p:cNvSpPr>
            <a:spLocks noGrp="1"/>
          </p:cNvSpPr>
          <p:nvPr>
            <p:ph type="pic" sz="quarter" idx="154" hasCustomPrompt="1"/>
          </p:nvPr>
        </p:nvSpPr>
        <p:spPr>
          <a:xfrm>
            <a:off x="0" y="1756456"/>
            <a:ext cx="6096000" cy="2554514"/>
          </a:xfrm>
          <a:custGeom>
            <a:avLst/>
            <a:gdLst>
              <a:gd name="connsiteX0" fmla="*/ 0 w 6096000"/>
              <a:gd name="connsiteY0" fmla="*/ 0 h 2554514"/>
              <a:gd name="connsiteX1" fmla="*/ 6096000 w 6096000"/>
              <a:gd name="connsiteY1" fmla="*/ 0 h 2554514"/>
              <a:gd name="connsiteX2" fmla="*/ 6096000 w 6096000"/>
              <a:gd name="connsiteY2" fmla="*/ 2554514 h 2554514"/>
              <a:gd name="connsiteX3" fmla="*/ 0 w 6096000"/>
              <a:gd name="connsiteY3" fmla="*/ 2554514 h 2554514"/>
            </a:gdLst>
            <a:ahLst/>
            <a:cxnLst>
              <a:cxn ang="0">
                <a:pos x="connsiteX0" y="connsiteY0"/>
              </a:cxn>
              <a:cxn ang="0">
                <a:pos x="connsiteX1" y="connsiteY1"/>
              </a:cxn>
              <a:cxn ang="0">
                <a:pos x="connsiteX2" y="connsiteY2"/>
              </a:cxn>
              <a:cxn ang="0">
                <a:pos x="connsiteX3" y="connsiteY3"/>
              </a:cxn>
            </a:cxnLst>
            <a:rect l="l" t="t" r="r" b="b"/>
            <a:pathLst>
              <a:path w="6096000" h="2554514">
                <a:moveTo>
                  <a:pt x="0" y="0"/>
                </a:moveTo>
                <a:lnTo>
                  <a:pt x="6096000" y="0"/>
                </a:lnTo>
                <a:lnTo>
                  <a:pt x="6096000" y="2554514"/>
                </a:lnTo>
                <a:lnTo>
                  <a:pt x="0" y="2554514"/>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FA98D597-142D-4228-BD52-4E4C1A50BFE1}"/>
              </a:ext>
            </a:extLst>
          </p:cNvPr>
          <p:cNvSpPr>
            <a:spLocks noGrp="1"/>
          </p:cNvSpPr>
          <p:nvPr>
            <p:ph type="pic" sz="quarter" idx="153" hasCustomPrompt="1"/>
          </p:nvPr>
        </p:nvSpPr>
        <p:spPr>
          <a:xfrm>
            <a:off x="6197601" y="1756456"/>
            <a:ext cx="5994399" cy="2554514"/>
          </a:xfrm>
          <a:custGeom>
            <a:avLst/>
            <a:gdLst>
              <a:gd name="connsiteX0" fmla="*/ 0 w 5994399"/>
              <a:gd name="connsiteY0" fmla="*/ 0 h 2554514"/>
              <a:gd name="connsiteX1" fmla="*/ 5994399 w 5994399"/>
              <a:gd name="connsiteY1" fmla="*/ 0 h 2554514"/>
              <a:gd name="connsiteX2" fmla="*/ 5994399 w 5994399"/>
              <a:gd name="connsiteY2" fmla="*/ 2554514 h 2554514"/>
              <a:gd name="connsiteX3" fmla="*/ 0 w 5994399"/>
              <a:gd name="connsiteY3" fmla="*/ 2554514 h 2554514"/>
            </a:gdLst>
            <a:ahLst/>
            <a:cxnLst>
              <a:cxn ang="0">
                <a:pos x="connsiteX0" y="connsiteY0"/>
              </a:cxn>
              <a:cxn ang="0">
                <a:pos x="connsiteX1" y="connsiteY1"/>
              </a:cxn>
              <a:cxn ang="0">
                <a:pos x="connsiteX2" y="connsiteY2"/>
              </a:cxn>
              <a:cxn ang="0">
                <a:pos x="connsiteX3" y="connsiteY3"/>
              </a:cxn>
            </a:cxnLst>
            <a:rect l="l" t="t" r="r" b="b"/>
            <a:pathLst>
              <a:path w="5994399" h="2554514">
                <a:moveTo>
                  <a:pt x="0" y="0"/>
                </a:moveTo>
                <a:lnTo>
                  <a:pt x="5994399" y="0"/>
                </a:lnTo>
                <a:lnTo>
                  <a:pt x="5994399" y="2554514"/>
                </a:lnTo>
                <a:lnTo>
                  <a:pt x="0" y="255451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538013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85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4B77DA76-244C-40C1-B4D9-FD64A1505A94}"/>
              </a:ext>
            </a:extLst>
          </p:cNvPr>
          <p:cNvSpPr>
            <a:spLocks noGrp="1"/>
          </p:cNvSpPr>
          <p:nvPr>
            <p:ph type="pic" sz="quarter" idx="157" hasCustomPrompt="1"/>
          </p:nvPr>
        </p:nvSpPr>
        <p:spPr>
          <a:xfrm>
            <a:off x="4125669" y="4416909"/>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88424332-93FF-4182-9E3A-650F0F48B2E5}"/>
              </a:ext>
            </a:extLst>
          </p:cNvPr>
          <p:cNvSpPr>
            <a:spLocks noGrp="1"/>
          </p:cNvSpPr>
          <p:nvPr>
            <p:ph type="pic" sz="quarter" idx="158" hasCustomPrompt="1"/>
          </p:nvPr>
        </p:nvSpPr>
        <p:spPr>
          <a:xfrm>
            <a:off x="8251338" y="4416909"/>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25229CA6-CED8-46DE-9C2E-FFA30181B129}"/>
              </a:ext>
            </a:extLst>
          </p:cNvPr>
          <p:cNvSpPr>
            <a:spLocks noGrp="1"/>
          </p:cNvSpPr>
          <p:nvPr>
            <p:ph type="pic" sz="quarter" idx="155" hasCustomPrompt="1"/>
          </p:nvPr>
        </p:nvSpPr>
        <p:spPr>
          <a:xfrm>
            <a:off x="0" y="4416910"/>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3D9F4DD8-33F3-4F60-8A06-19B4CB6175D5}"/>
              </a:ext>
            </a:extLst>
          </p:cNvPr>
          <p:cNvSpPr>
            <a:spLocks noGrp="1"/>
          </p:cNvSpPr>
          <p:nvPr>
            <p:ph type="pic" sz="quarter" idx="156" hasCustomPrompt="1"/>
          </p:nvPr>
        </p:nvSpPr>
        <p:spPr>
          <a:xfrm>
            <a:off x="8251338" y="1814513"/>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88019D1B-220D-4DFB-B840-6AE71B08F9AC}"/>
              </a:ext>
            </a:extLst>
          </p:cNvPr>
          <p:cNvSpPr>
            <a:spLocks noGrp="1"/>
          </p:cNvSpPr>
          <p:nvPr>
            <p:ph type="pic" sz="quarter" idx="154" hasCustomPrompt="1"/>
          </p:nvPr>
        </p:nvSpPr>
        <p:spPr>
          <a:xfrm>
            <a:off x="0" y="1814513"/>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67148787-145C-42ED-BCB4-6DA33318FAA3}"/>
              </a:ext>
            </a:extLst>
          </p:cNvPr>
          <p:cNvSpPr>
            <a:spLocks noGrp="1"/>
          </p:cNvSpPr>
          <p:nvPr>
            <p:ph type="pic" sz="quarter" idx="153" hasCustomPrompt="1"/>
          </p:nvPr>
        </p:nvSpPr>
        <p:spPr>
          <a:xfrm>
            <a:off x="4125669" y="1814512"/>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0427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86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70DBF93-A003-497D-8849-55BD13DDF82C}"/>
              </a:ext>
            </a:extLst>
          </p:cNvPr>
          <p:cNvSpPr>
            <a:spLocks noGrp="1"/>
          </p:cNvSpPr>
          <p:nvPr>
            <p:ph type="pic" sz="quarter" idx="156" hasCustomPrompt="1"/>
          </p:nvPr>
        </p:nvSpPr>
        <p:spPr>
          <a:xfrm>
            <a:off x="8783111"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9B139187-9280-4F91-870E-057C23E41806}"/>
              </a:ext>
            </a:extLst>
          </p:cNvPr>
          <p:cNvSpPr>
            <a:spLocks noGrp="1"/>
          </p:cNvSpPr>
          <p:nvPr>
            <p:ph type="pic" sz="quarter" idx="154" hasCustomPrompt="1"/>
          </p:nvPr>
        </p:nvSpPr>
        <p:spPr>
          <a:xfrm>
            <a:off x="1068175"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0BCD2B67-7B75-4EF4-8B73-EE74707F7AC7}"/>
              </a:ext>
            </a:extLst>
          </p:cNvPr>
          <p:cNvSpPr>
            <a:spLocks noGrp="1"/>
          </p:cNvSpPr>
          <p:nvPr>
            <p:ph type="pic" sz="quarter" idx="153" hasCustomPrompt="1"/>
          </p:nvPr>
        </p:nvSpPr>
        <p:spPr>
          <a:xfrm>
            <a:off x="4925644"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61556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8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58DCDE8C-9371-4BA5-BF05-5D37C8981D1B}"/>
              </a:ext>
            </a:extLst>
          </p:cNvPr>
          <p:cNvSpPr>
            <a:spLocks noGrp="1"/>
          </p:cNvSpPr>
          <p:nvPr>
            <p:ph type="pic" sz="quarter" idx="156" hasCustomPrompt="1"/>
          </p:nvPr>
        </p:nvSpPr>
        <p:spPr>
          <a:xfrm>
            <a:off x="8886138"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686323A2-E992-49EC-8E6A-100677C35838}"/>
              </a:ext>
            </a:extLst>
          </p:cNvPr>
          <p:cNvSpPr>
            <a:spLocks noGrp="1"/>
          </p:cNvSpPr>
          <p:nvPr>
            <p:ph type="pic" sz="quarter" idx="154" hasCustomPrompt="1"/>
          </p:nvPr>
        </p:nvSpPr>
        <p:spPr>
          <a:xfrm>
            <a:off x="1484611"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FFFC0C6C-4F5F-4878-BBCD-0BD84BA0C12F}"/>
              </a:ext>
            </a:extLst>
          </p:cNvPr>
          <p:cNvSpPr>
            <a:spLocks noGrp="1"/>
          </p:cNvSpPr>
          <p:nvPr>
            <p:ph type="pic" sz="quarter" idx="153" hasCustomPrompt="1"/>
          </p:nvPr>
        </p:nvSpPr>
        <p:spPr>
          <a:xfrm>
            <a:off x="5157451"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1420969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8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2CCBEF3-53AB-43F2-B9C1-6C310FC960DC}"/>
              </a:ext>
            </a:extLst>
          </p:cNvPr>
          <p:cNvSpPr>
            <a:spLocks noGrp="1"/>
          </p:cNvSpPr>
          <p:nvPr>
            <p:ph type="pic" sz="quarter" idx="156" hasCustomPrompt="1"/>
          </p:nvPr>
        </p:nvSpPr>
        <p:spPr>
          <a:xfrm>
            <a:off x="0" y="4638261"/>
            <a:ext cx="12192000" cy="2219739"/>
          </a:xfrm>
          <a:custGeom>
            <a:avLst/>
            <a:gdLst>
              <a:gd name="connsiteX0" fmla="*/ 0 w 12192000"/>
              <a:gd name="connsiteY0" fmla="*/ 0 h 2219739"/>
              <a:gd name="connsiteX1" fmla="*/ 12192000 w 12192000"/>
              <a:gd name="connsiteY1" fmla="*/ 0 h 2219739"/>
              <a:gd name="connsiteX2" fmla="*/ 12192000 w 12192000"/>
              <a:gd name="connsiteY2" fmla="*/ 2219739 h 2219739"/>
              <a:gd name="connsiteX3" fmla="*/ 0 w 12192000"/>
              <a:gd name="connsiteY3" fmla="*/ 2219739 h 2219739"/>
            </a:gdLst>
            <a:ahLst/>
            <a:cxnLst>
              <a:cxn ang="0">
                <a:pos x="connsiteX0" y="connsiteY0"/>
              </a:cxn>
              <a:cxn ang="0">
                <a:pos x="connsiteX1" y="connsiteY1"/>
              </a:cxn>
              <a:cxn ang="0">
                <a:pos x="connsiteX2" y="connsiteY2"/>
              </a:cxn>
              <a:cxn ang="0">
                <a:pos x="connsiteX3" y="connsiteY3"/>
              </a:cxn>
            </a:cxnLst>
            <a:rect l="l" t="t" r="r" b="b"/>
            <a:pathLst>
              <a:path w="12192000" h="2219739">
                <a:moveTo>
                  <a:pt x="0" y="0"/>
                </a:moveTo>
                <a:lnTo>
                  <a:pt x="12192000" y="0"/>
                </a:lnTo>
                <a:lnTo>
                  <a:pt x="12192000" y="2219739"/>
                </a:lnTo>
                <a:lnTo>
                  <a:pt x="0" y="221973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5545112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8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1665FBA-123D-4097-8F41-79441C264D09}"/>
              </a:ext>
            </a:extLst>
          </p:cNvPr>
          <p:cNvSpPr>
            <a:spLocks noGrp="1"/>
          </p:cNvSpPr>
          <p:nvPr>
            <p:ph type="pic" sz="quarter" idx="156" hasCustomPrompt="1"/>
          </p:nvPr>
        </p:nvSpPr>
        <p:spPr>
          <a:xfrm>
            <a:off x="838200" y="4300286"/>
            <a:ext cx="10515600" cy="1867547"/>
          </a:xfrm>
          <a:custGeom>
            <a:avLst/>
            <a:gdLst>
              <a:gd name="connsiteX0" fmla="*/ 0 w 10515600"/>
              <a:gd name="connsiteY0" fmla="*/ 0 h 1867547"/>
              <a:gd name="connsiteX1" fmla="*/ 10515600 w 10515600"/>
              <a:gd name="connsiteY1" fmla="*/ 0 h 1867547"/>
              <a:gd name="connsiteX2" fmla="*/ 10515600 w 10515600"/>
              <a:gd name="connsiteY2" fmla="*/ 1867547 h 1867547"/>
              <a:gd name="connsiteX3" fmla="*/ 0 w 10515600"/>
              <a:gd name="connsiteY3" fmla="*/ 1867547 h 1867547"/>
            </a:gdLst>
            <a:ahLst/>
            <a:cxnLst>
              <a:cxn ang="0">
                <a:pos x="connsiteX0" y="connsiteY0"/>
              </a:cxn>
              <a:cxn ang="0">
                <a:pos x="connsiteX1" y="connsiteY1"/>
              </a:cxn>
              <a:cxn ang="0">
                <a:pos x="connsiteX2" y="connsiteY2"/>
              </a:cxn>
              <a:cxn ang="0">
                <a:pos x="connsiteX3" y="connsiteY3"/>
              </a:cxn>
            </a:cxnLst>
            <a:rect l="l" t="t" r="r" b="b"/>
            <a:pathLst>
              <a:path w="10515600" h="1867547">
                <a:moveTo>
                  <a:pt x="0" y="0"/>
                </a:moveTo>
                <a:lnTo>
                  <a:pt x="10515600" y="0"/>
                </a:lnTo>
                <a:lnTo>
                  <a:pt x="10515600" y="1867547"/>
                </a:lnTo>
                <a:lnTo>
                  <a:pt x="0" y="186754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8828139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90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22CA04A-2FCF-4130-AF36-7B72FD4B0F55}"/>
              </a:ext>
            </a:extLst>
          </p:cNvPr>
          <p:cNvSpPr>
            <a:spLocks noGrp="1"/>
          </p:cNvSpPr>
          <p:nvPr>
            <p:ph type="pic" sz="quarter" idx="156" hasCustomPrompt="1"/>
          </p:nvPr>
        </p:nvSpPr>
        <p:spPr>
          <a:xfrm>
            <a:off x="8254493" y="2397709"/>
            <a:ext cx="3376609" cy="3418313"/>
          </a:xfrm>
          <a:custGeom>
            <a:avLst/>
            <a:gdLst>
              <a:gd name="connsiteX0" fmla="*/ 0 w 3376609"/>
              <a:gd name="connsiteY0" fmla="*/ 0 h 3418313"/>
              <a:gd name="connsiteX1" fmla="*/ 3376609 w 3376609"/>
              <a:gd name="connsiteY1" fmla="*/ 0 h 3418313"/>
              <a:gd name="connsiteX2" fmla="*/ 3376609 w 3376609"/>
              <a:gd name="connsiteY2" fmla="*/ 3418313 h 3418313"/>
              <a:gd name="connsiteX3" fmla="*/ 0 w 3376609"/>
              <a:gd name="connsiteY3" fmla="*/ 3418313 h 3418313"/>
            </a:gdLst>
            <a:ahLst/>
            <a:cxnLst>
              <a:cxn ang="0">
                <a:pos x="connsiteX0" y="connsiteY0"/>
              </a:cxn>
              <a:cxn ang="0">
                <a:pos x="connsiteX1" y="connsiteY1"/>
              </a:cxn>
              <a:cxn ang="0">
                <a:pos x="connsiteX2" y="connsiteY2"/>
              </a:cxn>
              <a:cxn ang="0">
                <a:pos x="connsiteX3" y="connsiteY3"/>
              </a:cxn>
            </a:cxnLst>
            <a:rect l="l" t="t" r="r" b="b"/>
            <a:pathLst>
              <a:path w="3376609" h="3418313">
                <a:moveTo>
                  <a:pt x="0" y="0"/>
                </a:moveTo>
                <a:lnTo>
                  <a:pt x="3376609" y="0"/>
                </a:lnTo>
                <a:lnTo>
                  <a:pt x="3376609" y="3418313"/>
                </a:lnTo>
                <a:lnTo>
                  <a:pt x="0" y="34183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0151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27400629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9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C57AC6B-1817-4793-AA22-4CF0AFE60F38}"/>
              </a:ext>
            </a:extLst>
          </p:cNvPr>
          <p:cNvSpPr>
            <a:spLocks noGrp="1"/>
          </p:cNvSpPr>
          <p:nvPr>
            <p:ph type="pic" sz="quarter" idx="156" hasCustomPrompt="1"/>
          </p:nvPr>
        </p:nvSpPr>
        <p:spPr>
          <a:xfrm>
            <a:off x="922376" y="2106734"/>
            <a:ext cx="10347248" cy="2528420"/>
          </a:xfrm>
          <a:custGeom>
            <a:avLst/>
            <a:gdLst>
              <a:gd name="connsiteX0" fmla="*/ 0 w 10347248"/>
              <a:gd name="connsiteY0" fmla="*/ 0 h 2528420"/>
              <a:gd name="connsiteX1" fmla="*/ 10347248 w 10347248"/>
              <a:gd name="connsiteY1" fmla="*/ 0 h 2528420"/>
              <a:gd name="connsiteX2" fmla="*/ 10347248 w 10347248"/>
              <a:gd name="connsiteY2" fmla="*/ 2528420 h 2528420"/>
              <a:gd name="connsiteX3" fmla="*/ 0 w 10347248"/>
              <a:gd name="connsiteY3" fmla="*/ 2528420 h 2528420"/>
            </a:gdLst>
            <a:ahLst/>
            <a:cxnLst>
              <a:cxn ang="0">
                <a:pos x="connsiteX0" y="connsiteY0"/>
              </a:cxn>
              <a:cxn ang="0">
                <a:pos x="connsiteX1" y="connsiteY1"/>
              </a:cxn>
              <a:cxn ang="0">
                <a:pos x="connsiteX2" y="connsiteY2"/>
              </a:cxn>
              <a:cxn ang="0">
                <a:pos x="connsiteX3" y="connsiteY3"/>
              </a:cxn>
            </a:cxnLst>
            <a:rect l="l" t="t" r="r" b="b"/>
            <a:pathLst>
              <a:path w="10347248" h="2528420">
                <a:moveTo>
                  <a:pt x="0" y="0"/>
                </a:moveTo>
                <a:lnTo>
                  <a:pt x="10347248" y="0"/>
                </a:lnTo>
                <a:lnTo>
                  <a:pt x="10347248" y="2528420"/>
                </a:lnTo>
                <a:lnTo>
                  <a:pt x="0" y="252842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3458743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92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E56BE1E9-F24F-4CBD-8736-BBF5C06D7061}"/>
              </a:ext>
            </a:extLst>
          </p:cNvPr>
          <p:cNvSpPr>
            <a:spLocks noGrp="1"/>
          </p:cNvSpPr>
          <p:nvPr>
            <p:ph type="pic" sz="quarter" idx="160" hasCustomPrompt="1"/>
          </p:nvPr>
        </p:nvSpPr>
        <p:spPr>
          <a:xfrm>
            <a:off x="2" y="4398063"/>
            <a:ext cx="3861001" cy="2459937"/>
          </a:xfrm>
          <a:custGeom>
            <a:avLst/>
            <a:gdLst>
              <a:gd name="connsiteX0" fmla="*/ 0 w 3861001"/>
              <a:gd name="connsiteY0" fmla="*/ 0 h 2459937"/>
              <a:gd name="connsiteX1" fmla="*/ 3861001 w 3861001"/>
              <a:gd name="connsiteY1" fmla="*/ 0 h 2459937"/>
              <a:gd name="connsiteX2" fmla="*/ 3861001 w 3861001"/>
              <a:gd name="connsiteY2" fmla="*/ 2459937 h 2459937"/>
              <a:gd name="connsiteX3" fmla="*/ 0 w 3861001"/>
              <a:gd name="connsiteY3" fmla="*/ 2459937 h 2459937"/>
            </a:gdLst>
            <a:ahLst/>
            <a:cxnLst>
              <a:cxn ang="0">
                <a:pos x="connsiteX0" y="connsiteY0"/>
              </a:cxn>
              <a:cxn ang="0">
                <a:pos x="connsiteX1" y="connsiteY1"/>
              </a:cxn>
              <a:cxn ang="0">
                <a:pos x="connsiteX2" y="connsiteY2"/>
              </a:cxn>
              <a:cxn ang="0">
                <a:pos x="connsiteX3" y="connsiteY3"/>
              </a:cxn>
            </a:cxnLst>
            <a:rect l="l" t="t" r="r" b="b"/>
            <a:pathLst>
              <a:path w="3861001" h="2459937">
                <a:moveTo>
                  <a:pt x="0" y="0"/>
                </a:moveTo>
                <a:lnTo>
                  <a:pt x="3861001" y="0"/>
                </a:lnTo>
                <a:lnTo>
                  <a:pt x="3861001" y="2459937"/>
                </a:lnTo>
                <a:lnTo>
                  <a:pt x="0" y="2459937"/>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5D522829-7D96-4CEE-AE79-D71344EB3618}"/>
              </a:ext>
            </a:extLst>
          </p:cNvPr>
          <p:cNvSpPr>
            <a:spLocks noGrp="1"/>
          </p:cNvSpPr>
          <p:nvPr>
            <p:ph type="pic" sz="quarter" idx="159" hasCustomPrompt="1"/>
          </p:nvPr>
        </p:nvSpPr>
        <p:spPr>
          <a:xfrm>
            <a:off x="3933171" y="4398062"/>
            <a:ext cx="3861001" cy="2459937"/>
          </a:xfrm>
          <a:custGeom>
            <a:avLst/>
            <a:gdLst>
              <a:gd name="connsiteX0" fmla="*/ 0 w 3861001"/>
              <a:gd name="connsiteY0" fmla="*/ 0 h 2459937"/>
              <a:gd name="connsiteX1" fmla="*/ 3861001 w 3861001"/>
              <a:gd name="connsiteY1" fmla="*/ 0 h 2459937"/>
              <a:gd name="connsiteX2" fmla="*/ 3861001 w 3861001"/>
              <a:gd name="connsiteY2" fmla="*/ 2459937 h 2459937"/>
              <a:gd name="connsiteX3" fmla="*/ 0 w 3861001"/>
              <a:gd name="connsiteY3" fmla="*/ 2459937 h 2459937"/>
            </a:gdLst>
            <a:ahLst/>
            <a:cxnLst>
              <a:cxn ang="0">
                <a:pos x="connsiteX0" y="connsiteY0"/>
              </a:cxn>
              <a:cxn ang="0">
                <a:pos x="connsiteX1" y="connsiteY1"/>
              </a:cxn>
              <a:cxn ang="0">
                <a:pos x="connsiteX2" y="connsiteY2"/>
              </a:cxn>
              <a:cxn ang="0">
                <a:pos x="connsiteX3" y="connsiteY3"/>
              </a:cxn>
            </a:cxnLst>
            <a:rect l="l" t="t" r="r" b="b"/>
            <a:pathLst>
              <a:path w="3861001" h="2459937">
                <a:moveTo>
                  <a:pt x="0" y="0"/>
                </a:moveTo>
                <a:lnTo>
                  <a:pt x="3861001" y="0"/>
                </a:lnTo>
                <a:lnTo>
                  <a:pt x="3861001" y="2459937"/>
                </a:lnTo>
                <a:lnTo>
                  <a:pt x="0" y="245993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2F8EA103-F7E9-4011-B8FB-5DFF77F84597}"/>
              </a:ext>
            </a:extLst>
          </p:cNvPr>
          <p:cNvSpPr>
            <a:spLocks noGrp="1"/>
          </p:cNvSpPr>
          <p:nvPr>
            <p:ph type="pic" sz="quarter" idx="158" hasCustomPrompt="1"/>
          </p:nvPr>
        </p:nvSpPr>
        <p:spPr>
          <a:xfrm>
            <a:off x="7881691" y="1857828"/>
            <a:ext cx="4310308" cy="5000171"/>
          </a:xfrm>
          <a:custGeom>
            <a:avLst/>
            <a:gdLst>
              <a:gd name="connsiteX0" fmla="*/ 0 w 4310308"/>
              <a:gd name="connsiteY0" fmla="*/ 0 h 5000171"/>
              <a:gd name="connsiteX1" fmla="*/ 4310308 w 4310308"/>
              <a:gd name="connsiteY1" fmla="*/ 0 h 5000171"/>
              <a:gd name="connsiteX2" fmla="*/ 4310308 w 4310308"/>
              <a:gd name="connsiteY2" fmla="*/ 5000171 h 5000171"/>
              <a:gd name="connsiteX3" fmla="*/ 0 w 4310308"/>
              <a:gd name="connsiteY3" fmla="*/ 5000171 h 5000171"/>
            </a:gdLst>
            <a:ahLst/>
            <a:cxnLst>
              <a:cxn ang="0">
                <a:pos x="connsiteX0" y="connsiteY0"/>
              </a:cxn>
              <a:cxn ang="0">
                <a:pos x="connsiteX1" y="connsiteY1"/>
              </a:cxn>
              <a:cxn ang="0">
                <a:pos x="connsiteX2" y="connsiteY2"/>
              </a:cxn>
              <a:cxn ang="0">
                <a:pos x="connsiteX3" y="connsiteY3"/>
              </a:cxn>
            </a:cxnLst>
            <a:rect l="l" t="t" r="r" b="b"/>
            <a:pathLst>
              <a:path w="4310308" h="5000171">
                <a:moveTo>
                  <a:pt x="0" y="0"/>
                </a:moveTo>
                <a:lnTo>
                  <a:pt x="4310308" y="0"/>
                </a:lnTo>
                <a:lnTo>
                  <a:pt x="4310308" y="5000171"/>
                </a:lnTo>
                <a:lnTo>
                  <a:pt x="0" y="5000171"/>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6747A520-D000-41CC-A6B6-40C2F1B7046D}"/>
              </a:ext>
            </a:extLst>
          </p:cNvPr>
          <p:cNvSpPr>
            <a:spLocks noGrp="1"/>
          </p:cNvSpPr>
          <p:nvPr>
            <p:ph type="pic" sz="quarter" idx="157" hasCustomPrompt="1"/>
          </p:nvPr>
        </p:nvSpPr>
        <p:spPr>
          <a:xfrm>
            <a:off x="3933171" y="1857828"/>
            <a:ext cx="3861001" cy="2459936"/>
          </a:xfrm>
          <a:custGeom>
            <a:avLst/>
            <a:gdLst>
              <a:gd name="connsiteX0" fmla="*/ 0 w 3861001"/>
              <a:gd name="connsiteY0" fmla="*/ 0 h 2459936"/>
              <a:gd name="connsiteX1" fmla="*/ 3861001 w 3861001"/>
              <a:gd name="connsiteY1" fmla="*/ 0 h 2459936"/>
              <a:gd name="connsiteX2" fmla="*/ 3861001 w 3861001"/>
              <a:gd name="connsiteY2" fmla="*/ 2459936 h 2459936"/>
              <a:gd name="connsiteX3" fmla="*/ 0 w 3861001"/>
              <a:gd name="connsiteY3" fmla="*/ 2459936 h 2459936"/>
            </a:gdLst>
            <a:ahLst/>
            <a:cxnLst>
              <a:cxn ang="0">
                <a:pos x="connsiteX0" y="connsiteY0"/>
              </a:cxn>
              <a:cxn ang="0">
                <a:pos x="connsiteX1" y="connsiteY1"/>
              </a:cxn>
              <a:cxn ang="0">
                <a:pos x="connsiteX2" y="connsiteY2"/>
              </a:cxn>
              <a:cxn ang="0">
                <a:pos x="connsiteX3" y="connsiteY3"/>
              </a:cxn>
            </a:cxnLst>
            <a:rect l="l" t="t" r="r" b="b"/>
            <a:pathLst>
              <a:path w="3861001" h="2459936">
                <a:moveTo>
                  <a:pt x="0" y="0"/>
                </a:moveTo>
                <a:lnTo>
                  <a:pt x="3861001" y="0"/>
                </a:lnTo>
                <a:lnTo>
                  <a:pt x="3861001" y="2459936"/>
                </a:lnTo>
                <a:lnTo>
                  <a:pt x="0" y="2459936"/>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91A405FD-B9F1-4F89-9338-FC64C6581A54}"/>
              </a:ext>
            </a:extLst>
          </p:cNvPr>
          <p:cNvSpPr>
            <a:spLocks noGrp="1"/>
          </p:cNvSpPr>
          <p:nvPr>
            <p:ph type="pic" sz="quarter" idx="156" hasCustomPrompt="1"/>
          </p:nvPr>
        </p:nvSpPr>
        <p:spPr>
          <a:xfrm>
            <a:off x="2" y="1857828"/>
            <a:ext cx="3861001" cy="2459936"/>
          </a:xfrm>
          <a:custGeom>
            <a:avLst/>
            <a:gdLst>
              <a:gd name="connsiteX0" fmla="*/ 0 w 3861001"/>
              <a:gd name="connsiteY0" fmla="*/ 0 h 2459936"/>
              <a:gd name="connsiteX1" fmla="*/ 3861001 w 3861001"/>
              <a:gd name="connsiteY1" fmla="*/ 0 h 2459936"/>
              <a:gd name="connsiteX2" fmla="*/ 3861001 w 3861001"/>
              <a:gd name="connsiteY2" fmla="*/ 2459936 h 2459936"/>
              <a:gd name="connsiteX3" fmla="*/ 0 w 3861001"/>
              <a:gd name="connsiteY3" fmla="*/ 2459936 h 2459936"/>
            </a:gdLst>
            <a:ahLst/>
            <a:cxnLst>
              <a:cxn ang="0">
                <a:pos x="connsiteX0" y="connsiteY0"/>
              </a:cxn>
              <a:cxn ang="0">
                <a:pos x="connsiteX1" y="connsiteY1"/>
              </a:cxn>
              <a:cxn ang="0">
                <a:pos x="connsiteX2" y="connsiteY2"/>
              </a:cxn>
              <a:cxn ang="0">
                <a:pos x="connsiteX3" y="connsiteY3"/>
              </a:cxn>
            </a:cxnLst>
            <a:rect l="l" t="t" r="r" b="b"/>
            <a:pathLst>
              <a:path w="3861001" h="2459936">
                <a:moveTo>
                  <a:pt x="0" y="0"/>
                </a:moveTo>
                <a:lnTo>
                  <a:pt x="3861001" y="0"/>
                </a:lnTo>
                <a:lnTo>
                  <a:pt x="3861001" y="2459936"/>
                </a:lnTo>
                <a:lnTo>
                  <a:pt x="0" y="245993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5291557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93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EEE6A98-6582-472D-97F3-3F236F409C45}"/>
              </a:ext>
            </a:extLst>
          </p:cNvPr>
          <p:cNvSpPr>
            <a:spLocks noGrp="1"/>
          </p:cNvSpPr>
          <p:nvPr>
            <p:ph type="pic" sz="quarter" idx="158" hasCustomPrompt="1"/>
          </p:nvPr>
        </p:nvSpPr>
        <p:spPr>
          <a:xfrm>
            <a:off x="0" y="2334334"/>
            <a:ext cx="6305550" cy="4523666"/>
          </a:xfrm>
          <a:custGeom>
            <a:avLst/>
            <a:gdLst>
              <a:gd name="connsiteX0" fmla="*/ 0 w 6305550"/>
              <a:gd name="connsiteY0" fmla="*/ 0 h 4523666"/>
              <a:gd name="connsiteX1" fmla="*/ 6305550 w 6305550"/>
              <a:gd name="connsiteY1" fmla="*/ 0 h 4523666"/>
              <a:gd name="connsiteX2" fmla="*/ 6305550 w 6305550"/>
              <a:gd name="connsiteY2" fmla="*/ 4523666 h 4523666"/>
              <a:gd name="connsiteX3" fmla="*/ 0 w 6305550"/>
              <a:gd name="connsiteY3" fmla="*/ 4523666 h 4523666"/>
            </a:gdLst>
            <a:ahLst/>
            <a:cxnLst>
              <a:cxn ang="0">
                <a:pos x="connsiteX0" y="connsiteY0"/>
              </a:cxn>
              <a:cxn ang="0">
                <a:pos x="connsiteX1" y="connsiteY1"/>
              </a:cxn>
              <a:cxn ang="0">
                <a:pos x="connsiteX2" y="connsiteY2"/>
              </a:cxn>
              <a:cxn ang="0">
                <a:pos x="connsiteX3" y="connsiteY3"/>
              </a:cxn>
            </a:cxnLst>
            <a:rect l="l" t="t" r="r" b="b"/>
            <a:pathLst>
              <a:path w="6305550" h="4523666">
                <a:moveTo>
                  <a:pt x="0" y="0"/>
                </a:moveTo>
                <a:lnTo>
                  <a:pt x="6305550" y="0"/>
                </a:lnTo>
                <a:lnTo>
                  <a:pt x="6305550" y="4523666"/>
                </a:lnTo>
                <a:lnTo>
                  <a:pt x="0" y="452366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325853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9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0181D5A-E4D6-4D42-8162-6F26D89145B4}"/>
              </a:ext>
            </a:extLst>
          </p:cNvPr>
          <p:cNvSpPr>
            <a:spLocks noGrp="1"/>
          </p:cNvSpPr>
          <p:nvPr>
            <p:ph type="pic" sz="quarter" idx="158" hasCustomPrompt="1"/>
          </p:nvPr>
        </p:nvSpPr>
        <p:spPr>
          <a:xfrm>
            <a:off x="4340231" y="2265816"/>
            <a:ext cx="3319986" cy="3319986"/>
          </a:xfrm>
          <a:custGeom>
            <a:avLst/>
            <a:gdLst>
              <a:gd name="connsiteX0" fmla="*/ 1659993 w 3319986"/>
              <a:gd name="connsiteY0" fmla="*/ 0 h 3319986"/>
              <a:gd name="connsiteX1" fmla="*/ 3319986 w 3319986"/>
              <a:gd name="connsiteY1" fmla="*/ 1659993 h 3319986"/>
              <a:gd name="connsiteX2" fmla="*/ 1659993 w 3319986"/>
              <a:gd name="connsiteY2" fmla="*/ 3319986 h 3319986"/>
              <a:gd name="connsiteX3" fmla="*/ 0 w 3319986"/>
              <a:gd name="connsiteY3" fmla="*/ 1659993 h 3319986"/>
              <a:gd name="connsiteX4" fmla="*/ 1659993 w 3319986"/>
              <a:gd name="connsiteY4" fmla="*/ 0 h 331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9986" h="3319986">
                <a:moveTo>
                  <a:pt x="1659993" y="0"/>
                </a:moveTo>
                <a:cubicBezTo>
                  <a:pt x="2576782" y="0"/>
                  <a:pt x="3319986" y="743204"/>
                  <a:pt x="3319986" y="1659993"/>
                </a:cubicBezTo>
                <a:cubicBezTo>
                  <a:pt x="3319986" y="2576782"/>
                  <a:pt x="2576782" y="3319986"/>
                  <a:pt x="1659993" y="3319986"/>
                </a:cubicBezTo>
                <a:cubicBezTo>
                  <a:pt x="743204" y="3319986"/>
                  <a:pt x="0" y="2576782"/>
                  <a:pt x="0" y="1659993"/>
                </a:cubicBezTo>
                <a:cubicBezTo>
                  <a:pt x="0" y="743204"/>
                  <a:pt x="743204" y="0"/>
                  <a:pt x="1659993"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305846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9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10F414C-E15F-405E-9F2F-1BE93DFB14EF}"/>
              </a:ext>
            </a:extLst>
          </p:cNvPr>
          <p:cNvSpPr>
            <a:spLocks noGrp="1"/>
          </p:cNvSpPr>
          <p:nvPr>
            <p:ph type="pic" sz="quarter" idx="158" hasCustomPrompt="1"/>
          </p:nvPr>
        </p:nvSpPr>
        <p:spPr>
          <a:xfrm>
            <a:off x="874531" y="2376164"/>
            <a:ext cx="4676553" cy="3507415"/>
          </a:xfrm>
          <a:custGeom>
            <a:avLst/>
            <a:gdLst>
              <a:gd name="connsiteX0" fmla="*/ 0 w 4676553"/>
              <a:gd name="connsiteY0" fmla="*/ 0 h 3507415"/>
              <a:gd name="connsiteX1" fmla="*/ 4676553 w 4676553"/>
              <a:gd name="connsiteY1" fmla="*/ 0 h 3507415"/>
              <a:gd name="connsiteX2" fmla="*/ 4676553 w 4676553"/>
              <a:gd name="connsiteY2" fmla="*/ 3507415 h 3507415"/>
              <a:gd name="connsiteX3" fmla="*/ 0 w 4676553"/>
              <a:gd name="connsiteY3" fmla="*/ 3507415 h 3507415"/>
            </a:gdLst>
            <a:ahLst/>
            <a:cxnLst>
              <a:cxn ang="0">
                <a:pos x="connsiteX0" y="connsiteY0"/>
              </a:cxn>
              <a:cxn ang="0">
                <a:pos x="connsiteX1" y="connsiteY1"/>
              </a:cxn>
              <a:cxn ang="0">
                <a:pos x="connsiteX2" y="connsiteY2"/>
              </a:cxn>
              <a:cxn ang="0">
                <a:pos x="connsiteX3" y="connsiteY3"/>
              </a:cxn>
            </a:cxnLst>
            <a:rect l="l" t="t" r="r" b="b"/>
            <a:pathLst>
              <a:path w="4676553" h="3507415">
                <a:moveTo>
                  <a:pt x="0" y="0"/>
                </a:moveTo>
                <a:lnTo>
                  <a:pt x="4676553" y="0"/>
                </a:lnTo>
                <a:lnTo>
                  <a:pt x="4676553" y="3507415"/>
                </a:lnTo>
                <a:lnTo>
                  <a:pt x="0" y="35074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898522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9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74F8AAA-0D36-403A-B90C-6580497B6527}"/>
              </a:ext>
            </a:extLst>
          </p:cNvPr>
          <p:cNvSpPr>
            <a:spLocks noGrp="1"/>
          </p:cNvSpPr>
          <p:nvPr>
            <p:ph type="pic" sz="quarter" idx="158" hasCustomPrompt="1"/>
          </p:nvPr>
        </p:nvSpPr>
        <p:spPr>
          <a:xfrm>
            <a:off x="2017646" y="1834599"/>
            <a:ext cx="3188804" cy="3188804"/>
          </a:xfrm>
          <a:custGeom>
            <a:avLst/>
            <a:gdLst>
              <a:gd name="connsiteX0" fmla="*/ 1594402 w 3188804"/>
              <a:gd name="connsiteY0" fmla="*/ 0 h 3188804"/>
              <a:gd name="connsiteX1" fmla="*/ 3188804 w 3188804"/>
              <a:gd name="connsiteY1" fmla="*/ 1594402 h 3188804"/>
              <a:gd name="connsiteX2" fmla="*/ 1594402 w 3188804"/>
              <a:gd name="connsiteY2" fmla="*/ 3188804 h 3188804"/>
              <a:gd name="connsiteX3" fmla="*/ 0 w 3188804"/>
              <a:gd name="connsiteY3" fmla="*/ 1594402 h 3188804"/>
              <a:gd name="connsiteX4" fmla="*/ 1594402 w 3188804"/>
              <a:gd name="connsiteY4" fmla="*/ 0 h 3188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8804" h="3188804">
                <a:moveTo>
                  <a:pt x="1594402" y="0"/>
                </a:moveTo>
                <a:cubicBezTo>
                  <a:pt x="2474966" y="0"/>
                  <a:pt x="3188804" y="713838"/>
                  <a:pt x="3188804" y="1594402"/>
                </a:cubicBezTo>
                <a:cubicBezTo>
                  <a:pt x="3188804" y="2474966"/>
                  <a:pt x="2474966" y="3188804"/>
                  <a:pt x="1594402" y="3188804"/>
                </a:cubicBezTo>
                <a:cubicBezTo>
                  <a:pt x="713838" y="3188804"/>
                  <a:pt x="0" y="2474966"/>
                  <a:pt x="0" y="1594402"/>
                </a:cubicBezTo>
                <a:cubicBezTo>
                  <a:pt x="0" y="713838"/>
                  <a:pt x="713838" y="0"/>
                  <a:pt x="1594402"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1336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97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8" name="Picture Placeholder 7">
            <a:extLst>
              <a:ext uri="{FF2B5EF4-FFF2-40B4-BE49-F238E27FC236}">
                <a16:creationId xmlns:a16="http://schemas.microsoft.com/office/drawing/2014/main" id="{C338C681-94F0-4433-B6DE-9EA7D1F1BD74}"/>
              </a:ext>
            </a:extLst>
          </p:cNvPr>
          <p:cNvSpPr>
            <a:spLocks noGrp="1"/>
          </p:cNvSpPr>
          <p:nvPr>
            <p:ph type="pic" sz="quarter" idx="158" hasCustomPrompt="1"/>
          </p:nvPr>
        </p:nvSpPr>
        <p:spPr>
          <a:xfrm>
            <a:off x="-29499" y="1"/>
            <a:ext cx="4049048" cy="6857999"/>
          </a:xfrm>
          <a:custGeom>
            <a:avLst/>
            <a:gdLst>
              <a:gd name="connsiteX0" fmla="*/ 0 w 4049048"/>
              <a:gd name="connsiteY0" fmla="*/ 0 h 6857999"/>
              <a:gd name="connsiteX1" fmla="*/ 4049048 w 4049048"/>
              <a:gd name="connsiteY1" fmla="*/ 0 h 6857999"/>
              <a:gd name="connsiteX2" fmla="*/ 4049048 w 4049048"/>
              <a:gd name="connsiteY2" fmla="*/ 6857999 h 6857999"/>
              <a:gd name="connsiteX3" fmla="*/ 0 w 404904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049048" h="6857999">
                <a:moveTo>
                  <a:pt x="0" y="0"/>
                </a:moveTo>
                <a:lnTo>
                  <a:pt x="4049048" y="0"/>
                </a:lnTo>
                <a:lnTo>
                  <a:pt x="4049048" y="6857999"/>
                </a:lnTo>
                <a:lnTo>
                  <a:pt x="0" y="685799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708407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9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42B41FC-56E1-49BB-A0BE-41234B27B95C}"/>
              </a:ext>
            </a:extLst>
          </p:cNvPr>
          <p:cNvSpPr>
            <a:spLocks noGrp="1"/>
          </p:cNvSpPr>
          <p:nvPr>
            <p:ph type="pic" sz="quarter" idx="158" hasCustomPrompt="1"/>
          </p:nvPr>
        </p:nvSpPr>
        <p:spPr>
          <a:xfrm>
            <a:off x="0" y="0"/>
            <a:ext cx="5720797" cy="6858000"/>
          </a:xfrm>
          <a:custGeom>
            <a:avLst/>
            <a:gdLst>
              <a:gd name="connsiteX0" fmla="*/ 0 w 5720797"/>
              <a:gd name="connsiteY0" fmla="*/ 0 h 6858000"/>
              <a:gd name="connsiteX1" fmla="*/ 5720797 w 5720797"/>
              <a:gd name="connsiteY1" fmla="*/ 0 h 6858000"/>
              <a:gd name="connsiteX2" fmla="*/ 5720797 w 5720797"/>
              <a:gd name="connsiteY2" fmla="*/ 6858000 h 6858000"/>
              <a:gd name="connsiteX3" fmla="*/ 0 w 572079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0797" h="6858000">
                <a:moveTo>
                  <a:pt x="0" y="0"/>
                </a:moveTo>
                <a:lnTo>
                  <a:pt x="5720797" y="0"/>
                </a:lnTo>
                <a:lnTo>
                  <a:pt x="5720797"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140910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99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A4AB2F2-B863-48F1-B2EB-1E1294377136}"/>
              </a:ext>
            </a:extLst>
          </p:cNvPr>
          <p:cNvSpPr>
            <a:spLocks noGrp="1"/>
          </p:cNvSpPr>
          <p:nvPr>
            <p:ph type="pic" sz="quarter" idx="159" hasCustomPrompt="1"/>
          </p:nvPr>
        </p:nvSpPr>
        <p:spPr>
          <a:xfrm>
            <a:off x="4625559"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338C7F3E-3A91-4091-917F-D2115DAC00F7}"/>
              </a:ext>
            </a:extLst>
          </p:cNvPr>
          <p:cNvSpPr>
            <a:spLocks noGrp="1"/>
          </p:cNvSpPr>
          <p:nvPr>
            <p:ph type="pic" sz="quarter" idx="158" hasCustomPrompt="1"/>
          </p:nvPr>
        </p:nvSpPr>
        <p:spPr>
          <a:xfrm>
            <a:off x="948056"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4" name="Picture Placeholder 13">
            <a:extLst>
              <a:ext uri="{FF2B5EF4-FFF2-40B4-BE49-F238E27FC236}">
                <a16:creationId xmlns:a16="http://schemas.microsoft.com/office/drawing/2014/main" id="{74E78977-093F-4D8E-87F2-F374A018C06C}"/>
              </a:ext>
            </a:extLst>
          </p:cNvPr>
          <p:cNvSpPr>
            <a:spLocks noGrp="1"/>
          </p:cNvSpPr>
          <p:nvPr>
            <p:ph type="pic" sz="quarter" idx="160" hasCustomPrompt="1"/>
          </p:nvPr>
        </p:nvSpPr>
        <p:spPr>
          <a:xfrm>
            <a:off x="8303062"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0112124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00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BCF869E-9742-45DE-8001-374E60E6C9D7}"/>
              </a:ext>
            </a:extLst>
          </p:cNvPr>
          <p:cNvSpPr>
            <a:spLocks noGrp="1"/>
          </p:cNvSpPr>
          <p:nvPr>
            <p:ph type="pic" sz="quarter" idx="160" hasCustomPrompt="1"/>
          </p:nvPr>
        </p:nvSpPr>
        <p:spPr>
          <a:xfrm>
            <a:off x="3051696" y="17245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D8DE9E9F-CA22-4F8E-915A-27ED908ECF74}"/>
              </a:ext>
            </a:extLst>
          </p:cNvPr>
          <p:cNvSpPr>
            <a:spLocks noGrp="1"/>
          </p:cNvSpPr>
          <p:nvPr>
            <p:ph type="pic" sz="quarter" idx="159" hasCustomPrompt="1"/>
          </p:nvPr>
        </p:nvSpPr>
        <p:spPr>
          <a:xfrm>
            <a:off x="9145749" y="17245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F45A47B-B53C-4BBF-959B-F4DBADD81ED9}"/>
              </a:ext>
            </a:extLst>
          </p:cNvPr>
          <p:cNvSpPr>
            <a:spLocks noGrp="1"/>
          </p:cNvSpPr>
          <p:nvPr>
            <p:ph type="pic" sz="quarter" idx="158" hasCustomPrompt="1"/>
          </p:nvPr>
        </p:nvSpPr>
        <p:spPr>
          <a:xfrm>
            <a:off x="-4762" y="39724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7199E338-18E4-4986-A22B-3FE056C261C3}"/>
              </a:ext>
            </a:extLst>
          </p:cNvPr>
          <p:cNvSpPr>
            <a:spLocks noGrp="1"/>
          </p:cNvSpPr>
          <p:nvPr>
            <p:ph type="pic" sz="quarter" idx="161" hasCustomPrompt="1"/>
          </p:nvPr>
        </p:nvSpPr>
        <p:spPr>
          <a:xfrm>
            <a:off x="6091238" y="39724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72931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01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6917D90-4035-41E7-87F9-89CF626FCEAA}"/>
              </a:ext>
            </a:extLst>
          </p:cNvPr>
          <p:cNvSpPr>
            <a:spLocks noGrp="1"/>
          </p:cNvSpPr>
          <p:nvPr>
            <p:ph type="pic" sz="quarter" idx="158" hasCustomPrompt="1"/>
          </p:nvPr>
        </p:nvSpPr>
        <p:spPr>
          <a:xfrm>
            <a:off x="762816" y="1929232"/>
            <a:ext cx="5248275" cy="2501667"/>
          </a:xfrm>
          <a:custGeom>
            <a:avLst/>
            <a:gdLst>
              <a:gd name="connsiteX0" fmla="*/ 0 w 5248275"/>
              <a:gd name="connsiteY0" fmla="*/ 0 h 2501667"/>
              <a:gd name="connsiteX1" fmla="*/ 5248275 w 5248275"/>
              <a:gd name="connsiteY1" fmla="*/ 0 h 2501667"/>
              <a:gd name="connsiteX2" fmla="*/ 5248275 w 5248275"/>
              <a:gd name="connsiteY2" fmla="*/ 2501667 h 2501667"/>
              <a:gd name="connsiteX3" fmla="*/ 0 w 5248275"/>
              <a:gd name="connsiteY3" fmla="*/ 2501667 h 2501667"/>
            </a:gdLst>
            <a:ahLst/>
            <a:cxnLst>
              <a:cxn ang="0">
                <a:pos x="connsiteX0" y="connsiteY0"/>
              </a:cxn>
              <a:cxn ang="0">
                <a:pos x="connsiteX1" y="connsiteY1"/>
              </a:cxn>
              <a:cxn ang="0">
                <a:pos x="connsiteX2" y="connsiteY2"/>
              </a:cxn>
              <a:cxn ang="0">
                <a:pos x="connsiteX3" y="connsiteY3"/>
              </a:cxn>
            </a:cxnLst>
            <a:rect l="l" t="t" r="r" b="b"/>
            <a:pathLst>
              <a:path w="5248275" h="2501667">
                <a:moveTo>
                  <a:pt x="0" y="0"/>
                </a:moveTo>
                <a:lnTo>
                  <a:pt x="5248275" y="0"/>
                </a:lnTo>
                <a:lnTo>
                  <a:pt x="5248275" y="2501667"/>
                </a:lnTo>
                <a:lnTo>
                  <a:pt x="0" y="25016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662087B1-B46D-4D44-834F-74AFA26858DC}"/>
              </a:ext>
            </a:extLst>
          </p:cNvPr>
          <p:cNvSpPr>
            <a:spLocks noGrp="1"/>
          </p:cNvSpPr>
          <p:nvPr>
            <p:ph type="pic" sz="quarter" idx="159" hasCustomPrompt="1"/>
          </p:nvPr>
        </p:nvSpPr>
        <p:spPr>
          <a:xfrm>
            <a:off x="6190435" y="1929230"/>
            <a:ext cx="5248275" cy="2501667"/>
          </a:xfrm>
          <a:custGeom>
            <a:avLst/>
            <a:gdLst>
              <a:gd name="connsiteX0" fmla="*/ 0 w 5248275"/>
              <a:gd name="connsiteY0" fmla="*/ 0 h 2501667"/>
              <a:gd name="connsiteX1" fmla="*/ 5248275 w 5248275"/>
              <a:gd name="connsiteY1" fmla="*/ 0 h 2501667"/>
              <a:gd name="connsiteX2" fmla="*/ 5248275 w 5248275"/>
              <a:gd name="connsiteY2" fmla="*/ 2501667 h 2501667"/>
              <a:gd name="connsiteX3" fmla="*/ 0 w 5248275"/>
              <a:gd name="connsiteY3" fmla="*/ 2501667 h 2501667"/>
            </a:gdLst>
            <a:ahLst/>
            <a:cxnLst>
              <a:cxn ang="0">
                <a:pos x="connsiteX0" y="connsiteY0"/>
              </a:cxn>
              <a:cxn ang="0">
                <a:pos x="connsiteX1" y="connsiteY1"/>
              </a:cxn>
              <a:cxn ang="0">
                <a:pos x="connsiteX2" y="connsiteY2"/>
              </a:cxn>
              <a:cxn ang="0">
                <a:pos x="connsiteX3" y="connsiteY3"/>
              </a:cxn>
            </a:cxnLst>
            <a:rect l="l" t="t" r="r" b="b"/>
            <a:pathLst>
              <a:path w="5248275" h="2501667">
                <a:moveTo>
                  <a:pt x="0" y="0"/>
                </a:moveTo>
                <a:lnTo>
                  <a:pt x="5248275" y="0"/>
                </a:lnTo>
                <a:lnTo>
                  <a:pt x="5248275" y="2501667"/>
                </a:lnTo>
                <a:lnTo>
                  <a:pt x="0" y="250166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212372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0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65A0F51-49C9-46C3-B3E2-2D782A6DD0D4}"/>
              </a:ext>
            </a:extLst>
          </p:cNvPr>
          <p:cNvSpPr>
            <a:spLocks noGrp="1"/>
          </p:cNvSpPr>
          <p:nvPr>
            <p:ph type="pic" sz="quarter" idx="159" hasCustomPrompt="1"/>
          </p:nvPr>
        </p:nvSpPr>
        <p:spPr>
          <a:xfrm>
            <a:off x="957942" y="3829745"/>
            <a:ext cx="2133601" cy="2004998"/>
          </a:xfrm>
          <a:custGeom>
            <a:avLst/>
            <a:gdLst>
              <a:gd name="connsiteX0" fmla="*/ 0 w 2133601"/>
              <a:gd name="connsiteY0" fmla="*/ 0 h 2004998"/>
              <a:gd name="connsiteX1" fmla="*/ 2133601 w 2133601"/>
              <a:gd name="connsiteY1" fmla="*/ 0 h 2004998"/>
              <a:gd name="connsiteX2" fmla="*/ 2133601 w 2133601"/>
              <a:gd name="connsiteY2" fmla="*/ 2004998 h 2004998"/>
              <a:gd name="connsiteX3" fmla="*/ 0 w 2133601"/>
              <a:gd name="connsiteY3" fmla="*/ 2004998 h 2004998"/>
            </a:gdLst>
            <a:ahLst/>
            <a:cxnLst>
              <a:cxn ang="0">
                <a:pos x="connsiteX0" y="connsiteY0"/>
              </a:cxn>
              <a:cxn ang="0">
                <a:pos x="connsiteX1" y="connsiteY1"/>
              </a:cxn>
              <a:cxn ang="0">
                <a:pos x="connsiteX2" y="connsiteY2"/>
              </a:cxn>
              <a:cxn ang="0">
                <a:pos x="connsiteX3" y="connsiteY3"/>
              </a:cxn>
            </a:cxnLst>
            <a:rect l="l" t="t" r="r" b="b"/>
            <a:pathLst>
              <a:path w="2133601" h="2004998">
                <a:moveTo>
                  <a:pt x="0" y="0"/>
                </a:moveTo>
                <a:lnTo>
                  <a:pt x="2133601" y="0"/>
                </a:lnTo>
                <a:lnTo>
                  <a:pt x="2133601" y="2004998"/>
                </a:lnTo>
                <a:lnTo>
                  <a:pt x="0" y="2004998"/>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4EB875B8-4AE2-4CF1-BFC8-60E76BB540FE}"/>
              </a:ext>
            </a:extLst>
          </p:cNvPr>
          <p:cNvSpPr>
            <a:spLocks noGrp="1"/>
          </p:cNvSpPr>
          <p:nvPr>
            <p:ph type="pic" sz="quarter" idx="158" hasCustomPrompt="1"/>
          </p:nvPr>
        </p:nvSpPr>
        <p:spPr>
          <a:xfrm>
            <a:off x="0" y="1787989"/>
            <a:ext cx="12192000" cy="2699424"/>
          </a:xfrm>
          <a:custGeom>
            <a:avLst/>
            <a:gdLst>
              <a:gd name="connsiteX0" fmla="*/ 0 w 12192000"/>
              <a:gd name="connsiteY0" fmla="*/ 0 h 2699424"/>
              <a:gd name="connsiteX1" fmla="*/ 12192000 w 12192000"/>
              <a:gd name="connsiteY1" fmla="*/ 0 h 2699424"/>
              <a:gd name="connsiteX2" fmla="*/ 12192000 w 12192000"/>
              <a:gd name="connsiteY2" fmla="*/ 2699424 h 2699424"/>
              <a:gd name="connsiteX3" fmla="*/ 0 w 12192000"/>
              <a:gd name="connsiteY3" fmla="*/ 2699424 h 2699424"/>
            </a:gdLst>
            <a:ahLst/>
            <a:cxnLst>
              <a:cxn ang="0">
                <a:pos x="connsiteX0" y="connsiteY0"/>
              </a:cxn>
              <a:cxn ang="0">
                <a:pos x="connsiteX1" y="connsiteY1"/>
              </a:cxn>
              <a:cxn ang="0">
                <a:pos x="connsiteX2" y="connsiteY2"/>
              </a:cxn>
              <a:cxn ang="0">
                <a:pos x="connsiteX3" y="connsiteY3"/>
              </a:cxn>
            </a:cxnLst>
            <a:rect l="l" t="t" r="r" b="b"/>
            <a:pathLst>
              <a:path w="12192000" h="2699424">
                <a:moveTo>
                  <a:pt x="0" y="0"/>
                </a:moveTo>
                <a:lnTo>
                  <a:pt x="12192000" y="0"/>
                </a:lnTo>
                <a:lnTo>
                  <a:pt x="12192000" y="2699424"/>
                </a:lnTo>
                <a:lnTo>
                  <a:pt x="0" y="269942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4814779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03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BBF9070-EDE6-4488-B5FB-C5F43D6B4259}"/>
              </a:ext>
            </a:extLst>
          </p:cNvPr>
          <p:cNvSpPr>
            <a:spLocks noGrp="1"/>
          </p:cNvSpPr>
          <p:nvPr>
            <p:ph type="pic" sz="quarter" idx="159" hasCustomPrompt="1"/>
          </p:nvPr>
        </p:nvSpPr>
        <p:spPr>
          <a:xfrm>
            <a:off x="4911885"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1AB4473A-BD41-4683-8556-61892F72F5D4}"/>
              </a:ext>
            </a:extLst>
          </p:cNvPr>
          <p:cNvSpPr>
            <a:spLocks noGrp="1"/>
          </p:cNvSpPr>
          <p:nvPr>
            <p:ph type="pic" sz="quarter" idx="160" hasCustomPrompt="1"/>
          </p:nvPr>
        </p:nvSpPr>
        <p:spPr>
          <a:xfrm>
            <a:off x="8183032"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588FF224-24D1-4B63-B003-779555193058}"/>
              </a:ext>
            </a:extLst>
          </p:cNvPr>
          <p:cNvSpPr>
            <a:spLocks noGrp="1"/>
          </p:cNvSpPr>
          <p:nvPr>
            <p:ph type="pic" sz="quarter" idx="158" hasCustomPrompt="1"/>
          </p:nvPr>
        </p:nvSpPr>
        <p:spPr>
          <a:xfrm>
            <a:off x="1640738"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94736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04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4AD05A88-BC2C-4E57-B696-E491D3CD579B}"/>
              </a:ext>
            </a:extLst>
          </p:cNvPr>
          <p:cNvSpPr>
            <a:spLocks noGrp="1"/>
          </p:cNvSpPr>
          <p:nvPr>
            <p:ph type="pic" sz="quarter" idx="161" hasCustomPrompt="1"/>
          </p:nvPr>
        </p:nvSpPr>
        <p:spPr>
          <a:xfrm>
            <a:off x="8773478"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B52B8EF9-8439-476C-A51C-AA19F3B9D3C2}"/>
              </a:ext>
            </a:extLst>
          </p:cNvPr>
          <p:cNvSpPr>
            <a:spLocks noGrp="1"/>
          </p:cNvSpPr>
          <p:nvPr>
            <p:ph type="pic" sz="quarter" idx="160" hasCustomPrompt="1"/>
          </p:nvPr>
        </p:nvSpPr>
        <p:spPr>
          <a:xfrm>
            <a:off x="6159515"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EE6D8156-5A4B-4C34-AA07-6AF2E7A60A49}"/>
              </a:ext>
            </a:extLst>
          </p:cNvPr>
          <p:cNvSpPr>
            <a:spLocks noGrp="1"/>
          </p:cNvSpPr>
          <p:nvPr>
            <p:ph type="pic" sz="quarter" idx="158" hasCustomPrompt="1"/>
          </p:nvPr>
        </p:nvSpPr>
        <p:spPr>
          <a:xfrm>
            <a:off x="931590"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0B5484C3-CDE6-4684-B229-BFFB403995BF}"/>
              </a:ext>
            </a:extLst>
          </p:cNvPr>
          <p:cNvSpPr>
            <a:spLocks noGrp="1"/>
          </p:cNvSpPr>
          <p:nvPr>
            <p:ph type="pic" sz="quarter" idx="159" hasCustomPrompt="1"/>
          </p:nvPr>
        </p:nvSpPr>
        <p:spPr>
          <a:xfrm>
            <a:off x="3545553"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659498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05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9ED2A19C-6FAC-471B-AB75-B5D3D383C3AB}"/>
              </a:ext>
            </a:extLst>
          </p:cNvPr>
          <p:cNvSpPr>
            <a:spLocks noGrp="1"/>
          </p:cNvSpPr>
          <p:nvPr>
            <p:ph type="pic" sz="quarter" idx="161" hasCustomPrompt="1"/>
          </p:nvPr>
        </p:nvSpPr>
        <p:spPr>
          <a:xfrm>
            <a:off x="7864595" y="3910338"/>
            <a:ext cx="3754091" cy="2068119"/>
          </a:xfrm>
          <a:custGeom>
            <a:avLst/>
            <a:gdLst>
              <a:gd name="connsiteX0" fmla="*/ 0 w 3754091"/>
              <a:gd name="connsiteY0" fmla="*/ 0 h 2068119"/>
              <a:gd name="connsiteX1" fmla="*/ 3754091 w 3754091"/>
              <a:gd name="connsiteY1" fmla="*/ 0 h 2068119"/>
              <a:gd name="connsiteX2" fmla="*/ 3754091 w 3754091"/>
              <a:gd name="connsiteY2" fmla="*/ 2068119 h 2068119"/>
              <a:gd name="connsiteX3" fmla="*/ 0 w 3754091"/>
              <a:gd name="connsiteY3" fmla="*/ 2068119 h 2068119"/>
            </a:gdLst>
            <a:ahLst/>
            <a:cxnLst>
              <a:cxn ang="0">
                <a:pos x="connsiteX0" y="connsiteY0"/>
              </a:cxn>
              <a:cxn ang="0">
                <a:pos x="connsiteX1" y="connsiteY1"/>
              </a:cxn>
              <a:cxn ang="0">
                <a:pos x="connsiteX2" y="connsiteY2"/>
              </a:cxn>
              <a:cxn ang="0">
                <a:pos x="connsiteX3" y="connsiteY3"/>
              </a:cxn>
            </a:cxnLst>
            <a:rect l="l" t="t" r="r" b="b"/>
            <a:pathLst>
              <a:path w="3754091" h="2068119">
                <a:moveTo>
                  <a:pt x="0" y="0"/>
                </a:moveTo>
                <a:lnTo>
                  <a:pt x="3754091" y="0"/>
                </a:lnTo>
                <a:lnTo>
                  <a:pt x="3754091" y="2068119"/>
                </a:lnTo>
                <a:lnTo>
                  <a:pt x="0" y="2068119"/>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962807E5-D942-4EB6-BF40-A55AEBCDEBB8}"/>
              </a:ext>
            </a:extLst>
          </p:cNvPr>
          <p:cNvSpPr>
            <a:spLocks noGrp="1"/>
          </p:cNvSpPr>
          <p:nvPr>
            <p:ph type="pic" sz="quarter" idx="160" hasCustomPrompt="1"/>
          </p:nvPr>
        </p:nvSpPr>
        <p:spPr>
          <a:xfrm>
            <a:off x="7864594" y="2052263"/>
            <a:ext cx="3754091" cy="1783047"/>
          </a:xfrm>
          <a:custGeom>
            <a:avLst/>
            <a:gdLst>
              <a:gd name="connsiteX0" fmla="*/ 0 w 3754091"/>
              <a:gd name="connsiteY0" fmla="*/ 0 h 1783047"/>
              <a:gd name="connsiteX1" fmla="*/ 3754091 w 3754091"/>
              <a:gd name="connsiteY1" fmla="*/ 0 h 1783047"/>
              <a:gd name="connsiteX2" fmla="*/ 3754091 w 3754091"/>
              <a:gd name="connsiteY2" fmla="*/ 1783047 h 1783047"/>
              <a:gd name="connsiteX3" fmla="*/ 0 w 3754091"/>
              <a:gd name="connsiteY3" fmla="*/ 1783047 h 1783047"/>
            </a:gdLst>
            <a:ahLst/>
            <a:cxnLst>
              <a:cxn ang="0">
                <a:pos x="connsiteX0" y="connsiteY0"/>
              </a:cxn>
              <a:cxn ang="0">
                <a:pos x="connsiteX1" y="connsiteY1"/>
              </a:cxn>
              <a:cxn ang="0">
                <a:pos x="connsiteX2" y="connsiteY2"/>
              </a:cxn>
              <a:cxn ang="0">
                <a:pos x="connsiteX3" y="connsiteY3"/>
              </a:cxn>
            </a:cxnLst>
            <a:rect l="l" t="t" r="r" b="b"/>
            <a:pathLst>
              <a:path w="3754091" h="1783047">
                <a:moveTo>
                  <a:pt x="0" y="0"/>
                </a:moveTo>
                <a:lnTo>
                  <a:pt x="3754091" y="0"/>
                </a:lnTo>
                <a:lnTo>
                  <a:pt x="3754091" y="1783047"/>
                </a:lnTo>
                <a:lnTo>
                  <a:pt x="0" y="1783047"/>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97D58D69-9F9D-4083-83A5-7A2EAE83E5A8}"/>
              </a:ext>
            </a:extLst>
          </p:cNvPr>
          <p:cNvSpPr>
            <a:spLocks noGrp="1"/>
          </p:cNvSpPr>
          <p:nvPr>
            <p:ph type="pic" sz="quarter" idx="159" hasCustomPrompt="1"/>
          </p:nvPr>
        </p:nvSpPr>
        <p:spPr>
          <a:xfrm>
            <a:off x="4410830" y="2052262"/>
            <a:ext cx="3370340" cy="3926194"/>
          </a:xfrm>
          <a:custGeom>
            <a:avLst/>
            <a:gdLst>
              <a:gd name="connsiteX0" fmla="*/ 0 w 3370340"/>
              <a:gd name="connsiteY0" fmla="*/ 0 h 3926194"/>
              <a:gd name="connsiteX1" fmla="*/ 3370340 w 3370340"/>
              <a:gd name="connsiteY1" fmla="*/ 0 h 3926194"/>
              <a:gd name="connsiteX2" fmla="*/ 3370340 w 3370340"/>
              <a:gd name="connsiteY2" fmla="*/ 3926194 h 3926194"/>
              <a:gd name="connsiteX3" fmla="*/ 0 w 3370340"/>
              <a:gd name="connsiteY3" fmla="*/ 3926194 h 3926194"/>
            </a:gdLst>
            <a:ahLst/>
            <a:cxnLst>
              <a:cxn ang="0">
                <a:pos x="connsiteX0" y="connsiteY0"/>
              </a:cxn>
              <a:cxn ang="0">
                <a:pos x="connsiteX1" y="connsiteY1"/>
              </a:cxn>
              <a:cxn ang="0">
                <a:pos x="connsiteX2" y="connsiteY2"/>
              </a:cxn>
              <a:cxn ang="0">
                <a:pos x="connsiteX3" y="connsiteY3"/>
              </a:cxn>
            </a:cxnLst>
            <a:rect l="l" t="t" r="r" b="b"/>
            <a:pathLst>
              <a:path w="3370340" h="3926194">
                <a:moveTo>
                  <a:pt x="0" y="0"/>
                </a:moveTo>
                <a:lnTo>
                  <a:pt x="3370340" y="0"/>
                </a:lnTo>
                <a:lnTo>
                  <a:pt x="3370340" y="3926194"/>
                </a:lnTo>
                <a:lnTo>
                  <a:pt x="0" y="3926194"/>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38BC6FEE-AD65-4FF0-AFA5-B2055885326D}"/>
              </a:ext>
            </a:extLst>
          </p:cNvPr>
          <p:cNvSpPr>
            <a:spLocks noGrp="1"/>
          </p:cNvSpPr>
          <p:nvPr>
            <p:ph type="pic" sz="quarter" idx="158" hasCustomPrompt="1"/>
          </p:nvPr>
        </p:nvSpPr>
        <p:spPr>
          <a:xfrm>
            <a:off x="573314" y="2033588"/>
            <a:ext cx="3754091" cy="1783047"/>
          </a:xfrm>
          <a:custGeom>
            <a:avLst/>
            <a:gdLst>
              <a:gd name="connsiteX0" fmla="*/ 0 w 3754091"/>
              <a:gd name="connsiteY0" fmla="*/ 0 h 1783047"/>
              <a:gd name="connsiteX1" fmla="*/ 3754091 w 3754091"/>
              <a:gd name="connsiteY1" fmla="*/ 0 h 1783047"/>
              <a:gd name="connsiteX2" fmla="*/ 3754091 w 3754091"/>
              <a:gd name="connsiteY2" fmla="*/ 1783047 h 1783047"/>
              <a:gd name="connsiteX3" fmla="*/ 0 w 3754091"/>
              <a:gd name="connsiteY3" fmla="*/ 1783047 h 1783047"/>
            </a:gdLst>
            <a:ahLst/>
            <a:cxnLst>
              <a:cxn ang="0">
                <a:pos x="connsiteX0" y="connsiteY0"/>
              </a:cxn>
              <a:cxn ang="0">
                <a:pos x="connsiteX1" y="connsiteY1"/>
              </a:cxn>
              <a:cxn ang="0">
                <a:pos x="connsiteX2" y="connsiteY2"/>
              </a:cxn>
              <a:cxn ang="0">
                <a:pos x="connsiteX3" y="connsiteY3"/>
              </a:cxn>
            </a:cxnLst>
            <a:rect l="l" t="t" r="r" b="b"/>
            <a:pathLst>
              <a:path w="3754091" h="1783047">
                <a:moveTo>
                  <a:pt x="0" y="0"/>
                </a:moveTo>
                <a:lnTo>
                  <a:pt x="3754091" y="0"/>
                </a:lnTo>
                <a:lnTo>
                  <a:pt x="3754091" y="1783047"/>
                </a:lnTo>
                <a:lnTo>
                  <a:pt x="0" y="178304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50775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06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6C76161-0308-4053-9A00-28A12E904A6D}"/>
              </a:ext>
            </a:extLst>
          </p:cNvPr>
          <p:cNvSpPr>
            <a:spLocks noGrp="1"/>
          </p:cNvSpPr>
          <p:nvPr>
            <p:ph type="pic" sz="quarter" idx="161" hasCustomPrompt="1"/>
          </p:nvPr>
        </p:nvSpPr>
        <p:spPr>
          <a:xfrm>
            <a:off x="8718066" y="4133712"/>
            <a:ext cx="2199862" cy="1943100"/>
          </a:xfrm>
          <a:custGeom>
            <a:avLst/>
            <a:gdLst>
              <a:gd name="connsiteX0" fmla="*/ 0 w 2199862"/>
              <a:gd name="connsiteY0" fmla="*/ 0 h 1943100"/>
              <a:gd name="connsiteX1" fmla="*/ 2199862 w 2199862"/>
              <a:gd name="connsiteY1" fmla="*/ 0 h 1943100"/>
              <a:gd name="connsiteX2" fmla="*/ 2199862 w 2199862"/>
              <a:gd name="connsiteY2" fmla="*/ 1943100 h 1943100"/>
              <a:gd name="connsiteX3" fmla="*/ 0 w 2199862"/>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199862" h="1943100">
                <a:moveTo>
                  <a:pt x="0" y="0"/>
                </a:moveTo>
                <a:lnTo>
                  <a:pt x="2199862" y="0"/>
                </a:lnTo>
                <a:lnTo>
                  <a:pt x="2199862" y="1943100"/>
                </a:lnTo>
                <a:lnTo>
                  <a:pt x="0" y="1943100"/>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E53D5206-6096-44DE-AB36-EE982DD2BF1B}"/>
              </a:ext>
            </a:extLst>
          </p:cNvPr>
          <p:cNvSpPr>
            <a:spLocks noGrp="1"/>
          </p:cNvSpPr>
          <p:nvPr>
            <p:ph type="pic" sz="quarter" idx="160" hasCustomPrompt="1"/>
          </p:nvPr>
        </p:nvSpPr>
        <p:spPr>
          <a:xfrm>
            <a:off x="8718066" y="2270124"/>
            <a:ext cx="2199862" cy="1758537"/>
          </a:xfrm>
          <a:custGeom>
            <a:avLst/>
            <a:gdLst>
              <a:gd name="connsiteX0" fmla="*/ 0 w 2199862"/>
              <a:gd name="connsiteY0" fmla="*/ 0 h 1758537"/>
              <a:gd name="connsiteX1" fmla="*/ 2199862 w 2199862"/>
              <a:gd name="connsiteY1" fmla="*/ 0 h 1758537"/>
              <a:gd name="connsiteX2" fmla="*/ 2199862 w 2199862"/>
              <a:gd name="connsiteY2" fmla="*/ 1758537 h 1758537"/>
              <a:gd name="connsiteX3" fmla="*/ 0 w 2199862"/>
              <a:gd name="connsiteY3" fmla="*/ 1758537 h 1758537"/>
            </a:gdLst>
            <a:ahLst/>
            <a:cxnLst>
              <a:cxn ang="0">
                <a:pos x="connsiteX0" y="connsiteY0"/>
              </a:cxn>
              <a:cxn ang="0">
                <a:pos x="connsiteX1" y="connsiteY1"/>
              </a:cxn>
              <a:cxn ang="0">
                <a:pos x="connsiteX2" y="connsiteY2"/>
              </a:cxn>
              <a:cxn ang="0">
                <a:pos x="connsiteX3" y="connsiteY3"/>
              </a:cxn>
            </a:cxnLst>
            <a:rect l="l" t="t" r="r" b="b"/>
            <a:pathLst>
              <a:path w="2199862" h="1758537">
                <a:moveTo>
                  <a:pt x="0" y="0"/>
                </a:moveTo>
                <a:lnTo>
                  <a:pt x="2199862" y="0"/>
                </a:lnTo>
                <a:lnTo>
                  <a:pt x="2199862" y="1758537"/>
                </a:lnTo>
                <a:lnTo>
                  <a:pt x="0" y="175853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89A8CC25-9E08-484B-ADA0-BEBD846C7D20}"/>
              </a:ext>
            </a:extLst>
          </p:cNvPr>
          <p:cNvSpPr>
            <a:spLocks noGrp="1"/>
          </p:cNvSpPr>
          <p:nvPr>
            <p:ph type="pic" sz="quarter" idx="159" hasCustomPrompt="1"/>
          </p:nvPr>
        </p:nvSpPr>
        <p:spPr>
          <a:xfrm>
            <a:off x="6412188" y="2270124"/>
            <a:ext cx="2199862" cy="3806688"/>
          </a:xfrm>
          <a:custGeom>
            <a:avLst/>
            <a:gdLst>
              <a:gd name="connsiteX0" fmla="*/ 0 w 2199862"/>
              <a:gd name="connsiteY0" fmla="*/ 0 h 3806688"/>
              <a:gd name="connsiteX1" fmla="*/ 2199862 w 2199862"/>
              <a:gd name="connsiteY1" fmla="*/ 0 h 3806688"/>
              <a:gd name="connsiteX2" fmla="*/ 2199862 w 2199862"/>
              <a:gd name="connsiteY2" fmla="*/ 3806688 h 3806688"/>
              <a:gd name="connsiteX3" fmla="*/ 0 w 2199862"/>
              <a:gd name="connsiteY3" fmla="*/ 3806688 h 3806688"/>
            </a:gdLst>
            <a:ahLst/>
            <a:cxnLst>
              <a:cxn ang="0">
                <a:pos x="connsiteX0" y="connsiteY0"/>
              </a:cxn>
              <a:cxn ang="0">
                <a:pos x="connsiteX1" y="connsiteY1"/>
              </a:cxn>
              <a:cxn ang="0">
                <a:pos x="connsiteX2" y="connsiteY2"/>
              </a:cxn>
              <a:cxn ang="0">
                <a:pos x="connsiteX3" y="connsiteY3"/>
              </a:cxn>
            </a:cxnLst>
            <a:rect l="l" t="t" r="r" b="b"/>
            <a:pathLst>
              <a:path w="2199862" h="3806688">
                <a:moveTo>
                  <a:pt x="0" y="0"/>
                </a:moveTo>
                <a:lnTo>
                  <a:pt x="2199862" y="0"/>
                </a:lnTo>
                <a:lnTo>
                  <a:pt x="2199862" y="3806688"/>
                </a:lnTo>
                <a:lnTo>
                  <a:pt x="0" y="380668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188C043-DB61-4A05-97F7-72FEF0896586}"/>
              </a:ext>
            </a:extLst>
          </p:cNvPr>
          <p:cNvSpPr>
            <a:spLocks noGrp="1"/>
          </p:cNvSpPr>
          <p:nvPr>
            <p:ph type="pic" sz="quarter" idx="158" hasCustomPrompt="1"/>
          </p:nvPr>
        </p:nvSpPr>
        <p:spPr>
          <a:xfrm>
            <a:off x="1283597" y="2270124"/>
            <a:ext cx="5022575" cy="3806688"/>
          </a:xfrm>
          <a:custGeom>
            <a:avLst/>
            <a:gdLst>
              <a:gd name="connsiteX0" fmla="*/ 0 w 5022575"/>
              <a:gd name="connsiteY0" fmla="*/ 0 h 3806688"/>
              <a:gd name="connsiteX1" fmla="*/ 5022575 w 5022575"/>
              <a:gd name="connsiteY1" fmla="*/ 0 h 3806688"/>
              <a:gd name="connsiteX2" fmla="*/ 5022575 w 5022575"/>
              <a:gd name="connsiteY2" fmla="*/ 3806688 h 3806688"/>
              <a:gd name="connsiteX3" fmla="*/ 0 w 5022575"/>
              <a:gd name="connsiteY3" fmla="*/ 3806688 h 3806688"/>
            </a:gdLst>
            <a:ahLst/>
            <a:cxnLst>
              <a:cxn ang="0">
                <a:pos x="connsiteX0" y="connsiteY0"/>
              </a:cxn>
              <a:cxn ang="0">
                <a:pos x="connsiteX1" y="connsiteY1"/>
              </a:cxn>
              <a:cxn ang="0">
                <a:pos x="connsiteX2" y="connsiteY2"/>
              </a:cxn>
              <a:cxn ang="0">
                <a:pos x="connsiteX3" y="connsiteY3"/>
              </a:cxn>
            </a:cxnLst>
            <a:rect l="l" t="t" r="r" b="b"/>
            <a:pathLst>
              <a:path w="5022575" h="3806688">
                <a:moveTo>
                  <a:pt x="0" y="0"/>
                </a:moveTo>
                <a:lnTo>
                  <a:pt x="5022575" y="0"/>
                </a:lnTo>
                <a:lnTo>
                  <a:pt x="5022575" y="3806688"/>
                </a:lnTo>
                <a:lnTo>
                  <a:pt x="0" y="380668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5291186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0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AD163C2-508A-4C9F-9D5B-484929D2BD03}"/>
              </a:ext>
            </a:extLst>
          </p:cNvPr>
          <p:cNvSpPr>
            <a:spLocks noGrp="1"/>
          </p:cNvSpPr>
          <p:nvPr>
            <p:ph type="pic" sz="quarter" idx="158" hasCustomPrompt="1"/>
          </p:nvPr>
        </p:nvSpPr>
        <p:spPr>
          <a:xfrm>
            <a:off x="6100762" y="2536695"/>
            <a:ext cx="4498984" cy="3153712"/>
          </a:xfrm>
          <a:custGeom>
            <a:avLst/>
            <a:gdLst>
              <a:gd name="connsiteX0" fmla="*/ 0 w 4498984"/>
              <a:gd name="connsiteY0" fmla="*/ 0 h 3153712"/>
              <a:gd name="connsiteX1" fmla="*/ 4498984 w 4498984"/>
              <a:gd name="connsiteY1" fmla="*/ 0 h 3153712"/>
              <a:gd name="connsiteX2" fmla="*/ 4498984 w 4498984"/>
              <a:gd name="connsiteY2" fmla="*/ 3153712 h 3153712"/>
              <a:gd name="connsiteX3" fmla="*/ 0 w 4498984"/>
              <a:gd name="connsiteY3" fmla="*/ 3153712 h 3153712"/>
            </a:gdLst>
            <a:ahLst/>
            <a:cxnLst>
              <a:cxn ang="0">
                <a:pos x="connsiteX0" y="connsiteY0"/>
              </a:cxn>
              <a:cxn ang="0">
                <a:pos x="connsiteX1" y="connsiteY1"/>
              </a:cxn>
              <a:cxn ang="0">
                <a:pos x="connsiteX2" y="connsiteY2"/>
              </a:cxn>
              <a:cxn ang="0">
                <a:pos x="connsiteX3" y="connsiteY3"/>
              </a:cxn>
            </a:cxnLst>
            <a:rect l="l" t="t" r="r" b="b"/>
            <a:pathLst>
              <a:path w="4498984" h="3153712">
                <a:moveTo>
                  <a:pt x="0" y="0"/>
                </a:moveTo>
                <a:lnTo>
                  <a:pt x="4498984" y="0"/>
                </a:lnTo>
                <a:lnTo>
                  <a:pt x="4498984" y="3153712"/>
                </a:lnTo>
                <a:lnTo>
                  <a:pt x="0" y="31537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77072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08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38E8E55-A145-47D8-BF16-27DF45971E68}"/>
              </a:ext>
            </a:extLst>
          </p:cNvPr>
          <p:cNvSpPr>
            <a:spLocks noGrp="1"/>
          </p:cNvSpPr>
          <p:nvPr>
            <p:ph type="pic" sz="quarter" idx="160" hasCustomPrompt="1"/>
          </p:nvPr>
        </p:nvSpPr>
        <p:spPr>
          <a:xfrm>
            <a:off x="6492004" y="2638939"/>
            <a:ext cx="1276644" cy="1453887"/>
          </a:xfrm>
          <a:custGeom>
            <a:avLst/>
            <a:gdLst>
              <a:gd name="connsiteX0" fmla="*/ 638322 w 1276644"/>
              <a:gd name="connsiteY0" fmla="*/ 0 h 1453887"/>
              <a:gd name="connsiteX1" fmla="*/ 1276644 w 1276644"/>
              <a:gd name="connsiteY1" fmla="*/ 638322 h 1453887"/>
              <a:gd name="connsiteX2" fmla="*/ 766967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7"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F524A4E1-0BB6-4375-A4EC-5244B2594CB3}"/>
              </a:ext>
            </a:extLst>
          </p:cNvPr>
          <p:cNvSpPr>
            <a:spLocks noGrp="1"/>
          </p:cNvSpPr>
          <p:nvPr>
            <p:ph type="pic" sz="quarter" idx="159" hasCustomPrompt="1"/>
          </p:nvPr>
        </p:nvSpPr>
        <p:spPr>
          <a:xfrm>
            <a:off x="4420976" y="2638939"/>
            <a:ext cx="1276644" cy="1453887"/>
          </a:xfrm>
          <a:custGeom>
            <a:avLst/>
            <a:gdLst>
              <a:gd name="connsiteX0" fmla="*/ 638322 w 1276644"/>
              <a:gd name="connsiteY0" fmla="*/ 0 h 1453887"/>
              <a:gd name="connsiteX1" fmla="*/ 1276644 w 1276644"/>
              <a:gd name="connsiteY1" fmla="*/ 638322 h 1453887"/>
              <a:gd name="connsiteX2" fmla="*/ 766967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7"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BAD4BCC8-193F-4B8F-B24A-8FC1FFF68732}"/>
              </a:ext>
            </a:extLst>
          </p:cNvPr>
          <p:cNvSpPr>
            <a:spLocks noGrp="1"/>
          </p:cNvSpPr>
          <p:nvPr>
            <p:ph type="pic" sz="quarter" idx="158" hasCustomPrompt="1"/>
          </p:nvPr>
        </p:nvSpPr>
        <p:spPr>
          <a:xfrm>
            <a:off x="2347574" y="2638939"/>
            <a:ext cx="1276644" cy="1453887"/>
          </a:xfrm>
          <a:custGeom>
            <a:avLst/>
            <a:gdLst>
              <a:gd name="connsiteX0" fmla="*/ 638322 w 1276644"/>
              <a:gd name="connsiteY0" fmla="*/ 0 h 1453887"/>
              <a:gd name="connsiteX1" fmla="*/ 1276644 w 1276644"/>
              <a:gd name="connsiteY1" fmla="*/ 638322 h 1453887"/>
              <a:gd name="connsiteX2" fmla="*/ 766966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6"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8684CDDE-40DD-443E-8BB0-AFCECF6C2313}"/>
              </a:ext>
            </a:extLst>
          </p:cNvPr>
          <p:cNvSpPr>
            <a:spLocks noGrp="1"/>
          </p:cNvSpPr>
          <p:nvPr>
            <p:ph type="pic" sz="quarter" idx="161" hasCustomPrompt="1"/>
          </p:nvPr>
        </p:nvSpPr>
        <p:spPr>
          <a:xfrm>
            <a:off x="8567780" y="2638939"/>
            <a:ext cx="1276644" cy="1453887"/>
          </a:xfrm>
          <a:custGeom>
            <a:avLst/>
            <a:gdLst>
              <a:gd name="connsiteX0" fmla="*/ 638322 w 1276644"/>
              <a:gd name="connsiteY0" fmla="*/ 0 h 1453887"/>
              <a:gd name="connsiteX1" fmla="*/ 1276644 w 1276644"/>
              <a:gd name="connsiteY1" fmla="*/ 638322 h 1453887"/>
              <a:gd name="connsiteX2" fmla="*/ 766966 w 1276644"/>
              <a:gd name="connsiteY2" fmla="*/ 1263676 h 1453887"/>
              <a:gd name="connsiteX3" fmla="*/ 747506 w 1276644"/>
              <a:gd name="connsiteY3" fmla="*/ 1265637 h 1453887"/>
              <a:gd name="connsiteX4" fmla="*/ 638321 w 1276644"/>
              <a:gd name="connsiteY4" fmla="*/ 1453887 h 1453887"/>
              <a:gd name="connsiteX5" fmla="*/ 529135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6" y="1263676"/>
                </a:cubicBezTo>
                <a:lnTo>
                  <a:pt x="747506" y="1265637"/>
                </a:lnTo>
                <a:lnTo>
                  <a:pt x="638321" y="1453887"/>
                </a:lnTo>
                <a:lnTo>
                  <a:pt x="529135"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6941170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0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6B61E97-B933-4525-86BC-2F748603588B}"/>
              </a:ext>
            </a:extLst>
          </p:cNvPr>
          <p:cNvSpPr>
            <a:spLocks noGrp="1"/>
          </p:cNvSpPr>
          <p:nvPr>
            <p:ph type="pic" sz="quarter" idx="158" hasCustomPrompt="1"/>
          </p:nvPr>
        </p:nvSpPr>
        <p:spPr>
          <a:xfrm>
            <a:off x="0" y="2232933"/>
            <a:ext cx="8067974" cy="2481943"/>
          </a:xfrm>
          <a:custGeom>
            <a:avLst/>
            <a:gdLst>
              <a:gd name="connsiteX0" fmla="*/ 0 w 8067974"/>
              <a:gd name="connsiteY0" fmla="*/ 0 h 2481943"/>
              <a:gd name="connsiteX1" fmla="*/ 8067974 w 8067974"/>
              <a:gd name="connsiteY1" fmla="*/ 0 h 2481943"/>
              <a:gd name="connsiteX2" fmla="*/ 8067974 w 8067974"/>
              <a:gd name="connsiteY2" fmla="*/ 2481943 h 2481943"/>
              <a:gd name="connsiteX3" fmla="*/ 0 w 8067974"/>
              <a:gd name="connsiteY3" fmla="*/ 2481943 h 2481943"/>
            </a:gdLst>
            <a:ahLst/>
            <a:cxnLst>
              <a:cxn ang="0">
                <a:pos x="connsiteX0" y="connsiteY0"/>
              </a:cxn>
              <a:cxn ang="0">
                <a:pos x="connsiteX1" y="connsiteY1"/>
              </a:cxn>
              <a:cxn ang="0">
                <a:pos x="connsiteX2" y="connsiteY2"/>
              </a:cxn>
              <a:cxn ang="0">
                <a:pos x="connsiteX3" y="connsiteY3"/>
              </a:cxn>
            </a:cxnLst>
            <a:rect l="l" t="t" r="r" b="b"/>
            <a:pathLst>
              <a:path w="8067974" h="2481943">
                <a:moveTo>
                  <a:pt x="0" y="0"/>
                </a:moveTo>
                <a:lnTo>
                  <a:pt x="8067974" y="0"/>
                </a:lnTo>
                <a:lnTo>
                  <a:pt x="8067974" y="2481943"/>
                </a:lnTo>
                <a:lnTo>
                  <a:pt x="0" y="248194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1744787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10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3A76CA3-7EE4-49C6-97E0-219CE9B26CCA}"/>
              </a:ext>
            </a:extLst>
          </p:cNvPr>
          <p:cNvSpPr>
            <a:spLocks noGrp="1"/>
          </p:cNvSpPr>
          <p:nvPr>
            <p:ph type="pic" sz="quarter" idx="158" hasCustomPrompt="1"/>
          </p:nvPr>
        </p:nvSpPr>
        <p:spPr>
          <a:xfrm>
            <a:off x="1565049" y="2307615"/>
            <a:ext cx="4412343" cy="2322286"/>
          </a:xfrm>
          <a:custGeom>
            <a:avLst/>
            <a:gdLst>
              <a:gd name="connsiteX0" fmla="*/ 0 w 4412343"/>
              <a:gd name="connsiteY0" fmla="*/ 0 h 2322286"/>
              <a:gd name="connsiteX1" fmla="*/ 4412343 w 4412343"/>
              <a:gd name="connsiteY1" fmla="*/ 0 h 2322286"/>
              <a:gd name="connsiteX2" fmla="*/ 4412343 w 4412343"/>
              <a:gd name="connsiteY2" fmla="*/ 2322286 h 2322286"/>
              <a:gd name="connsiteX3" fmla="*/ 0 w 4412343"/>
              <a:gd name="connsiteY3" fmla="*/ 2322286 h 2322286"/>
            </a:gdLst>
            <a:ahLst/>
            <a:cxnLst>
              <a:cxn ang="0">
                <a:pos x="connsiteX0" y="connsiteY0"/>
              </a:cxn>
              <a:cxn ang="0">
                <a:pos x="connsiteX1" y="connsiteY1"/>
              </a:cxn>
              <a:cxn ang="0">
                <a:pos x="connsiteX2" y="connsiteY2"/>
              </a:cxn>
              <a:cxn ang="0">
                <a:pos x="connsiteX3" y="connsiteY3"/>
              </a:cxn>
            </a:cxnLst>
            <a:rect l="l" t="t" r="r" b="b"/>
            <a:pathLst>
              <a:path w="4412343" h="2322286">
                <a:moveTo>
                  <a:pt x="0" y="0"/>
                </a:moveTo>
                <a:lnTo>
                  <a:pt x="4412343" y="0"/>
                </a:lnTo>
                <a:lnTo>
                  <a:pt x="4412343" y="2322286"/>
                </a:lnTo>
                <a:lnTo>
                  <a:pt x="0" y="232228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49CE349A-3448-487A-B5CD-BC4C540260FC}"/>
              </a:ext>
            </a:extLst>
          </p:cNvPr>
          <p:cNvSpPr>
            <a:spLocks noGrp="1"/>
          </p:cNvSpPr>
          <p:nvPr>
            <p:ph type="pic" sz="quarter" idx="159" hasCustomPrompt="1"/>
          </p:nvPr>
        </p:nvSpPr>
        <p:spPr>
          <a:xfrm>
            <a:off x="6224134" y="2307615"/>
            <a:ext cx="4412343" cy="2322286"/>
          </a:xfrm>
          <a:custGeom>
            <a:avLst/>
            <a:gdLst>
              <a:gd name="connsiteX0" fmla="*/ 0 w 4412343"/>
              <a:gd name="connsiteY0" fmla="*/ 0 h 2322286"/>
              <a:gd name="connsiteX1" fmla="*/ 4412343 w 4412343"/>
              <a:gd name="connsiteY1" fmla="*/ 0 h 2322286"/>
              <a:gd name="connsiteX2" fmla="*/ 4412343 w 4412343"/>
              <a:gd name="connsiteY2" fmla="*/ 2322286 h 2322286"/>
              <a:gd name="connsiteX3" fmla="*/ 0 w 4412343"/>
              <a:gd name="connsiteY3" fmla="*/ 2322286 h 2322286"/>
            </a:gdLst>
            <a:ahLst/>
            <a:cxnLst>
              <a:cxn ang="0">
                <a:pos x="connsiteX0" y="connsiteY0"/>
              </a:cxn>
              <a:cxn ang="0">
                <a:pos x="connsiteX1" y="connsiteY1"/>
              </a:cxn>
              <a:cxn ang="0">
                <a:pos x="connsiteX2" y="connsiteY2"/>
              </a:cxn>
              <a:cxn ang="0">
                <a:pos x="connsiteX3" y="connsiteY3"/>
              </a:cxn>
            </a:cxnLst>
            <a:rect l="l" t="t" r="r" b="b"/>
            <a:pathLst>
              <a:path w="4412343" h="2322286">
                <a:moveTo>
                  <a:pt x="0" y="0"/>
                </a:moveTo>
                <a:lnTo>
                  <a:pt x="4412343" y="0"/>
                </a:lnTo>
                <a:lnTo>
                  <a:pt x="4412343" y="2322286"/>
                </a:lnTo>
                <a:lnTo>
                  <a:pt x="0" y="232228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86504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14355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1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0AEF668-98FB-4134-BBF7-EA1C40C201B4}"/>
              </a:ext>
            </a:extLst>
          </p:cNvPr>
          <p:cNvSpPr>
            <a:spLocks noGrp="1"/>
          </p:cNvSpPr>
          <p:nvPr>
            <p:ph type="pic" sz="quarter" idx="158" hasCustomPrompt="1"/>
          </p:nvPr>
        </p:nvSpPr>
        <p:spPr>
          <a:xfrm>
            <a:off x="1279330" y="1814514"/>
            <a:ext cx="1878249" cy="1683430"/>
          </a:xfrm>
          <a:custGeom>
            <a:avLst/>
            <a:gdLst>
              <a:gd name="connsiteX0" fmla="*/ 0 w 1878249"/>
              <a:gd name="connsiteY0" fmla="*/ 0 h 1683430"/>
              <a:gd name="connsiteX1" fmla="*/ 1878249 w 1878249"/>
              <a:gd name="connsiteY1" fmla="*/ 0 h 1683430"/>
              <a:gd name="connsiteX2" fmla="*/ 1878249 w 1878249"/>
              <a:gd name="connsiteY2" fmla="*/ 1683430 h 1683430"/>
              <a:gd name="connsiteX3" fmla="*/ 0 w 1878249"/>
              <a:gd name="connsiteY3" fmla="*/ 1683430 h 1683430"/>
            </a:gdLst>
            <a:ahLst/>
            <a:cxnLst>
              <a:cxn ang="0">
                <a:pos x="connsiteX0" y="connsiteY0"/>
              </a:cxn>
              <a:cxn ang="0">
                <a:pos x="connsiteX1" y="connsiteY1"/>
              </a:cxn>
              <a:cxn ang="0">
                <a:pos x="connsiteX2" y="connsiteY2"/>
              </a:cxn>
              <a:cxn ang="0">
                <a:pos x="connsiteX3" y="connsiteY3"/>
              </a:cxn>
            </a:cxnLst>
            <a:rect l="l" t="t" r="r" b="b"/>
            <a:pathLst>
              <a:path w="1878249" h="1683430">
                <a:moveTo>
                  <a:pt x="0" y="0"/>
                </a:moveTo>
                <a:lnTo>
                  <a:pt x="1878249" y="0"/>
                </a:lnTo>
                <a:lnTo>
                  <a:pt x="1878249" y="1683430"/>
                </a:lnTo>
                <a:lnTo>
                  <a:pt x="0" y="1683430"/>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EEA6CCEA-BDE0-4736-BD40-98AC601F937C}"/>
              </a:ext>
            </a:extLst>
          </p:cNvPr>
          <p:cNvSpPr>
            <a:spLocks noGrp="1"/>
          </p:cNvSpPr>
          <p:nvPr>
            <p:ph type="pic" sz="quarter" idx="161" hasCustomPrompt="1"/>
          </p:nvPr>
        </p:nvSpPr>
        <p:spPr>
          <a:xfrm>
            <a:off x="3339548" y="1814514"/>
            <a:ext cx="5512904" cy="3393591"/>
          </a:xfrm>
          <a:custGeom>
            <a:avLst/>
            <a:gdLst>
              <a:gd name="connsiteX0" fmla="*/ 0 w 5512904"/>
              <a:gd name="connsiteY0" fmla="*/ 0 h 3393591"/>
              <a:gd name="connsiteX1" fmla="*/ 5512904 w 5512904"/>
              <a:gd name="connsiteY1" fmla="*/ 0 h 3393591"/>
              <a:gd name="connsiteX2" fmla="*/ 5512904 w 5512904"/>
              <a:gd name="connsiteY2" fmla="*/ 3393591 h 3393591"/>
              <a:gd name="connsiteX3" fmla="*/ 0 w 5512904"/>
              <a:gd name="connsiteY3" fmla="*/ 3393591 h 3393591"/>
            </a:gdLst>
            <a:ahLst/>
            <a:cxnLst>
              <a:cxn ang="0">
                <a:pos x="connsiteX0" y="connsiteY0"/>
              </a:cxn>
              <a:cxn ang="0">
                <a:pos x="connsiteX1" y="connsiteY1"/>
              </a:cxn>
              <a:cxn ang="0">
                <a:pos x="connsiteX2" y="connsiteY2"/>
              </a:cxn>
              <a:cxn ang="0">
                <a:pos x="connsiteX3" y="connsiteY3"/>
              </a:cxn>
            </a:cxnLst>
            <a:rect l="l" t="t" r="r" b="b"/>
            <a:pathLst>
              <a:path w="5512904" h="3393591">
                <a:moveTo>
                  <a:pt x="0" y="0"/>
                </a:moveTo>
                <a:lnTo>
                  <a:pt x="5512904" y="0"/>
                </a:lnTo>
                <a:lnTo>
                  <a:pt x="5512904" y="3393591"/>
                </a:lnTo>
                <a:lnTo>
                  <a:pt x="0" y="3393591"/>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FA74861-AD09-4C7B-9AA3-3409F29A3DC3}"/>
              </a:ext>
            </a:extLst>
          </p:cNvPr>
          <p:cNvSpPr>
            <a:spLocks noGrp="1"/>
          </p:cNvSpPr>
          <p:nvPr>
            <p:ph type="pic" sz="quarter" idx="160" hasCustomPrompt="1"/>
          </p:nvPr>
        </p:nvSpPr>
        <p:spPr>
          <a:xfrm>
            <a:off x="1279328" y="3701145"/>
            <a:ext cx="1878249" cy="1506961"/>
          </a:xfrm>
          <a:custGeom>
            <a:avLst/>
            <a:gdLst>
              <a:gd name="connsiteX0" fmla="*/ 0 w 1878249"/>
              <a:gd name="connsiteY0" fmla="*/ 0 h 1506961"/>
              <a:gd name="connsiteX1" fmla="*/ 1878249 w 1878249"/>
              <a:gd name="connsiteY1" fmla="*/ 0 h 1506961"/>
              <a:gd name="connsiteX2" fmla="*/ 1878249 w 1878249"/>
              <a:gd name="connsiteY2" fmla="*/ 1506961 h 1506961"/>
              <a:gd name="connsiteX3" fmla="*/ 0 w 1878249"/>
              <a:gd name="connsiteY3" fmla="*/ 1506961 h 1506961"/>
            </a:gdLst>
            <a:ahLst/>
            <a:cxnLst>
              <a:cxn ang="0">
                <a:pos x="connsiteX0" y="connsiteY0"/>
              </a:cxn>
              <a:cxn ang="0">
                <a:pos x="connsiteX1" y="connsiteY1"/>
              </a:cxn>
              <a:cxn ang="0">
                <a:pos x="connsiteX2" y="connsiteY2"/>
              </a:cxn>
              <a:cxn ang="0">
                <a:pos x="connsiteX3" y="connsiteY3"/>
              </a:cxn>
            </a:cxnLst>
            <a:rect l="l" t="t" r="r" b="b"/>
            <a:pathLst>
              <a:path w="1878249" h="1506961">
                <a:moveTo>
                  <a:pt x="0" y="0"/>
                </a:moveTo>
                <a:lnTo>
                  <a:pt x="1878249" y="0"/>
                </a:lnTo>
                <a:lnTo>
                  <a:pt x="1878249" y="1506961"/>
                </a:lnTo>
                <a:lnTo>
                  <a:pt x="0" y="150696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60A033AC-E821-4A01-951C-447BD519C420}"/>
              </a:ext>
            </a:extLst>
          </p:cNvPr>
          <p:cNvSpPr>
            <a:spLocks noGrp="1"/>
          </p:cNvSpPr>
          <p:nvPr>
            <p:ph type="pic" sz="quarter" idx="159" hasCustomPrompt="1"/>
          </p:nvPr>
        </p:nvSpPr>
        <p:spPr>
          <a:xfrm>
            <a:off x="9034425" y="1814514"/>
            <a:ext cx="1878249" cy="1683430"/>
          </a:xfrm>
          <a:custGeom>
            <a:avLst/>
            <a:gdLst>
              <a:gd name="connsiteX0" fmla="*/ 0 w 1878249"/>
              <a:gd name="connsiteY0" fmla="*/ 0 h 1683430"/>
              <a:gd name="connsiteX1" fmla="*/ 1878249 w 1878249"/>
              <a:gd name="connsiteY1" fmla="*/ 0 h 1683430"/>
              <a:gd name="connsiteX2" fmla="*/ 1878249 w 1878249"/>
              <a:gd name="connsiteY2" fmla="*/ 1683430 h 1683430"/>
              <a:gd name="connsiteX3" fmla="*/ 0 w 1878249"/>
              <a:gd name="connsiteY3" fmla="*/ 1683430 h 1683430"/>
            </a:gdLst>
            <a:ahLst/>
            <a:cxnLst>
              <a:cxn ang="0">
                <a:pos x="connsiteX0" y="connsiteY0"/>
              </a:cxn>
              <a:cxn ang="0">
                <a:pos x="connsiteX1" y="connsiteY1"/>
              </a:cxn>
              <a:cxn ang="0">
                <a:pos x="connsiteX2" y="connsiteY2"/>
              </a:cxn>
              <a:cxn ang="0">
                <a:pos x="connsiteX3" y="connsiteY3"/>
              </a:cxn>
            </a:cxnLst>
            <a:rect l="l" t="t" r="r" b="b"/>
            <a:pathLst>
              <a:path w="1878249" h="1683430">
                <a:moveTo>
                  <a:pt x="0" y="0"/>
                </a:moveTo>
                <a:lnTo>
                  <a:pt x="1878249" y="0"/>
                </a:lnTo>
                <a:lnTo>
                  <a:pt x="1878249" y="1683430"/>
                </a:lnTo>
                <a:lnTo>
                  <a:pt x="0" y="1683430"/>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1AED8DE6-B55F-4DFE-A3E2-A5FB9101DF0F}"/>
              </a:ext>
            </a:extLst>
          </p:cNvPr>
          <p:cNvSpPr>
            <a:spLocks noGrp="1"/>
          </p:cNvSpPr>
          <p:nvPr>
            <p:ph type="pic" sz="quarter" idx="162" hasCustomPrompt="1"/>
          </p:nvPr>
        </p:nvSpPr>
        <p:spPr>
          <a:xfrm>
            <a:off x="9034426" y="3701145"/>
            <a:ext cx="1878249" cy="1506961"/>
          </a:xfrm>
          <a:custGeom>
            <a:avLst/>
            <a:gdLst>
              <a:gd name="connsiteX0" fmla="*/ 0 w 1878249"/>
              <a:gd name="connsiteY0" fmla="*/ 0 h 1506961"/>
              <a:gd name="connsiteX1" fmla="*/ 1878249 w 1878249"/>
              <a:gd name="connsiteY1" fmla="*/ 0 h 1506961"/>
              <a:gd name="connsiteX2" fmla="*/ 1878249 w 1878249"/>
              <a:gd name="connsiteY2" fmla="*/ 1506961 h 1506961"/>
              <a:gd name="connsiteX3" fmla="*/ 0 w 1878249"/>
              <a:gd name="connsiteY3" fmla="*/ 1506961 h 1506961"/>
            </a:gdLst>
            <a:ahLst/>
            <a:cxnLst>
              <a:cxn ang="0">
                <a:pos x="connsiteX0" y="connsiteY0"/>
              </a:cxn>
              <a:cxn ang="0">
                <a:pos x="connsiteX1" y="connsiteY1"/>
              </a:cxn>
              <a:cxn ang="0">
                <a:pos x="connsiteX2" y="connsiteY2"/>
              </a:cxn>
              <a:cxn ang="0">
                <a:pos x="connsiteX3" y="connsiteY3"/>
              </a:cxn>
            </a:cxnLst>
            <a:rect l="l" t="t" r="r" b="b"/>
            <a:pathLst>
              <a:path w="1878249" h="1506961">
                <a:moveTo>
                  <a:pt x="0" y="0"/>
                </a:moveTo>
                <a:lnTo>
                  <a:pt x="1878249" y="0"/>
                </a:lnTo>
                <a:lnTo>
                  <a:pt x="1878249" y="1506961"/>
                </a:lnTo>
                <a:lnTo>
                  <a:pt x="0" y="150696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6235058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12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BECB11B-56A9-4948-8DE5-C16BD0139E5C}"/>
              </a:ext>
            </a:extLst>
          </p:cNvPr>
          <p:cNvSpPr>
            <a:spLocks noGrp="1"/>
          </p:cNvSpPr>
          <p:nvPr>
            <p:ph type="pic" sz="quarter" idx="161" hasCustomPrompt="1"/>
          </p:nvPr>
        </p:nvSpPr>
        <p:spPr>
          <a:xfrm>
            <a:off x="4717505" y="2292727"/>
            <a:ext cx="6616428" cy="3560839"/>
          </a:xfrm>
          <a:custGeom>
            <a:avLst/>
            <a:gdLst>
              <a:gd name="connsiteX0" fmla="*/ 0 w 6616428"/>
              <a:gd name="connsiteY0" fmla="*/ 0 h 3560839"/>
              <a:gd name="connsiteX1" fmla="*/ 6616428 w 6616428"/>
              <a:gd name="connsiteY1" fmla="*/ 0 h 3560839"/>
              <a:gd name="connsiteX2" fmla="*/ 6616428 w 6616428"/>
              <a:gd name="connsiteY2" fmla="*/ 3560839 h 3560839"/>
              <a:gd name="connsiteX3" fmla="*/ 0 w 6616428"/>
              <a:gd name="connsiteY3" fmla="*/ 3560839 h 3560839"/>
            </a:gdLst>
            <a:ahLst/>
            <a:cxnLst>
              <a:cxn ang="0">
                <a:pos x="connsiteX0" y="connsiteY0"/>
              </a:cxn>
              <a:cxn ang="0">
                <a:pos x="connsiteX1" y="connsiteY1"/>
              </a:cxn>
              <a:cxn ang="0">
                <a:pos x="connsiteX2" y="connsiteY2"/>
              </a:cxn>
              <a:cxn ang="0">
                <a:pos x="connsiteX3" y="connsiteY3"/>
              </a:cxn>
            </a:cxnLst>
            <a:rect l="l" t="t" r="r" b="b"/>
            <a:pathLst>
              <a:path w="6616428" h="3560839">
                <a:moveTo>
                  <a:pt x="0" y="0"/>
                </a:moveTo>
                <a:lnTo>
                  <a:pt x="6616428" y="0"/>
                </a:lnTo>
                <a:lnTo>
                  <a:pt x="6616428" y="3560839"/>
                </a:lnTo>
                <a:lnTo>
                  <a:pt x="0" y="356083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984656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1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95A1C51-B1E4-4ADF-953F-098395EDDD12}"/>
              </a:ext>
            </a:extLst>
          </p:cNvPr>
          <p:cNvSpPr>
            <a:spLocks noGrp="1"/>
          </p:cNvSpPr>
          <p:nvPr>
            <p:ph type="pic" sz="quarter" idx="161" hasCustomPrompt="1"/>
          </p:nvPr>
        </p:nvSpPr>
        <p:spPr>
          <a:xfrm>
            <a:off x="838200" y="2033589"/>
            <a:ext cx="10466343" cy="3090862"/>
          </a:xfrm>
          <a:custGeom>
            <a:avLst/>
            <a:gdLst>
              <a:gd name="connsiteX0" fmla="*/ 0 w 10466343"/>
              <a:gd name="connsiteY0" fmla="*/ 0 h 3090862"/>
              <a:gd name="connsiteX1" fmla="*/ 10466343 w 10466343"/>
              <a:gd name="connsiteY1" fmla="*/ 0 h 3090862"/>
              <a:gd name="connsiteX2" fmla="*/ 10466343 w 10466343"/>
              <a:gd name="connsiteY2" fmla="*/ 3090862 h 3090862"/>
              <a:gd name="connsiteX3" fmla="*/ 0 w 10466343"/>
              <a:gd name="connsiteY3" fmla="*/ 3090862 h 3090862"/>
            </a:gdLst>
            <a:ahLst/>
            <a:cxnLst>
              <a:cxn ang="0">
                <a:pos x="connsiteX0" y="connsiteY0"/>
              </a:cxn>
              <a:cxn ang="0">
                <a:pos x="connsiteX1" y="connsiteY1"/>
              </a:cxn>
              <a:cxn ang="0">
                <a:pos x="connsiteX2" y="connsiteY2"/>
              </a:cxn>
              <a:cxn ang="0">
                <a:pos x="connsiteX3" y="connsiteY3"/>
              </a:cxn>
            </a:cxnLst>
            <a:rect l="l" t="t" r="r" b="b"/>
            <a:pathLst>
              <a:path w="10466343" h="3090862">
                <a:moveTo>
                  <a:pt x="0" y="0"/>
                </a:moveTo>
                <a:lnTo>
                  <a:pt x="10466343" y="0"/>
                </a:lnTo>
                <a:lnTo>
                  <a:pt x="10466343" y="3090862"/>
                </a:lnTo>
                <a:lnTo>
                  <a:pt x="0" y="309086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38825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0013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9918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6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EDE9870-CD06-4C0F-99F6-BF8DD98BB9F8}"/>
              </a:ext>
            </a:extLst>
          </p:cNvPr>
          <p:cNvSpPr>
            <a:spLocks noGrp="1"/>
          </p:cNvSpPr>
          <p:nvPr>
            <p:ph type="pic" sz="quarter" idx="143" hasCustomPrompt="1"/>
          </p:nvPr>
        </p:nvSpPr>
        <p:spPr>
          <a:xfrm>
            <a:off x="-2" y="434357"/>
            <a:ext cx="5334002" cy="6187443"/>
          </a:xfrm>
          <a:custGeom>
            <a:avLst/>
            <a:gdLst>
              <a:gd name="connsiteX0" fmla="*/ 0 w 5334002"/>
              <a:gd name="connsiteY0" fmla="*/ 0 h 6187443"/>
              <a:gd name="connsiteX1" fmla="*/ 5334002 w 5334002"/>
              <a:gd name="connsiteY1" fmla="*/ 3093722 h 6187443"/>
              <a:gd name="connsiteX2" fmla="*/ 0 w 5334002"/>
              <a:gd name="connsiteY2" fmla="*/ 6187443 h 6187443"/>
            </a:gdLst>
            <a:ahLst/>
            <a:cxnLst>
              <a:cxn ang="0">
                <a:pos x="connsiteX0" y="connsiteY0"/>
              </a:cxn>
              <a:cxn ang="0">
                <a:pos x="connsiteX1" y="connsiteY1"/>
              </a:cxn>
              <a:cxn ang="0">
                <a:pos x="connsiteX2" y="connsiteY2"/>
              </a:cxn>
            </a:cxnLst>
            <a:rect l="l" t="t" r="r" b="b"/>
            <a:pathLst>
              <a:path w="5334002" h="6187443">
                <a:moveTo>
                  <a:pt x="0" y="0"/>
                </a:moveTo>
                <a:lnTo>
                  <a:pt x="5334002" y="3093722"/>
                </a:lnTo>
                <a:lnTo>
                  <a:pt x="0" y="618744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923147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7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3D85231-3925-4034-9F28-9F913E2B1815}"/>
              </a:ext>
            </a:extLst>
          </p:cNvPr>
          <p:cNvSpPr>
            <a:spLocks noGrp="1"/>
          </p:cNvSpPr>
          <p:nvPr>
            <p:ph type="pic" sz="quarter" idx="146" hasCustomPrompt="1"/>
          </p:nvPr>
        </p:nvSpPr>
        <p:spPr>
          <a:xfrm>
            <a:off x="0" y="4092535"/>
            <a:ext cx="12192000" cy="2765467"/>
          </a:xfrm>
          <a:custGeom>
            <a:avLst/>
            <a:gdLst>
              <a:gd name="connsiteX0" fmla="*/ 0 w 12192000"/>
              <a:gd name="connsiteY0" fmla="*/ 0 h 2765467"/>
              <a:gd name="connsiteX1" fmla="*/ 12192000 w 12192000"/>
              <a:gd name="connsiteY1" fmla="*/ 0 h 2765467"/>
              <a:gd name="connsiteX2" fmla="*/ 12192000 w 12192000"/>
              <a:gd name="connsiteY2" fmla="*/ 2765467 h 2765467"/>
              <a:gd name="connsiteX3" fmla="*/ 0 w 12192000"/>
              <a:gd name="connsiteY3" fmla="*/ 2765467 h 2765467"/>
            </a:gdLst>
            <a:ahLst/>
            <a:cxnLst>
              <a:cxn ang="0">
                <a:pos x="connsiteX0" y="connsiteY0"/>
              </a:cxn>
              <a:cxn ang="0">
                <a:pos x="connsiteX1" y="connsiteY1"/>
              </a:cxn>
              <a:cxn ang="0">
                <a:pos x="connsiteX2" y="connsiteY2"/>
              </a:cxn>
              <a:cxn ang="0">
                <a:pos x="connsiteX3" y="connsiteY3"/>
              </a:cxn>
            </a:cxnLst>
            <a:rect l="l" t="t" r="r" b="b"/>
            <a:pathLst>
              <a:path w="12192000" h="2765467">
                <a:moveTo>
                  <a:pt x="0" y="0"/>
                </a:moveTo>
                <a:lnTo>
                  <a:pt x="12192000" y="0"/>
                </a:lnTo>
                <a:lnTo>
                  <a:pt x="12192000" y="2765467"/>
                </a:lnTo>
                <a:lnTo>
                  <a:pt x="0" y="27654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25964502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65142-15A6-4FC3-B4B8-C54F379B242E}"/>
              </a:ext>
            </a:extLst>
          </p:cNvPr>
          <p:cNvSpPr/>
          <p:nvPr userDrawn="1"/>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8"/>
          <p:cNvSpPr>
            <a:spLocks noGrp="1"/>
          </p:cNvSpPr>
          <p:nvPr>
            <p:ph type="sldNum" sz="quarter" idx="4"/>
          </p:nvPr>
        </p:nvSpPr>
        <p:spPr>
          <a:xfrm>
            <a:off x="11304542" y="481237"/>
            <a:ext cx="438150" cy="311150"/>
          </a:xfrm>
          <a:prstGeom prst="rect">
            <a:avLst/>
          </a:prstGeom>
        </p:spPr>
        <p:txBody>
          <a:bodyPr vert="horz" lIns="91440" tIns="45720" rIns="91440" bIns="45720" rtlCol="0" anchor="ctr"/>
          <a:lstStyle>
            <a:lvl1pPr algn="ctr">
              <a:defRPr sz="120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fld id="{0FDCCA45-55DD-4B3F-8C12-CFB164C9A4F5}" type="slidenum">
              <a:rPr lang="en-US" smtClean="0"/>
              <a:pPr/>
              <a:t>‹#›</a:t>
            </a:fld>
            <a:endParaRPr lang="en-US" dirty="0"/>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4160" r:id="rId2"/>
    <p:sldLayoutId id="2147483656" r:id="rId3"/>
    <p:sldLayoutId id="2147483653" r:id="rId4"/>
    <p:sldLayoutId id="2147483650" r:id="rId5"/>
    <p:sldLayoutId id="2147483713" r:id="rId6"/>
    <p:sldLayoutId id="2147483723" r:id="rId7"/>
    <p:sldLayoutId id="2147484117" r:id="rId8"/>
    <p:sldLayoutId id="2147484127" r:id="rId9"/>
    <p:sldLayoutId id="2147484128" r:id="rId10"/>
    <p:sldLayoutId id="2147484129" r:id="rId11"/>
    <p:sldLayoutId id="2147484130" r:id="rId12"/>
    <p:sldLayoutId id="2147484131" r:id="rId13"/>
    <p:sldLayoutId id="2147484132" r:id="rId14"/>
    <p:sldLayoutId id="2147484133" r:id="rId15"/>
    <p:sldLayoutId id="2147484134" r:id="rId16"/>
    <p:sldLayoutId id="2147484135" r:id="rId17"/>
    <p:sldLayoutId id="2147484136" r:id="rId18"/>
    <p:sldLayoutId id="2147484137" r:id="rId19"/>
    <p:sldLayoutId id="2147484138" r:id="rId20"/>
    <p:sldLayoutId id="2147484139" r:id="rId21"/>
    <p:sldLayoutId id="2147484140" r:id="rId22"/>
    <p:sldLayoutId id="2147484141" r:id="rId23"/>
    <p:sldLayoutId id="2147484142" r:id="rId24"/>
    <p:sldLayoutId id="2147484143" r:id="rId25"/>
    <p:sldLayoutId id="2147484144" r:id="rId26"/>
    <p:sldLayoutId id="2147484145" r:id="rId27"/>
    <p:sldLayoutId id="2147484146" r:id="rId28"/>
    <p:sldLayoutId id="2147484147" r:id="rId29"/>
    <p:sldLayoutId id="2147484148" r:id="rId30"/>
    <p:sldLayoutId id="2147484149" r:id="rId31"/>
    <p:sldLayoutId id="2147484150" r:id="rId32"/>
    <p:sldLayoutId id="2147484151" r:id="rId33"/>
    <p:sldLayoutId id="2147484152" r:id="rId34"/>
    <p:sldLayoutId id="2147484153" r:id="rId35"/>
    <p:sldLayoutId id="2147484154" r:id="rId36"/>
    <p:sldLayoutId id="2147484155" r:id="rId37"/>
    <p:sldLayoutId id="2147484156" r:id="rId38"/>
    <p:sldLayoutId id="2147484157" r:id="rId39"/>
    <p:sldLayoutId id="2147484159" r:id="rId40"/>
    <p:sldLayoutId id="2147484161" r:id="rId41"/>
    <p:sldLayoutId id="2147484162" r:id="rId42"/>
    <p:sldLayoutId id="2147484163" r:id="rId43"/>
    <p:sldLayoutId id="2147484164" r:id="rId44"/>
    <p:sldLayoutId id="2147484165" r:id="rId45"/>
    <p:sldLayoutId id="2147484166" r:id="rId46"/>
    <p:sldLayoutId id="2147484167" r:id="rId47"/>
    <p:sldLayoutId id="2147484168" r:id="rId48"/>
    <p:sldLayoutId id="2147484169" r:id="rId49"/>
    <p:sldLayoutId id="2147484170" r:id="rId50"/>
    <p:sldLayoutId id="2147484171" r:id="rId51"/>
    <p:sldLayoutId id="2147484172" r:id="rId52"/>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4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chart" Target="../charts/chart5.xml"/><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49.xm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50.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0.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a:prstGeom prst="rect">
            <a:avLst/>
          </a:prstGeom>
        </p:spPr>
        <p:txBody>
          <a:bodyPr/>
          <a:lstStyle/>
          <a:p>
            <a:r>
              <a:rPr lang="en-US" dirty="0"/>
              <a:t>01</a:t>
            </a:r>
          </a:p>
        </p:txBody>
      </p:sp>
      <p:grpSp>
        <p:nvGrpSpPr>
          <p:cNvPr id="7" name="Group 6">
            <a:extLst>
              <a:ext uri="{FF2B5EF4-FFF2-40B4-BE49-F238E27FC236}">
                <a16:creationId xmlns:a16="http://schemas.microsoft.com/office/drawing/2014/main" id="{917910D5-D7DC-4671-81E4-FCF25D2D93E2}"/>
              </a:ext>
            </a:extLst>
          </p:cNvPr>
          <p:cNvGrpSpPr/>
          <p:nvPr/>
        </p:nvGrpSpPr>
        <p:grpSpPr>
          <a:xfrm>
            <a:off x="0" y="0"/>
            <a:ext cx="12196763" cy="6858001"/>
            <a:chOff x="0" y="0"/>
            <a:chExt cx="12196763" cy="6858001"/>
          </a:xfrm>
        </p:grpSpPr>
        <p:sp>
          <p:nvSpPr>
            <p:cNvPr id="8" name="Freeform: Shape 7">
              <a:extLst>
                <a:ext uri="{FF2B5EF4-FFF2-40B4-BE49-F238E27FC236}">
                  <a16:creationId xmlns:a16="http://schemas.microsoft.com/office/drawing/2014/main" id="{066EF629-8CDA-47E0-8361-748068011FF4}"/>
                </a:ext>
              </a:extLst>
            </p:cNvPr>
            <p:cNvSpPr/>
            <p:nvPr/>
          </p:nvSpPr>
          <p:spPr>
            <a:xfrm>
              <a:off x="0" y="0"/>
              <a:ext cx="3099602" cy="2707970"/>
            </a:xfrm>
            <a:custGeom>
              <a:avLst/>
              <a:gdLst>
                <a:gd name="connsiteX0" fmla="*/ 0 w 3094840"/>
                <a:gd name="connsiteY0" fmla="*/ 0 h 2707970"/>
                <a:gd name="connsiteX1" fmla="*/ 1941043 w 3094840"/>
                <a:gd name="connsiteY1" fmla="*/ 0 h 2707970"/>
                <a:gd name="connsiteX2" fmla="*/ 3094840 w 3094840"/>
                <a:gd name="connsiteY2" fmla="*/ 412847 h 2707970"/>
                <a:gd name="connsiteX3" fmla="*/ 504128 w 3094840"/>
                <a:gd name="connsiteY3" fmla="*/ 2707970 h 2707970"/>
                <a:gd name="connsiteX4" fmla="*/ 0 w 3094840"/>
                <a:gd name="connsiteY4" fmla="*/ 2527585 h 2707970"/>
                <a:gd name="connsiteX5" fmla="*/ 0 w 3094840"/>
                <a:gd name="connsiteY5" fmla="*/ 0 h 270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4840" h="2707970">
                  <a:moveTo>
                    <a:pt x="0" y="0"/>
                  </a:moveTo>
                  <a:lnTo>
                    <a:pt x="1941043" y="0"/>
                  </a:lnTo>
                  <a:lnTo>
                    <a:pt x="3094840" y="412847"/>
                  </a:lnTo>
                  <a:lnTo>
                    <a:pt x="504128" y="2707970"/>
                  </a:lnTo>
                  <a:lnTo>
                    <a:pt x="0" y="2527585"/>
                  </a:lnTo>
                  <a:lnTo>
                    <a:pt x="0"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Freeform: Shape 8">
              <a:extLst>
                <a:ext uri="{FF2B5EF4-FFF2-40B4-BE49-F238E27FC236}">
                  <a16:creationId xmlns:a16="http://schemas.microsoft.com/office/drawing/2014/main" id="{509A337C-98A0-4FF3-9A1B-D1337A9BCADD}"/>
                </a:ext>
              </a:extLst>
            </p:cNvPr>
            <p:cNvSpPr/>
            <p:nvPr/>
          </p:nvSpPr>
          <p:spPr>
            <a:xfrm>
              <a:off x="3374460" y="0"/>
              <a:ext cx="6880058" cy="1998382"/>
            </a:xfrm>
            <a:custGeom>
              <a:avLst/>
              <a:gdLst>
                <a:gd name="connsiteX0" fmla="*/ 401776 w 6880058"/>
                <a:gd name="connsiteY0" fmla="*/ 0 h 1998382"/>
                <a:gd name="connsiteX1" fmla="*/ 6880058 w 6880058"/>
                <a:gd name="connsiteY1" fmla="*/ 0 h 1998382"/>
                <a:gd name="connsiteX2" fmla="*/ 4626270 w 6880058"/>
                <a:gd name="connsiteY2" fmla="*/ 1998382 h 1998382"/>
                <a:gd name="connsiteX3" fmla="*/ 0 w 6880058"/>
                <a:gd name="connsiteY3" fmla="*/ 355579 h 1998382"/>
                <a:gd name="connsiteX4" fmla="*/ 401776 w 6880058"/>
                <a:gd name="connsiteY4" fmla="*/ 0 h 1998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058" h="1998382">
                  <a:moveTo>
                    <a:pt x="401776" y="0"/>
                  </a:moveTo>
                  <a:lnTo>
                    <a:pt x="6880058" y="0"/>
                  </a:lnTo>
                  <a:lnTo>
                    <a:pt x="4626270" y="1998382"/>
                  </a:lnTo>
                  <a:lnTo>
                    <a:pt x="0" y="355579"/>
                  </a:lnTo>
                  <a:lnTo>
                    <a:pt x="401776"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Freeform: Shape 9">
              <a:extLst>
                <a:ext uri="{FF2B5EF4-FFF2-40B4-BE49-F238E27FC236}">
                  <a16:creationId xmlns:a16="http://schemas.microsoft.com/office/drawing/2014/main" id="{AB61C12C-C010-41CA-ABF7-823D95FD7652}"/>
                </a:ext>
              </a:extLst>
            </p:cNvPr>
            <p:cNvSpPr/>
            <p:nvPr/>
          </p:nvSpPr>
          <p:spPr>
            <a:xfrm>
              <a:off x="8139526" y="1"/>
              <a:ext cx="4057237" cy="3513641"/>
            </a:xfrm>
            <a:custGeom>
              <a:avLst/>
              <a:gdLst>
                <a:gd name="connsiteX0" fmla="*/ 2342216 w 4057237"/>
                <a:gd name="connsiteY0" fmla="*/ 0 h 3513641"/>
                <a:gd name="connsiteX1" fmla="*/ 3233135 w 4057237"/>
                <a:gd name="connsiteY1" fmla="*/ 0 h 3513641"/>
                <a:gd name="connsiteX2" fmla="*/ 4057237 w 4057237"/>
                <a:gd name="connsiteY2" fmla="*/ 293449 h 3513641"/>
                <a:gd name="connsiteX3" fmla="*/ 4057237 w 4057237"/>
                <a:gd name="connsiteY3" fmla="*/ 3513641 h 3513641"/>
                <a:gd name="connsiteX4" fmla="*/ 0 w 4057237"/>
                <a:gd name="connsiteY4" fmla="*/ 2072903 h 3513641"/>
                <a:gd name="connsiteX5" fmla="*/ 2342216 w 4057237"/>
                <a:gd name="connsiteY5" fmla="*/ 0 h 351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7237" h="3513641">
                  <a:moveTo>
                    <a:pt x="2342216" y="0"/>
                  </a:moveTo>
                  <a:lnTo>
                    <a:pt x="3233135" y="0"/>
                  </a:lnTo>
                  <a:lnTo>
                    <a:pt x="4057237" y="293449"/>
                  </a:lnTo>
                  <a:lnTo>
                    <a:pt x="4057237" y="3513641"/>
                  </a:lnTo>
                  <a:lnTo>
                    <a:pt x="0" y="2072903"/>
                  </a:lnTo>
                  <a:lnTo>
                    <a:pt x="2342216"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Freeform: Shape 10">
              <a:extLst>
                <a:ext uri="{FF2B5EF4-FFF2-40B4-BE49-F238E27FC236}">
                  <a16:creationId xmlns:a16="http://schemas.microsoft.com/office/drawing/2014/main" id="{2EF284C4-CDFD-4C19-A38E-9BA60D5972B3}"/>
                </a:ext>
              </a:extLst>
            </p:cNvPr>
            <p:cNvSpPr/>
            <p:nvPr/>
          </p:nvSpPr>
          <p:spPr>
            <a:xfrm>
              <a:off x="686823" y="472877"/>
              <a:ext cx="7216981" cy="3941928"/>
            </a:xfrm>
            <a:custGeom>
              <a:avLst/>
              <a:gdLst>
                <a:gd name="connsiteX0" fmla="*/ 2597829 w 7216981"/>
                <a:gd name="connsiteY0" fmla="*/ 0 h 3941928"/>
                <a:gd name="connsiteX1" fmla="*/ 7216981 w 7216981"/>
                <a:gd name="connsiteY1" fmla="*/ 1644805 h 3941928"/>
                <a:gd name="connsiteX2" fmla="*/ 4626270 w 7216981"/>
                <a:gd name="connsiteY2" fmla="*/ 3941928 h 3941928"/>
                <a:gd name="connsiteX3" fmla="*/ 0 w 7216981"/>
                <a:gd name="connsiteY3" fmla="*/ 2299125 h 3941928"/>
                <a:gd name="connsiteX4" fmla="*/ 2597829 w 7216981"/>
                <a:gd name="connsiteY4" fmla="*/ 0 h 394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981" h="3941928">
                  <a:moveTo>
                    <a:pt x="2597829" y="0"/>
                  </a:moveTo>
                  <a:lnTo>
                    <a:pt x="7216981" y="1644805"/>
                  </a:lnTo>
                  <a:lnTo>
                    <a:pt x="4626270" y="3941928"/>
                  </a:lnTo>
                  <a:lnTo>
                    <a:pt x="0" y="2299125"/>
                  </a:lnTo>
                  <a:lnTo>
                    <a:pt x="2597829"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Freeform: Shape 11">
              <a:extLst>
                <a:ext uri="{FF2B5EF4-FFF2-40B4-BE49-F238E27FC236}">
                  <a16:creationId xmlns:a16="http://schemas.microsoft.com/office/drawing/2014/main" id="{411F905C-2622-4FA5-8217-05B2D9F1325A}"/>
                </a:ext>
              </a:extLst>
            </p:cNvPr>
            <p:cNvSpPr/>
            <p:nvPr/>
          </p:nvSpPr>
          <p:spPr>
            <a:xfrm>
              <a:off x="5487468" y="2183714"/>
              <a:ext cx="6704532" cy="3939928"/>
            </a:xfrm>
            <a:custGeom>
              <a:avLst/>
              <a:gdLst>
                <a:gd name="connsiteX0" fmla="*/ 2594270 w 6704532"/>
                <a:gd name="connsiteY0" fmla="*/ 0 h 3939928"/>
                <a:gd name="connsiteX1" fmla="*/ 6704532 w 6704532"/>
                <a:gd name="connsiteY1" fmla="*/ 1456713 h 3939928"/>
                <a:gd name="connsiteX2" fmla="*/ 6704532 w 6704532"/>
                <a:gd name="connsiteY2" fmla="*/ 2097026 h 3939928"/>
                <a:gd name="connsiteX3" fmla="*/ 4629828 w 6704532"/>
                <a:gd name="connsiteY3" fmla="*/ 3939928 h 3939928"/>
                <a:gd name="connsiteX4" fmla="*/ 0 w 6704532"/>
                <a:gd name="connsiteY4" fmla="*/ 2295123 h 3939928"/>
                <a:gd name="connsiteX5" fmla="*/ 2594270 w 6704532"/>
                <a:gd name="connsiteY5" fmla="*/ 0 h 393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4532" h="3939928">
                  <a:moveTo>
                    <a:pt x="2594270" y="0"/>
                  </a:moveTo>
                  <a:lnTo>
                    <a:pt x="6704532" y="1456713"/>
                  </a:lnTo>
                  <a:lnTo>
                    <a:pt x="6704532" y="2097026"/>
                  </a:lnTo>
                  <a:lnTo>
                    <a:pt x="4629828" y="3939928"/>
                  </a:lnTo>
                  <a:lnTo>
                    <a:pt x="0" y="2295123"/>
                  </a:lnTo>
                  <a:lnTo>
                    <a:pt x="2594270" y="0"/>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3" name="Freeform: Shape 12">
              <a:extLst>
                <a:ext uri="{FF2B5EF4-FFF2-40B4-BE49-F238E27FC236}">
                  <a16:creationId xmlns:a16="http://schemas.microsoft.com/office/drawing/2014/main" id="{A06F2B87-3754-48F3-A67C-EE9D12739B1B}"/>
                </a:ext>
              </a:extLst>
            </p:cNvPr>
            <p:cNvSpPr/>
            <p:nvPr/>
          </p:nvSpPr>
          <p:spPr>
            <a:xfrm>
              <a:off x="4762" y="2937438"/>
              <a:ext cx="5266034" cy="3920563"/>
            </a:xfrm>
            <a:custGeom>
              <a:avLst/>
              <a:gdLst>
                <a:gd name="connsiteX0" fmla="*/ 646882 w 5266034"/>
                <a:gd name="connsiteY0" fmla="*/ 0 h 3920563"/>
                <a:gd name="connsiteX1" fmla="*/ 5266034 w 5266034"/>
                <a:gd name="connsiteY1" fmla="*/ 1644805 h 3920563"/>
                <a:gd name="connsiteX2" fmla="*/ 2699419 w 5266034"/>
                <a:gd name="connsiteY2" fmla="*/ 3920563 h 3920563"/>
                <a:gd name="connsiteX3" fmla="*/ 2615158 w 5266034"/>
                <a:gd name="connsiteY3" fmla="*/ 3920563 h 3920563"/>
                <a:gd name="connsiteX4" fmla="*/ 0 w 5266034"/>
                <a:gd name="connsiteY4" fmla="*/ 2991913 h 3920563"/>
                <a:gd name="connsiteX5" fmla="*/ 0 w 5266034"/>
                <a:gd name="connsiteY5" fmla="*/ 572502 h 3920563"/>
                <a:gd name="connsiteX6" fmla="*/ 646882 w 5266034"/>
                <a:gd name="connsiteY6" fmla="*/ 0 h 392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034" h="3920563">
                  <a:moveTo>
                    <a:pt x="646882" y="0"/>
                  </a:moveTo>
                  <a:lnTo>
                    <a:pt x="5266034" y="1644805"/>
                  </a:lnTo>
                  <a:lnTo>
                    <a:pt x="2699419" y="3920563"/>
                  </a:lnTo>
                  <a:lnTo>
                    <a:pt x="2615158" y="3920563"/>
                  </a:lnTo>
                  <a:lnTo>
                    <a:pt x="0" y="2991913"/>
                  </a:lnTo>
                  <a:lnTo>
                    <a:pt x="0" y="572502"/>
                  </a:lnTo>
                  <a:lnTo>
                    <a:pt x="646882" y="0"/>
                  </a:lnTo>
                  <a:close/>
                </a:path>
              </a:pathLst>
            </a:custGeom>
            <a:solidFill>
              <a:schemeClr val="tx2">
                <a:lumMod val="5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Freeform: Shape 13">
              <a:extLst>
                <a:ext uri="{FF2B5EF4-FFF2-40B4-BE49-F238E27FC236}">
                  <a16:creationId xmlns:a16="http://schemas.microsoft.com/office/drawing/2014/main" id="{D3AB69F6-F968-4693-BEE7-94E9F943DFD9}"/>
                </a:ext>
              </a:extLst>
            </p:cNvPr>
            <p:cNvSpPr/>
            <p:nvPr/>
          </p:nvSpPr>
          <p:spPr>
            <a:xfrm>
              <a:off x="10291672" y="4500848"/>
              <a:ext cx="1900329" cy="2357153"/>
            </a:xfrm>
            <a:custGeom>
              <a:avLst/>
              <a:gdLst>
                <a:gd name="connsiteX0" fmla="*/ 1900329 w 1900329"/>
                <a:gd name="connsiteY0" fmla="*/ 0 h 2357153"/>
                <a:gd name="connsiteX1" fmla="*/ 1900329 w 1900329"/>
                <a:gd name="connsiteY1" fmla="*/ 2357153 h 2357153"/>
                <a:gd name="connsiteX2" fmla="*/ 0 w 1900329"/>
                <a:gd name="connsiteY2" fmla="*/ 1682823 h 2357153"/>
                <a:gd name="connsiteX3" fmla="*/ 1900329 w 1900329"/>
                <a:gd name="connsiteY3" fmla="*/ 0 h 2357153"/>
              </a:gdLst>
              <a:ahLst/>
              <a:cxnLst>
                <a:cxn ang="0">
                  <a:pos x="connsiteX0" y="connsiteY0"/>
                </a:cxn>
                <a:cxn ang="0">
                  <a:pos x="connsiteX1" y="connsiteY1"/>
                </a:cxn>
                <a:cxn ang="0">
                  <a:pos x="connsiteX2" y="connsiteY2"/>
                </a:cxn>
                <a:cxn ang="0">
                  <a:pos x="connsiteX3" y="connsiteY3"/>
                </a:cxn>
              </a:cxnLst>
              <a:rect l="l" t="t" r="r" b="b"/>
              <a:pathLst>
                <a:path w="1900329" h="2357153">
                  <a:moveTo>
                    <a:pt x="1900329" y="0"/>
                  </a:moveTo>
                  <a:lnTo>
                    <a:pt x="1900329" y="2357153"/>
                  </a:lnTo>
                  <a:lnTo>
                    <a:pt x="0" y="1682823"/>
                  </a:lnTo>
                  <a:lnTo>
                    <a:pt x="1900329"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5" name="Freeform: Shape 14">
              <a:extLst>
                <a:ext uri="{FF2B5EF4-FFF2-40B4-BE49-F238E27FC236}">
                  <a16:creationId xmlns:a16="http://schemas.microsoft.com/office/drawing/2014/main" id="{2B202174-36C8-4A06-8575-D081A64938F2}"/>
                </a:ext>
              </a:extLst>
            </p:cNvPr>
            <p:cNvSpPr/>
            <p:nvPr/>
          </p:nvSpPr>
          <p:spPr>
            <a:xfrm>
              <a:off x="2867116" y="4570074"/>
              <a:ext cx="7204327" cy="2287926"/>
            </a:xfrm>
            <a:custGeom>
              <a:avLst/>
              <a:gdLst>
                <a:gd name="connsiteX0" fmla="*/ 2585175 w 7204327"/>
                <a:gd name="connsiteY0" fmla="*/ 0 h 2287926"/>
                <a:gd name="connsiteX1" fmla="*/ 7204327 w 7204327"/>
                <a:gd name="connsiteY1" fmla="*/ 1644805 h 2287926"/>
                <a:gd name="connsiteX2" fmla="*/ 6479011 w 7204327"/>
                <a:gd name="connsiteY2" fmla="*/ 2287926 h 2287926"/>
                <a:gd name="connsiteX3" fmla="*/ 0 w 7204327"/>
                <a:gd name="connsiteY3" fmla="*/ 2287926 h 2287926"/>
                <a:gd name="connsiteX4" fmla="*/ 2585175 w 7204327"/>
                <a:gd name="connsiteY4" fmla="*/ 0 h 228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4327" h="2287926">
                  <a:moveTo>
                    <a:pt x="2585175" y="0"/>
                  </a:moveTo>
                  <a:lnTo>
                    <a:pt x="7204327" y="1644805"/>
                  </a:lnTo>
                  <a:lnTo>
                    <a:pt x="6479011" y="2287926"/>
                  </a:lnTo>
                  <a:lnTo>
                    <a:pt x="0" y="2287926"/>
                  </a:lnTo>
                  <a:lnTo>
                    <a:pt x="2585175" y="0"/>
                  </a:lnTo>
                  <a:close/>
                </a:path>
              </a:pathLst>
            </a:custGeom>
            <a:solidFill>
              <a:schemeClr val="tx2">
                <a:lumMod val="60000"/>
                <a:lumOff val="4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Freeform: Shape 16">
              <a:extLst>
                <a:ext uri="{FF2B5EF4-FFF2-40B4-BE49-F238E27FC236}">
                  <a16:creationId xmlns:a16="http://schemas.microsoft.com/office/drawing/2014/main" id="{AE311498-5A47-4B97-BC5F-3624D6C2AB33}"/>
                </a:ext>
              </a:extLst>
            </p:cNvPr>
            <p:cNvSpPr/>
            <p:nvPr/>
          </p:nvSpPr>
          <p:spPr>
            <a:xfrm>
              <a:off x="4762" y="5929350"/>
              <a:ext cx="2615158" cy="928650"/>
            </a:xfrm>
            <a:custGeom>
              <a:avLst/>
              <a:gdLst>
                <a:gd name="connsiteX0" fmla="*/ 0 w 2615158"/>
                <a:gd name="connsiteY0" fmla="*/ 0 h 928650"/>
                <a:gd name="connsiteX1" fmla="*/ 2615158 w 2615158"/>
                <a:gd name="connsiteY1" fmla="*/ 928650 h 928650"/>
                <a:gd name="connsiteX2" fmla="*/ 0 w 2615158"/>
                <a:gd name="connsiteY2" fmla="*/ 928650 h 928650"/>
                <a:gd name="connsiteX3" fmla="*/ 0 w 2615158"/>
                <a:gd name="connsiteY3" fmla="*/ 0 h 928650"/>
              </a:gdLst>
              <a:ahLst/>
              <a:cxnLst>
                <a:cxn ang="0">
                  <a:pos x="connsiteX0" y="connsiteY0"/>
                </a:cxn>
                <a:cxn ang="0">
                  <a:pos x="connsiteX1" y="connsiteY1"/>
                </a:cxn>
                <a:cxn ang="0">
                  <a:pos x="connsiteX2" y="connsiteY2"/>
                </a:cxn>
                <a:cxn ang="0">
                  <a:pos x="connsiteX3" y="connsiteY3"/>
                </a:cxn>
              </a:cxnLst>
              <a:rect l="l" t="t" r="r" b="b"/>
              <a:pathLst>
                <a:path w="2615158" h="928650">
                  <a:moveTo>
                    <a:pt x="0" y="0"/>
                  </a:moveTo>
                  <a:lnTo>
                    <a:pt x="2615158" y="928650"/>
                  </a:lnTo>
                  <a:lnTo>
                    <a:pt x="0" y="928650"/>
                  </a:lnTo>
                  <a:lnTo>
                    <a:pt x="0"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8" name="Freeform: Shape 17">
              <a:extLst>
                <a:ext uri="{FF2B5EF4-FFF2-40B4-BE49-F238E27FC236}">
                  <a16:creationId xmlns:a16="http://schemas.microsoft.com/office/drawing/2014/main" id="{373C5CBC-C6F9-4049-A6DC-3DE170FFDC37}"/>
                </a:ext>
              </a:extLst>
            </p:cNvPr>
            <p:cNvSpPr/>
            <p:nvPr/>
          </p:nvSpPr>
          <p:spPr>
            <a:xfrm>
              <a:off x="11372660" y="1"/>
              <a:ext cx="824102" cy="293449"/>
            </a:xfrm>
            <a:custGeom>
              <a:avLst/>
              <a:gdLst>
                <a:gd name="connsiteX0" fmla="*/ 0 w 824102"/>
                <a:gd name="connsiteY0" fmla="*/ 0 h 293449"/>
                <a:gd name="connsiteX1" fmla="*/ 824102 w 824102"/>
                <a:gd name="connsiteY1" fmla="*/ 0 h 293449"/>
                <a:gd name="connsiteX2" fmla="*/ 824102 w 824102"/>
                <a:gd name="connsiteY2" fmla="*/ 293449 h 293449"/>
                <a:gd name="connsiteX3" fmla="*/ 0 w 824102"/>
                <a:gd name="connsiteY3" fmla="*/ 0 h 293449"/>
              </a:gdLst>
              <a:ahLst/>
              <a:cxnLst>
                <a:cxn ang="0">
                  <a:pos x="connsiteX0" y="connsiteY0"/>
                </a:cxn>
                <a:cxn ang="0">
                  <a:pos x="connsiteX1" y="connsiteY1"/>
                </a:cxn>
                <a:cxn ang="0">
                  <a:pos x="connsiteX2" y="connsiteY2"/>
                </a:cxn>
                <a:cxn ang="0">
                  <a:pos x="connsiteX3" y="connsiteY3"/>
                </a:cxn>
              </a:cxnLst>
              <a:rect l="l" t="t" r="r" b="b"/>
              <a:pathLst>
                <a:path w="824102" h="293449">
                  <a:moveTo>
                    <a:pt x="0" y="0"/>
                  </a:moveTo>
                  <a:lnTo>
                    <a:pt x="824102" y="0"/>
                  </a:lnTo>
                  <a:lnTo>
                    <a:pt x="824102" y="293449"/>
                  </a:lnTo>
                  <a:lnTo>
                    <a:pt x="0"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Rectangle 18">
            <a:extLst>
              <a:ext uri="{FF2B5EF4-FFF2-40B4-BE49-F238E27FC236}">
                <a16:creationId xmlns:a16="http://schemas.microsoft.com/office/drawing/2014/main" id="{508669F4-79D0-4478-95D8-E19D9BFB8A28}"/>
              </a:ext>
            </a:extLst>
          </p:cNvPr>
          <p:cNvSpPr/>
          <p:nvPr/>
        </p:nvSpPr>
        <p:spPr>
          <a:xfrm>
            <a:off x="4762"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 name="Picture 2">
            <a:extLst>
              <a:ext uri="{FF2B5EF4-FFF2-40B4-BE49-F238E27FC236}">
                <a16:creationId xmlns:a16="http://schemas.microsoft.com/office/drawing/2014/main" id="{8D1A4A8C-60D9-4B9D-88F1-4815CAAAFA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1762" y="0"/>
            <a:ext cx="6858000" cy="6858000"/>
          </a:xfrm>
          <a:prstGeom prst="rect">
            <a:avLst/>
          </a:prstGeom>
        </p:spPr>
      </p:pic>
    </p:spTree>
    <p:extLst>
      <p:ext uri="{BB962C8B-B14F-4D97-AF65-F5344CB8AC3E}">
        <p14:creationId xmlns:p14="http://schemas.microsoft.com/office/powerpoint/2010/main" val="125148793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69" name="Picture Placeholder 68">
            <a:extLst>
              <a:ext uri="{FF2B5EF4-FFF2-40B4-BE49-F238E27FC236}">
                <a16:creationId xmlns:a16="http://schemas.microsoft.com/office/drawing/2014/main" id="{1DFEF854-9403-4F59-9E42-5A8203865DDF}"/>
              </a:ext>
            </a:extLst>
          </p:cNvPr>
          <p:cNvPicPr>
            <a:picLocks noGrp="1" noChangeAspect="1"/>
          </p:cNvPicPr>
          <p:nvPr>
            <p:ph type="pic" sz="quarter" idx="160"/>
          </p:nvPr>
        </p:nvPicPr>
        <p:blipFill rotWithShape="1">
          <a:blip r:embed="rId3" cstate="print">
            <a:extLst>
              <a:ext uri="{28A0092B-C50C-407E-A947-70E740481C1C}">
                <a14:useLocalDpi xmlns:a14="http://schemas.microsoft.com/office/drawing/2010/main" val="0"/>
              </a:ext>
            </a:extLst>
          </a:blip>
          <a:srcRect l="39250" t="40220" r="29252" b="24960"/>
          <a:stretch/>
        </p:blipFill>
        <p:spPr>
          <a:xfrm>
            <a:off x="6159515" y="2032234"/>
            <a:ext cx="2496457" cy="3902755"/>
          </a:xfrm>
        </p:spPr>
      </p:pic>
      <p:pic>
        <p:nvPicPr>
          <p:cNvPr id="65" name="Picture Placeholder 64">
            <a:extLst>
              <a:ext uri="{FF2B5EF4-FFF2-40B4-BE49-F238E27FC236}">
                <a16:creationId xmlns:a16="http://schemas.microsoft.com/office/drawing/2014/main" id="{81F6A495-B8D8-4DE3-AB85-7EE51CD9AD0D}"/>
              </a:ext>
            </a:extLst>
          </p:cNvPr>
          <p:cNvPicPr>
            <a:picLocks noGrp="1" noChangeAspect="1"/>
          </p:cNvPicPr>
          <p:nvPr>
            <p:ph type="pic" sz="quarter" idx="158"/>
          </p:nvPr>
        </p:nvPicPr>
        <p:blipFill rotWithShape="1">
          <a:blip r:embed="rId4" cstate="print">
            <a:extLst>
              <a:ext uri="{28A0092B-C50C-407E-A947-70E740481C1C}">
                <a14:useLocalDpi xmlns:a14="http://schemas.microsoft.com/office/drawing/2010/main" val="0"/>
              </a:ext>
            </a:extLst>
          </a:blip>
          <a:srcRect l="21716" t="30839" r="31955" b="17915"/>
          <a:stretch/>
        </p:blipFill>
        <p:spPr>
          <a:xfrm>
            <a:off x="931590" y="2032234"/>
            <a:ext cx="2496457" cy="3902755"/>
          </a:xfrm>
        </p:spPr>
      </p:pic>
      <p:pic>
        <p:nvPicPr>
          <p:cNvPr id="67" name="Picture Placeholder 66">
            <a:extLst>
              <a:ext uri="{FF2B5EF4-FFF2-40B4-BE49-F238E27FC236}">
                <a16:creationId xmlns:a16="http://schemas.microsoft.com/office/drawing/2014/main" id="{D2A7193A-5368-4C93-B6CA-80BB7A2DB493}"/>
              </a:ext>
            </a:extLst>
          </p:cNvPr>
          <p:cNvPicPr>
            <a:picLocks noGrp="1" noChangeAspect="1"/>
          </p:cNvPicPr>
          <p:nvPr>
            <p:ph type="pic" sz="quarter" idx="159"/>
          </p:nvPr>
        </p:nvPicPr>
        <p:blipFill rotWithShape="1">
          <a:blip r:embed="rId5" cstate="print">
            <a:extLst>
              <a:ext uri="{28A0092B-C50C-407E-A947-70E740481C1C}">
                <a14:useLocalDpi xmlns:a14="http://schemas.microsoft.com/office/drawing/2010/main" val="0"/>
              </a:ext>
            </a:extLst>
          </a:blip>
          <a:srcRect l="28763" t="36805" r="27732" b="15102"/>
          <a:stretch/>
        </p:blipFill>
        <p:spPr>
          <a:xfrm>
            <a:off x="3545553" y="2032234"/>
            <a:ext cx="2496457" cy="3902755"/>
          </a:xfrm>
        </p:spPr>
      </p:pic>
      <p:sp>
        <p:nvSpPr>
          <p:cNvPr id="18" name="Slide Number Placeholder 17"/>
          <p:cNvSpPr>
            <a:spLocks noGrp="1"/>
          </p:cNvSpPr>
          <p:nvPr>
            <p:ph type="sldNum" sz="quarter" idx="13"/>
          </p:nvPr>
        </p:nvSpPr>
        <p:spPr/>
        <p:txBody>
          <a:bodyPr/>
          <a:lstStyle/>
          <a:p>
            <a:fld id="{0FDCCA45-55DD-4B3F-8C12-CFB164C9A4F5}" type="slidenum">
              <a:rPr lang="en-US" smtClean="0"/>
              <a:pPr/>
              <a:t>10</a:t>
            </a:fld>
            <a:endParaRPr lang="en-US"/>
          </a:p>
        </p:txBody>
      </p:sp>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normAutofit/>
          </a:bodyPr>
          <a:lstStyle/>
          <a:p>
            <a:r>
              <a:rPr lang="en-US" sz="4000" b="1" dirty="0"/>
              <a:t>Our</a:t>
            </a:r>
            <a:r>
              <a:rPr lang="en-US" sz="4000" dirty="0"/>
              <a:t> </a:t>
            </a:r>
            <a:r>
              <a:rPr lang="en-US" sz="4000" b="1" dirty="0"/>
              <a:t>Team</a:t>
            </a:r>
          </a:p>
        </p:txBody>
      </p:sp>
      <p:sp>
        <p:nvSpPr>
          <p:cNvPr id="12" name="Subtitle 11">
            <a:extLst>
              <a:ext uri="{FF2B5EF4-FFF2-40B4-BE49-F238E27FC236}">
                <a16:creationId xmlns:a16="http://schemas.microsoft.com/office/drawing/2014/main" id="{9CD053E9-29E1-4046-80FF-A991C1EBE5B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61" name="Freeform: Shape 60">
            <a:extLst>
              <a:ext uri="{FF2B5EF4-FFF2-40B4-BE49-F238E27FC236}">
                <a16:creationId xmlns:a16="http://schemas.microsoft.com/office/drawing/2014/main" id="{B8FDF270-2D5A-493E-B431-2A668A8D549C}"/>
              </a:ext>
            </a:extLst>
          </p:cNvPr>
          <p:cNvSpPr/>
          <p:nvPr/>
        </p:nvSpPr>
        <p:spPr>
          <a:xfrm>
            <a:off x="931589" y="4399721"/>
            <a:ext cx="2496457" cy="153526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a:solidFill>
            <a:schemeClr val="accent3">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Shape 61">
            <a:extLst>
              <a:ext uri="{FF2B5EF4-FFF2-40B4-BE49-F238E27FC236}">
                <a16:creationId xmlns:a16="http://schemas.microsoft.com/office/drawing/2014/main" id="{B99530B7-6A79-4D5C-AF81-1C6F47DE90A5}"/>
              </a:ext>
            </a:extLst>
          </p:cNvPr>
          <p:cNvSpPr/>
          <p:nvPr/>
        </p:nvSpPr>
        <p:spPr>
          <a:xfrm>
            <a:off x="3545552" y="4399721"/>
            <a:ext cx="2496457" cy="153526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a:solidFill>
            <a:schemeClr val="accent4">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Placeholder 74">
            <a:extLst>
              <a:ext uri="{FF2B5EF4-FFF2-40B4-BE49-F238E27FC236}">
                <a16:creationId xmlns:a16="http://schemas.microsoft.com/office/drawing/2014/main" id="{9CAD0D08-E9B5-44D4-973E-0EE786413AE3}"/>
              </a:ext>
            </a:extLst>
          </p:cNvPr>
          <p:cNvPicPr>
            <a:picLocks noGrp="1" noChangeAspect="1"/>
          </p:cNvPicPr>
          <p:nvPr>
            <p:ph type="pic" sz="quarter" idx="161"/>
          </p:nvPr>
        </p:nvPicPr>
        <p:blipFill rotWithShape="1">
          <a:blip r:embed="rId6">
            <a:extLst>
              <a:ext uri="{28A0092B-C50C-407E-A947-70E740481C1C}">
                <a14:useLocalDpi xmlns:a14="http://schemas.microsoft.com/office/drawing/2010/main" val="0"/>
              </a:ext>
            </a:extLst>
          </a:blip>
          <a:srcRect l="32610" t="32492" r="28621" b="6865"/>
          <a:stretch/>
        </p:blipFill>
        <p:spPr>
          <a:xfrm>
            <a:off x="8773478" y="2032234"/>
            <a:ext cx="2496457" cy="3902755"/>
          </a:xfrm>
        </p:spPr>
      </p:pic>
      <p:sp>
        <p:nvSpPr>
          <p:cNvPr id="63" name="Freeform: Shape 62">
            <a:extLst>
              <a:ext uri="{FF2B5EF4-FFF2-40B4-BE49-F238E27FC236}">
                <a16:creationId xmlns:a16="http://schemas.microsoft.com/office/drawing/2014/main" id="{4837B578-C4FA-465E-AE49-8308201C34FC}"/>
              </a:ext>
            </a:extLst>
          </p:cNvPr>
          <p:cNvSpPr/>
          <p:nvPr/>
        </p:nvSpPr>
        <p:spPr>
          <a:xfrm>
            <a:off x="6159515" y="4399721"/>
            <a:ext cx="2496457" cy="153526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a:solidFill>
            <a:schemeClr val="accent5">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Shape 63">
            <a:extLst>
              <a:ext uri="{FF2B5EF4-FFF2-40B4-BE49-F238E27FC236}">
                <a16:creationId xmlns:a16="http://schemas.microsoft.com/office/drawing/2014/main" id="{81620B73-34EF-42CF-A4D0-5E420B510836}"/>
              </a:ext>
            </a:extLst>
          </p:cNvPr>
          <p:cNvSpPr/>
          <p:nvPr/>
        </p:nvSpPr>
        <p:spPr>
          <a:xfrm>
            <a:off x="8773478" y="4399721"/>
            <a:ext cx="2496457" cy="153526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a:solidFill>
            <a:schemeClr val="accent6">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DE22F978-289C-4DE7-B0CF-ABB182E5EB7B}"/>
              </a:ext>
            </a:extLst>
          </p:cNvPr>
          <p:cNvGrpSpPr/>
          <p:nvPr/>
        </p:nvGrpSpPr>
        <p:grpSpPr>
          <a:xfrm>
            <a:off x="1227104" y="4598736"/>
            <a:ext cx="1905427" cy="1048259"/>
            <a:chOff x="5143287" y="4402038"/>
            <a:chExt cx="1905427" cy="1048259"/>
          </a:xfrm>
        </p:grpSpPr>
        <p:sp>
          <p:nvSpPr>
            <p:cNvPr id="90" name="TextBox 89">
              <a:extLst>
                <a:ext uri="{FF2B5EF4-FFF2-40B4-BE49-F238E27FC236}">
                  <a16:creationId xmlns:a16="http://schemas.microsoft.com/office/drawing/2014/main" id="{6329A8AF-2475-48D9-882A-61A21DD493A9}"/>
                </a:ext>
              </a:extLst>
            </p:cNvPr>
            <p:cNvSpPr txBox="1"/>
            <p:nvPr/>
          </p:nvSpPr>
          <p:spPr>
            <a:xfrm>
              <a:off x="5501241" y="4402038"/>
              <a:ext cx="1189518" cy="359586"/>
            </a:xfrm>
            <a:prstGeom prst="rect">
              <a:avLst/>
            </a:prstGeom>
            <a:noFill/>
          </p:spPr>
          <p:txBody>
            <a:bodyPr wrap="square" rtlCol="0">
              <a:spAutoFit/>
            </a:bodyPr>
            <a:lstStyle/>
            <a:p>
              <a:pPr algn="ctr">
                <a:lnSpc>
                  <a:spcPts val="2300"/>
                </a:lnSpc>
              </a:pPr>
              <a:r>
                <a:rPr lang="en-US" sz="1500" b="1" dirty="0">
                  <a:solidFill>
                    <a:schemeClr val="bg1"/>
                  </a:solidFill>
                  <a:latin typeface="Raleway" panose="020B0503030101060003" pitchFamily="34" charset="0"/>
                  <a:ea typeface="Roboto Slab" pitchFamily="2" charset="0"/>
                </a:rPr>
                <a:t>JOHN DEO</a:t>
              </a:r>
              <a:endParaRPr lang="en-US" sz="2000" b="1" dirty="0">
                <a:solidFill>
                  <a:schemeClr val="bg1"/>
                </a:solidFill>
                <a:latin typeface="Raleway" panose="020B0503030101060003" pitchFamily="34" charset="0"/>
                <a:ea typeface="Roboto Slab" pitchFamily="2" charset="0"/>
              </a:endParaRPr>
            </a:p>
          </p:txBody>
        </p:sp>
        <p:sp>
          <p:nvSpPr>
            <p:cNvPr id="91" name="Rectangle 90">
              <a:extLst>
                <a:ext uri="{FF2B5EF4-FFF2-40B4-BE49-F238E27FC236}">
                  <a16:creationId xmlns:a16="http://schemas.microsoft.com/office/drawing/2014/main" id="{135AF098-3A48-4E02-8835-3751642367E5}"/>
                </a:ext>
              </a:extLst>
            </p:cNvPr>
            <p:cNvSpPr/>
            <p:nvPr/>
          </p:nvSpPr>
          <p:spPr>
            <a:xfrm>
              <a:off x="5143287" y="4780883"/>
              <a:ext cx="1905427" cy="669414"/>
            </a:xfrm>
            <a:prstGeom prst="rect">
              <a:avLst/>
            </a:prstGeom>
          </p:spPr>
          <p:txBody>
            <a:bodyPr wrap="square">
              <a:spAutoFit/>
            </a:bodyPr>
            <a:lstStyle/>
            <a:p>
              <a:pPr algn="ctr">
                <a:lnSpc>
                  <a:spcPts val="1500"/>
                </a:lnSpc>
              </a:pP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meant  your project Lorem </a:t>
              </a:r>
              <a:r>
                <a:rPr lang="en-US" sz="1100" dirty="0" err="1">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lorem</a:t>
              </a: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 ipsum text see.</a:t>
              </a:r>
            </a:p>
          </p:txBody>
        </p:sp>
      </p:grpSp>
      <p:grpSp>
        <p:nvGrpSpPr>
          <p:cNvPr id="124" name="Group 123">
            <a:extLst>
              <a:ext uri="{FF2B5EF4-FFF2-40B4-BE49-F238E27FC236}">
                <a16:creationId xmlns:a16="http://schemas.microsoft.com/office/drawing/2014/main" id="{4CADD1CC-0429-482B-881B-2DDABAC0EFF4}"/>
              </a:ext>
            </a:extLst>
          </p:cNvPr>
          <p:cNvGrpSpPr/>
          <p:nvPr/>
        </p:nvGrpSpPr>
        <p:grpSpPr>
          <a:xfrm>
            <a:off x="3841067" y="4598736"/>
            <a:ext cx="1905427" cy="1048259"/>
            <a:chOff x="5143287" y="4402038"/>
            <a:chExt cx="1905427" cy="1048259"/>
          </a:xfrm>
        </p:grpSpPr>
        <p:sp>
          <p:nvSpPr>
            <p:cNvPr id="125" name="TextBox 124">
              <a:extLst>
                <a:ext uri="{FF2B5EF4-FFF2-40B4-BE49-F238E27FC236}">
                  <a16:creationId xmlns:a16="http://schemas.microsoft.com/office/drawing/2014/main" id="{07536C80-F6FA-4319-AF85-1862039E0FA1}"/>
                </a:ext>
              </a:extLst>
            </p:cNvPr>
            <p:cNvSpPr txBox="1"/>
            <p:nvPr/>
          </p:nvSpPr>
          <p:spPr>
            <a:xfrm>
              <a:off x="5501241" y="4402038"/>
              <a:ext cx="1189518" cy="359586"/>
            </a:xfrm>
            <a:prstGeom prst="rect">
              <a:avLst/>
            </a:prstGeom>
            <a:noFill/>
          </p:spPr>
          <p:txBody>
            <a:bodyPr wrap="square" rtlCol="0">
              <a:spAutoFit/>
            </a:bodyPr>
            <a:lstStyle/>
            <a:p>
              <a:pPr algn="ctr">
                <a:lnSpc>
                  <a:spcPts val="2300"/>
                </a:lnSpc>
              </a:pPr>
              <a:r>
                <a:rPr lang="en-US" sz="1500" b="1" dirty="0">
                  <a:solidFill>
                    <a:schemeClr val="bg1"/>
                  </a:solidFill>
                  <a:latin typeface="Raleway" panose="020B0503030101060003" pitchFamily="34" charset="0"/>
                  <a:ea typeface="Roboto Slab" pitchFamily="2" charset="0"/>
                </a:rPr>
                <a:t>JOHN DEO</a:t>
              </a:r>
              <a:endParaRPr lang="en-US" sz="2000" b="1" dirty="0">
                <a:solidFill>
                  <a:schemeClr val="bg1"/>
                </a:solidFill>
                <a:latin typeface="Raleway" panose="020B0503030101060003" pitchFamily="34" charset="0"/>
                <a:ea typeface="Roboto Slab" pitchFamily="2" charset="0"/>
              </a:endParaRPr>
            </a:p>
          </p:txBody>
        </p:sp>
        <p:sp>
          <p:nvSpPr>
            <p:cNvPr id="126" name="Rectangle 125">
              <a:extLst>
                <a:ext uri="{FF2B5EF4-FFF2-40B4-BE49-F238E27FC236}">
                  <a16:creationId xmlns:a16="http://schemas.microsoft.com/office/drawing/2014/main" id="{8B666543-2364-4445-9B2E-DB543432F639}"/>
                </a:ext>
              </a:extLst>
            </p:cNvPr>
            <p:cNvSpPr/>
            <p:nvPr/>
          </p:nvSpPr>
          <p:spPr>
            <a:xfrm>
              <a:off x="5143287" y="4780883"/>
              <a:ext cx="1905427" cy="669414"/>
            </a:xfrm>
            <a:prstGeom prst="rect">
              <a:avLst/>
            </a:prstGeom>
          </p:spPr>
          <p:txBody>
            <a:bodyPr wrap="square">
              <a:spAutoFit/>
            </a:bodyPr>
            <a:lstStyle/>
            <a:p>
              <a:pPr algn="ctr">
                <a:lnSpc>
                  <a:spcPts val="1500"/>
                </a:lnSpc>
              </a:pP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meant  your project Lorem </a:t>
              </a:r>
              <a:r>
                <a:rPr lang="en-US" sz="1100" dirty="0" err="1">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lorem</a:t>
              </a: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 ipsum text see.</a:t>
              </a:r>
            </a:p>
          </p:txBody>
        </p:sp>
      </p:grpSp>
      <p:grpSp>
        <p:nvGrpSpPr>
          <p:cNvPr id="127" name="Group 126">
            <a:extLst>
              <a:ext uri="{FF2B5EF4-FFF2-40B4-BE49-F238E27FC236}">
                <a16:creationId xmlns:a16="http://schemas.microsoft.com/office/drawing/2014/main" id="{4B753D0E-D384-43A2-9A1C-4AA800D93630}"/>
              </a:ext>
            </a:extLst>
          </p:cNvPr>
          <p:cNvGrpSpPr/>
          <p:nvPr/>
        </p:nvGrpSpPr>
        <p:grpSpPr>
          <a:xfrm>
            <a:off x="6455030" y="4598736"/>
            <a:ext cx="1905427" cy="1048259"/>
            <a:chOff x="5143287" y="4402038"/>
            <a:chExt cx="1905427" cy="1048259"/>
          </a:xfrm>
        </p:grpSpPr>
        <p:sp>
          <p:nvSpPr>
            <p:cNvPr id="128" name="TextBox 127">
              <a:extLst>
                <a:ext uri="{FF2B5EF4-FFF2-40B4-BE49-F238E27FC236}">
                  <a16:creationId xmlns:a16="http://schemas.microsoft.com/office/drawing/2014/main" id="{D2C66482-245D-42AC-87FC-D66708BA6568}"/>
                </a:ext>
              </a:extLst>
            </p:cNvPr>
            <p:cNvSpPr txBox="1"/>
            <p:nvPr/>
          </p:nvSpPr>
          <p:spPr>
            <a:xfrm>
              <a:off x="5501241" y="4402038"/>
              <a:ext cx="1189518" cy="359586"/>
            </a:xfrm>
            <a:prstGeom prst="rect">
              <a:avLst/>
            </a:prstGeom>
            <a:noFill/>
          </p:spPr>
          <p:txBody>
            <a:bodyPr wrap="square" rtlCol="0">
              <a:spAutoFit/>
            </a:bodyPr>
            <a:lstStyle/>
            <a:p>
              <a:pPr algn="ctr">
                <a:lnSpc>
                  <a:spcPts val="2300"/>
                </a:lnSpc>
              </a:pPr>
              <a:r>
                <a:rPr lang="en-US" sz="1500" b="1" dirty="0">
                  <a:solidFill>
                    <a:schemeClr val="bg1"/>
                  </a:solidFill>
                  <a:latin typeface="Raleway" panose="020B0503030101060003" pitchFamily="34" charset="0"/>
                  <a:ea typeface="Roboto Slab" pitchFamily="2" charset="0"/>
                </a:rPr>
                <a:t>JOHN DEO</a:t>
              </a:r>
              <a:endParaRPr lang="en-US" sz="2000" b="1" dirty="0">
                <a:solidFill>
                  <a:schemeClr val="bg1"/>
                </a:solidFill>
                <a:latin typeface="Raleway" panose="020B0503030101060003" pitchFamily="34" charset="0"/>
                <a:ea typeface="Roboto Slab" pitchFamily="2" charset="0"/>
              </a:endParaRPr>
            </a:p>
          </p:txBody>
        </p:sp>
        <p:sp>
          <p:nvSpPr>
            <p:cNvPr id="129" name="Rectangle 128">
              <a:extLst>
                <a:ext uri="{FF2B5EF4-FFF2-40B4-BE49-F238E27FC236}">
                  <a16:creationId xmlns:a16="http://schemas.microsoft.com/office/drawing/2014/main" id="{A4487F0E-D36E-4912-A581-50842932C59F}"/>
                </a:ext>
              </a:extLst>
            </p:cNvPr>
            <p:cNvSpPr/>
            <p:nvPr/>
          </p:nvSpPr>
          <p:spPr>
            <a:xfrm>
              <a:off x="5143287" y="4780883"/>
              <a:ext cx="1905427" cy="669414"/>
            </a:xfrm>
            <a:prstGeom prst="rect">
              <a:avLst/>
            </a:prstGeom>
          </p:spPr>
          <p:txBody>
            <a:bodyPr wrap="square">
              <a:spAutoFit/>
            </a:bodyPr>
            <a:lstStyle/>
            <a:p>
              <a:pPr algn="ctr">
                <a:lnSpc>
                  <a:spcPts val="1500"/>
                </a:lnSpc>
              </a:pP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meant  your project Lorem </a:t>
              </a:r>
              <a:r>
                <a:rPr lang="en-US" sz="1100" dirty="0" err="1">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lorem</a:t>
              </a: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 ipsum text see.</a:t>
              </a:r>
            </a:p>
          </p:txBody>
        </p:sp>
      </p:grpSp>
      <p:grpSp>
        <p:nvGrpSpPr>
          <p:cNvPr id="130" name="Group 129">
            <a:extLst>
              <a:ext uri="{FF2B5EF4-FFF2-40B4-BE49-F238E27FC236}">
                <a16:creationId xmlns:a16="http://schemas.microsoft.com/office/drawing/2014/main" id="{19E729C5-FDD2-4CC8-8F5E-1A0094337F88}"/>
              </a:ext>
            </a:extLst>
          </p:cNvPr>
          <p:cNvGrpSpPr/>
          <p:nvPr/>
        </p:nvGrpSpPr>
        <p:grpSpPr>
          <a:xfrm>
            <a:off x="9068993" y="4598736"/>
            <a:ext cx="1905427" cy="1048259"/>
            <a:chOff x="5143287" y="4402038"/>
            <a:chExt cx="1905427" cy="1048259"/>
          </a:xfrm>
        </p:grpSpPr>
        <p:sp>
          <p:nvSpPr>
            <p:cNvPr id="131" name="TextBox 130">
              <a:extLst>
                <a:ext uri="{FF2B5EF4-FFF2-40B4-BE49-F238E27FC236}">
                  <a16:creationId xmlns:a16="http://schemas.microsoft.com/office/drawing/2014/main" id="{B57862AB-8E9F-4B56-928F-72B84AB24BAF}"/>
                </a:ext>
              </a:extLst>
            </p:cNvPr>
            <p:cNvSpPr txBox="1"/>
            <p:nvPr/>
          </p:nvSpPr>
          <p:spPr>
            <a:xfrm>
              <a:off x="5501241" y="4402038"/>
              <a:ext cx="1189518" cy="359586"/>
            </a:xfrm>
            <a:prstGeom prst="rect">
              <a:avLst/>
            </a:prstGeom>
            <a:noFill/>
          </p:spPr>
          <p:txBody>
            <a:bodyPr wrap="square" rtlCol="0">
              <a:spAutoFit/>
            </a:bodyPr>
            <a:lstStyle/>
            <a:p>
              <a:pPr algn="ctr">
                <a:lnSpc>
                  <a:spcPts val="2300"/>
                </a:lnSpc>
              </a:pPr>
              <a:r>
                <a:rPr lang="en-US" sz="1500" b="1" dirty="0">
                  <a:solidFill>
                    <a:schemeClr val="bg1"/>
                  </a:solidFill>
                  <a:latin typeface="Raleway" panose="020B0503030101060003" pitchFamily="34" charset="0"/>
                  <a:ea typeface="Roboto Slab" pitchFamily="2" charset="0"/>
                </a:rPr>
                <a:t>JOHN DEO</a:t>
              </a:r>
              <a:endParaRPr lang="en-US" sz="2000" b="1" dirty="0">
                <a:solidFill>
                  <a:schemeClr val="bg1"/>
                </a:solidFill>
                <a:latin typeface="Raleway" panose="020B0503030101060003" pitchFamily="34" charset="0"/>
                <a:ea typeface="Roboto Slab" pitchFamily="2" charset="0"/>
              </a:endParaRPr>
            </a:p>
          </p:txBody>
        </p:sp>
        <p:sp>
          <p:nvSpPr>
            <p:cNvPr id="132" name="Rectangle 131">
              <a:extLst>
                <a:ext uri="{FF2B5EF4-FFF2-40B4-BE49-F238E27FC236}">
                  <a16:creationId xmlns:a16="http://schemas.microsoft.com/office/drawing/2014/main" id="{F838384B-C8ED-44A5-946C-8D5B0BA3E094}"/>
                </a:ext>
              </a:extLst>
            </p:cNvPr>
            <p:cNvSpPr/>
            <p:nvPr/>
          </p:nvSpPr>
          <p:spPr>
            <a:xfrm>
              <a:off x="5143287" y="4780883"/>
              <a:ext cx="1905427" cy="669414"/>
            </a:xfrm>
            <a:prstGeom prst="rect">
              <a:avLst/>
            </a:prstGeom>
          </p:spPr>
          <p:txBody>
            <a:bodyPr wrap="square">
              <a:spAutoFit/>
            </a:bodyPr>
            <a:lstStyle/>
            <a:p>
              <a:pPr algn="ctr">
                <a:lnSpc>
                  <a:spcPts val="1500"/>
                </a:lnSpc>
              </a:pP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meant  your project Lorem </a:t>
              </a:r>
              <a:r>
                <a:rPr lang="en-US" sz="1100" dirty="0" err="1">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lorem</a:t>
              </a:r>
              <a:r>
                <a:rPr lang="en-US" sz="1100" dirty="0">
                  <a:solidFill>
                    <a:schemeClr val="bg1"/>
                  </a:solidFill>
                  <a:latin typeface="Raleway" panose="020B0503030101060003" pitchFamily="34" charset="0"/>
                  <a:ea typeface="Roboto Slab" pitchFamily="2" charset="0"/>
                  <a:cs typeface="Open Sans Condensed Light" panose="020B0306030504020204" pitchFamily="34" charset="0"/>
                  <a:sym typeface="Montserrat-Regular" charset="0"/>
                </a:rPr>
                <a:t> ipsum text see.</a:t>
              </a:r>
            </a:p>
          </p:txBody>
        </p:sp>
      </p:grpSp>
    </p:spTree>
    <p:extLst>
      <p:ext uri="{BB962C8B-B14F-4D97-AF65-F5344CB8AC3E}">
        <p14:creationId xmlns:p14="http://schemas.microsoft.com/office/powerpoint/2010/main" val="213134483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BDA2C11A-F24A-4FE3-8321-AC45D86E8A00}"/>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t="8679" b="8679"/>
          <a:stretch>
            <a:fillRect/>
          </a:stretch>
        </p:blipFill>
        <p:spPr/>
      </p:pic>
      <p:pic>
        <p:nvPicPr>
          <p:cNvPr id="35" name="Picture Placeholder 34">
            <a:extLst>
              <a:ext uri="{FF2B5EF4-FFF2-40B4-BE49-F238E27FC236}">
                <a16:creationId xmlns:a16="http://schemas.microsoft.com/office/drawing/2014/main" id="{327660E3-98F6-48A5-82D0-137F9B4A27D2}"/>
              </a:ext>
            </a:extLst>
          </p:cNvPr>
          <p:cNvPicPr>
            <a:picLocks noGrp="1" noChangeAspect="1"/>
          </p:cNvPicPr>
          <p:nvPr>
            <p:ph type="pic" sz="quarter" idx="160"/>
          </p:nvPr>
        </p:nvPicPr>
        <p:blipFill>
          <a:blip r:embed="rId4">
            <a:extLst>
              <a:ext uri="{28A0092B-C50C-407E-A947-70E740481C1C}">
                <a14:useLocalDpi xmlns:a14="http://schemas.microsoft.com/office/drawing/2010/main" val="0"/>
              </a:ext>
            </a:extLst>
          </a:blip>
          <a:srcRect t="8417" b="8417"/>
          <a:stretch>
            <a:fillRect/>
          </a:stretch>
        </p:blipFill>
        <p:spPr/>
      </p:pic>
      <p:pic>
        <p:nvPicPr>
          <p:cNvPr id="32" name="Picture Placeholder 31">
            <a:extLst>
              <a:ext uri="{FF2B5EF4-FFF2-40B4-BE49-F238E27FC236}">
                <a16:creationId xmlns:a16="http://schemas.microsoft.com/office/drawing/2014/main" id="{298F7118-6C9D-4D0E-B8E5-8F16499B9786}"/>
              </a:ext>
            </a:extLst>
          </p:cNvPr>
          <p:cNvPicPr>
            <a:picLocks noGrp="1" noChangeAspect="1"/>
          </p:cNvPicPr>
          <p:nvPr>
            <p:ph type="pic" sz="quarter" idx="159"/>
          </p:nvPr>
        </p:nvPicPr>
        <p:blipFill>
          <a:blip r:embed="rId5">
            <a:extLst>
              <a:ext uri="{28A0092B-C50C-407E-A947-70E740481C1C}">
                <a14:useLocalDpi xmlns:a14="http://schemas.microsoft.com/office/drawing/2010/main" val="0"/>
              </a:ext>
            </a:extLst>
          </a:blip>
          <a:srcRect l="23398" r="23398"/>
          <a:stretch>
            <a:fillRect/>
          </a:stretch>
        </p:blipFill>
        <p:spPr/>
      </p:pic>
      <p:pic>
        <p:nvPicPr>
          <p:cNvPr id="28" name="Picture Placeholder 27">
            <a:extLst>
              <a:ext uri="{FF2B5EF4-FFF2-40B4-BE49-F238E27FC236}">
                <a16:creationId xmlns:a16="http://schemas.microsoft.com/office/drawing/2014/main" id="{EC8C7C2B-5285-40A3-9161-321F7670C00F}"/>
              </a:ext>
            </a:extLst>
          </p:cNvPr>
          <p:cNvPicPr>
            <a:picLocks noGrp="1" noChangeAspect="1"/>
          </p:cNvPicPr>
          <p:nvPr>
            <p:ph type="pic" sz="quarter" idx="158"/>
          </p:nvPr>
        </p:nvPicPr>
        <p:blipFill>
          <a:blip r:embed="rId6">
            <a:extLst>
              <a:ext uri="{28A0092B-C50C-407E-A947-70E740481C1C}">
                <a14:useLocalDpi xmlns:a14="http://schemas.microsoft.com/office/drawing/2010/main" val="0"/>
              </a:ext>
            </a:extLst>
          </a:blip>
          <a:srcRect t="14319" b="14319"/>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11</a:t>
            </a:fld>
            <a:endParaRPr lang="en-US"/>
          </a:p>
        </p:txBody>
      </p:sp>
      <p:sp>
        <p:nvSpPr>
          <p:cNvPr id="8" name="Title 7">
            <a:extLst>
              <a:ext uri="{FF2B5EF4-FFF2-40B4-BE49-F238E27FC236}">
                <a16:creationId xmlns:a16="http://schemas.microsoft.com/office/drawing/2014/main" id="{6185B9D7-ED8F-4896-A447-0EC827417777}"/>
              </a:ext>
            </a:extLst>
          </p:cNvPr>
          <p:cNvSpPr>
            <a:spLocks noGrp="1"/>
          </p:cNvSpPr>
          <p:nvPr>
            <p:ph type="title" idx="4294967295"/>
          </p:nvPr>
        </p:nvSpPr>
        <p:spPr>
          <a:xfrm>
            <a:off x="838200" y="481013"/>
            <a:ext cx="10515600" cy="679450"/>
          </a:xfrm>
        </p:spPr>
        <p:txBody>
          <a:bodyPr>
            <a:normAutofit/>
          </a:bodyPr>
          <a:lstStyle/>
          <a:p>
            <a:r>
              <a:rPr lang="en-US" sz="4000" b="1" dirty="0"/>
              <a:t>Our </a:t>
            </a:r>
            <a:r>
              <a:rPr lang="en-US" sz="4000" b="1" dirty="0" err="1"/>
              <a:t>Portfolilo</a:t>
            </a:r>
            <a:endParaRPr lang="en-US" sz="4000" b="1" dirty="0"/>
          </a:p>
        </p:txBody>
      </p:sp>
      <p:sp>
        <p:nvSpPr>
          <p:cNvPr id="9" name="Subtitle 8">
            <a:extLst>
              <a:ext uri="{FF2B5EF4-FFF2-40B4-BE49-F238E27FC236}">
                <a16:creationId xmlns:a16="http://schemas.microsoft.com/office/drawing/2014/main" id="{7487B7BD-0054-4716-9EDC-5EF0FCF392EC}"/>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27" name="Rectangle 26">
            <a:extLst>
              <a:ext uri="{FF2B5EF4-FFF2-40B4-BE49-F238E27FC236}">
                <a16:creationId xmlns:a16="http://schemas.microsoft.com/office/drawing/2014/main" id="{0D825459-2FDC-4825-AA95-FAB89354D7C2}"/>
              </a:ext>
            </a:extLst>
          </p:cNvPr>
          <p:cNvSpPr/>
          <p:nvPr/>
        </p:nvSpPr>
        <p:spPr>
          <a:xfrm>
            <a:off x="616857" y="4130632"/>
            <a:ext cx="3503386" cy="1118255"/>
          </a:xfrm>
          <a:prstGeom prst="rect">
            <a:avLst/>
          </a:prstGeom>
        </p:spPr>
        <p:txBody>
          <a:bodyPr wrap="square">
            <a:spAutoFit/>
          </a:bodyPr>
          <a:lstStyle/>
          <a:p>
            <a:pPr algn="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industry's standard dummy text ever five centuries, but also the leap into electronic typesetting, remaining essentially unchanged. </a:t>
            </a:r>
          </a:p>
        </p:txBody>
      </p:sp>
    </p:spTree>
    <p:extLst>
      <p:ext uri="{BB962C8B-B14F-4D97-AF65-F5344CB8AC3E}">
        <p14:creationId xmlns:p14="http://schemas.microsoft.com/office/powerpoint/2010/main" val="313809794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Placeholder 22">
            <a:extLst>
              <a:ext uri="{FF2B5EF4-FFF2-40B4-BE49-F238E27FC236}">
                <a16:creationId xmlns:a16="http://schemas.microsoft.com/office/drawing/2014/main" id="{5F768022-7A39-4DFB-A8D4-9FF8370505AE}"/>
              </a:ext>
            </a:extLst>
          </p:cNvPr>
          <p:cNvPicPr>
            <a:picLocks noGrp="1" noChangeAspect="1"/>
          </p:cNvPicPr>
          <p:nvPr>
            <p:ph type="pic" sz="quarter" idx="161"/>
          </p:nvPr>
        </p:nvPicPr>
        <p:blipFill>
          <a:blip r:embed="rId3" cstate="print">
            <a:extLst>
              <a:ext uri="{28A0092B-C50C-407E-A947-70E740481C1C}">
                <a14:useLocalDpi xmlns:a14="http://schemas.microsoft.com/office/drawing/2010/main" val="0"/>
              </a:ext>
            </a:extLst>
          </a:blip>
          <a:srcRect l="18160" r="18160"/>
          <a:stretch>
            <a:fillRect/>
          </a:stretch>
        </p:blipFill>
        <p:spPr/>
      </p:pic>
      <p:pic>
        <p:nvPicPr>
          <p:cNvPr id="21" name="Picture Placeholder 20">
            <a:extLst>
              <a:ext uri="{FF2B5EF4-FFF2-40B4-BE49-F238E27FC236}">
                <a16:creationId xmlns:a16="http://schemas.microsoft.com/office/drawing/2014/main" id="{BC8745D8-7420-42E9-B575-403575F44E7E}"/>
              </a:ext>
            </a:extLst>
          </p:cNvPr>
          <p:cNvPicPr>
            <a:picLocks noGrp="1" noChangeAspect="1"/>
          </p:cNvPicPr>
          <p:nvPr>
            <p:ph type="pic" sz="quarter" idx="160"/>
          </p:nvPr>
        </p:nvPicPr>
        <p:blipFill>
          <a:blip r:embed="rId4" cstate="print">
            <a:extLst>
              <a:ext uri="{28A0092B-C50C-407E-A947-70E740481C1C}">
                <a14:useLocalDpi xmlns:a14="http://schemas.microsoft.com/office/drawing/2010/main" val="0"/>
              </a:ext>
            </a:extLst>
          </a:blip>
          <a:srcRect l="3143" r="3143"/>
          <a:stretch>
            <a:fillRect/>
          </a:stretch>
        </p:blipFill>
        <p:spPr/>
      </p:pic>
      <p:pic>
        <p:nvPicPr>
          <p:cNvPr id="19" name="Picture Placeholder 18">
            <a:extLst>
              <a:ext uri="{FF2B5EF4-FFF2-40B4-BE49-F238E27FC236}">
                <a16:creationId xmlns:a16="http://schemas.microsoft.com/office/drawing/2014/main" id="{019C7A9E-E40E-4297-B7E6-71B72F8ABABC}"/>
              </a:ext>
            </a:extLst>
          </p:cNvPr>
          <p:cNvPicPr>
            <a:picLocks noGrp="1" noChangeAspect="1"/>
          </p:cNvPicPr>
          <p:nvPr>
            <p:ph type="pic" sz="quarter" idx="159"/>
          </p:nvPr>
        </p:nvPicPr>
        <p:blipFill>
          <a:blip r:embed="rId5">
            <a:extLst>
              <a:ext uri="{28A0092B-C50C-407E-A947-70E740481C1C}">
                <a14:useLocalDpi xmlns:a14="http://schemas.microsoft.com/office/drawing/2010/main" val="0"/>
              </a:ext>
            </a:extLst>
          </a:blip>
          <a:srcRect l="30724" r="30724"/>
          <a:stretch>
            <a:fillRect/>
          </a:stretch>
        </p:blipFill>
        <p:spPr/>
      </p:pic>
      <p:pic>
        <p:nvPicPr>
          <p:cNvPr id="17" name="Picture Placeholder 16">
            <a:extLst>
              <a:ext uri="{FF2B5EF4-FFF2-40B4-BE49-F238E27FC236}">
                <a16:creationId xmlns:a16="http://schemas.microsoft.com/office/drawing/2014/main" id="{55089ACF-6E9B-4FCE-99DE-01AAB30008D9}"/>
              </a:ext>
            </a:extLst>
          </p:cNvPr>
          <p:cNvPicPr>
            <a:picLocks noGrp="1" noChangeAspect="1"/>
          </p:cNvPicPr>
          <p:nvPr>
            <p:ph type="pic" sz="quarter" idx="158"/>
          </p:nvPr>
        </p:nvPicPr>
        <p:blipFill>
          <a:blip r:embed="rId6">
            <a:extLst>
              <a:ext uri="{28A0092B-C50C-407E-A947-70E740481C1C}">
                <a14:useLocalDpi xmlns:a14="http://schemas.microsoft.com/office/drawing/2010/main" val="0"/>
              </a:ext>
            </a:extLst>
          </a:blip>
          <a:srcRect l="6009" r="6009"/>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12</a:t>
            </a:fld>
            <a:endParaRPr lang="en-US"/>
          </a:p>
        </p:txBody>
      </p:sp>
      <p:sp>
        <p:nvSpPr>
          <p:cNvPr id="6" name="Title 5">
            <a:extLst>
              <a:ext uri="{FF2B5EF4-FFF2-40B4-BE49-F238E27FC236}">
                <a16:creationId xmlns:a16="http://schemas.microsoft.com/office/drawing/2014/main" id="{3E87D337-C45A-4C48-A38F-821164639C44}"/>
              </a:ext>
            </a:extLst>
          </p:cNvPr>
          <p:cNvSpPr>
            <a:spLocks noGrp="1"/>
          </p:cNvSpPr>
          <p:nvPr>
            <p:ph type="title" idx="4294967295"/>
          </p:nvPr>
        </p:nvSpPr>
        <p:spPr>
          <a:xfrm>
            <a:off x="838200" y="481013"/>
            <a:ext cx="10515600" cy="679450"/>
          </a:xfrm>
        </p:spPr>
        <p:txBody>
          <a:bodyPr>
            <a:normAutofit/>
          </a:bodyPr>
          <a:lstStyle/>
          <a:p>
            <a:r>
              <a:rPr lang="en-US" sz="4000" b="1" dirty="0"/>
              <a:t>Our Portfolio</a:t>
            </a:r>
          </a:p>
        </p:txBody>
      </p:sp>
      <p:sp>
        <p:nvSpPr>
          <p:cNvPr id="7" name="Subtitle 6">
            <a:extLst>
              <a:ext uri="{FF2B5EF4-FFF2-40B4-BE49-F238E27FC236}">
                <a16:creationId xmlns:a16="http://schemas.microsoft.com/office/drawing/2014/main" id="{67363EE5-CEB2-4F83-A528-1B47D53E6B33}"/>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Tree>
    <p:extLst>
      <p:ext uri="{BB962C8B-B14F-4D97-AF65-F5344CB8AC3E}">
        <p14:creationId xmlns:p14="http://schemas.microsoft.com/office/powerpoint/2010/main" val="1186837429"/>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BBC79252-EE06-4E8F-98C7-551CCDE4F75F}"/>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l="2432" r="2432"/>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13</a:t>
            </a:fld>
            <a:endParaRPr lang="en-US"/>
          </a:p>
        </p:txBody>
      </p:sp>
      <p:sp>
        <p:nvSpPr>
          <p:cNvPr id="13" name="Subtitle 12">
            <a:extLst>
              <a:ext uri="{FF2B5EF4-FFF2-40B4-BE49-F238E27FC236}">
                <a16:creationId xmlns:a16="http://schemas.microsoft.com/office/drawing/2014/main" id="{D8E26F69-F6CE-4984-95B5-4A5BB39B062F}"/>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12" name="Title 11">
            <a:extLst>
              <a:ext uri="{FF2B5EF4-FFF2-40B4-BE49-F238E27FC236}">
                <a16:creationId xmlns:a16="http://schemas.microsoft.com/office/drawing/2014/main" id="{95AD00AD-DBC2-4D26-B998-72497063DC77}"/>
              </a:ext>
            </a:extLst>
          </p:cNvPr>
          <p:cNvSpPr>
            <a:spLocks noGrp="1"/>
          </p:cNvSpPr>
          <p:nvPr>
            <p:ph type="title" idx="4294967295"/>
          </p:nvPr>
        </p:nvSpPr>
        <p:spPr>
          <a:xfrm>
            <a:off x="838200" y="481013"/>
            <a:ext cx="10515600" cy="679450"/>
          </a:xfrm>
        </p:spPr>
        <p:txBody>
          <a:bodyPr/>
          <a:lstStyle/>
          <a:p>
            <a:r>
              <a:rPr lang="en-US" b="1" dirty="0"/>
              <a:t>Our </a:t>
            </a:r>
            <a:r>
              <a:rPr lang="en-US" b="1" dirty="0" err="1"/>
              <a:t>Portfolilo</a:t>
            </a:r>
            <a:endParaRPr lang="en-US" b="1" dirty="0"/>
          </a:p>
        </p:txBody>
      </p:sp>
      <p:grpSp>
        <p:nvGrpSpPr>
          <p:cNvPr id="6" name="Group 5">
            <a:extLst>
              <a:ext uri="{FF2B5EF4-FFF2-40B4-BE49-F238E27FC236}">
                <a16:creationId xmlns:a16="http://schemas.microsoft.com/office/drawing/2014/main" id="{41D14B5C-6DAC-4165-A7DD-8EE1439CEFA3}"/>
              </a:ext>
            </a:extLst>
          </p:cNvPr>
          <p:cNvGrpSpPr/>
          <p:nvPr/>
        </p:nvGrpSpPr>
        <p:grpSpPr>
          <a:xfrm>
            <a:off x="1601778" y="2451727"/>
            <a:ext cx="3716632" cy="571938"/>
            <a:chOff x="7693017" y="1899377"/>
            <a:chExt cx="3716632" cy="571938"/>
          </a:xfrm>
        </p:grpSpPr>
        <p:sp>
          <p:nvSpPr>
            <p:cNvPr id="7" name="Rectangle 4">
              <a:extLst>
                <a:ext uri="{FF2B5EF4-FFF2-40B4-BE49-F238E27FC236}">
                  <a16:creationId xmlns:a16="http://schemas.microsoft.com/office/drawing/2014/main" id="{DFE04354-10E2-4FC9-8C60-38BE20DE7FF0}"/>
                </a:ext>
              </a:extLst>
            </p:cNvPr>
            <p:cNvSpPr>
              <a:spLocks/>
            </p:cNvSpPr>
            <p:nvPr/>
          </p:nvSpPr>
          <p:spPr bwMode="auto">
            <a:xfrm>
              <a:off x="8328497" y="1899377"/>
              <a:ext cx="308115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an image of professionalism and reliability. By</a:t>
              </a:r>
            </a:p>
          </p:txBody>
        </p:sp>
        <p:grpSp>
          <p:nvGrpSpPr>
            <p:cNvPr id="8" name="Group 7">
              <a:extLst>
                <a:ext uri="{FF2B5EF4-FFF2-40B4-BE49-F238E27FC236}">
                  <a16:creationId xmlns:a16="http://schemas.microsoft.com/office/drawing/2014/main" id="{DD6EAFDC-31B3-4085-912E-CC2F1684568A}"/>
                </a:ext>
              </a:extLst>
            </p:cNvPr>
            <p:cNvGrpSpPr/>
            <p:nvPr/>
          </p:nvGrpSpPr>
          <p:grpSpPr>
            <a:xfrm>
              <a:off x="7693017" y="1984345"/>
              <a:ext cx="402002" cy="402002"/>
              <a:chOff x="7693017" y="1899377"/>
              <a:chExt cx="402002" cy="402002"/>
            </a:xfrm>
          </p:grpSpPr>
          <p:sp>
            <p:nvSpPr>
              <p:cNvPr id="9" name="Oval 8">
                <a:extLst>
                  <a:ext uri="{FF2B5EF4-FFF2-40B4-BE49-F238E27FC236}">
                    <a16:creationId xmlns:a16="http://schemas.microsoft.com/office/drawing/2014/main" id="{FFE50AFA-87BE-4A8F-8BCC-F5493B7F2915}"/>
                  </a:ext>
                </a:extLst>
              </p:cNvPr>
              <p:cNvSpPr/>
              <p:nvPr/>
            </p:nvSpPr>
            <p:spPr>
              <a:xfrm>
                <a:off x="7693017" y="1899377"/>
                <a:ext cx="402002" cy="402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324D6F-C4D7-43D1-8053-671DB2D2B161}"/>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1</a:t>
                </a:r>
              </a:p>
            </p:txBody>
          </p:sp>
        </p:grpSp>
      </p:grpSp>
      <p:grpSp>
        <p:nvGrpSpPr>
          <p:cNvPr id="11" name="Group 10">
            <a:extLst>
              <a:ext uri="{FF2B5EF4-FFF2-40B4-BE49-F238E27FC236}">
                <a16:creationId xmlns:a16="http://schemas.microsoft.com/office/drawing/2014/main" id="{BACE2E4D-B877-4ED9-98F9-F62040C14DDD}"/>
              </a:ext>
            </a:extLst>
          </p:cNvPr>
          <p:cNvGrpSpPr/>
          <p:nvPr/>
        </p:nvGrpSpPr>
        <p:grpSpPr>
          <a:xfrm>
            <a:off x="1601778" y="3374508"/>
            <a:ext cx="3716632" cy="571938"/>
            <a:chOff x="7693017" y="1899377"/>
            <a:chExt cx="3716632" cy="571938"/>
          </a:xfrm>
        </p:grpSpPr>
        <p:sp>
          <p:nvSpPr>
            <p:cNvPr id="14" name="Rectangle 4">
              <a:extLst>
                <a:ext uri="{FF2B5EF4-FFF2-40B4-BE49-F238E27FC236}">
                  <a16:creationId xmlns:a16="http://schemas.microsoft.com/office/drawing/2014/main" id="{D4A99E30-40A5-476A-A6B1-5DEE8E3E9856}"/>
                </a:ext>
              </a:extLst>
            </p:cNvPr>
            <p:cNvSpPr>
              <a:spLocks/>
            </p:cNvSpPr>
            <p:nvPr/>
          </p:nvSpPr>
          <p:spPr bwMode="auto">
            <a:xfrm>
              <a:off x="8328497" y="1899377"/>
              <a:ext cx="308115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an image of professionalism and reliability. By</a:t>
              </a:r>
            </a:p>
          </p:txBody>
        </p:sp>
        <p:grpSp>
          <p:nvGrpSpPr>
            <p:cNvPr id="15" name="Group 14">
              <a:extLst>
                <a:ext uri="{FF2B5EF4-FFF2-40B4-BE49-F238E27FC236}">
                  <a16:creationId xmlns:a16="http://schemas.microsoft.com/office/drawing/2014/main" id="{F689110F-C4D6-4F20-B8A2-8B491F3463D5}"/>
                </a:ext>
              </a:extLst>
            </p:cNvPr>
            <p:cNvGrpSpPr/>
            <p:nvPr/>
          </p:nvGrpSpPr>
          <p:grpSpPr>
            <a:xfrm>
              <a:off x="7693017" y="1984345"/>
              <a:ext cx="402002" cy="402002"/>
              <a:chOff x="7693017" y="1899377"/>
              <a:chExt cx="402002" cy="402002"/>
            </a:xfrm>
          </p:grpSpPr>
          <p:sp>
            <p:nvSpPr>
              <p:cNvPr id="16" name="Oval 15">
                <a:extLst>
                  <a:ext uri="{FF2B5EF4-FFF2-40B4-BE49-F238E27FC236}">
                    <a16:creationId xmlns:a16="http://schemas.microsoft.com/office/drawing/2014/main" id="{543A2C72-DDD3-440A-9F85-F8F3F64663F3}"/>
                  </a:ext>
                </a:extLst>
              </p:cNvPr>
              <p:cNvSpPr/>
              <p:nvPr/>
            </p:nvSpPr>
            <p:spPr>
              <a:xfrm>
                <a:off x="7693017" y="1899377"/>
                <a:ext cx="402002" cy="402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91EEFD3-B97C-4612-85F9-3C701AEDA2ED}"/>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2</a:t>
                </a:r>
              </a:p>
            </p:txBody>
          </p:sp>
        </p:grpSp>
      </p:grpSp>
      <p:grpSp>
        <p:nvGrpSpPr>
          <p:cNvPr id="18" name="Group 17">
            <a:extLst>
              <a:ext uri="{FF2B5EF4-FFF2-40B4-BE49-F238E27FC236}">
                <a16:creationId xmlns:a16="http://schemas.microsoft.com/office/drawing/2014/main" id="{8F7C5E7D-63D9-4537-B394-C26D37B4C55E}"/>
              </a:ext>
            </a:extLst>
          </p:cNvPr>
          <p:cNvGrpSpPr/>
          <p:nvPr/>
        </p:nvGrpSpPr>
        <p:grpSpPr>
          <a:xfrm>
            <a:off x="1601778" y="4297289"/>
            <a:ext cx="3716632" cy="571938"/>
            <a:chOff x="7693017" y="1899377"/>
            <a:chExt cx="3716632" cy="571938"/>
          </a:xfrm>
        </p:grpSpPr>
        <p:sp>
          <p:nvSpPr>
            <p:cNvPr id="19" name="Rectangle 4">
              <a:extLst>
                <a:ext uri="{FF2B5EF4-FFF2-40B4-BE49-F238E27FC236}">
                  <a16:creationId xmlns:a16="http://schemas.microsoft.com/office/drawing/2014/main" id="{414B77BE-9BE5-45F0-AAAA-9FC893BD7A28}"/>
                </a:ext>
              </a:extLst>
            </p:cNvPr>
            <p:cNvSpPr>
              <a:spLocks/>
            </p:cNvSpPr>
            <p:nvPr/>
          </p:nvSpPr>
          <p:spPr bwMode="auto">
            <a:xfrm>
              <a:off x="8328497" y="1899377"/>
              <a:ext cx="308115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an image of professionalism and reliability. By</a:t>
              </a:r>
            </a:p>
          </p:txBody>
        </p:sp>
        <p:grpSp>
          <p:nvGrpSpPr>
            <p:cNvPr id="20" name="Group 19">
              <a:extLst>
                <a:ext uri="{FF2B5EF4-FFF2-40B4-BE49-F238E27FC236}">
                  <a16:creationId xmlns:a16="http://schemas.microsoft.com/office/drawing/2014/main" id="{05CF1575-6880-4DD1-B36C-442EE5822CF6}"/>
                </a:ext>
              </a:extLst>
            </p:cNvPr>
            <p:cNvGrpSpPr/>
            <p:nvPr/>
          </p:nvGrpSpPr>
          <p:grpSpPr>
            <a:xfrm>
              <a:off x="7693017" y="1984345"/>
              <a:ext cx="402002" cy="402002"/>
              <a:chOff x="7693017" y="1899377"/>
              <a:chExt cx="402002" cy="402002"/>
            </a:xfrm>
          </p:grpSpPr>
          <p:sp>
            <p:nvSpPr>
              <p:cNvPr id="21" name="Oval 20">
                <a:extLst>
                  <a:ext uri="{FF2B5EF4-FFF2-40B4-BE49-F238E27FC236}">
                    <a16:creationId xmlns:a16="http://schemas.microsoft.com/office/drawing/2014/main" id="{85978A5B-3C7B-4406-BBD6-8E3D604CFD36}"/>
                  </a:ext>
                </a:extLst>
              </p:cNvPr>
              <p:cNvSpPr/>
              <p:nvPr/>
            </p:nvSpPr>
            <p:spPr>
              <a:xfrm>
                <a:off x="7693017" y="1899377"/>
                <a:ext cx="402002" cy="402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FAA4043-97D8-4683-AB92-59F9781041CD}"/>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3</a:t>
                </a:r>
              </a:p>
            </p:txBody>
          </p:sp>
        </p:grpSp>
      </p:grpSp>
      <p:grpSp>
        <p:nvGrpSpPr>
          <p:cNvPr id="23" name="Group 22">
            <a:extLst>
              <a:ext uri="{FF2B5EF4-FFF2-40B4-BE49-F238E27FC236}">
                <a16:creationId xmlns:a16="http://schemas.microsoft.com/office/drawing/2014/main" id="{DC0212B2-BFBC-4140-B001-DD3001B9ED5C}"/>
              </a:ext>
            </a:extLst>
          </p:cNvPr>
          <p:cNvGrpSpPr/>
          <p:nvPr/>
        </p:nvGrpSpPr>
        <p:grpSpPr>
          <a:xfrm>
            <a:off x="1601778" y="5220069"/>
            <a:ext cx="3716632" cy="571938"/>
            <a:chOff x="7693017" y="1899377"/>
            <a:chExt cx="3716632" cy="571938"/>
          </a:xfrm>
        </p:grpSpPr>
        <p:sp>
          <p:nvSpPr>
            <p:cNvPr id="24" name="Rectangle 4">
              <a:extLst>
                <a:ext uri="{FF2B5EF4-FFF2-40B4-BE49-F238E27FC236}">
                  <a16:creationId xmlns:a16="http://schemas.microsoft.com/office/drawing/2014/main" id="{B06E4758-C88B-481B-94A8-64A0EDFCFF75}"/>
                </a:ext>
              </a:extLst>
            </p:cNvPr>
            <p:cNvSpPr>
              <a:spLocks/>
            </p:cNvSpPr>
            <p:nvPr/>
          </p:nvSpPr>
          <p:spPr bwMode="auto">
            <a:xfrm>
              <a:off x="8328497" y="1899377"/>
              <a:ext cx="3081152"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project an image of professionalism and reliability. By</a:t>
              </a:r>
            </a:p>
          </p:txBody>
        </p:sp>
        <p:grpSp>
          <p:nvGrpSpPr>
            <p:cNvPr id="25" name="Group 24">
              <a:extLst>
                <a:ext uri="{FF2B5EF4-FFF2-40B4-BE49-F238E27FC236}">
                  <a16:creationId xmlns:a16="http://schemas.microsoft.com/office/drawing/2014/main" id="{48189DE0-971A-4C4C-8AD6-062C3FCB77DF}"/>
                </a:ext>
              </a:extLst>
            </p:cNvPr>
            <p:cNvGrpSpPr/>
            <p:nvPr/>
          </p:nvGrpSpPr>
          <p:grpSpPr>
            <a:xfrm>
              <a:off x="7693017" y="1984345"/>
              <a:ext cx="402002" cy="402002"/>
              <a:chOff x="7693017" y="1899377"/>
              <a:chExt cx="402002" cy="402002"/>
            </a:xfrm>
          </p:grpSpPr>
          <p:sp>
            <p:nvSpPr>
              <p:cNvPr id="26" name="Oval 25">
                <a:extLst>
                  <a:ext uri="{FF2B5EF4-FFF2-40B4-BE49-F238E27FC236}">
                    <a16:creationId xmlns:a16="http://schemas.microsoft.com/office/drawing/2014/main" id="{B4B20FC5-0F4C-4252-8288-56CD27EE09DF}"/>
                  </a:ext>
                </a:extLst>
              </p:cNvPr>
              <p:cNvSpPr/>
              <p:nvPr/>
            </p:nvSpPr>
            <p:spPr>
              <a:xfrm>
                <a:off x="7693017" y="1899377"/>
                <a:ext cx="402002" cy="40200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84093B30-5559-473F-9E34-86CCF8EB7CA8}"/>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4</a:t>
                </a:r>
              </a:p>
            </p:txBody>
          </p:sp>
        </p:grpSp>
      </p:grpSp>
    </p:spTree>
    <p:extLst>
      <p:ext uri="{BB962C8B-B14F-4D97-AF65-F5344CB8AC3E}">
        <p14:creationId xmlns:p14="http://schemas.microsoft.com/office/powerpoint/2010/main" val="387067015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46" name="Teardrop 45">
            <a:extLst>
              <a:ext uri="{FF2B5EF4-FFF2-40B4-BE49-F238E27FC236}">
                <a16:creationId xmlns:a16="http://schemas.microsoft.com/office/drawing/2014/main" id="{CE36DC56-3B8F-4A16-8F27-A8050B5ADA81}"/>
              </a:ext>
            </a:extLst>
          </p:cNvPr>
          <p:cNvSpPr/>
          <p:nvPr/>
        </p:nvSpPr>
        <p:spPr>
          <a:xfrm rot="9438771">
            <a:off x="9006995" y="2193375"/>
            <a:ext cx="1853878" cy="179193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920BAA50-8DB3-465B-B3D5-78A6B7A754C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14</a:t>
            </a:fld>
            <a:endParaRPr lang="en-US" dirty="0"/>
          </a:p>
        </p:txBody>
      </p:sp>
      <p:sp>
        <p:nvSpPr>
          <p:cNvPr id="6" name="Title 5">
            <a:extLst>
              <a:ext uri="{FF2B5EF4-FFF2-40B4-BE49-F238E27FC236}">
                <a16:creationId xmlns:a16="http://schemas.microsoft.com/office/drawing/2014/main" id="{4573AA89-42E4-4279-8D57-C046EC7D9A26}"/>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11" name="Subtitle 10">
            <a:extLst>
              <a:ext uri="{FF2B5EF4-FFF2-40B4-BE49-F238E27FC236}">
                <a16:creationId xmlns:a16="http://schemas.microsoft.com/office/drawing/2014/main" id="{A5D7F3BA-F12A-4E5E-A786-60074D7D2AA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32" name="Group 31">
            <a:extLst>
              <a:ext uri="{FF2B5EF4-FFF2-40B4-BE49-F238E27FC236}">
                <a16:creationId xmlns:a16="http://schemas.microsoft.com/office/drawing/2014/main" id="{D9A742FA-3C6C-4737-9FC2-9AAED11D88E8}"/>
              </a:ext>
            </a:extLst>
          </p:cNvPr>
          <p:cNvGrpSpPr/>
          <p:nvPr/>
        </p:nvGrpSpPr>
        <p:grpSpPr>
          <a:xfrm>
            <a:off x="4232630" y="4952819"/>
            <a:ext cx="3169922" cy="849606"/>
            <a:chOff x="4511040" y="4476911"/>
            <a:chExt cx="3169922" cy="849606"/>
          </a:xfrm>
        </p:grpSpPr>
        <p:sp>
          <p:nvSpPr>
            <p:cNvPr id="33" name="TextBox 32">
              <a:extLst>
                <a:ext uri="{FF2B5EF4-FFF2-40B4-BE49-F238E27FC236}">
                  <a16:creationId xmlns:a16="http://schemas.microsoft.com/office/drawing/2014/main" id="{74057C7F-60B0-4224-9445-D9457AA03D2A}"/>
                </a:ext>
              </a:extLst>
            </p:cNvPr>
            <p:cNvSpPr txBox="1"/>
            <p:nvPr/>
          </p:nvSpPr>
          <p:spPr>
            <a:xfrm>
              <a:off x="5394959" y="4476911"/>
              <a:ext cx="1402082" cy="367280"/>
            </a:xfrm>
            <a:prstGeom prst="rect">
              <a:avLst/>
            </a:prstGeom>
            <a:noFill/>
          </p:spPr>
          <p:txBody>
            <a:bodyPr wrap="square" rtlCol="0">
              <a:spAutoFit/>
            </a:bodyPr>
            <a:lstStyle/>
            <a:p>
              <a:pPr algn="ctr">
                <a:lnSpc>
                  <a:spcPts val="2300"/>
                </a:lnSpc>
              </a:pPr>
              <a:r>
                <a:rPr lang="en-US" sz="1700" b="1" dirty="0">
                  <a:solidFill>
                    <a:schemeClr val="accent5"/>
                  </a:solidFill>
                  <a:latin typeface="Roboto" panose="02000000000000000000" pitchFamily="2" charset="0"/>
                  <a:ea typeface="Roboto" panose="02000000000000000000" pitchFamily="2" charset="0"/>
                </a:rPr>
                <a:t>2016</a:t>
              </a:r>
            </a:p>
          </p:txBody>
        </p:sp>
        <p:sp>
          <p:nvSpPr>
            <p:cNvPr id="34" name="Rectangle 33">
              <a:extLst>
                <a:ext uri="{FF2B5EF4-FFF2-40B4-BE49-F238E27FC236}">
                  <a16:creationId xmlns:a16="http://schemas.microsoft.com/office/drawing/2014/main" id="{E93F42D4-79A8-4033-8AC5-38ED2A93DD72}"/>
                </a:ext>
              </a:extLst>
            </p:cNvPr>
            <p:cNvSpPr/>
            <p:nvPr/>
          </p:nvSpPr>
          <p:spPr>
            <a:xfrm>
              <a:off x="4511040" y="4849463"/>
              <a:ext cx="3169922" cy="477054"/>
            </a:xfrm>
            <a:prstGeom prst="rect">
              <a:avLst/>
            </a:prstGeom>
          </p:spPr>
          <p:txBody>
            <a:bodyPr wrap="square">
              <a:spAutoFit/>
            </a:bodyPr>
            <a:lstStyle/>
            <a:p>
              <a:pPr algn="ctr">
                <a:lnSpc>
                  <a:spcPts val="15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your project Lorem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ipsum text see.</a:t>
              </a:r>
            </a:p>
          </p:txBody>
        </p:sp>
      </p:grpSp>
      <p:sp>
        <p:nvSpPr>
          <p:cNvPr id="88" name="Freeform: Shape 87">
            <a:extLst>
              <a:ext uri="{FF2B5EF4-FFF2-40B4-BE49-F238E27FC236}">
                <a16:creationId xmlns:a16="http://schemas.microsoft.com/office/drawing/2014/main" id="{4B7B6918-2BDF-4195-8E3E-5D7D04653F4F}"/>
              </a:ext>
            </a:extLst>
          </p:cNvPr>
          <p:cNvSpPr/>
          <p:nvPr/>
        </p:nvSpPr>
        <p:spPr>
          <a:xfrm>
            <a:off x="9161221" y="2334860"/>
            <a:ext cx="1545427" cy="1746221"/>
          </a:xfrm>
          <a:custGeom>
            <a:avLst/>
            <a:gdLst>
              <a:gd name="connsiteX0" fmla="*/ 784835 w 1545427"/>
              <a:gd name="connsiteY0" fmla="*/ 25 h 1746221"/>
              <a:gd name="connsiteX1" fmla="*/ 1488960 w 1545427"/>
              <a:gd name="connsiteY1" fmla="*/ 455060 h 1746221"/>
              <a:gd name="connsiteX2" fmla="*/ 1488959 w 1545427"/>
              <a:gd name="connsiteY2" fmla="*/ 455060 h 1746221"/>
              <a:gd name="connsiteX3" fmla="*/ 1062133 w 1545427"/>
              <a:gd name="connsiteY3" fmla="*/ 1446798 h 1746221"/>
              <a:gd name="connsiteX4" fmla="*/ 345888 w 1545427"/>
              <a:gd name="connsiteY4" fmla="*/ 1746221 h 1746221"/>
              <a:gd name="connsiteX5" fmla="*/ 56469 w 1545427"/>
              <a:gd name="connsiteY5" fmla="*/ 1053906 h 1746221"/>
              <a:gd name="connsiteX6" fmla="*/ 483296 w 1545427"/>
              <a:gd name="connsiteY6" fmla="*/ 62168 h 1746221"/>
              <a:gd name="connsiteX7" fmla="*/ 784835 w 1545427"/>
              <a:gd name="connsiteY7" fmla="*/ 25 h 174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5427" h="1746221">
                <a:moveTo>
                  <a:pt x="784835" y="25"/>
                </a:moveTo>
                <a:cubicBezTo>
                  <a:pt x="1085842" y="-2344"/>
                  <a:pt x="1369078" y="168293"/>
                  <a:pt x="1488960" y="455060"/>
                </a:cubicBezTo>
                <a:lnTo>
                  <a:pt x="1488959" y="455060"/>
                </a:lnTo>
                <a:cubicBezTo>
                  <a:pt x="1648801" y="837415"/>
                  <a:pt x="1457704" y="1281431"/>
                  <a:pt x="1062133" y="1446798"/>
                </a:cubicBezTo>
                <a:lnTo>
                  <a:pt x="345888" y="1746221"/>
                </a:lnTo>
                <a:lnTo>
                  <a:pt x="56469" y="1053906"/>
                </a:lnTo>
                <a:cubicBezTo>
                  <a:pt x="-103373" y="671551"/>
                  <a:pt x="87724" y="227535"/>
                  <a:pt x="483296" y="62168"/>
                </a:cubicBezTo>
                <a:cubicBezTo>
                  <a:pt x="582189" y="20827"/>
                  <a:pt x="684499" y="814"/>
                  <a:pt x="784835" y="2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F192440F-F5DE-4AF4-BA60-DD8B63813AB0}"/>
              </a:ext>
            </a:extLst>
          </p:cNvPr>
          <p:cNvGrpSpPr/>
          <p:nvPr/>
        </p:nvGrpSpPr>
        <p:grpSpPr>
          <a:xfrm>
            <a:off x="8009103" y="4952819"/>
            <a:ext cx="3169922" cy="849606"/>
            <a:chOff x="4511040" y="4476911"/>
            <a:chExt cx="3169922" cy="849606"/>
          </a:xfrm>
        </p:grpSpPr>
        <p:sp>
          <p:nvSpPr>
            <p:cNvPr id="38" name="TextBox 37">
              <a:extLst>
                <a:ext uri="{FF2B5EF4-FFF2-40B4-BE49-F238E27FC236}">
                  <a16:creationId xmlns:a16="http://schemas.microsoft.com/office/drawing/2014/main" id="{55932FFD-7B30-4900-87CC-3A5A1CB994E1}"/>
                </a:ext>
              </a:extLst>
            </p:cNvPr>
            <p:cNvSpPr txBox="1"/>
            <p:nvPr/>
          </p:nvSpPr>
          <p:spPr>
            <a:xfrm>
              <a:off x="5394959" y="4476911"/>
              <a:ext cx="1402082" cy="367280"/>
            </a:xfrm>
            <a:prstGeom prst="rect">
              <a:avLst/>
            </a:prstGeom>
            <a:noFill/>
          </p:spPr>
          <p:txBody>
            <a:bodyPr wrap="square" rtlCol="0">
              <a:spAutoFit/>
            </a:bodyPr>
            <a:lstStyle/>
            <a:p>
              <a:pPr algn="ctr">
                <a:lnSpc>
                  <a:spcPts val="2300"/>
                </a:lnSpc>
              </a:pPr>
              <a:r>
                <a:rPr lang="en-US" sz="1700" b="1" dirty="0">
                  <a:solidFill>
                    <a:schemeClr val="accent6"/>
                  </a:solidFill>
                  <a:latin typeface="Roboto" panose="02000000000000000000" pitchFamily="2" charset="0"/>
                  <a:ea typeface="Roboto" panose="02000000000000000000" pitchFamily="2" charset="0"/>
                </a:rPr>
                <a:t>2017</a:t>
              </a:r>
            </a:p>
          </p:txBody>
        </p:sp>
        <p:sp>
          <p:nvSpPr>
            <p:cNvPr id="39" name="Rectangle 38">
              <a:extLst>
                <a:ext uri="{FF2B5EF4-FFF2-40B4-BE49-F238E27FC236}">
                  <a16:creationId xmlns:a16="http://schemas.microsoft.com/office/drawing/2014/main" id="{5A4D043D-43F4-4CB7-BEFF-ACA72E034731}"/>
                </a:ext>
              </a:extLst>
            </p:cNvPr>
            <p:cNvSpPr/>
            <p:nvPr/>
          </p:nvSpPr>
          <p:spPr>
            <a:xfrm>
              <a:off x="4511040" y="4849463"/>
              <a:ext cx="3169922" cy="477054"/>
            </a:xfrm>
            <a:prstGeom prst="rect">
              <a:avLst/>
            </a:prstGeom>
          </p:spPr>
          <p:txBody>
            <a:bodyPr wrap="square">
              <a:spAutoFit/>
            </a:bodyPr>
            <a:lstStyle/>
            <a:p>
              <a:pPr algn="ctr">
                <a:lnSpc>
                  <a:spcPts val="15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your project Lorem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ipsum text see.</a:t>
              </a:r>
            </a:p>
          </p:txBody>
        </p:sp>
      </p:grpSp>
      <p:grpSp>
        <p:nvGrpSpPr>
          <p:cNvPr id="43" name="Group 42">
            <a:extLst>
              <a:ext uri="{FF2B5EF4-FFF2-40B4-BE49-F238E27FC236}">
                <a16:creationId xmlns:a16="http://schemas.microsoft.com/office/drawing/2014/main" id="{22B1FB97-3E0D-4FC3-AFD9-9413204DE270}"/>
              </a:ext>
            </a:extLst>
          </p:cNvPr>
          <p:cNvGrpSpPr/>
          <p:nvPr/>
        </p:nvGrpSpPr>
        <p:grpSpPr>
          <a:xfrm>
            <a:off x="456157" y="4952819"/>
            <a:ext cx="3169922" cy="849606"/>
            <a:chOff x="4511040" y="4476911"/>
            <a:chExt cx="3169922" cy="849606"/>
          </a:xfrm>
        </p:grpSpPr>
        <p:sp>
          <p:nvSpPr>
            <p:cNvPr id="44" name="TextBox 43">
              <a:extLst>
                <a:ext uri="{FF2B5EF4-FFF2-40B4-BE49-F238E27FC236}">
                  <a16:creationId xmlns:a16="http://schemas.microsoft.com/office/drawing/2014/main" id="{CD072540-B04C-47BC-8030-C9A97AB71722}"/>
                </a:ext>
              </a:extLst>
            </p:cNvPr>
            <p:cNvSpPr txBox="1"/>
            <p:nvPr/>
          </p:nvSpPr>
          <p:spPr>
            <a:xfrm>
              <a:off x="5394959" y="4476911"/>
              <a:ext cx="1402082" cy="367280"/>
            </a:xfrm>
            <a:prstGeom prst="rect">
              <a:avLst/>
            </a:prstGeom>
            <a:noFill/>
          </p:spPr>
          <p:txBody>
            <a:bodyPr wrap="square" rtlCol="0">
              <a:spAutoFit/>
            </a:bodyPr>
            <a:lstStyle/>
            <a:p>
              <a:pPr algn="ctr">
                <a:lnSpc>
                  <a:spcPts val="2300"/>
                </a:lnSpc>
              </a:pPr>
              <a:r>
                <a:rPr lang="en-US" sz="1700" b="1" dirty="0">
                  <a:solidFill>
                    <a:schemeClr val="accent4"/>
                  </a:solidFill>
                  <a:latin typeface="Roboto" panose="02000000000000000000" pitchFamily="2" charset="0"/>
                  <a:ea typeface="Roboto" panose="02000000000000000000" pitchFamily="2" charset="0"/>
                </a:rPr>
                <a:t>2015</a:t>
              </a:r>
            </a:p>
          </p:txBody>
        </p:sp>
        <p:sp>
          <p:nvSpPr>
            <p:cNvPr id="48" name="Rectangle 47">
              <a:extLst>
                <a:ext uri="{FF2B5EF4-FFF2-40B4-BE49-F238E27FC236}">
                  <a16:creationId xmlns:a16="http://schemas.microsoft.com/office/drawing/2014/main" id="{77DFED8F-13ED-446A-9696-667A2EB6B438}"/>
                </a:ext>
              </a:extLst>
            </p:cNvPr>
            <p:cNvSpPr/>
            <p:nvPr/>
          </p:nvSpPr>
          <p:spPr>
            <a:xfrm>
              <a:off x="4511040" y="4849463"/>
              <a:ext cx="3169922" cy="477054"/>
            </a:xfrm>
            <a:prstGeom prst="rect">
              <a:avLst/>
            </a:prstGeom>
          </p:spPr>
          <p:txBody>
            <a:bodyPr wrap="square">
              <a:spAutoFit/>
            </a:bodyPr>
            <a:lstStyle/>
            <a:p>
              <a:pPr algn="ctr">
                <a:lnSpc>
                  <a:spcPts val="15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your project Lorem </a:t>
              </a:r>
              <a:r>
                <a:rPr lang="en-US" sz="1100" dirty="0" err="1">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a:t>
              </a:r>
              <a:r>
                <a:rPr lang="en-US" sz="11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ipsum text see.</a:t>
              </a:r>
            </a:p>
          </p:txBody>
        </p:sp>
      </p:grpSp>
      <p:sp>
        <p:nvSpPr>
          <p:cNvPr id="45" name="Teardrop 44">
            <a:extLst>
              <a:ext uri="{FF2B5EF4-FFF2-40B4-BE49-F238E27FC236}">
                <a16:creationId xmlns:a16="http://schemas.microsoft.com/office/drawing/2014/main" id="{9426E7E9-086A-41F0-A778-6C830F66A648}"/>
              </a:ext>
            </a:extLst>
          </p:cNvPr>
          <p:cNvSpPr/>
          <p:nvPr/>
        </p:nvSpPr>
        <p:spPr>
          <a:xfrm rot="9438771">
            <a:off x="5252672" y="2193375"/>
            <a:ext cx="1853878" cy="179193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Shape 85">
            <a:extLst>
              <a:ext uri="{FF2B5EF4-FFF2-40B4-BE49-F238E27FC236}">
                <a16:creationId xmlns:a16="http://schemas.microsoft.com/office/drawing/2014/main" id="{A49CAA07-78B3-4696-B93F-D89606ED6D78}"/>
              </a:ext>
            </a:extLst>
          </p:cNvPr>
          <p:cNvSpPr/>
          <p:nvPr/>
        </p:nvSpPr>
        <p:spPr>
          <a:xfrm>
            <a:off x="5406899" y="2334860"/>
            <a:ext cx="1545427" cy="1746221"/>
          </a:xfrm>
          <a:custGeom>
            <a:avLst/>
            <a:gdLst>
              <a:gd name="connsiteX0" fmla="*/ 784834 w 1545427"/>
              <a:gd name="connsiteY0" fmla="*/ 25 h 1746221"/>
              <a:gd name="connsiteX1" fmla="*/ 1488960 w 1545427"/>
              <a:gd name="connsiteY1" fmla="*/ 455060 h 1746221"/>
              <a:gd name="connsiteX2" fmla="*/ 1488959 w 1545427"/>
              <a:gd name="connsiteY2" fmla="*/ 455060 h 1746221"/>
              <a:gd name="connsiteX3" fmla="*/ 1062132 w 1545427"/>
              <a:gd name="connsiteY3" fmla="*/ 1446798 h 1746221"/>
              <a:gd name="connsiteX4" fmla="*/ 345888 w 1545427"/>
              <a:gd name="connsiteY4" fmla="*/ 1746221 h 1746221"/>
              <a:gd name="connsiteX5" fmla="*/ 56469 w 1545427"/>
              <a:gd name="connsiteY5" fmla="*/ 1053906 h 1746221"/>
              <a:gd name="connsiteX6" fmla="*/ 483295 w 1545427"/>
              <a:gd name="connsiteY6" fmla="*/ 62168 h 1746221"/>
              <a:gd name="connsiteX7" fmla="*/ 784834 w 1545427"/>
              <a:gd name="connsiteY7" fmla="*/ 25 h 174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5427" h="1746221">
                <a:moveTo>
                  <a:pt x="784834" y="25"/>
                </a:moveTo>
                <a:cubicBezTo>
                  <a:pt x="1085842" y="-2344"/>
                  <a:pt x="1369078" y="168293"/>
                  <a:pt x="1488960" y="455060"/>
                </a:cubicBezTo>
                <a:lnTo>
                  <a:pt x="1488959" y="455060"/>
                </a:lnTo>
                <a:cubicBezTo>
                  <a:pt x="1648800" y="837415"/>
                  <a:pt x="1457704" y="1281431"/>
                  <a:pt x="1062132" y="1446798"/>
                </a:cubicBezTo>
                <a:lnTo>
                  <a:pt x="345888" y="1746221"/>
                </a:lnTo>
                <a:lnTo>
                  <a:pt x="56469" y="1053906"/>
                </a:lnTo>
                <a:cubicBezTo>
                  <a:pt x="-103373" y="671551"/>
                  <a:pt x="87723" y="227535"/>
                  <a:pt x="483295" y="62168"/>
                </a:cubicBezTo>
                <a:cubicBezTo>
                  <a:pt x="582188" y="20827"/>
                  <a:pt x="684498" y="814"/>
                  <a:pt x="784834" y="2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ardrop 46">
            <a:extLst>
              <a:ext uri="{FF2B5EF4-FFF2-40B4-BE49-F238E27FC236}">
                <a16:creationId xmlns:a16="http://schemas.microsoft.com/office/drawing/2014/main" id="{FD45D6BA-F328-44D9-ACAB-37FB34A89D38}"/>
              </a:ext>
            </a:extLst>
          </p:cNvPr>
          <p:cNvSpPr/>
          <p:nvPr/>
        </p:nvSpPr>
        <p:spPr>
          <a:xfrm rot="9438771">
            <a:off x="1498348" y="2193375"/>
            <a:ext cx="1853878" cy="179193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Shape 82">
            <a:extLst>
              <a:ext uri="{FF2B5EF4-FFF2-40B4-BE49-F238E27FC236}">
                <a16:creationId xmlns:a16="http://schemas.microsoft.com/office/drawing/2014/main" id="{45C326D4-0CC3-4DFF-B7C7-F5ED82249878}"/>
              </a:ext>
            </a:extLst>
          </p:cNvPr>
          <p:cNvSpPr/>
          <p:nvPr/>
        </p:nvSpPr>
        <p:spPr>
          <a:xfrm>
            <a:off x="1652574" y="2334860"/>
            <a:ext cx="1545427" cy="1746221"/>
          </a:xfrm>
          <a:custGeom>
            <a:avLst/>
            <a:gdLst>
              <a:gd name="connsiteX0" fmla="*/ 784835 w 1545427"/>
              <a:gd name="connsiteY0" fmla="*/ 25 h 1746221"/>
              <a:gd name="connsiteX1" fmla="*/ 1488960 w 1545427"/>
              <a:gd name="connsiteY1" fmla="*/ 455060 h 1746221"/>
              <a:gd name="connsiteX2" fmla="*/ 1488959 w 1545427"/>
              <a:gd name="connsiteY2" fmla="*/ 455060 h 1746221"/>
              <a:gd name="connsiteX3" fmla="*/ 1062133 w 1545427"/>
              <a:gd name="connsiteY3" fmla="*/ 1446798 h 1746221"/>
              <a:gd name="connsiteX4" fmla="*/ 345888 w 1545427"/>
              <a:gd name="connsiteY4" fmla="*/ 1746221 h 1746221"/>
              <a:gd name="connsiteX5" fmla="*/ 56469 w 1545427"/>
              <a:gd name="connsiteY5" fmla="*/ 1053906 h 1746221"/>
              <a:gd name="connsiteX6" fmla="*/ 483296 w 1545427"/>
              <a:gd name="connsiteY6" fmla="*/ 62168 h 1746221"/>
              <a:gd name="connsiteX7" fmla="*/ 784835 w 1545427"/>
              <a:gd name="connsiteY7" fmla="*/ 25 h 174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5427" h="1746221">
                <a:moveTo>
                  <a:pt x="784835" y="25"/>
                </a:moveTo>
                <a:cubicBezTo>
                  <a:pt x="1085843" y="-2344"/>
                  <a:pt x="1369079" y="168293"/>
                  <a:pt x="1488960" y="455060"/>
                </a:cubicBezTo>
                <a:lnTo>
                  <a:pt x="1488959" y="455060"/>
                </a:lnTo>
                <a:cubicBezTo>
                  <a:pt x="1648801" y="837415"/>
                  <a:pt x="1457705" y="1281431"/>
                  <a:pt x="1062133" y="1446798"/>
                </a:cubicBezTo>
                <a:lnTo>
                  <a:pt x="345888" y="1746221"/>
                </a:lnTo>
                <a:lnTo>
                  <a:pt x="56469" y="1053906"/>
                </a:lnTo>
                <a:cubicBezTo>
                  <a:pt x="-103372" y="671551"/>
                  <a:pt x="87724" y="227535"/>
                  <a:pt x="483296" y="62168"/>
                </a:cubicBezTo>
                <a:cubicBezTo>
                  <a:pt x="582189" y="20827"/>
                  <a:pt x="684499" y="814"/>
                  <a:pt x="784835" y="2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B1B27BBA-8934-40A6-BD4A-FE69CE35D513}"/>
              </a:ext>
            </a:extLst>
          </p:cNvPr>
          <p:cNvSpPr/>
          <p:nvPr/>
        </p:nvSpPr>
        <p:spPr>
          <a:xfrm>
            <a:off x="764121" y="4258319"/>
            <a:ext cx="241300" cy="24130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2B036DE1-AEB2-4501-96ED-5A1F001CCA64}"/>
              </a:ext>
            </a:extLst>
          </p:cNvPr>
          <p:cNvSpPr/>
          <p:nvPr/>
        </p:nvSpPr>
        <p:spPr>
          <a:xfrm>
            <a:off x="11169650" y="4258319"/>
            <a:ext cx="241300" cy="24130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5C1A43D5-9CCC-4720-A1C0-25561A158441}"/>
              </a:ext>
            </a:extLst>
          </p:cNvPr>
          <p:cNvSpPr/>
          <p:nvPr/>
        </p:nvSpPr>
        <p:spPr>
          <a:xfrm>
            <a:off x="7701141" y="4258319"/>
            <a:ext cx="241300" cy="24130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17592D80-0129-435B-81FF-8ADE82022CA9}"/>
              </a:ext>
            </a:extLst>
          </p:cNvPr>
          <p:cNvSpPr/>
          <p:nvPr/>
        </p:nvSpPr>
        <p:spPr>
          <a:xfrm>
            <a:off x="4232631" y="4258319"/>
            <a:ext cx="241300" cy="24130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AutoShape 3">
            <a:extLst>
              <a:ext uri="{FF2B5EF4-FFF2-40B4-BE49-F238E27FC236}">
                <a16:creationId xmlns:a16="http://schemas.microsoft.com/office/drawing/2014/main" id="{D6DCDA82-48B0-4279-A8F3-6BBA69678046}"/>
              </a:ext>
            </a:extLst>
          </p:cNvPr>
          <p:cNvSpPr>
            <a:spLocks noChangeAspect="1" noChangeArrowheads="1" noTextEdit="1"/>
          </p:cNvSpPr>
          <p:nvPr/>
        </p:nvSpPr>
        <p:spPr bwMode="auto">
          <a:xfrm>
            <a:off x="838200" y="4378796"/>
            <a:ext cx="10515600" cy="47625"/>
          </a:xfrm>
          <a:prstGeom prst="rect">
            <a:avLst/>
          </a:prstGeom>
          <a:solidFill>
            <a:srgbClr val="D0CE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
            <a:extLst>
              <a:ext uri="{FF2B5EF4-FFF2-40B4-BE49-F238E27FC236}">
                <a16:creationId xmlns:a16="http://schemas.microsoft.com/office/drawing/2014/main" id="{6B763B52-1491-456F-8C93-15ED1368D13D}"/>
              </a:ext>
            </a:extLst>
          </p:cNvPr>
          <p:cNvSpPr>
            <a:spLocks/>
          </p:cNvSpPr>
          <p:nvPr/>
        </p:nvSpPr>
        <p:spPr bwMode="auto">
          <a:xfrm>
            <a:off x="841375" y="4399434"/>
            <a:ext cx="10515600" cy="0"/>
          </a:xfrm>
          <a:custGeom>
            <a:avLst/>
            <a:gdLst>
              <a:gd name="T0" fmla="*/ 0 w 6624"/>
              <a:gd name="T1" fmla="*/ 6624 w 6624"/>
              <a:gd name="T2" fmla="*/ 0 w 6624"/>
            </a:gdLst>
            <a:ahLst/>
            <a:cxnLst>
              <a:cxn ang="0">
                <a:pos x="T0" y="0"/>
              </a:cxn>
              <a:cxn ang="0">
                <a:pos x="T1" y="0"/>
              </a:cxn>
              <a:cxn ang="0">
                <a:pos x="T2" y="0"/>
              </a:cxn>
            </a:cxnLst>
            <a:rect l="0" t="0" r="r" b="b"/>
            <a:pathLst>
              <a:path w="6624">
                <a:moveTo>
                  <a:pt x="0" y="0"/>
                </a:moveTo>
                <a:lnTo>
                  <a:pt x="6624" y="0"/>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Line 6">
            <a:extLst>
              <a:ext uri="{FF2B5EF4-FFF2-40B4-BE49-F238E27FC236}">
                <a16:creationId xmlns:a16="http://schemas.microsoft.com/office/drawing/2014/main" id="{F1297D88-A797-4F1E-A09F-7FEFBD775F0C}"/>
              </a:ext>
            </a:extLst>
          </p:cNvPr>
          <p:cNvSpPr>
            <a:spLocks noChangeShapeType="1"/>
          </p:cNvSpPr>
          <p:nvPr/>
        </p:nvSpPr>
        <p:spPr bwMode="auto">
          <a:xfrm>
            <a:off x="841375" y="4399434"/>
            <a:ext cx="105156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
            <a:extLst>
              <a:ext uri="{FF2B5EF4-FFF2-40B4-BE49-F238E27FC236}">
                <a16:creationId xmlns:a16="http://schemas.microsoft.com/office/drawing/2014/main" id="{C2A4D0A8-DD38-4D0C-8C2A-66ECD45E32B1}"/>
              </a:ext>
            </a:extLst>
          </p:cNvPr>
          <p:cNvSpPr>
            <a:spLocks noEditPoints="1"/>
          </p:cNvSpPr>
          <p:nvPr/>
        </p:nvSpPr>
        <p:spPr bwMode="auto">
          <a:xfrm>
            <a:off x="2048409" y="2822091"/>
            <a:ext cx="753757" cy="771759"/>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8">
            <a:extLst>
              <a:ext uri="{FF2B5EF4-FFF2-40B4-BE49-F238E27FC236}">
                <a16:creationId xmlns:a16="http://schemas.microsoft.com/office/drawing/2014/main" id="{FB17B3E3-D513-4E98-BA00-181F71CF92EB}"/>
              </a:ext>
            </a:extLst>
          </p:cNvPr>
          <p:cNvSpPr>
            <a:spLocks noEditPoints="1"/>
          </p:cNvSpPr>
          <p:nvPr/>
        </p:nvSpPr>
        <p:spPr bwMode="auto">
          <a:xfrm>
            <a:off x="5798875" y="2851673"/>
            <a:ext cx="761474" cy="712594"/>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91" name="Group 90">
            <a:extLst>
              <a:ext uri="{FF2B5EF4-FFF2-40B4-BE49-F238E27FC236}">
                <a16:creationId xmlns:a16="http://schemas.microsoft.com/office/drawing/2014/main" id="{84A8AF5C-F37A-4054-8E43-78EBBFC00E30}"/>
              </a:ext>
            </a:extLst>
          </p:cNvPr>
          <p:cNvGrpSpPr/>
          <p:nvPr/>
        </p:nvGrpSpPr>
        <p:grpSpPr>
          <a:xfrm>
            <a:off x="9632947" y="2703463"/>
            <a:ext cx="601974" cy="771759"/>
            <a:chOff x="2522538" y="3189288"/>
            <a:chExt cx="371475" cy="476250"/>
          </a:xfrm>
          <a:solidFill>
            <a:schemeClr val="bg1"/>
          </a:solidFill>
        </p:grpSpPr>
        <p:sp>
          <p:nvSpPr>
            <p:cNvPr id="92" name="Freeform 5">
              <a:extLst>
                <a:ext uri="{FF2B5EF4-FFF2-40B4-BE49-F238E27FC236}">
                  <a16:creationId xmlns:a16="http://schemas.microsoft.com/office/drawing/2014/main" id="{0F975A2C-33A5-4127-9A72-1E9275CC5444}"/>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3" name="Freeform 6">
              <a:extLst>
                <a:ext uri="{FF2B5EF4-FFF2-40B4-BE49-F238E27FC236}">
                  <a16:creationId xmlns:a16="http://schemas.microsoft.com/office/drawing/2014/main" id="{9454BB2E-F607-4CA5-8F39-23C51617FF5A}"/>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4" name="Freeform 7">
              <a:extLst>
                <a:ext uri="{FF2B5EF4-FFF2-40B4-BE49-F238E27FC236}">
                  <a16:creationId xmlns:a16="http://schemas.microsoft.com/office/drawing/2014/main" id="{59BACF15-E186-4F96-A010-EF0C82518477}"/>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15551061"/>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15</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37" name="Freeform 5">
            <a:extLst>
              <a:ext uri="{FF2B5EF4-FFF2-40B4-BE49-F238E27FC236}">
                <a16:creationId xmlns:a16="http://schemas.microsoft.com/office/drawing/2014/main" id="{ABF75193-7590-40A6-87DD-6724645AC23E}"/>
              </a:ext>
            </a:extLst>
          </p:cNvPr>
          <p:cNvSpPr>
            <a:spLocks/>
          </p:cNvSpPr>
          <p:nvPr/>
        </p:nvSpPr>
        <p:spPr bwMode="auto">
          <a:xfrm>
            <a:off x="0" y="4138859"/>
            <a:ext cx="2185128" cy="1676959"/>
          </a:xfrm>
          <a:custGeom>
            <a:avLst/>
            <a:gdLst>
              <a:gd name="T0" fmla="*/ 0 w 135"/>
              <a:gd name="T1" fmla="*/ 32 h 102"/>
              <a:gd name="T2" fmla="*/ 97 w 135"/>
              <a:gd name="T3" fmla="*/ 0 h 102"/>
              <a:gd name="T4" fmla="*/ 135 w 135"/>
              <a:gd name="T5" fmla="*/ 0 h 102"/>
              <a:gd name="T6" fmla="*/ 0 w 135"/>
              <a:gd name="T7" fmla="*/ 73 h 102"/>
              <a:gd name="T8" fmla="*/ 0 w 135"/>
              <a:gd name="T9" fmla="*/ 32 h 102"/>
            </a:gdLst>
            <a:ahLst/>
            <a:cxnLst>
              <a:cxn ang="0">
                <a:pos x="T0" y="T1"/>
              </a:cxn>
              <a:cxn ang="0">
                <a:pos x="T2" y="T3"/>
              </a:cxn>
              <a:cxn ang="0">
                <a:pos x="T4" y="T5"/>
              </a:cxn>
              <a:cxn ang="0">
                <a:pos x="T6" y="T7"/>
              </a:cxn>
              <a:cxn ang="0">
                <a:pos x="T8" y="T9"/>
              </a:cxn>
            </a:cxnLst>
            <a:rect l="0" t="0" r="r" b="b"/>
            <a:pathLst>
              <a:path w="135" h="102">
                <a:moveTo>
                  <a:pt x="0" y="32"/>
                </a:moveTo>
                <a:cubicBezTo>
                  <a:pt x="0" y="32"/>
                  <a:pt x="63" y="67"/>
                  <a:pt x="97" y="0"/>
                </a:cubicBezTo>
                <a:cubicBezTo>
                  <a:pt x="135" y="0"/>
                  <a:pt x="135" y="0"/>
                  <a:pt x="135" y="0"/>
                </a:cubicBezTo>
                <a:cubicBezTo>
                  <a:pt x="135" y="0"/>
                  <a:pt x="103" y="102"/>
                  <a:pt x="0" y="73"/>
                </a:cubicBezTo>
                <a:lnTo>
                  <a:pt x="0" y="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
            <a:extLst>
              <a:ext uri="{FF2B5EF4-FFF2-40B4-BE49-F238E27FC236}">
                <a16:creationId xmlns:a16="http://schemas.microsoft.com/office/drawing/2014/main" id="{B7BF9951-D124-4A3C-BF54-187C9A37C4A0}"/>
              </a:ext>
            </a:extLst>
          </p:cNvPr>
          <p:cNvSpPr>
            <a:spLocks/>
          </p:cNvSpPr>
          <p:nvPr/>
        </p:nvSpPr>
        <p:spPr bwMode="auto">
          <a:xfrm>
            <a:off x="1558039" y="1162006"/>
            <a:ext cx="3269222" cy="2905037"/>
          </a:xfrm>
          <a:custGeom>
            <a:avLst/>
            <a:gdLst>
              <a:gd name="T0" fmla="*/ 0 w 202"/>
              <a:gd name="T1" fmla="*/ 177 h 177"/>
              <a:gd name="T2" fmla="*/ 40 w 202"/>
              <a:gd name="T3" fmla="*/ 177 h 177"/>
              <a:gd name="T4" fmla="*/ 164 w 202"/>
              <a:gd name="T5" fmla="*/ 177 h 177"/>
              <a:gd name="T6" fmla="*/ 202 w 202"/>
              <a:gd name="T7" fmla="*/ 177 h 177"/>
              <a:gd name="T8" fmla="*/ 0 w 202"/>
              <a:gd name="T9" fmla="*/ 177 h 177"/>
            </a:gdLst>
            <a:ahLst/>
            <a:cxnLst>
              <a:cxn ang="0">
                <a:pos x="T0" y="T1"/>
              </a:cxn>
              <a:cxn ang="0">
                <a:pos x="T2" y="T3"/>
              </a:cxn>
              <a:cxn ang="0">
                <a:pos x="T4" y="T5"/>
              </a:cxn>
              <a:cxn ang="0">
                <a:pos x="T6" y="T7"/>
              </a:cxn>
              <a:cxn ang="0">
                <a:pos x="T8" y="T9"/>
              </a:cxn>
            </a:cxnLst>
            <a:rect l="0" t="0" r="r" b="b"/>
            <a:pathLst>
              <a:path w="202" h="177">
                <a:moveTo>
                  <a:pt x="0" y="177"/>
                </a:moveTo>
                <a:cubicBezTo>
                  <a:pt x="40" y="177"/>
                  <a:pt x="40" y="177"/>
                  <a:pt x="40" y="177"/>
                </a:cubicBezTo>
                <a:cubicBezTo>
                  <a:pt x="40" y="177"/>
                  <a:pt x="94" y="82"/>
                  <a:pt x="164" y="177"/>
                </a:cubicBezTo>
                <a:cubicBezTo>
                  <a:pt x="202" y="177"/>
                  <a:pt x="202" y="177"/>
                  <a:pt x="202" y="177"/>
                </a:cubicBezTo>
                <a:cubicBezTo>
                  <a:pt x="202" y="177"/>
                  <a:pt x="108" y="0"/>
                  <a:pt x="0" y="17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7">
            <a:extLst>
              <a:ext uri="{FF2B5EF4-FFF2-40B4-BE49-F238E27FC236}">
                <a16:creationId xmlns:a16="http://schemas.microsoft.com/office/drawing/2014/main" id="{86B3DB4F-5333-472F-9291-4C96F46AFF3F}"/>
              </a:ext>
            </a:extLst>
          </p:cNvPr>
          <p:cNvSpPr>
            <a:spLocks/>
          </p:cNvSpPr>
          <p:nvPr/>
        </p:nvSpPr>
        <p:spPr bwMode="auto">
          <a:xfrm>
            <a:off x="6911102" y="1149127"/>
            <a:ext cx="3269222" cy="2905037"/>
          </a:xfrm>
          <a:custGeom>
            <a:avLst/>
            <a:gdLst>
              <a:gd name="T0" fmla="*/ 0 w 202"/>
              <a:gd name="T1" fmla="*/ 177 h 177"/>
              <a:gd name="T2" fmla="*/ 40 w 202"/>
              <a:gd name="T3" fmla="*/ 177 h 177"/>
              <a:gd name="T4" fmla="*/ 164 w 202"/>
              <a:gd name="T5" fmla="*/ 177 h 177"/>
              <a:gd name="T6" fmla="*/ 202 w 202"/>
              <a:gd name="T7" fmla="*/ 177 h 177"/>
              <a:gd name="T8" fmla="*/ 0 w 202"/>
              <a:gd name="T9" fmla="*/ 177 h 177"/>
            </a:gdLst>
            <a:ahLst/>
            <a:cxnLst>
              <a:cxn ang="0">
                <a:pos x="T0" y="T1"/>
              </a:cxn>
              <a:cxn ang="0">
                <a:pos x="T2" y="T3"/>
              </a:cxn>
              <a:cxn ang="0">
                <a:pos x="T4" y="T5"/>
              </a:cxn>
              <a:cxn ang="0">
                <a:pos x="T6" y="T7"/>
              </a:cxn>
              <a:cxn ang="0">
                <a:pos x="T8" y="T9"/>
              </a:cxn>
            </a:cxnLst>
            <a:rect l="0" t="0" r="r" b="b"/>
            <a:pathLst>
              <a:path w="202" h="177">
                <a:moveTo>
                  <a:pt x="0" y="177"/>
                </a:moveTo>
                <a:cubicBezTo>
                  <a:pt x="40" y="177"/>
                  <a:pt x="40" y="177"/>
                  <a:pt x="40" y="177"/>
                </a:cubicBezTo>
                <a:cubicBezTo>
                  <a:pt x="40" y="177"/>
                  <a:pt x="94" y="82"/>
                  <a:pt x="164" y="177"/>
                </a:cubicBezTo>
                <a:cubicBezTo>
                  <a:pt x="202" y="177"/>
                  <a:pt x="202" y="177"/>
                  <a:pt x="202" y="177"/>
                </a:cubicBezTo>
                <a:cubicBezTo>
                  <a:pt x="202" y="177"/>
                  <a:pt x="108" y="0"/>
                  <a:pt x="0" y="17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8">
            <a:extLst>
              <a:ext uri="{FF2B5EF4-FFF2-40B4-BE49-F238E27FC236}">
                <a16:creationId xmlns:a16="http://schemas.microsoft.com/office/drawing/2014/main" id="{A3BE3DA2-90A3-46EC-9006-543551D8B134}"/>
              </a:ext>
            </a:extLst>
          </p:cNvPr>
          <p:cNvSpPr>
            <a:spLocks/>
          </p:cNvSpPr>
          <p:nvPr/>
        </p:nvSpPr>
        <p:spPr bwMode="auto">
          <a:xfrm>
            <a:off x="4243216" y="4138859"/>
            <a:ext cx="3252283" cy="2905037"/>
          </a:xfrm>
          <a:custGeom>
            <a:avLst/>
            <a:gdLst>
              <a:gd name="T0" fmla="*/ 0 w 201"/>
              <a:gd name="T1" fmla="*/ 0 h 177"/>
              <a:gd name="T2" fmla="*/ 39 w 201"/>
              <a:gd name="T3" fmla="*/ 0 h 177"/>
              <a:gd name="T4" fmla="*/ 163 w 201"/>
              <a:gd name="T5" fmla="*/ 0 h 177"/>
              <a:gd name="T6" fmla="*/ 201 w 201"/>
              <a:gd name="T7" fmla="*/ 0 h 177"/>
              <a:gd name="T8" fmla="*/ 0 w 201"/>
              <a:gd name="T9" fmla="*/ 0 h 177"/>
            </a:gdLst>
            <a:ahLst/>
            <a:cxnLst>
              <a:cxn ang="0">
                <a:pos x="T0" y="T1"/>
              </a:cxn>
              <a:cxn ang="0">
                <a:pos x="T2" y="T3"/>
              </a:cxn>
              <a:cxn ang="0">
                <a:pos x="T4" y="T5"/>
              </a:cxn>
              <a:cxn ang="0">
                <a:pos x="T6" y="T7"/>
              </a:cxn>
              <a:cxn ang="0">
                <a:pos x="T8" y="T9"/>
              </a:cxn>
            </a:cxnLst>
            <a:rect l="0" t="0" r="r" b="b"/>
            <a:pathLst>
              <a:path w="201" h="177">
                <a:moveTo>
                  <a:pt x="0" y="0"/>
                </a:moveTo>
                <a:cubicBezTo>
                  <a:pt x="39" y="0"/>
                  <a:pt x="39" y="0"/>
                  <a:pt x="39" y="0"/>
                </a:cubicBezTo>
                <a:cubicBezTo>
                  <a:pt x="39" y="0"/>
                  <a:pt x="93" y="95"/>
                  <a:pt x="163" y="0"/>
                </a:cubicBezTo>
                <a:cubicBezTo>
                  <a:pt x="201" y="0"/>
                  <a:pt x="201" y="0"/>
                  <a:pt x="201" y="0"/>
                </a:cubicBezTo>
                <a:cubicBezTo>
                  <a:pt x="201" y="0"/>
                  <a:pt x="107" y="177"/>
                  <a:pt x="0"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9">
            <a:extLst>
              <a:ext uri="{FF2B5EF4-FFF2-40B4-BE49-F238E27FC236}">
                <a16:creationId xmlns:a16="http://schemas.microsoft.com/office/drawing/2014/main" id="{C9E31998-499A-4275-84A3-D1159311FF43}"/>
              </a:ext>
            </a:extLst>
          </p:cNvPr>
          <p:cNvSpPr>
            <a:spLocks/>
          </p:cNvSpPr>
          <p:nvPr/>
        </p:nvSpPr>
        <p:spPr bwMode="auto">
          <a:xfrm>
            <a:off x="9570522" y="4138859"/>
            <a:ext cx="3252283" cy="2905037"/>
          </a:xfrm>
          <a:custGeom>
            <a:avLst/>
            <a:gdLst>
              <a:gd name="T0" fmla="*/ 0 w 201"/>
              <a:gd name="T1" fmla="*/ 0 h 177"/>
              <a:gd name="T2" fmla="*/ 39 w 201"/>
              <a:gd name="T3" fmla="*/ 0 h 177"/>
              <a:gd name="T4" fmla="*/ 163 w 201"/>
              <a:gd name="T5" fmla="*/ 0 h 177"/>
              <a:gd name="T6" fmla="*/ 201 w 201"/>
              <a:gd name="T7" fmla="*/ 0 h 177"/>
              <a:gd name="T8" fmla="*/ 0 w 201"/>
              <a:gd name="T9" fmla="*/ 0 h 177"/>
            </a:gdLst>
            <a:ahLst/>
            <a:cxnLst>
              <a:cxn ang="0">
                <a:pos x="T0" y="T1"/>
              </a:cxn>
              <a:cxn ang="0">
                <a:pos x="T2" y="T3"/>
              </a:cxn>
              <a:cxn ang="0">
                <a:pos x="T4" y="T5"/>
              </a:cxn>
              <a:cxn ang="0">
                <a:pos x="T6" y="T7"/>
              </a:cxn>
              <a:cxn ang="0">
                <a:pos x="T8" y="T9"/>
              </a:cxn>
            </a:cxnLst>
            <a:rect l="0" t="0" r="r" b="b"/>
            <a:pathLst>
              <a:path w="201" h="177">
                <a:moveTo>
                  <a:pt x="0" y="0"/>
                </a:moveTo>
                <a:cubicBezTo>
                  <a:pt x="39" y="0"/>
                  <a:pt x="39" y="0"/>
                  <a:pt x="39" y="0"/>
                </a:cubicBezTo>
                <a:cubicBezTo>
                  <a:pt x="39" y="0"/>
                  <a:pt x="93" y="95"/>
                  <a:pt x="163" y="0"/>
                </a:cubicBezTo>
                <a:cubicBezTo>
                  <a:pt x="201" y="0"/>
                  <a:pt x="201" y="0"/>
                  <a:pt x="201" y="0"/>
                </a:cubicBezTo>
                <a:cubicBezTo>
                  <a:pt x="201" y="0"/>
                  <a:pt x="107" y="177"/>
                  <a:pt x="0"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2" name="Group 41">
            <a:extLst>
              <a:ext uri="{FF2B5EF4-FFF2-40B4-BE49-F238E27FC236}">
                <a16:creationId xmlns:a16="http://schemas.microsoft.com/office/drawing/2014/main" id="{AE7C89EC-F08C-431D-99E0-6A0950F17D07}"/>
              </a:ext>
            </a:extLst>
          </p:cNvPr>
          <p:cNvGrpSpPr/>
          <p:nvPr/>
        </p:nvGrpSpPr>
        <p:grpSpPr>
          <a:xfrm>
            <a:off x="2054240" y="3917917"/>
            <a:ext cx="2336800" cy="928828"/>
            <a:chOff x="2045772" y="3991342"/>
            <a:chExt cx="2336800" cy="928828"/>
          </a:xfrm>
        </p:grpSpPr>
        <p:sp>
          <p:nvSpPr>
            <p:cNvPr id="54" name="TextBox 53">
              <a:extLst>
                <a:ext uri="{FF2B5EF4-FFF2-40B4-BE49-F238E27FC236}">
                  <a16:creationId xmlns:a16="http://schemas.microsoft.com/office/drawing/2014/main" id="{565B3C7C-6DCB-4791-A1F9-600A0EBAD383}"/>
                </a:ext>
              </a:extLst>
            </p:cNvPr>
            <p:cNvSpPr txBox="1"/>
            <p:nvPr/>
          </p:nvSpPr>
          <p:spPr>
            <a:xfrm>
              <a:off x="2604572" y="3991342"/>
              <a:ext cx="1219200" cy="477054"/>
            </a:xfrm>
            <a:prstGeom prst="rect">
              <a:avLst/>
            </a:prstGeom>
            <a:noFill/>
          </p:spPr>
          <p:txBody>
            <a:bodyPr wrap="square" rtlCol="0">
              <a:spAutoFit/>
            </a:bodyPr>
            <a:lstStyle/>
            <a:p>
              <a:pPr algn="ctr"/>
              <a:r>
                <a:rPr lang="en-US" sz="2500" b="1" dirty="0">
                  <a:latin typeface="Lato" panose="020F0502020204030203" pitchFamily="34" charset="0"/>
                  <a:ea typeface="Lato" panose="020F0502020204030203" pitchFamily="34" charset="0"/>
                  <a:cs typeface="Lato" panose="020F0502020204030203" pitchFamily="34" charset="0"/>
                </a:rPr>
                <a:t>2015</a:t>
              </a:r>
            </a:p>
          </p:txBody>
        </p:sp>
        <p:sp>
          <p:nvSpPr>
            <p:cNvPr id="55" name="TextBox 54">
              <a:extLst>
                <a:ext uri="{FF2B5EF4-FFF2-40B4-BE49-F238E27FC236}">
                  <a16:creationId xmlns:a16="http://schemas.microsoft.com/office/drawing/2014/main" id="{5C498BF8-5C96-4D5A-82FB-93DB20DA8B26}"/>
                </a:ext>
              </a:extLst>
            </p:cNvPr>
            <p:cNvSpPr txBox="1"/>
            <p:nvPr/>
          </p:nvSpPr>
          <p:spPr>
            <a:xfrm>
              <a:off x="2045772" y="4520060"/>
              <a:ext cx="2336800" cy="400110"/>
            </a:xfrm>
            <a:prstGeom prst="rect">
              <a:avLst/>
            </a:prstGeom>
            <a:noFill/>
          </p:spPr>
          <p:txBody>
            <a:bodyPr wrap="square" rtlCol="0">
              <a:spAutoFit/>
            </a:bodyPr>
            <a:lstStyle/>
            <a:p>
              <a:pPr algn="ctr"/>
              <a:r>
                <a:rPr lang="en-US" sz="2000" dirty="0">
                  <a:latin typeface="Lato" panose="020F0502020204030203" pitchFamily="34" charset="0"/>
                  <a:ea typeface="Lato" panose="020F0502020204030203" pitchFamily="34" charset="0"/>
                  <a:cs typeface="Lato" panose="020F0502020204030203" pitchFamily="34" charset="0"/>
                </a:rPr>
                <a:t>Company Start-up</a:t>
              </a:r>
            </a:p>
          </p:txBody>
        </p:sp>
      </p:grpSp>
      <p:sp>
        <p:nvSpPr>
          <p:cNvPr id="43" name="Rectangle 42">
            <a:extLst>
              <a:ext uri="{FF2B5EF4-FFF2-40B4-BE49-F238E27FC236}">
                <a16:creationId xmlns:a16="http://schemas.microsoft.com/office/drawing/2014/main" id="{C5F42019-7653-4DBD-9427-CB561583E44E}"/>
              </a:ext>
            </a:extLst>
          </p:cNvPr>
          <p:cNvSpPr/>
          <p:nvPr/>
        </p:nvSpPr>
        <p:spPr>
          <a:xfrm>
            <a:off x="2147118" y="4899346"/>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44" name="TextBox 43">
            <a:extLst>
              <a:ext uri="{FF2B5EF4-FFF2-40B4-BE49-F238E27FC236}">
                <a16:creationId xmlns:a16="http://schemas.microsoft.com/office/drawing/2014/main" id="{22A8A137-E711-42E3-9324-8A6A36A20DE9}"/>
              </a:ext>
            </a:extLst>
          </p:cNvPr>
          <p:cNvSpPr txBox="1"/>
          <p:nvPr/>
        </p:nvSpPr>
        <p:spPr>
          <a:xfrm>
            <a:off x="5130153" y="2452221"/>
            <a:ext cx="1219200" cy="477054"/>
          </a:xfrm>
          <a:prstGeom prst="rect">
            <a:avLst/>
          </a:prstGeom>
          <a:noFill/>
        </p:spPr>
        <p:txBody>
          <a:bodyPr wrap="square" rtlCol="0">
            <a:spAutoFit/>
          </a:bodyPr>
          <a:lstStyle/>
          <a:p>
            <a:pPr algn="ctr"/>
            <a:r>
              <a:rPr lang="en-US" sz="2500" b="1" dirty="0">
                <a:latin typeface="Lato" panose="020F0502020204030203" pitchFamily="34" charset="0"/>
                <a:ea typeface="Lato" panose="020F0502020204030203" pitchFamily="34" charset="0"/>
                <a:cs typeface="Lato" panose="020F0502020204030203" pitchFamily="34" charset="0"/>
              </a:rPr>
              <a:t>2016</a:t>
            </a:r>
          </a:p>
        </p:txBody>
      </p:sp>
      <p:sp>
        <p:nvSpPr>
          <p:cNvPr id="45" name="TextBox 44">
            <a:extLst>
              <a:ext uri="{FF2B5EF4-FFF2-40B4-BE49-F238E27FC236}">
                <a16:creationId xmlns:a16="http://schemas.microsoft.com/office/drawing/2014/main" id="{4263BAA1-4402-49E1-A591-5A025E4D30EB}"/>
              </a:ext>
            </a:extLst>
          </p:cNvPr>
          <p:cNvSpPr txBox="1"/>
          <p:nvPr/>
        </p:nvSpPr>
        <p:spPr>
          <a:xfrm>
            <a:off x="4571353" y="2980939"/>
            <a:ext cx="2663364" cy="400110"/>
          </a:xfrm>
          <a:prstGeom prst="rect">
            <a:avLst/>
          </a:prstGeom>
          <a:noFill/>
        </p:spPr>
        <p:txBody>
          <a:bodyPr wrap="square" rtlCol="0">
            <a:spAutoFit/>
          </a:bodyPr>
          <a:lstStyle/>
          <a:p>
            <a:pPr algn="ctr"/>
            <a:r>
              <a:rPr lang="en-US" sz="2000" dirty="0" err="1">
                <a:latin typeface="Lato" panose="020F0502020204030203" pitchFamily="34" charset="0"/>
                <a:ea typeface="Lato" panose="020F0502020204030203" pitchFamily="34" charset="0"/>
                <a:cs typeface="Lato" panose="020F0502020204030203" pitchFamily="34" charset="0"/>
              </a:rPr>
              <a:t>Generalmeeting</a:t>
            </a:r>
            <a:endParaRPr lang="en-US" sz="2000" dirty="0">
              <a:latin typeface="Lato" panose="020F0502020204030203" pitchFamily="34" charset="0"/>
              <a:ea typeface="Lato" panose="020F0502020204030203" pitchFamily="34" charset="0"/>
              <a:cs typeface="Lato" panose="020F0502020204030203" pitchFamily="34" charset="0"/>
            </a:endParaRPr>
          </a:p>
        </p:txBody>
      </p:sp>
      <p:sp>
        <p:nvSpPr>
          <p:cNvPr id="50" name="Rectangle 49">
            <a:extLst>
              <a:ext uri="{FF2B5EF4-FFF2-40B4-BE49-F238E27FC236}">
                <a16:creationId xmlns:a16="http://schemas.microsoft.com/office/drawing/2014/main" id="{506EC8E8-C75A-41DB-BE4D-6D9C1F19825F}"/>
              </a:ext>
            </a:extLst>
          </p:cNvPr>
          <p:cNvSpPr/>
          <p:nvPr/>
        </p:nvSpPr>
        <p:spPr>
          <a:xfrm>
            <a:off x="4827513" y="3433650"/>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51" name="TextBox 50">
            <a:extLst>
              <a:ext uri="{FF2B5EF4-FFF2-40B4-BE49-F238E27FC236}">
                <a16:creationId xmlns:a16="http://schemas.microsoft.com/office/drawing/2014/main" id="{834F70A5-CBA8-4298-B7D2-674D307FA76F}"/>
              </a:ext>
            </a:extLst>
          </p:cNvPr>
          <p:cNvSpPr txBox="1"/>
          <p:nvPr/>
        </p:nvSpPr>
        <p:spPr>
          <a:xfrm>
            <a:off x="7935825" y="3917917"/>
            <a:ext cx="1219200" cy="477054"/>
          </a:xfrm>
          <a:prstGeom prst="rect">
            <a:avLst/>
          </a:prstGeom>
          <a:noFill/>
        </p:spPr>
        <p:txBody>
          <a:bodyPr wrap="square" rtlCol="0">
            <a:spAutoFit/>
          </a:bodyPr>
          <a:lstStyle/>
          <a:p>
            <a:pPr algn="ctr"/>
            <a:r>
              <a:rPr lang="en-US" sz="2500" b="1" dirty="0">
                <a:latin typeface="Lato" panose="020F0502020204030203" pitchFamily="34" charset="0"/>
                <a:ea typeface="Lato" panose="020F0502020204030203" pitchFamily="34" charset="0"/>
                <a:cs typeface="Lato" panose="020F0502020204030203" pitchFamily="34" charset="0"/>
              </a:rPr>
              <a:t>2017</a:t>
            </a:r>
          </a:p>
        </p:txBody>
      </p:sp>
      <p:sp>
        <p:nvSpPr>
          <p:cNvPr id="52" name="TextBox 51">
            <a:extLst>
              <a:ext uri="{FF2B5EF4-FFF2-40B4-BE49-F238E27FC236}">
                <a16:creationId xmlns:a16="http://schemas.microsoft.com/office/drawing/2014/main" id="{4A836D01-A5A7-456A-A7BC-726605A4E19A}"/>
              </a:ext>
            </a:extLst>
          </p:cNvPr>
          <p:cNvSpPr txBox="1"/>
          <p:nvPr/>
        </p:nvSpPr>
        <p:spPr>
          <a:xfrm>
            <a:off x="7377025" y="4446635"/>
            <a:ext cx="2336800" cy="400110"/>
          </a:xfrm>
          <a:prstGeom prst="rect">
            <a:avLst/>
          </a:prstGeom>
          <a:noFill/>
        </p:spPr>
        <p:txBody>
          <a:bodyPr wrap="square" rtlCol="0">
            <a:spAutoFit/>
          </a:bodyPr>
          <a:lstStyle/>
          <a:p>
            <a:pPr algn="ctr"/>
            <a:r>
              <a:rPr lang="en-US" sz="2000" dirty="0">
                <a:latin typeface="Lato" panose="020F0502020204030203" pitchFamily="34" charset="0"/>
                <a:ea typeface="Lato" panose="020F0502020204030203" pitchFamily="34" charset="0"/>
                <a:cs typeface="Lato" panose="020F0502020204030203" pitchFamily="34" charset="0"/>
              </a:rPr>
              <a:t>Years With </a:t>
            </a:r>
            <a:r>
              <a:rPr lang="en-US" sz="2000" dirty="0" err="1">
                <a:latin typeface="Lato" panose="020F0502020204030203" pitchFamily="34" charset="0"/>
                <a:ea typeface="Lato" panose="020F0502020204030203" pitchFamily="34" charset="0"/>
                <a:cs typeface="Lato" panose="020F0502020204030203" pitchFamily="34" charset="0"/>
              </a:rPr>
              <a:t>Trents</a:t>
            </a:r>
            <a:endParaRPr lang="en-US" sz="2000" dirty="0">
              <a:latin typeface="Lato" panose="020F0502020204030203" pitchFamily="34" charset="0"/>
              <a:ea typeface="Lato" panose="020F0502020204030203" pitchFamily="34" charset="0"/>
              <a:cs typeface="Lato" panose="020F0502020204030203" pitchFamily="34" charset="0"/>
            </a:endParaRPr>
          </a:p>
        </p:txBody>
      </p:sp>
      <p:sp>
        <p:nvSpPr>
          <p:cNvPr id="53" name="Rectangle 52">
            <a:extLst>
              <a:ext uri="{FF2B5EF4-FFF2-40B4-BE49-F238E27FC236}">
                <a16:creationId xmlns:a16="http://schemas.microsoft.com/office/drawing/2014/main" id="{A1303BF8-AA77-4650-A2B8-EDAE223AB4FE}"/>
              </a:ext>
            </a:extLst>
          </p:cNvPr>
          <p:cNvSpPr/>
          <p:nvPr/>
        </p:nvSpPr>
        <p:spPr>
          <a:xfrm>
            <a:off x="7469903" y="4899346"/>
            <a:ext cx="2151045" cy="707886"/>
          </a:xfrm>
          <a:prstGeom prst="rect">
            <a:avLst/>
          </a:prstGeom>
        </p:spPr>
        <p:txBody>
          <a:bodyPr wrap="square">
            <a:spAutoFit/>
          </a:bodyPr>
          <a:lstStyle/>
          <a:p>
            <a:pPr algn="ctr">
              <a:lnSpc>
                <a:spcPts val="1600"/>
              </a:lnSpc>
            </a:pPr>
            <a:r>
              <a:rPr lang="en-US" sz="1200" dirty="0">
                <a:latin typeface="Lato" panose="020F0502020204030203" pitchFamily="34" charset="0"/>
                <a:ea typeface="Lato" panose="020F0502020204030203" pitchFamily="34" charset="0"/>
                <a:cs typeface="Lato" panose="020F0502020204030203" pitchFamily="34" charset="0"/>
              </a:rPr>
              <a:t>Lorem sum </a:t>
            </a:r>
            <a:r>
              <a:rPr lang="en-US" sz="1200" dirty="0" err="1">
                <a:latin typeface="Lato" panose="020F0502020204030203" pitchFamily="34" charset="0"/>
                <a:ea typeface="Lato" panose="020F0502020204030203" pitchFamily="34" charset="0"/>
                <a:cs typeface="Lato" panose="020F0502020204030203" pitchFamily="34" charset="0"/>
              </a:rPr>
              <a:t>dol</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Lorem </a:t>
            </a: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consectetur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adipisi</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Suspen</a:t>
            </a:r>
            <a:endParaRPr lang="en-US" sz="1200" dirty="0">
              <a:latin typeface="Lato" panose="020F0502020204030203" pitchFamily="34" charset="0"/>
              <a:ea typeface="Lato" panose="020F0502020204030203" pitchFamily="34" charset="0"/>
              <a:cs typeface="Lato" panose="020F0502020204030203" pitchFamily="34" charset="0"/>
            </a:endParaRPr>
          </a:p>
          <a:p>
            <a:pPr algn="ctr">
              <a:lnSpc>
                <a:spcPts val="1600"/>
              </a:lnSpc>
            </a:pPr>
            <a:r>
              <a:rPr lang="en-US" sz="1200" dirty="0" err="1">
                <a:latin typeface="Lato" panose="020F0502020204030203" pitchFamily="34" charset="0"/>
                <a:ea typeface="Lato" panose="020F0502020204030203" pitchFamily="34" charset="0"/>
                <a:cs typeface="Lato" panose="020F0502020204030203" pitchFamily="34" charset="0"/>
              </a:rPr>
              <a:t>ceuismod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psum</a:t>
            </a:r>
            <a:endParaRPr lang="en-US" sz="12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00192394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70" name="Picture Placeholder 69">
            <a:extLst>
              <a:ext uri="{FF2B5EF4-FFF2-40B4-BE49-F238E27FC236}">
                <a16:creationId xmlns:a16="http://schemas.microsoft.com/office/drawing/2014/main" id="{A9C400B7-55F2-4853-A997-36C60E547EBA}"/>
              </a:ext>
            </a:extLst>
          </p:cNvPr>
          <p:cNvPicPr>
            <a:picLocks noGrp="1" noChangeAspect="1"/>
          </p:cNvPicPr>
          <p:nvPr>
            <p:ph type="pic" sz="quarter" idx="160"/>
          </p:nvPr>
        </p:nvPicPr>
        <p:blipFill>
          <a:blip r:embed="rId3" cstate="print">
            <a:extLst>
              <a:ext uri="{28A0092B-C50C-407E-A947-70E740481C1C}">
                <a14:useLocalDpi xmlns:a14="http://schemas.microsoft.com/office/drawing/2010/main" val="0"/>
              </a:ext>
            </a:extLst>
          </a:blip>
          <a:srcRect l="20690" r="20690"/>
          <a:stretch>
            <a:fillRect/>
          </a:stretch>
        </p:blipFill>
        <p:spPr/>
      </p:pic>
      <p:pic>
        <p:nvPicPr>
          <p:cNvPr id="68" name="Picture Placeholder 67">
            <a:extLst>
              <a:ext uri="{FF2B5EF4-FFF2-40B4-BE49-F238E27FC236}">
                <a16:creationId xmlns:a16="http://schemas.microsoft.com/office/drawing/2014/main" id="{086534C6-7A6C-4771-B5D4-56430C879F1B}"/>
              </a:ext>
            </a:extLst>
          </p:cNvPr>
          <p:cNvPicPr>
            <a:picLocks noGrp="1" noChangeAspect="1"/>
          </p:cNvPicPr>
          <p:nvPr>
            <p:ph type="pic" sz="quarter" idx="159"/>
          </p:nvPr>
        </p:nvPicPr>
        <p:blipFill>
          <a:blip r:embed="rId4" cstate="print">
            <a:extLst>
              <a:ext uri="{28A0092B-C50C-407E-A947-70E740481C1C}">
                <a14:useLocalDpi xmlns:a14="http://schemas.microsoft.com/office/drawing/2010/main" val="0"/>
              </a:ext>
            </a:extLst>
          </a:blip>
          <a:srcRect l="20680" r="20680"/>
          <a:stretch>
            <a:fillRect/>
          </a:stretch>
        </p:blipFill>
        <p:spPr/>
      </p:pic>
      <p:pic>
        <p:nvPicPr>
          <p:cNvPr id="66" name="Picture Placeholder 65">
            <a:extLst>
              <a:ext uri="{FF2B5EF4-FFF2-40B4-BE49-F238E27FC236}">
                <a16:creationId xmlns:a16="http://schemas.microsoft.com/office/drawing/2014/main" id="{FF27CEB0-7B49-4694-BD95-05AFD2E4DE91}"/>
              </a:ext>
            </a:extLst>
          </p:cNvPr>
          <p:cNvPicPr>
            <a:picLocks noGrp="1" noChangeAspect="1"/>
          </p:cNvPicPr>
          <p:nvPr>
            <p:ph type="pic" sz="quarter" idx="158"/>
          </p:nvPr>
        </p:nvPicPr>
        <p:blipFill>
          <a:blip r:embed="rId5" cstate="print">
            <a:extLst>
              <a:ext uri="{28A0092B-C50C-407E-A947-70E740481C1C}">
                <a14:useLocalDpi xmlns:a14="http://schemas.microsoft.com/office/drawing/2010/main" val="0"/>
              </a:ext>
            </a:extLst>
          </a:blip>
          <a:srcRect l="20727" r="20727"/>
          <a:stretch>
            <a:fillRect/>
          </a:stretch>
        </p:blipFill>
        <p:spPr/>
      </p:pic>
      <p:pic>
        <p:nvPicPr>
          <p:cNvPr id="72" name="Picture Placeholder 71">
            <a:extLst>
              <a:ext uri="{FF2B5EF4-FFF2-40B4-BE49-F238E27FC236}">
                <a16:creationId xmlns:a16="http://schemas.microsoft.com/office/drawing/2014/main" id="{DB326EA1-2A84-4D32-BBD7-633A982364D8}"/>
              </a:ext>
            </a:extLst>
          </p:cNvPr>
          <p:cNvPicPr>
            <a:picLocks noGrp="1" noChangeAspect="1"/>
          </p:cNvPicPr>
          <p:nvPr>
            <p:ph type="pic" sz="quarter" idx="161"/>
          </p:nvPr>
        </p:nvPicPr>
        <p:blipFill>
          <a:blip r:embed="rId6" cstate="print">
            <a:extLst>
              <a:ext uri="{28A0092B-C50C-407E-A947-70E740481C1C}">
                <a14:useLocalDpi xmlns:a14="http://schemas.microsoft.com/office/drawing/2010/main" val="0"/>
              </a:ext>
            </a:extLst>
          </a:blip>
          <a:srcRect l="25349" r="25349"/>
          <a:stretch>
            <a:fillRect/>
          </a:stretch>
        </p:blipFill>
        <p:spPr/>
      </p:pic>
      <p:sp>
        <p:nvSpPr>
          <p:cNvPr id="48" name="Oval 47">
            <a:extLst>
              <a:ext uri="{FF2B5EF4-FFF2-40B4-BE49-F238E27FC236}">
                <a16:creationId xmlns:a16="http://schemas.microsoft.com/office/drawing/2014/main" id="{0FE470F4-E975-4165-873E-5D4F150A5FCB}"/>
              </a:ext>
            </a:extLst>
          </p:cNvPr>
          <p:cNvSpPr/>
          <p:nvPr/>
        </p:nvSpPr>
        <p:spPr>
          <a:xfrm>
            <a:off x="2642078" y="2933441"/>
            <a:ext cx="687637" cy="687637"/>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utoShape 62">
            <a:extLst>
              <a:ext uri="{FF2B5EF4-FFF2-40B4-BE49-F238E27FC236}">
                <a16:creationId xmlns:a16="http://schemas.microsoft.com/office/drawing/2014/main" id="{0039BBC1-E055-4CE9-B05E-9C47046CE9A2}"/>
              </a:ext>
            </a:extLst>
          </p:cNvPr>
          <p:cNvSpPr>
            <a:spLocks/>
          </p:cNvSpPr>
          <p:nvPr/>
        </p:nvSpPr>
        <p:spPr bwMode="auto">
          <a:xfrm>
            <a:off x="2789429" y="3080792"/>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4">
              <a:lumMod val="20000"/>
              <a:lumOff val="80000"/>
              <a:alpha val="89804"/>
            </a:schemeClr>
          </a:solidFill>
          <a:ln>
            <a:noFill/>
          </a:ln>
        </p:spPr>
        <p:txBody>
          <a:bodyPr lIns="0" tIns="0" rIns="0" bIns="0"/>
          <a:lstStyle/>
          <a:p>
            <a:endParaRPr lang="en-US" dirty="0"/>
          </a:p>
        </p:txBody>
      </p:sp>
      <p:sp>
        <p:nvSpPr>
          <p:cNvPr id="49" name="Oval 48">
            <a:extLst>
              <a:ext uri="{FF2B5EF4-FFF2-40B4-BE49-F238E27FC236}">
                <a16:creationId xmlns:a16="http://schemas.microsoft.com/office/drawing/2014/main" id="{3E130D04-BC6E-45BA-82C4-69602EF0ED6D}"/>
              </a:ext>
            </a:extLst>
          </p:cNvPr>
          <p:cNvSpPr/>
          <p:nvPr/>
        </p:nvSpPr>
        <p:spPr>
          <a:xfrm>
            <a:off x="4715480" y="2933441"/>
            <a:ext cx="687637" cy="687637"/>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AutoShape 9">
            <a:extLst>
              <a:ext uri="{FF2B5EF4-FFF2-40B4-BE49-F238E27FC236}">
                <a16:creationId xmlns:a16="http://schemas.microsoft.com/office/drawing/2014/main" id="{45301DD0-A781-4AA3-97A4-A1B16BE7DEF8}"/>
              </a:ext>
            </a:extLst>
          </p:cNvPr>
          <p:cNvSpPr>
            <a:spLocks/>
          </p:cNvSpPr>
          <p:nvPr/>
        </p:nvSpPr>
        <p:spPr bwMode="auto">
          <a:xfrm>
            <a:off x="4826849" y="3034268"/>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50" name="Oval 49">
            <a:extLst>
              <a:ext uri="{FF2B5EF4-FFF2-40B4-BE49-F238E27FC236}">
                <a16:creationId xmlns:a16="http://schemas.microsoft.com/office/drawing/2014/main" id="{D62F0700-8987-42FD-8D42-4E38B488EA2C}"/>
              </a:ext>
            </a:extLst>
          </p:cNvPr>
          <p:cNvSpPr/>
          <p:nvPr/>
        </p:nvSpPr>
        <p:spPr>
          <a:xfrm>
            <a:off x="6786508" y="2933441"/>
            <a:ext cx="687637" cy="687637"/>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11">
            <a:extLst>
              <a:ext uri="{FF2B5EF4-FFF2-40B4-BE49-F238E27FC236}">
                <a16:creationId xmlns:a16="http://schemas.microsoft.com/office/drawing/2014/main" id="{44D0273C-46DA-4B9A-BFD4-1944A5B89C08}"/>
              </a:ext>
            </a:extLst>
          </p:cNvPr>
          <p:cNvSpPr>
            <a:spLocks/>
          </p:cNvSpPr>
          <p:nvPr/>
        </p:nvSpPr>
        <p:spPr bwMode="auto">
          <a:xfrm>
            <a:off x="6915539" y="3072685"/>
            <a:ext cx="432020" cy="35487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51" name="Oval 50">
            <a:extLst>
              <a:ext uri="{FF2B5EF4-FFF2-40B4-BE49-F238E27FC236}">
                <a16:creationId xmlns:a16="http://schemas.microsoft.com/office/drawing/2014/main" id="{DFB885FE-AAED-494E-AD06-C18CA2FC73C0}"/>
              </a:ext>
            </a:extLst>
          </p:cNvPr>
          <p:cNvSpPr/>
          <p:nvPr/>
        </p:nvSpPr>
        <p:spPr>
          <a:xfrm>
            <a:off x="8862284" y="2933441"/>
            <a:ext cx="687637" cy="68763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AutoShape 23">
            <a:extLst>
              <a:ext uri="{FF2B5EF4-FFF2-40B4-BE49-F238E27FC236}">
                <a16:creationId xmlns:a16="http://schemas.microsoft.com/office/drawing/2014/main" id="{F74A19BA-FCBF-47BB-A2BA-C180F5249ECF}"/>
              </a:ext>
            </a:extLst>
          </p:cNvPr>
          <p:cNvSpPr>
            <a:spLocks/>
          </p:cNvSpPr>
          <p:nvPr/>
        </p:nvSpPr>
        <p:spPr bwMode="auto">
          <a:xfrm>
            <a:off x="9010023" y="3049546"/>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1">
              <a:lumMod val="20000"/>
              <a:lumOff val="80000"/>
            </a:schemeClr>
          </a:solidFill>
          <a:ln>
            <a:noFill/>
          </a:ln>
        </p:spPr>
        <p:txBody>
          <a:bodyPr lIns="0" tIns="0" rIns="0" bIns="0"/>
          <a:lstStyle/>
          <a:p>
            <a:endParaRPr lang="en-US" dirty="0"/>
          </a:p>
        </p:txBody>
      </p:sp>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16</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cxnSp>
        <p:nvCxnSpPr>
          <p:cNvPr id="6" name="Straight Connector 5">
            <a:extLst>
              <a:ext uri="{FF2B5EF4-FFF2-40B4-BE49-F238E27FC236}">
                <a16:creationId xmlns:a16="http://schemas.microsoft.com/office/drawing/2014/main" id="{040944FD-343D-4FA4-A61B-32A98917E325}"/>
              </a:ext>
            </a:extLst>
          </p:cNvPr>
          <p:cNvCxnSpPr>
            <a:cxnSpLocks/>
          </p:cNvCxnSpPr>
          <p:nvPr/>
        </p:nvCxnSpPr>
        <p:spPr>
          <a:xfrm>
            <a:off x="838200" y="4225771"/>
            <a:ext cx="10515600"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5DB988A3-9CFB-4D56-BD64-D3E271E66EF1}"/>
              </a:ext>
            </a:extLst>
          </p:cNvPr>
          <p:cNvSpPr/>
          <p:nvPr/>
        </p:nvSpPr>
        <p:spPr>
          <a:xfrm>
            <a:off x="838200"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32F5F19-4186-49FA-A7A9-CF8997E63882}"/>
              </a:ext>
            </a:extLst>
          </p:cNvPr>
          <p:cNvSpPr/>
          <p:nvPr/>
        </p:nvSpPr>
        <p:spPr>
          <a:xfrm>
            <a:off x="2911602"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C5BDC07-A3B0-4197-A839-4942C40A0A16}"/>
              </a:ext>
            </a:extLst>
          </p:cNvPr>
          <p:cNvSpPr/>
          <p:nvPr/>
        </p:nvSpPr>
        <p:spPr>
          <a:xfrm>
            <a:off x="4985004"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F0C0C70-9EE6-4DF5-8776-5AE5B39BE5F2}"/>
              </a:ext>
            </a:extLst>
          </p:cNvPr>
          <p:cNvSpPr/>
          <p:nvPr/>
        </p:nvSpPr>
        <p:spPr>
          <a:xfrm>
            <a:off x="7058406"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A3901B1-65FB-46B3-A488-558286E69830}"/>
              </a:ext>
            </a:extLst>
          </p:cNvPr>
          <p:cNvSpPr/>
          <p:nvPr/>
        </p:nvSpPr>
        <p:spPr>
          <a:xfrm>
            <a:off x="9131808"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7AB82ED-D13F-4D00-92C6-9764778AC774}"/>
              </a:ext>
            </a:extLst>
          </p:cNvPr>
          <p:cNvSpPr/>
          <p:nvPr/>
        </p:nvSpPr>
        <p:spPr>
          <a:xfrm>
            <a:off x="11205210" y="4151476"/>
            <a:ext cx="148590" cy="14859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75F736A-F497-4A7E-ADB9-3BA3B53321AF}"/>
              </a:ext>
            </a:extLst>
          </p:cNvPr>
          <p:cNvSpPr txBox="1"/>
          <p:nvPr/>
        </p:nvSpPr>
        <p:spPr>
          <a:xfrm>
            <a:off x="1645810" y="3874093"/>
            <a:ext cx="709581"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2011</a:t>
            </a:r>
          </a:p>
        </p:txBody>
      </p:sp>
      <p:sp>
        <p:nvSpPr>
          <p:cNvPr id="24" name="TextBox 23">
            <a:extLst>
              <a:ext uri="{FF2B5EF4-FFF2-40B4-BE49-F238E27FC236}">
                <a16:creationId xmlns:a16="http://schemas.microsoft.com/office/drawing/2014/main" id="{B001A2CC-D5BF-4FCC-8AE4-816103669E32}"/>
              </a:ext>
            </a:extLst>
          </p:cNvPr>
          <p:cNvSpPr txBox="1"/>
          <p:nvPr/>
        </p:nvSpPr>
        <p:spPr>
          <a:xfrm>
            <a:off x="3669567" y="3874093"/>
            <a:ext cx="709581"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2013</a:t>
            </a:r>
          </a:p>
        </p:txBody>
      </p:sp>
      <p:sp>
        <p:nvSpPr>
          <p:cNvPr id="25" name="TextBox 24">
            <a:extLst>
              <a:ext uri="{FF2B5EF4-FFF2-40B4-BE49-F238E27FC236}">
                <a16:creationId xmlns:a16="http://schemas.microsoft.com/office/drawing/2014/main" id="{196D343A-99A1-4FB9-BFEB-6D0D67D49421}"/>
              </a:ext>
            </a:extLst>
          </p:cNvPr>
          <p:cNvSpPr txBox="1"/>
          <p:nvPr/>
        </p:nvSpPr>
        <p:spPr>
          <a:xfrm>
            <a:off x="5790241" y="3874093"/>
            <a:ext cx="708392"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2015</a:t>
            </a:r>
          </a:p>
        </p:txBody>
      </p:sp>
      <p:sp>
        <p:nvSpPr>
          <p:cNvPr id="26" name="TextBox 25">
            <a:extLst>
              <a:ext uri="{FF2B5EF4-FFF2-40B4-BE49-F238E27FC236}">
                <a16:creationId xmlns:a16="http://schemas.microsoft.com/office/drawing/2014/main" id="{51C5365C-CAC9-4BD9-8E09-76C4CD4D9AE1}"/>
              </a:ext>
            </a:extLst>
          </p:cNvPr>
          <p:cNvSpPr txBox="1"/>
          <p:nvPr/>
        </p:nvSpPr>
        <p:spPr>
          <a:xfrm>
            <a:off x="7965268" y="3874093"/>
            <a:ext cx="708391"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2016</a:t>
            </a:r>
          </a:p>
        </p:txBody>
      </p:sp>
      <p:sp>
        <p:nvSpPr>
          <p:cNvPr id="27" name="TextBox 26">
            <a:extLst>
              <a:ext uri="{FF2B5EF4-FFF2-40B4-BE49-F238E27FC236}">
                <a16:creationId xmlns:a16="http://schemas.microsoft.com/office/drawing/2014/main" id="{F5B99D90-78E4-46B2-89B1-B425ED29CADE}"/>
              </a:ext>
            </a:extLst>
          </p:cNvPr>
          <p:cNvSpPr txBox="1"/>
          <p:nvPr/>
        </p:nvSpPr>
        <p:spPr>
          <a:xfrm>
            <a:off x="9940607" y="3874093"/>
            <a:ext cx="806905"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2018</a:t>
            </a:r>
          </a:p>
        </p:txBody>
      </p:sp>
      <p:sp>
        <p:nvSpPr>
          <p:cNvPr id="39" name="Rectangle 17">
            <a:extLst>
              <a:ext uri="{FF2B5EF4-FFF2-40B4-BE49-F238E27FC236}">
                <a16:creationId xmlns:a16="http://schemas.microsoft.com/office/drawing/2014/main" id="{D8471696-03F8-4452-8F21-96A17B0272F1}"/>
              </a:ext>
            </a:extLst>
          </p:cNvPr>
          <p:cNvSpPr>
            <a:spLocks/>
          </p:cNvSpPr>
          <p:nvPr/>
        </p:nvSpPr>
        <p:spPr bwMode="auto">
          <a:xfrm>
            <a:off x="2137209" y="4988668"/>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professionalism.</a:t>
            </a:r>
          </a:p>
        </p:txBody>
      </p:sp>
      <p:sp>
        <p:nvSpPr>
          <p:cNvPr id="40" name="Rectangle 17">
            <a:extLst>
              <a:ext uri="{FF2B5EF4-FFF2-40B4-BE49-F238E27FC236}">
                <a16:creationId xmlns:a16="http://schemas.microsoft.com/office/drawing/2014/main" id="{096DFC83-577E-4C19-9698-C4E3EF61D8AA}"/>
              </a:ext>
            </a:extLst>
          </p:cNvPr>
          <p:cNvSpPr>
            <a:spLocks/>
          </p:cNvSpPr>
          <p:nvPr/>
        </p:nvSpPr>
        <p:spPr bwMode="auto">
          <a:xfrm>
            <a:off x="2420957" y="4712938"/>
            <a:ext cx="1129876" cy="278295"/>
          </a:xfrm>
          <a:prstGeom prst="rect">
            <a:avLst/>
          </a:prstGeom>
          <a:noFill/>
          <a:ln>
            <a:noFill/>
          </a:ln>
          <a:extLst/>
        </p:spPr>
        <p:txBody>
          <a:bodyPr lIns="0" tIns="0" rIns="0" bIns="0" anchor="ctr"/>
          <a:lstStyle/>
          <a:p>
            <a:pPr algn="ctr">
              <a:lnSpc>
                <a:spcPts val="1000"/>
              </a:lnSpc>
            </a:pPr>
            <a:r>
              <a:rPr lang="en-US" sz="1500" b="1" dirty="0">
                <a:solidFill>
                  <a:schemeClr val="accent4"/>
                </a:solidFill>
                <a:latin typeface="Roboto" panose="02000000000000000000" pitchFamily="2" charset="0"/>
                <a:ea typeface="Roboto" panose="02000000000000000000" pitchFamily="2" charset="0"/>
                <a:cs typeface="Open Sans Condensed" panose="020B0806030504020204" pitchFamily="34" charset="0"/>
                <a:sym typeface="Montserrat-Regular" charset="0"/>
              </a:rPr>
              <a:t>TITLE TEXT</a:t>
            </a:r>
          </a:p>
        </p:txBody>
      </p:sp>
      <p:sp>
        <p:nvSpPr>
          <p:cNvPr id="37" name="Rectangle 17">
            <a:extLst>
              <a:ext uri="{FF2B5EF4-FFF2-40B4-BE49-F238E27FC236}">
                <a16:creationId xmlns:a16="http://schemas.microsoft.com/office/drawing/2014/main" id="{43D140EF-C9C5-4FD6-9A99-E5277025D6DE}"/>
              </a:ext>
            </a:extLst>
          </p:cNvPr>
          <p:cNvSpPr>
            <a:spLocks/>
          </p:cNvSpPr>
          <p:nvPr/>
        </p:nvSpPr>
        <p:spPr bwMode="auto">
          <a:xfrm>
            <a:off x="4210611" y="4988668"/>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professionalism.</a:t>
            </a:r>
          </a:p>
        </p:txBody>
      </p:sp>
      <p:sp>
        <p:nvSpPr>
          <p:cNvPr id="38" name="Rectangle 17">
            <a:extLst>
              <a:ext uri="{FF2B5EF4-FFF2-40B4-BE49-F238E27FC236}">
                <a16:creationId xmlns:a16="http://schemas.microsoft.com/office/drawing/2014/main" id="{E512A44B-EBAC-4BF2-82A0-3CFF308376B1}"/>
              </a:ext>
            </a:extLst>
          </p:cNvPr>
          <p:cNvSpPr>
            <a:spLocks/>
          </p:cNvSpPr>
          <p:nvPr/>
        </p:nvSpPr>
        <p:spPr bwMode="auto">
          <a:xfrm>
            <a:off x="4494359" y="4712938"/>
            <a:ext cx="1129876" cy="278295"/>
          </a:xfrm>
          <a:prstGeom prst="rect">
            <a:avLst/>
          </a:prstGeom>
          <a:noFill/>
          <a:ln>
            <a:noFill/>
          </a:ln>
          <a:extLst/>
        </p:spPr>
        <p:txBody>
          <a:bodyPr lIns="0" tIns="0" rIns="0" bIns="0" anchor="ctr"/>
          <a:lstStyle/>
          <a:p>
            <a:pPr algn="ctr">
              <a:lnSpc>
                <a:spcPts val="1000"/>
              </a:lnSpc>
            </a:pPr>
            <a:r>
              <a:rPr lang="en-US" sz="1500" b="1" dirty="0">
                <a:solidFill>
                  <a:schemeClr val="accent3"/>
                </a:solidFill>
                <a:latin typeface="Roboto" panose="02000000000000000000" pitchFamily="2" charset="0"/>
                <a:ea typeface="Roboto" panose="02000000000000000000" pitchFamily="2" charset="0"/>
                <a:cs typeface="Open Sans Condensed" panose="020B0806030504020204" pitchFamily="34" charset="0"/>
                <a:sym typeface="Montserrat-Regular" charset="0"/>
              </a:rPr>
              <a:t>TITLE TEXT</a:t>
            </a:r>
          </a:p>
        </p:txBody>
      </p:sp>
      <p:sp>
        <p:nvSpPr>
          <p:cNvPr id="34" name="Rectangle 17">
            <a:extLst>
              <a:ext uri="{FF2B5EF4-FFF2-40B4-BE49-F238E27FC236}">
                <a16:creationId xmlns:a16="http://schemas.microsoft.com/office/drawing/2014/main" id="{38032F5A-964D-46D4-B908-21984A6E02C6}"/>
              </a:ext>
            </a:extLst>
          </p:cNvPr>
          <p:cNvSpPr>
            <a:spLocks/>
          </p:cNvSpPr>
          <p:nvPr/>
        </p:nvSpPr>
        <p:spPr bwMode="auto">
          <a:xfrm>
            <a:off x="6281639" y="4988668"/>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professionalism.</a:t>
            </a:r>
          </a:p>
        </p:txBody>
      </p:sp>
      <p:sp>
        <p:nvSpPr>
          <p:cNvPr id="36" name="Rectangle 17">
            <a:extLst>
              <a:ext uri="{FF2B5EF4-FFF2-40B4-BE49-F238E27FC236}">
                <a16:creationId xmlns:a16="http://schemas.microsoft.com/office/drawing/2014/main" id="{D4692BE8-53AA-4EDA-93CE-25931319DC11}"/>
              </a:ext>
            </a:extLst>
          </p:cNvPr>
          <p:cNvSpPr>
            <a:spLocks/>
          </p:cNvSpPr>
          <p:nvPr/>
        </p:nvSpPr>
        <p:spPr bwMode="auto">
          <a:xfrm>
            <a:off x="6565387" y="4712938"/>
            <a:ext cx="1129876" cy="278295"/>
          </a:xfrm>
          <a:prstGeom prst="rect">
            <a:avLst/>
          </a:prstGeom>
          <a:noFill/>
          <a:ln>
            <a:noFill/>
          </a:ln>
          <a:extLst/>
        </p:spPr>
        <p:txBody>
          <a:bodyPr lIns="0" tIns="0" rIns="0" bIns="0" anchor="ctr"/>
          <a:lstStyle/>
          <a:p>
            <a:pPr algn="ctr">
              <a:lnSpc>
                <a:spcPts val="1000"/>
              </a:lnSpc>
            </a:pPr>
            <a:r>
              <a:rPr lang="en-US" sz="1500" b="1" dirty="0">
                <a:solidFill>
                  <a:schemeClr val="accent2"/>
                </a:solidFill>
                <a:latin typeface="Roboto" panose="02000000000000000000" pitchFamily="2" charset="0"/>
                <a:ea typeface="Roboto" panose="02000000000000000000" pitchFamily="2" charset="0"/>
                <a:cs typeface="Open Sans Condensed" panose="020B0806030504020204" pitchFamily="34" charset="0"/>
                <a:sym typeface="Montserrat-Regular" charset="0"/>
              </a:rPr>
              <a:t>TITLE TEXT</a:t>
            </a:r>
          </a:p>
        </p:txBody>
      </p:sp>
      <p:sp>
        <p:nvSpPr>
          <p:cNvPr id="32" name="Rectangle 17">
            <a:extLst>
              <a:ext uri="{FF2B5EF4-FFF2-40B4-BE49-F238E27FC236}">
                <a16:creationId xmlns:a16="http://schemas.microsoft.com/office/drawing/2014/main" id="{19D6B4BD-E363-4C44-88D7-C1DD063702CC}"/>
              </a:ext>
            </a:extLst>
          </p:cNvPr>
          <p:cNvSpPr>
            <a:spLocks/>
          </p:cNvSpPr>
          <p:nvPr/>
        </p:nvSpPr>
        <p:spPr bwMode="auto">
          <a:xfrm>
            <a:off x="8357416" y="4988668"/>
            <a:ext cx="1697372" cy="7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professionalism.</a:t>
            </a:r>
          </a:p>
        </p:txBody>
      </p:sp>
      <p:sp>
        <p:nvSpPr>
          <p:cNvPr id="33" name="Rectangle 17">
            <a:extLst>
              <a:ext uri="{FF2B5EF4-FFF2-40B4-BE49-F238E27FC236}">
                <a16:creationId xmlns:a16="http://schemas.microsoft.com/office/drawing/2014/main" id="{EFC831C0-EABB-452D-80A9-FE6E975301C5}"/>
              </a:ext>
            </a:extLst>
          </p:cNvPr>
          <p:cNvSpPr>
            <a:spLocks/>
          </p:cNvSpPr>
          <p:nvPr/>
        </p:nvSpPr>
        <p:spPr bwMode="auto">
          <a:xfrm>
            <a:off x="8641164" y="4712938"/>
            <a:ext cx="1129876" cy="278295"/>
          </a:xfrm>
          <a:prstGeom prst="rect">
            <a:avLst/>
          </a:prstGeom>
          <a:noFill/>
          <a:ln>
            <a:noFill/>
          </a:ln>
          <a:extLst/>
        </p:spPr>
        <p:txBody>
          <a:bodyPr lIns="0" tIns="0" rIns="0" bIns="0" anchor="ctr"/>
          <a:lstStyle/>
          <a:p>
            <a:pPr algn="ctr">
              <a:lnSpc>
                <a:spcPts val="1000"/>
              </a:lnSpc>
            </a:pPr>
            <a:r>
              <a:rPr lang="en-US" sz="1500" b="1" dirty="0">
                <a:solidFill>
                  <a:schemeClr val="accent1"/>
                </a:solidFill>
                <a:latin typeface="Roboto" panose="02000000000000000000" pitchFamily="2" charset="0"/>
                <a:ea typeface="Roboto" panose="02000000000000000000" pitchFamily="2" charset="0"/>
                <a:cs typeface="Open Sans Condensed" panose="020B0806030504020204" pitchFamily="34" charset="0"/>
                <a:sym typeface="Montserrat-Regular" charset="0"/>
              </a:rPr>
              <a:t>TITLE TEXT</a:t>
            </a:r>
          </a:p>
        </p:txBody>
      </p:sp>
    </p:spTree>
    <p:extLst>
      <p:ext uri="{BB962C8B-B14F-4D97-AF65-F5344CB8AC3E}">
        <p14:creationId xmlns:p14="http://schemas.microsoft.com/office/powerpoint/2010/main" val="3164899645"/>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17</a:t>
            </a:fld>
            <a:endParaRPr lang="en-US" dirty="0"/>
          </a:p>
        </p:txBody>
      </p:sp>
      <p:sp>
        <p:nvSpPr>
          <p:cNvPr id="5" name="Subtitle 4">
            <a:extLst>
              <a:ext uri="{FF2B5EF4-FFF2-40B4-BE49-F238E27FC236}">
                <a16:creationId xmlns:a16="http://schemas.microsoft.com/office/drawing/2014/main" id="{D43D1ADA-7400-4E68-824C-6A3CD982A41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9DCDE69B-A9E7-4D81-A7D5-5DA131E106B5}"/>
              </a:ext>
            </a:extLst>
          </p:cNvPr>
          <p:cNvSpPr>
            <a:spLocks noGrp="1"/>
          </p:cNvSpPr>
          <p:nvPr>
            <p:ph type="title" idx="4294967295"/>
          </p:nvPr>
        </p:nvSpPr>
        <p:spPr>
          <a:xfrm>
            <a:off x="838200" y="481013"/>
            <a:ext cx="10515600" cy="679450"/>
          </a:xfrm>
        </p:spPr>
        <p:txBody>
          <a:bodyPr/>
          <a:lstStyle/>
          <a:p>
            <a:r>
              <a:rPr lang="en-US" b="1" dirty="0"/>
              <a:t>Our Information</a:t>
            </a:r>
            <a:endParaRPr lang="en-US" dirty="0"/>
          </a:p>
        </p:txBody>
      </p:sp>
      <p:graphicFrame>
        <p:nvGraphicFramePr>
          <p:cNvPr id="6" name="Chart 5">
            <a:extLst>
              <a:ext uri="{FF2B5EF4-FFF2-40B4-BE49-F238E27FC236}">
                <a16:creationId xmlns:a16="http://schemas.microsoft.com/office/drawing/2014/main" id="{ACC1BB55-882B-4BEA-895F-1F5B825FF16A}"/>
              </a:ext>
            </a:extLst>
          </p:cNvPr>
          <p:cNvGraphicFramePr/>
          <p:nvPr>
            <p:extLst>
              <p:ext uri="{D42A27DB-BD31-4B8C-83A1-F6EECF244321}">
                <p14:modId xmlns:p14="http://schemas.microsoft.com/office/powerpoint/2010/main" val="2960060399"/>
              </p:ext>
            </p:extLst>
          </p:nvPr>
        </p:nvGraphicFramePr>
        <p:xfrm>
          <a:off x="939800" y="2049041"/>
          <a:ext cx="5545406" cy="243347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ADD09E45-27BC-4FF7-879B-3D4B0E78DA96}"/>
              </a:ext>
            </a:extLst>
          </p:cNvPr>
          <p:cNvGrpSpPr/>
          <p:nvPr/>
        </p:nvGrpSpPr>
        <p:grpSpPr>
          <a:xfrm>
            <a:off x="939800" y="4933169"/>
            <a:ext cx="1762348" cy="913312"/>
            <a:chOff x="939799" y="4755369"/>
            <a:chExt cx="1762348" cy="913312"/>
          </a:xfrm>
        </p:grpSpPr>
        <p:sp>
          <p:nvSpPr>
            <p:cNvPr id="17" name="TextBox 16">
              <a:extLst>
                <a:ext uri="{FF2B5EF4-FFF2-40B4-BE49-F238E27FC236}">
                  <a16:creationId xmlns:a16="http://schemas.microsoft.com/office/drawing/2014/main" id="{78D71EA1-C415-4AA2-9EE0-1F7EBAA68F14}"/>
                </a:ext>
              </a:extLst>
            </p:cNvPr>
            <p:cNvSpPr txBox="1"/>
            <p:nvPr/>
          </p:nvSpPr>
          <p:spPr>
            <a:xfrm>
              <a:off x="1074055" y="4755369"/>
              <a:ext cx="1493837" cy="323165"/>
            </a:xfrm>
            <a:prstGeom prst="rect">
              <a:avLst/>
            </a:prstGeom>
            <a:noFill/>
          </p:spPr>
          <p:txBody>
            <a:bodyPr wrap="square" rtlCol="0">
              <a:spAutoFit/>
            </a:bodyPr>
            <a:lstStyle/>
            <a:p>
              <a:pPr algn="ctr"/>
              <a:r>
                <a:rPr lang="en-US" sz="1500" b="1" dirty="0">
                  <a:solidFill>
                    <a:schemeClr val="accent1"/>
                  </a:solidFill>
                  <a:latin typeface="Roboto" panose="02000000000000000000" pitchFamily="2" charset="0"/>
                  <a:ea typeface="Roboto" panose="02000000000000000000" pitchFamily="2" charset="0"/>
                </a:rPr>
                <a:t>Some Text 01</a:t>
              </a:r>
            </a:p>
          </p:txBody>
        </p:sp>
        <p:sp>
          <p:nvSpPr>
            <p:cNvPr id="19" name="Rectangle 18">
              <a:extLst>
                <a:ext uri="{FF2B5EF4-FFF2-40B4-BE49-F238E27FC236}">
                  <a16:creationId xmlns:a16="http://schemas.microsoft.com/office/drawing/2014/main" id="{0DCF167E-FE84-47A6-9DA0-EF618B1BD56C}"/>
                </a:ext>
              </a:extLst>
            </p:cNvPr>
            <p:cNvSpPr/>
            <p:nvPr/>
          </p:nvSpPr>
          <p:spPr>
            <a:xfrm>
              <a:off x="939799" y="5076211"/>
              <a:ext cx="1762348" cy="592470"/>
            </a:xfrm>
            <a:prstGeom prst="rect">
              <a:avLst/>
            </a:prstGeom>
          </p:spPr>
          <p:txBody>
            <a:bodyPr wrap="square">
              <a:spAutoFit/>
            </a:bodyPr>
            <a:lstStyle/>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&amp;</a:t>
              </a:r>
            </a:p>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text see.</a:t>
              </a:r>
            </a:p>
          </p:txBody>
        </p:sp>
      </p:grpSp>
      <p:grpSp>
        <p:nvGrpSpPr>
          <p:cNvPr id="9" name="Group 8">
            <a:extLst>
              <a:ext uri="{FF2B5EF4-FFF2-40B4-BE49-F238E27FC236}">
                <a16:creationId xmlns:a16="http://schemas.microsoft.com/office/drawing/2014/main" id="{5B81E92E-EEA1-4505-BF3A-896208FFAC81}"/>
              </a:ext>
            </a:extLst>
          </p:cNvPr>
          <p:cNvGrpSpPr/>
          <p:nvPr/>
        </p:nvGrpSpPr>
        <p:grpSpPr>
          <a:xfrm>
            <a:off x="2831330" y="4933169"/>
            <a:ext cx="1762348" cy="913312"/>
            <a:chOff x="939799" y="4755369"/>
            <a:chExt cx="1762348" cy="913312"/>
          </a:xfrm>
        </p:grpSpPr>
        <p:sp>
          <p:nvSpPr>
            <p:cNvPr id="15" name="TextBox 14">
              <a:extLst>
                <a:ext uri="{FF2B5EF4-FFF2-40B4-BE49-F238E27FC236}">
                  <a16:creationId xmlns:a16="http://schemas.microsoft.com/office/drawing/2014/main" id="{A1541107-2238-4C96-9DE2-8482E34FA7BC}"/>
                </a:ext>
              </a:extLst>
            </p:cNvPr>
            <p:cNvSpPr txBox="1"/>
            <p:nvPr/>
          </p:nvSpPr>
          <p:spPr>
            <a:xfrm>
              <a:off x="1074055" y="4755369"/>
              <a:ext cx="1493837" cy="323165"/>
            </a:xfrm>
            <a:prstGeom prst="rect">
              <a:avLst/>
            </a:prstGeom>
            <a:noFill/>
          </p:spPr>
          <p:txBody>
            <a:bodyPr wrap="square" rtlCol="0">
              <a:spAutoFit/>
            </a:bodyPr>
            <a:lstStyle/>
            <a:p>
              <a:pPr algn="ctr"/>
              <a:r>
                <a:rPr lang="en-US" sz="1500" b="1" dirty="0">
                  <a:solidFill>
                    <a:schemeClr val="accent2"/>
                  </a:solidFill>
                  <a:latin typeface="Roboto" panose="02000000000000000000" pitchFamily="2" charset="0"/>
                  <a:ea typeface="Roboto" panose="02000000000000000000" pitchFamily="2" charset="0"/>
                </a:rPr>
                <a:t>Some Text 02</a:t>
              </a:r>
            </a:p>
          </p:txBody>
        </p:sp>
        <p:sp>
          <p:nvSpPr>
            <p:cNvPr id="16" name="Rectangle 15">
              <a:extLst>
                <a:ext uri="{FF2B5EF4-FFF2-40B4-BE49-F238E27FC236}">
                  <a16:creationId xmlns:a16="http://schemas.microsoft.com/office/drawing/2014/main" id="{9295A889-E58B-42A6-8861-54300863A32F}"/>
                </a:ext>
              </a:extLst>
            </p:cNvPr>
            <p:cNvSpPr/>
            <p:nvPr/>
          </p:nvSpPr>
          <p:spPr>
            <a:xfrm>
              <a:off x="939799" y="5076211"/>
              <a:ext cx="1762348" cy="592470"/>
            </a:xfrm>
            <a:prstGeom prst="rect">
              <a:avLst/>
            </a:prstGeom>
          </p:spPr>
          <p:txBody>
            <a:bodyPr wrap="square">
              <a:spAutoFit/>
            </a:bodyPr>
            <a:lstStyle/>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&amp;</a:t>
              </a:r>
            </a:p>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text see.</a:t>
              </a:r>
            </a:p>
          </p:txBody>
        </p:sp>
      </p:grpSp>
      <p:grpSp>
        <p:nvGrpSpPr>
          <p:cNvPr id="10" name="Group 9">
            <a:extLst>
              <a:ext uri="{FF2B5EF4-FFF2-40B4-BE49-F238E27FC236}">
                <a16:creationId xmlns:a16="http://schemas.microsoft.com/office/drawing/2014/main" id="{A4EE47E8-0D71-4377-9840-7487F30871F4}"/>
              </a:ext>
            </a:extLst>
          </p:cNvPr>
          <p:cNvGrpSpPr/>
          <p:nvPr/>
        </p:nvGrpSpPr>
        <p:grpSpPr>
          <a:xfrm>
            <a:off x="4722858" y="4933169"/>
            <a:ext cx="1762348" cy="913312"/>
            <a:chOff x="939799" y="4755369"/>
            <a:chExt cx="1762348" cy="913312"/>
          </a:xfrm>
        </p:grpSpPr>
        <p:sp>
          <p:nvSpPr>
            <p:cNvPr id="13" name="TextBox 12">
              <a:extLst>
                <a:ext uri="{FF2B5EF4-FFF2-40B4-BE49-F238E27FC236}">
                  <a16:creationId xmlns:a16="http://schemas.microsoft.com/office/drawing/2014/main" id="{D0493225-094F-4790-B5D9-C18A89FB5233}"/>
                </a:ext>
              </a:extLst>
            </p:cNvPr>
            <p:cNvSpPr txBox="1"/>
            <p:nvPr/>
          </p:nvSpPr>
          <p:spPr>
            <a:xfrm>
              <a:off x="1074055" y="4755369"/>
              <a:ext cx="1493837" cy="323165"/>
            </a:xfrm>
            <a:prstGeom prst="rect">
              <a:avLst/>
            </a:prstGeom>
            <a:noFill/>
          </p:spPr>
          <p:txBody>
            <a:bodyPr wrap="square" rtlCol="0">
              <a:spAutoFit/>
            </a:bodyPr>
            <a:lstStyle/>
            <a:p>
              <a:pPr algn="ctr"/>
              <a:r>
                <a:rPr lang="en-US" sz="1500" b="1" dirty="0">
                  <a:solidFill>
                    <a:schemeClr val="accent3"/>
                  </a:solidFill>
                  <a:latin typeface="Roboto" panose="02000000000000000000" pitchFamily="2" charset="0"/>
                  <a:ea typeface="Roboto" panose="02000000000000000000" pitchFamily="2" charset="0"/>
                </a:rPr>
                <a:t>Some Text 03</a:t>
              </a:r>
            </a:p>
          </p:txBody>
        </p:sp>
        <p:sp>
          <p:nvSpPr>
            <p:cNvPr id="14" name="Rectangle 13">
              <a:extLst>
                <a:ext uri="{FF2B5EF4-FFF2-40B4-BE49-F238E27FC236}">
                  <a16:creationId xmlns:a16="http://schemas.microsoft.com/office/drawing/2014/main" id="{0CF35B5E-D667-4A3F-ACEA-2AD23AF3B513}"/>
                </a:ext>
              </a:extLst>
            </p:cNvPr>
            <p:cNvSpPr/>
            <p:nvPr/>
          </p:nvSpPr>
          <p:spPr>
            <a:xfrm>
              <a:off x="939799" y="5076211"/>
              <a:ext cx="1762348" cy="592470"/>
            </a:xfrm>
            <a:prstGeom prst="rect">
              <a:avLst/>
            </a:prstGeom>
          </p:spPr>
          <p:txBody>
            <a:bodyPr wrap="square">
              <a:spAutoFit/>
            </a:bodyPr>
            <a:lstStyle/>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This letterhead design meant to your project &amp;</a:t>
              </a:r>
            </a:p>
            <a:p>
              <a:pPr algn="ctr">
                <a:lnSpc>
                  <a:spcPts val="1300"/>
                </a:lnSpc>
              </a:pPr>
              <a:r>
                <a:rPr lang="en-US" sz="1000" dirty="0">
                  <a:solidFill>
                    <a:schemeClr val="tx1">
                      <a:lumMod val="50000"/>
                      <a:lumOff val="50000"/>
                    </a:schemeClr>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text see.</a:t>
              </a:r>
            </a:p>
          </p:txBody>
        </p:sp>
      </p:grpSp>
      <p:sp>
        <p:nvSpPr>
          <p:cNvPr id="21" name="Freeform: Shape 20">
            <a:extLst>
              <a:ext uri="{FF2B5EF4-FFF2-40B4-BE49-F238E27FC236}">
                <a16:creationId xmlns:a16="http://schemas.microsoft.com/office/drawing/2014/main" id="{D266E42C-62F1-42EA-A6CF-7185BC713A84}"/>
              </a:ext>
            </a:extLst>
          </p:cNvPr>
          <p:cNvSpPr/>
          <p:nvPr/>
        </p:nvSpPr>
        <p:spPr>
          <a:xfrm>
            <a:off x="6946900" y="2049042"/>
            <a:ext cx="5245100" cy="3716649"/>
          </a:xfrm>
          <a:custGeom>
            <a:avLst/>
            <a:gdLst>
              <a:gd name="connsiteX0" fmla="*/ 0 w 5245100"/>
              <a:gd name="connsiteY0" fmla="*/ 0 h 3716649"/>
              <a:gd name="connsiteX1" fmla="*/ 5245100 w 5245100"/>
              <a:gd name="connsiteY1" fmla="*/ 0 h 3716649"/>
              <a:gd name="connsiteX2" fmla="*/ 5245100 w 5245100"/>
              <a:gd name="connsiteY2" fmla="*/ 3716649 h 3716649"/>
              <a:gd name="connsiteX3" fmla="*/ 0 w 5245100"/>
              <a:gd name="connsiteY3" fmla="*/ 3716649 h 3716649"/>
            </a:gdLst>
            <a:ahLst/>
            <a:cxnLst>
              <a:cxn ang="0">
                <a:pos x="connsiteX0" y="connsiteY0"/>
              </a:cxn>
              <a:cxn ang="0">
                <a:pos x="connsiteX1" y="connsiteY1"/>
              </a:cxn>
              <a:cxn ang="0">
                <a:pos x="connsiteX2" y="connsiteY2"/>
              </a:cxn>
              <a:cxn ang="0">
                <a:pos x="connsiteX3" y="connsiteY3"/>
              </a:cxn>
            </a:cxnLst>
            <a:rect l="l" t="t" r="r" b="b"/>
            <a:pathLst>
              <a:path w="5245100" h="3716649">
                <a:moveTo>
                  <a:pt x="0" y="0"/>
                </a:moveTo>
                <a:lnTo>
                  <a:pt x="5245100" y="0"/>
                </a:lnTo>
                <a:lnTo>
                  <a:pt x="5245100" y="3716649"/>
                </a:lnTo>
                <a:lnTo>
                  <a:pt x="0" y="371664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649672D6-5172-44EB-A9F0-3E74C872E473}"/>
              </a:ext>
            </a:extLst>
          </p:cNvPr>
          <p:cNvCxnSpPr>
            <a:cxnSpLocks/>
          </p:cNvCxnSpPr>
          <p:nvPr/>
        </p:nvCxnSpPr>
        <p:spPr>
          <a:xfrm>
            <a:off x="2766739" y="5013961"/>
            <a:ext cx="0" cy="751729"/>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CB29F78-9454-4205-AB25-C64916E37243}"/>
              </a:ext>
            </a:extLst>
          </p:cNvPr>
          <p:cNvCxnSpPr>
            <a:cxnSpLocks/>
          </p:cNvCxnSpPr>
          <p:nvPr/>
        </p:nvCxnSpPr>
        <p:spPr>
          <a:xfrm>
            <a:off x="4658269" y="5013961"/>
            <a:ext cx="0" cy="751729"/>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88C4F15F-3FA0-47CF-87E0-41AEB0798B8C}"/>
              </a:ext>
            </a:extLst>
          </p:cNvPr>
          <p:cNvGrpSpPr/>
          <p:nvPr/>
        </p:nvGrpSpPr>
        <p:grpSpPr>
          <a:xfrm>
            <a:off x="7294943" y="2526169"/>
            <a:ext cx="3154362" cy="1805662"/>
            <a:chOff x="5352823" y="2294076"/>
            <a:chExt cx="3154362" cy="1805662"/>
          </a:xfrm>
        </p:grpSpPr>
        <p:sp>
          <p:nvSpPr>
            <p:cNvPr id="31" name="Freeform 8">
              <a:extLst>
                <a:ext uri="{FF2B5EF4-FFF2-40B4-BE49-F238E27FC236}">
                  <a16:creationId xmlns:a16="http://schemas.microsoft.com/office/drawing/2014/main" id="{FED42AFB-170E-48B9-82B0-2E71EDD50B92}"/>
                </a:ext>
              </a:extLst>
            </p:cNvPr>
            <p:cNvSpPr>
              <a:spLocks noEditPoints="1"/>
            </p:cNvSpPr>
            <p:nvPr/>
          </p:nvSpPr>
          <p:spPr bwMode="auto">
            <a:xfrm>
              <a:off x="5362348" y="2294076"/>
              <a:ext cx="463550" cy="1106488"/>
            </a:xfrm>
            <a:custGeom>
              <a:avLst/>
              <a:gdLst>
                <a:gd name="T0" fmla="*/ 93 w 187"/>
                <a:gd name="T1" fmla="*/ 95 h 447"/>
                <a:gd name="T2" fmla="*/ 141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1" y="74"/>
                    <a:pt x="141" y="47"/>
                  </a:cubicBezTo>
                  <a:cubicBezTo>
                    <a:pt x="141"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9">
              <a:extLst>
                <a:ext uri="{FF2B5EF4-FFF2-40B4-BE49-F238E27FC236}">
                  <a16:creationId xmlns:a16="http://schemas.microsoft.com/office/drawing/2014/main" id="{3D68F8A9-970B-41D3-AC80-8D6D1F6A877B}"/>
                </a:ext>
              </a:extLst>
            </p:cNvPr>
            <p:cNvSpPr>
              <a:spLocks noEditPoints="1"/>
            </p:cNvSpPr>
            <p:nvPr/>
          </p:nvSpPr>
          <p:spPr bwMode="auto">
            <a:xfrm>
              <a:off x="5897335" y="2294076"/>
              <a:ext cx="466725"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39 w 188"/>
                <a:gd name="T13" fmla="*/ 106 h 447"/>
                <a:gd name="T14" fmla="*/ 0 w 188"/>
                <a:gd name="T15" fmla="*/ 145 h 447"/>
                <a:gd name="T16" fmla="*/ 0 w 188"/>
                <a:gd name="T17" fmla="*/ 307 h 447"/>
                <a:gd name="T18" fmla="*/ 17 w 188"/>
                <a:gd name="T19" fmla="*/ 323 h 447"/>
                <a:gd name="T20" fmla="*/ 33 w 188"/>
                <a:gd name="T21" fmla="*/ 307 h 447"/>
                <a:gd name="T22" fmla="*/ 33 w 188"/>
                <a:gd name="T23" fmla="*/ 151 h 447"/>
                <a:gd name="T24" fmla="*/ 43 w 188"/>
                <a:gd name="T25" fmla="*/ 151 h 447"/>
                <a:gd name="T26" fmla="*/ 43 w 188"/>
                <a:gd name="T27" fmla="*/ 426 h 447"/>
                <a:gd name="T28" fmla="*/ 65 w 188"/>
                <a:gd name="T29" fmla="*/ 447 h 447"/>
                <a:gd name="T30" fmla="*/ 86 w 188"/>
                <a:gd name="T31" fmla="*/ 426 h 447"/>
                <a:gd name="T32" fmla="*/ 86 w 188"/>
                <a:gd name="T33" fmla="*/ 286 h 447"/>
                <a:gd name="T34" fmla="*/ 101 w 188"/>
                <a:gd name="T35" fmla="*/ 286 h 447"/>
                <a:gd name="T36" fmla="*/ 101 w 188"/>
                <a:gd name="T37" fmla="*/ 426 h 447"/>
                <a:gd name="T38" fmla="*/ 122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19" y="95"/>
                    <a:pt x="141" y="74"/>
                    <a:pt x="141" y="47"/>
                  </a:cubicBezTo>
                  <a:cubicBezTo>
                    <a:pt x="141" y="21"/>
                    <a:pt x="119" y="0"/>
                    <a:pt x="93" y="0"/>
                  </a:cubicBezTo>
                  <a:cubicBezTo>
                    <a:pt x="67" y="0"/>
                    <a:pt x="46" y="21"/>
                    <a:pt x="46" y="47"/>
                  </a:cubicBezTo>
                  <a:cubicBezTo>
                    <a:pt x="46"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8"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3" y="447"/>
                    <a:pt x="65" y="447"/>
                  </a:cubicBezTo>
                  <a:cubicBezTo>
                    <a:pt x="77" y="447"/>
                    <a:pt x="86" y="438"/>
                    <a:pt x="86" y="426"/>
                  </a:cubicBezTo>
                  <a:cubicBezTo>
                    <a:pt x="86" y="286"/>
                    <a:pt x="86" y="286"/>
                    <a:pt x="86" y="286"/>
                  </a:cubicBezTo>
                  <a:cubicBezTo>
                    <a:pt x="101" y="286"/>
                    <a:pt x="101" y="286"/>
                    <a:pt x="101" y="286"/>
                  </a:cubicBezTo>
                  <a:cubicBezTo>
                    <a:pt x="101" y="426"/>
                    <a:pt x="101" y="426"/>
                    <a:pt x="101" y="426"/>
                  </a:cubicBezTo>
                  <a:cubicBezTo>
                    <a:pt x="101"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0">
              <a:extLst>
                <a:ext uri="{FF2B5EF4-FFF2-40B4-BE49-F238E27FC236}">
                  <a16:creationId xmlns:a16="http://schemas.microsoft.com/office/drawing/2014/main" id="{C39A1ACB-AE38-45EE-B41E-82EC683554F8}"/>
                </a:ext>
              </a:extLst>
            </p:cNvPr>
            <p:cNvSpPr>
              <a:spLocks noEditPoints="1"/>
            </p:cNvSpPr>
            <p:nvPr/>
          </p:nvSpPr>
          <p:spPr bwMode="auto">
            <a:xfrm>
              <a:off x="6433910" y="2294076"/>
              <a:ext cx="465138"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20" y="95"/>
                    <a:pt x="141" y="74"/>
                    <a:pt x="141" y="47"/>
                  </a:cubicBezTo>
                  <a:cubicBezTo>
                    <a:pt x="141" y="21"/>
                    <a:pt x="120" y="0"/>
                    <a:pt x="93" y="0"/>
                  </a:cubicBezTo>
                  <a:cubicBezTo>
                    <a:pt x="67" y="0"/>
                    <a:pt x="46" y="21"/>
                    <a:pt x="46" y="47"/>
                  </a:cubicBezTo>
                  <a:cubicBezTo>
                    <a:pt x="46" y="74"/>
                    <a:pt x="67" y="95"/>
                    <a:pt x="93" y="95"/>
                  </a:cubicBezTo>
                  <a:close/>
                  <a:moveTo>
                    <a:pt x="148" y="106"/>
                  </a:moveTo>
                  <a:cubicBezTo>
                    <a:pt x="40" y="106"/>
                    <a:pt x="40" y="106"/>
                    <a:pt x="40" y="106"/>
                  </a:cubicBezTo>
                  <a:cubicBezTo>
                    <a:pt x="14"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1">
              <a:extLst>
                <a:ext uri="{FF2B5EF4-FFF2-40B4-BE49-F238E27FC236}">
                  <a16:creationId xmlns:a16="http://schemas.microsoft.com/office/drawing/2014/main" id="{F18D1A11-20D7-4872-98B1-B84F410FA030}"/>
                </a:ext>
              </a:extLst>
            </p:cNvPr>
            <p:cNvSpPr>
              <a:spLocks noEditPoints="1"/>
            </p:cNvSpPr>
            <p:nvPr/>
          </p:nvSpPr>
          <p:spPr bwMode="auto">
            <a:xfrm>
              <a:off x="6968898" y="2294076"/>
              <a:ext cx="466725" cy="1106488"/>
            </a:xfrm>
            <a:custGeom>
              <a:avLst/>
              <a:gdLst>
                <a:gd name="T0" fmla="*/ 94 w 188"/>
                <a:gd name="T1" fmla="*/ 95 h 447"/>
                <a:gd name="T2" fmla="*/ 141 w 188"/>
                <a:gd name="T3" fmla="*/ 47 h 447"/>
                <a:gd name="T4" fmla="*/ 94 w 188"/>
                <a:gd name="T5" fmla="*/ 0 h 447"/>
                <a:gd name="T6" fmla="*/ 46 w 188"/>
                <a:gd name="T7" fmla="*/ 47 h 447"/>
                <a:gd name="T8" fmla="*/ 94 w 188"/>
                <a:gd name="T9" fmla="*/ 95 h 447"/>
                <a:gd name="T10" fmla="*/ 149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5 w 188"/>
                <a:gd name="T41" fmla="*/ 426 h 447"/>
                <a:gd name="T42" fmla="*/ 145 w 188"/>
                <a:gd name="T43" fmla="*/ 151 h 447"/>
                <a:gd name="T44" fmla="*/ 155 w 188"/>
                <a:gd name="T45" fmla="*/ 151 h 447"/>
                <a:gd name="T46" fmla="*/ 155 w 188"/>
                <a:gd name="T47" fmla="*/ 307 h 447"/>
                <a:gd name="T48" fmla="*/ 171 w 188"/>
                <a:gd name="T49" fmla="*/ 323 h 447"/>
                <a:gd name="T50" fmla="*/ 188 w 188"/>
                <a:gd name="T51" fmla="*/ 307 h 447"/>
                <a:gd name="T52" fmla="*/ 188 w 188"/>
                <a:gd name="T53" fmla="*/ 145 h 447"/>
                <a:gd name="T54" fmla="*/ 149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4" y="95"/>
                  </a:moveTo>
                  <a:cubicBezTo>
                    <a:pt x="120" y="95"/>
                    <a:pt x="141" y="74"/>
                    <a:pt x="141" y="47"/>
                  </a:cubicBezTo>
                  <a:cubicBezTo>
                    <a:pt x="141" y="21"/>
                    <a:pt x="120" y="0"/>
                    <a:pt x="94" y="0"/>
                  </a:cubicBezTo>
                  <a:cubicBezTo>
                    <a:pt x="67" y="0"/>
                    <a:pt x="46" y="21"/>
                    <a:pt x="46" y="47"/>
                  </a:cubicBezTo>
                  <a:cubicBezTo>
                    <a:pt x="46" y="74"/>
                    <a:pt x="67" y="95"/>
                    <a:pt x="94" y="95"/>
                  </a:cubicBezTo>
                  <a:close/>
                  <a:moveTo>
                    <a:pt x="149" y="106"/>
                  </a:moveTo>
                  <a:cubicBezTo>
                    <a:pt x="40" y="106"/>
                    <a:pt x="40" y="106"/>
                    <a:pt x="40" y="106"/>
                  </a:cubicBezTo>
                  <a:cubicBezTo>
                    <a:pt x="15"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5" y="438"/>
                    <a:pt x="145" y="426"/>
                  </a:cubicBezTo>
                  <a:cubicBezTo>
                    <a:pt x="145" y="151"/>
                    <a:pt x="145" y="151"/>
                    <a:pt x="145" y="151"/>
                  </a:cubicBezTo>
                  <a:cubicBezTo>
                    <a:pt x="155" y="151"/>
                    <a:pt x="155" y="151"/>
                    <a:pt x="155" y="151"/>
                  </a:cubicBezTo>
                  <a:cubicBezTo>
                    <a:pt x="155" y="307"/>
                    <a:pt x="155" y="307"/>
                    <a:pt x="155" y="307"/>
                  </a:cubicBezTo>
                  <a:cubicBezTo>
                    <a:pt x="155" y="316"/>
                    <a:pt x="162" y="323"/>
                    <a:pt x="171" y="323"/>
                  </a:cubicBezTo>
                  <a:cubicBezTo>
                    <a:pt x="181" y="323"/>
                    <a:pt x="188" y="316"/>
                    <a:pt x="188" y="307"/>
                  </a:cubicBezTo>
                  <a:cubicBezTo>
                    <a:pt x="188" y="145"/>
                    <a:pt x="188" y="145"/>
                    <a:pt x="188" y="145"/>
                  </a:cubicBezTo>
                  <a:cubicBezTo>
                    <a:pt x="188" y="122"/>
                    <a:pt x="179" y="106"/>
                    <a:pt x="149"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2">
              <a:extLst>
                <a:ext uri="{FF2B5EF4-FFF2-40B4-BE49-F238E27FC236}">
                  <a16:creationId xmlns:a16="http://schemas.microsoft.com/office/drawing/2014/main" id="{1FB5CE1D-2C7C-4DCA-8194-71B821B605DF}"/>
                </a:ext>
              </a:extLst>
            </p:cNvPr>
            <p:cNvSpPr>
              <a:spLocks noEditPoints="1"/>
            </p:cNvSpPr>
            <p:nvPr/>
          </p:nvSpPr>
          <p:spPr bwMode="auto">
            <a:xfrm>
              <a:off x="7507060"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6 w 187"/>
                <a:gd name="T19" fmla="*/ 323 h 447"/>
                <a:gd name="T20" fmla="*/ 33 w 187"/>
                <a:gd name="T21" fmla="*/ 307 h 447"/>
                <a:gd name="T22" fmla="*/ 33 w 187"/>
                <a:gd name="T23" fmla="*/ 151 h 447"/>
                <a:gd name="T24" fmla="*/ 42 w 187"/>
                <a:gd name="T25" fmla="*/ 151 h 447"/>
                <a:gd name="T26" fmla="*/ 42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0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6" y="0"/>
                    <a:pt x="45" y="21"/>
                    <a:pt x="45" y="47"/>
                  </a:cubicBezTo>
                  <a:cubicBezTo>
                    <a:pt x="45" y="74"/>
                    <a:pt x="66"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6" y="323"/>
                  </a:cubicBezTo>
                  <a:cubicBezTo>
                    <a:pt x="26" y="323"/>
                    <a:pt x="33" y="316"/>
                    <a:pt x="33" y="307"/>
                  </a:cubicBezTo>
                  <a:cubicBezTo>
                    <a:pt x="33" y="151"/>
                    <a:pt x="33" y="151"/>
                    <a:pt x="33" y="151"/>
                  </a:cubicBezTo>
                  <a:cubicBezTo>
                    <a:pt x="42" y="151"/>
                    <a:pt x="42" y="151"/>
                    <a:pt x="42" y="151"/>
                  </a:cubicBezTo>
                  <a:cubicBezTo>
                    <a:pt x="42" y="426"/>
                    <a:pt x="42" y="426"/>
                    <a:pt x="42" y="426"/>
                  </a:cubicBezTo>
                  <a:cubicBezTo>
                    <a:pt x="42"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0" y="323"/>
                  </a:cubicBezTo>
                  <a:cubicBezTo>
                    <a:pt x="180" y="323"/>
                    <a:pt x="187" y="316"/>
                    <a:pt x="187" y="307"/>
                  </a:cubicBezTo>
                  <a:cubicBezTo>
                    <a:pt x="187" y="145"/>
                    <a:pt x="187" y="145"/>
                    <a:pt x="187" y="145"/>
                  </a:cubicBezTo>
                  <a:cubicBezTo>
                    <a:pt x="187" y="122"/>
                    <a:pt x="178" y="106"/>
                    <a:pt x="148"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3">
              <a:extLst>
                <a:ext uri="{FF2B5EF4-FFF2-40B4-BE49-F238E27FC236}">
                  <a16:creationId xmlns:a16="http://schemas.microsoft.com/office/drawing/2014/main" id="{B85F617F-B93F-482E-8AF9-9F1F3C448392}"/>
                </a:ext>
              </a:extLst>
            </p:cNvPr>
            <p:cNvSpPr>
              <a:spLocks noEditPoints="1"/>
            </p:cNvSpPr>
            <p:nvPr/>
          </p:nvSpPr>
          <p:spPr bwMode="auto">
            <a:xfrm>
              <a:off x="8043635"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1">
              <a:extLst>
                <a:ext uri="{FF2B5EF4-FFF2-40B4-BE49-F238E27FC236}">
                  <a16:creationId xmlns:a16="http://schemas.microsoft.com/office/drawing/2014/main" id="{98E93969-C552-4484-93DA-7D70C3FBA5E7}"/>
                </a:ext>
              </a:extLst>
            </p:cNvPr>
            <p:cNvSpPr>
              <a:spLocks/>
            </p:cNvSpPr>
            <p:nvPr/>
          </p:nvSpPr>
          <p:spPr bwMode="auto">
            <a:xfrm>
              <a:off x="5352823" y="3575189"/>
              <a:ext cx="2073275" cy="33338"/>
            </a:xfrm>
            <a:custGeom>
              <a:avLst/>
              <a:gdLst>
                <a:gd name="T0" fmla="*/ 836 w 836"/>
                <a:gd name="T1" fmla="*/ 7 h 14"/>
                <a:gd name="T2" fmla="*/ 832 w 836"/>
                <a:gd name="T3" fmla="*/ 14 h 14"/>
                <a:gd name="T4" fmla="*/ 4 w 836"/>
                <a:gd name="T5" fmla="*/ 14 h 14"/>
                <a:gd name="T6" fmla="*/ 0 w 836"/>
                <a:gd name="T7" fmla="*/ 7 h 14"/>
                <a:gd name="T8" fmla="*/ 0 w 836"/>
                <a:gd name="T9" fmla="*/ 7 h 14"/>
                <a:gd name="T10" fmla="*/ 4 w 836"/>
                <a:gd name="T11" fmla="*/ 0 h 14"/>
                <a:gd name="T12" fmla="*/ 832 w 836"/>
                <a:gd name="T13" fmla="*/ 0 h 14"/>
                <a:gd name="T14" fmla="*/ 836 w 83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4">
                  <a:moveTo>
                    <a:pt x="836" y="7"/>
                  </a:moveTo>
                  <a:cubicBezTo>
                    <a:pt x="836" y="11"/>
                    <a:pt x="835" y="14"/>
                    <a:pt x="832" y="14"/>
                  </a:cubicBezTo>
                  <a:cubicBezTo>
                    <a:pt x="4" y="14"/>
                    <a:pt x="4" y="14"/>
                    <a:pt x="4" y="14"/>
                  </a:cubicBezTo>
                  <a:cubicBezTo>
                    <a:pt x="2" y="14"/>
                    <a:pt x="0" y="11"/>
                    <a:pt x="0" y="7"/>
                  </a:cubicBezTo>
                  <a:cubicBezTo>
                    <a:pt x="0" y="7"/>
                    <a:pt x="0" y="7"/>
                    <a:pt x="0" y="7"/>
                  </a:cubicBezTo>
                  <a:cubicBezTo>
                    <a:pt x="0" y="3"/>
                    <a:pt x="2" y="0"/>
                    <a:pt x="4" y="0"/>
                  </a:cubicBezTo>
                  <a:cubicBezTo>
                    <a:pt x="832" y="0"/>
                    <a:pt x="832" y="0"/>
                    <a:pt x="832" y="0"/>
                  </a:cubicBezTo>
                  <a:cubicBezTo>
                    <a:pt x="835" y="0"/>
                    <a:pt x="836" y="3"/>
                    <a:pt x="836"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Rectangle 37">
              <a:extLst>
                <a:ext uri="{FF2B5EF4-FFF2-40B4-BE49-F238E27FC236}">
                  <a16:creationId xmlns:a16="http://schemas.microsoft.com/office/drawing/2014/main" id="{D75F92E1-D854-476C-B313-34A874B65B58}"/>
                </a:ext>
              </a:extLst>
            </p:cNvPr>
            <p:cNvSpPr/>
            <p:nvPr/>
          </p:nvSpPr>
          <p:spPr>
            <a:xfrm>
              <a:off x="5357903" y="3668851"/>
              <a:ext cx="2068195" cy="430887"/>
            </a:xfrm>
            <a:prstGeom prst="rect">
              <a:avLst/>
            </a:prstGeom>
          </p:spPr>
          <p:txBody>
            <a:bodyPr wrap="none">
              <a:spAutoFit/>
            </a:bodyPr>
            <a:lstStyle/>
            <a:p>
              <a:pPr algn="r"/>
              <a:r>
                <a:rPr lang="en-US" sz="2200" b="1" dirty="0">
                  <a:solidFill>
                    <a:schemeClr val="accent2"/>
                  </a:solidFill>
                  <a:latin typeface="Roboto" panose="02000000000000000000" pitchFamily="2" charset="0"/>
                  <a:ea typeface="Roboto" panose="02000000000000000000" pitchFamily="2" charset="0"/>
                  <a:cs typeface="Open Sans" panose="020B0606030504020204" pitchFamily="34" charset="0"/>
                </a:rPr>
                <a:t>19,500/32,000</a:t>
              </a:r>
            </a:p>
          </p:txBody>
        </p:sp>
      </p:grpSp>
      <p:grpSp>
        <p:nvGrpSpPr>
          <p:cNvPr id="39" name="Group 38">
            <a:extLst>
              <a:ext uri="{FF2B5EF4-FFF2-40B4-BE49-F238E27FC236}">
                <a16:creationId xmlns:a16="http://schemas.microsoft.com/office/drawing/2014/main" id="{9A2A816B-0911-497D-AE89-CD79963009DB}"/>
              </a:ext>
            </a:extLst>
          </p:cNvPr>
          <p:cNvGrpSpPr/>
          <p:nvPr/>
        </p:nvGrpSpPr>
        <p:grpSpPr>
          <a:xfrm>
            <a:off x="9618682" y="3672243"/>
            <a:ext cx="2322854" cy="1805662"/>
            <a:chOff x="2747735" y="2294076"/>
            <a:chExt cx="2322854" cy="1805662"/>
          </a:xfrm>
        </p:grpSpPr>
        <p:sp>
          <p:nvSpPr>
            <p:cNvPr id="40" name="Freeform 14">
              <a:extLst>
                <a:ext uri="{FF2B5EF4-FFF2-40B4-BE49-F238E27FC236}">
                  <a16:creationId xmlns:a16="http://schemas.microsoft.com/office/drawing/2014/main" id="{09D98DD8-24DC-456E-9713-403F4B95C1D0}"/>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5">
              <a:extLst>
                <a:ext uri="{FF2B5EF4-FFF2-40B4-BE49-F238E27FC236}">
                  <a16:creationId xmlns:a16="http://schemas.microsoft.com/office/drawing/2014/main" id="{F32A1810-113E-47B5-A23E-5E172E30ACD8}"/>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6">
              <a:extLst>
                <a:ext uri="{FF2B5EF4-FFF2-40B4-BE49-F238E27FC236}">
                  <a16:creationId xmlns:a16="http://schemas.microsoft.com/office/drawing/2014/main" id="{ACCA72C6-7842-4E78-96E1-817AFC965E58}"/>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7">
              <a:extLst>
                <a:ext uri="{FF2B5EF4-FFF2-40B4-BE49-F238E27FC236}">
                  <a16:creationId xmlns:a16="http://schemas.microsoft.com/office/drawing/2014/main" id="{3C8FB0F3-996F-49AC-9CD4-003F9D553E06}"/>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2">
              <a:extLst>
                <a:ext uri="{FF2B5EF4-FFF2-40B4-BE49-F238E27FC236}">
                  <a16:creationId xmlns:a16="http://schemas.microsoft.com/office/drawing/2014/main" id="{5D35C430-B950-4A61-A746-7CF3EA7AA594}"/>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23">
              <a:extLst>
                <a:ext uri="{FF2B5EF4-FFF2-40B4-BE49-F238E27FC236}">
                  <a16:creationId xmlns:a16="http://schemas.microsoft.com/office/drawing/2014/main" id="{4722D364-3C93-49B0-9229-D0AF1109BDB6}"/>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Rectangle 45">
              <a:extLst>
                <a:ext uri="{FF2B5EF4-FFF2-40B4-BE49-F238E27FC236}">
                  <a16:creationId xmlns:a16="http://schemas.microsoft.com/office/drawing/2014/main" id="{4D06DB6F-0842-4136-8BAD-2DC1EF913335}"/>
                </a:ext>
              </a:extLst>
            </p:cNvPr>
            <p:cNvSpPr/>
            <p:nvPr/>
          </p:nvSpPr>
          <p:spPr>
            <a:xfrm>
              <a:off x="2875757" y="3668851"/>
              <a:ext cx="2194832" cy="430887"/>
            </a:xfrm>
            <a:prstGeom prst="rect">
              <a:avLst/>
            </a:prstGeom>
          </p:spPr>
          <p:txBody>
            <a:bodyPr wrap="none">
              <a:spAutoFit/>
            </a:bodyPr>
            <a:lstStyle/>
            <a:p>
              <a:pPr algn="r"/>
              <a:r>
                <a:rPr lang="en-US" sz="2200" b="1" dirty="0">
                  <a:solidFill>
                    <a:schemeClr val="accent3"/>
                  </a:solidFill>
                  <a:latin typeface="Roboto" panose="02000000000000000000" pitchFamily="2" charset="0"/>
                  <a:ea typeface="Roboto" panose="02000000000000000000" pitchFamily="2" charset="0"/>
                  <a:cs typeface="Open Sans" panose="020B0606030504020204" pitchFamily="34" charset="0"/>
                </a:rPr>
                <a:t>17,095@13,010</a:t>
              </a:r>
            </a:p>
          </p:txBody>
        </p:sp>
      </p:grpSp>
      <p:sp>
        <p:nvSpPr>
          <p:cNvPr id="47" name="Rectangle 46">
            <a:extLst>
              <a:ext uri="{FF2B5EF4-FFF2-40B4-BE49-F238E27FC236}">
                <a16:creationId xmlns:a16="http://schemas.microsoft.com/office/drawing/2014/main" id="{43A50B76-79AF-4294-A11F-B7E530E7E046}"/>
              </a:ext>
            </a:extLst>
          </p:cNvPr>
          <p:cNvSpPr/>
          <p:nvPr/>
        </p:nvSpPr>
        <p:spPr>
          <a:xfrm>
            <a:off x="7294943" y="4539854"/>
            <a:ext cx="2214563"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also the leap into electronic typesetting, remaining</a:t>
            </a:r>
          </a:p>
        </p:txBody>
      </p:sp>
    </p:spTree>
    <p:extLst>
      <p:ext uri="{BB962C8B-B14F-4D97-AF65-F5344CB8AC3E}">
        <p14:creationId xmlns:p14="http://schemas.microsoft.com/office/powerpoint/2010/main" val="327844344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18</a:t>
            </a:fld>
            <a:endParaRPr lang="en-US" dirty="0"/>
          </a:p>
        </p:txBody>
      </p:sp>
      <p:sp>
        <p:nvSpPr>
          <p:cNvPr id="12" name="Title 11">
            <a:extLst>
              <a:ext uri="{FF2B5EF4-FFF2-40B4-BE49-F238E27FC236}">
                <a16:creationId xmlns:a16="http://schemas.microsoft.com/office/drawing/2014/main" id="{A476A9E0-23EC-4C1B-96FC-1763EC1AE61E}"/>
              </a:ext>
            </a:extLst>
          </p:cNvPr>
          <p:cNvSpPr>
            <a:spLocks noGrp="1"/>
          </p:cNvSpPr>
          <p:nvPr>
            <p:ph type="title" idx="4294967295"/>
          </p:nvPr>
        </p:nvSpPr>
        <p:spPr>
          <a:xfrm>
            <a:off x="838200" y="481013"/>
            <a:ext cx="10515600" cy="679450"/>
          </a:xfrm>
        </p:spPr>
        <p:txBody>
          <a:bodyPr/>
          <a:lstStyle/>
          <a:p>
            <a:r>
              <a:rPr lang="en-US" b="1" dirty="0"/>
              <a:t>Our Information</a:t>
            </a:r>
          </a:p>
        </p:txBody>
      </p:sp>
      <p:sp>
        <p:nvSpPr>
          <p:cNvPr id="13" name="Subtitle 12">
            <a:extLst>
              <a:ext uri="{FF2B5EF4-FFF2-40B4-BE49-F238E27FC236}">
                <a16:creationId xmlns:a16="http://schemas.microsoft.com/office/drawing/2014/main" id="{9C82BE42-7E53-4498-B76C-061DDB60F3B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5" name="Group 4">
            <a:extLst>
              <a:ext uri="{FF2B5EF4-FFF2-40B4-BE49-F238E27FC236}">
                <a16:creationId xmlns:a16="http://schemas.microsoft.com/office/drawing/2014/main" id="{480D3E77-6DDD-45DE-9E87-786A293B2E3F}"/>
              </a:ext>
            </a:extLst>
          </p:cNvPr>
          <p:cNvGrpSpPr/>
          <p:nvPr/>
        </p:nvGrpSpPr>
        <p:grpSpPr>
          <a:xfrm>
            <a:off x="1200840" y="2107252"/>
            <a:ext cx="9790322" cy="2715957"/>
            <a:chOff x="1102651" y="2107252"/>
            <a:chExt cx="9790322" cy="2715957"/>
          </a:xfrm>
        </p:grpSpPr>
        <p:grpSp>
          <p:nvGrpSpPr>
            <p:cNvPr id="6" name="Group 5">
              <a:extLst>
                <a:ext uri="{FF2B5EF4-FFF2-40B4-BE49-F238E27FC236}">
                  <a16:creationId xmlns:a16="http://schemas.microsoft.com/office/drawing/2014/main" id="{C70AD71D-8500-423B-BA96-A94C5EB4596F}"/>
                </a:ext>
              </a:extLst>
            </p:cNvPr>
            <p:cNvGrpSpPr/>
            <p:nvPr/>
          </p:nvGrpSpPr>
          <p:grpSpPr>
            <a:xfrm>
              <a:off x="7454448" y="2107252"/>
              <a:ext cx="3438525" cy="2682211"/>
              <a:chOff x="7915275" y="1959992"/>
              <a:chExt cx="3438525" cy="2682211"/>
            </a:xfrm>
          </p:grpSpPr>
          <p:grpSp>
            <p:nvGrpSpPr>
              <p:cNvPr id="7" name="Group 6">
                <a:extLst>
                  <a:ext uri="{FF2B5EF4-FFF2-40B4-BE49-F238E27FC236}">
                    <a16:creationId xmlns:a16="http://schemas.microsoft.com/office/drawing/2014/main" id="{2B88FABD-EB0E-4373-8180-A2F03B42E57C}"/>
                  </a:ext>
                </a:extLst>
              </p:cNvPr>
              <p:cNvGrpSpPr>
                <a:grpSpLocks/>
              </p:cNvGrpSpPr>
              <p:nvPr/>
            </p:nvGrpSpPr>
            <p:grpSpPr bwMode="auto">
              <a:xfrm>
                <a:off x="8725554" y="2709136"/>
                <a:ext cx="874669" cy="1933066"/>
                <a:chOff x="0" y="0"/>
                <a:chExt cx="1233" cy="2724"/>
              </a:xfrm>
            </p:grpSpPr>
            <p:sp>
              <p:nvSpPr>
                <p:cNvPr id="32" name="Rectangle 31">
                  <a:extLst>
                    <a:ext uri="{FF2B5EF4-FFF2-40B4-BE49-F238E27FC236}">
                      <a16:creationId xmlns:a16="http://schemas.microsoft.com/office/drawing/2014/main" id="{B8D43A2D-06F4-4E00-9FDF-0B20617CCFB4}"/>
                    </a:ext>
                  </a:extLst>
                </p:cNvPr>
                <p:cNvSpPr>
                  <a:spLocks/>
                </p:cNvSpPr>
                <p:nvPr/>
              </p:nvSpPr>
              <p:spPr bwMode="auto">
                <a:xfrm>
                  <a:off x="1" y="148"/>
                  <a:ext cx="1232" cy="2576"/>
                </a:xfrm>
                <a:prstGeom prst="rect">
                  <a:avLst/>
                </a:prstGeom>
                <a:gradFill>
                  <a:gsLst>
                    <a:gs pos="29000">
                      <a:schemeClr val="accent3">
                        <a:lumMod val="75000"/>
                      </a:schemeClr>
                    </a:gs>
                    <a:gs pos="84000">
                      <a:schemeClr val="accent3"/>
                    </a:gs>
                  </a:gsLst>
                  <a:lin ang="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33" name="Oval 32">
                  <a:extLst>
                    <a:ext uri="{FF2B5EF4-FFF2-40B4-BE49-F238E27FC236}">
                      <a16:creationId xmlns:a16="http://schemas.microsoft.com/office/drawing/2014/main" id="{5EAF5A85-AE24-4AE3-8175-0DC7769335CD}"/>
                    </a:ext>
                  </a:extLst>
                </p:cNvPr>
                <p:cNvSpPr>
                  <a:spLocks/>
                </p:cNvSpPr>
                <p:nvPr/>
              </p:nvSpPr>
              <p:spPr bwMode="auto">
                <a:xfrm>
                  <a:off x="0" y="0"/>
                  <a:ext cx="1230" cy="301"/>
                </a:xfrm>
                <a:prstGeom prst="ellipse">
                  <a:avLst/>
                </a:prstGeom>
                <a:gradFill>
                  <a:gsLst>
                    <a:gs pos="29000">
                      <a:schemeClr val="accent3">
                        <a:lumMod val="75000"/>
                      </a:schemeClr>
                    </a:gs>
                    <a:gs pos="84000">
                      <a:schemeClr val="accent3">
                        <a:lumMod val="50000"/>
                      </a:schemeClr>
                    </a:gs>
                  </a:gsLst>
                  <a:lin ang="540000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8" name="Group 7">
                <a:extLst>
                  <a:ext uri="{FF2B5EF4-FFF2-40B4-BE49-F238E27FC236}">
                    <a16:creationId xmlns:a16="http://schemas.microsoft.com/office/drawing/2014/main" id="{1FECF95C-CAB4-4B00-8094-6D388FFBC7D5}"/>
                  </a:ext>
                </a:extLst>
              </p:cNvPr>
              <p:cNvGrpSpPr>
                <a:grpSpLocks/>
              </p:cNvGrpSpPr>
              <p:nvPr/>
            </p:nvGrpSpPr>
            <p:grpSpPr bwMode="auto">
              <a:xfrm>
                <a:off x="9512259" y="2077078"/>
                <a:ext cx="873958" cy="2565124"/>
                <a:chOff x="0" y="0"/>
                <a:chExt cx="1232" cy="3616"/>
              </a:xfrm>
            </p:grpSpPr>
            <p:sp>
              <p:nvSpPr>
                <p:cNvPr id="30" name="Rectangle 29">
                  <a:extLst>
                    <a:ext uri="{FF2B5EF4-FFF2-40B4-BE49-F238E27FC236}">
                      <a16:creationId xmlns:a16="http://schemas.microsoft.com/office/drawing/2014/main" id="{0009BF3F-EECA-45BA-B19C-E402CDC330EA}"/>
                    </a:ext>
                  </a:extLst>
                </p:cNvPr>
                <p:cNvSpPr>
                  <a:spLocks/>
                </p:cNvSpPr>
                <p:nvPr/>
              </p:nvSpPr>
              <p:spPr bwMode="auto">
                <a:xfrm>
                  <a:off x="1" y="166"/>
                  <a:ext cx="1231" cy="3450"/>
                </a:xfrm>
                <a:prstGeom prst="rect">
                  <a:avLst/>
                </a:prstGeom>
                <a:gradFill>
                  <a:gsLst>
                    <a:gs pos="29000">
                      <a:schemeClr val="accent1"/>
                    </a:gs>
                    <a:gs pos="84000">
                      <a:schemeClr val="accent1">
                        <a:lumMod val="60000"/>
                        <a:lumOff val="40000"/>
                      </a:schemeClr>
                    </a:gs>
                  </a:gsLst>
                  <a:lin ang="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31" name="Oval 30">
                  <a:extLst>
                    <a:ext uri="{FF2B5EF4-FFF2-40B4-BE49-F238E27FC236}">
                      <a16:creationId xmlns:a16="http://schemas.microsoft.com/office/drawing/2014/main" id="{F4F46E3A-3AD5-4E36-9649-15D7D672B7F9}"/>
                    </a:ext>
                  </a:extLst>
                </p:cNvPr>
                <p:cNvSpPr>
                  <a:spLocks/>
                </p:cNvSpPr>
                <p:nvPr/>
              </p:nvSpPr>
              <p:spPr bwMode="auto">
                <a:xfrm>
                  <a:off x="0" y="0"/>
                  <a:ext cx="1228" cy="337"/>
                </a:xfrm>
                <a:prstGeom prst="ellipse">
                  <a:avLst/>
                </a:prstGeom>
                <a:gradFill>
                  <a:gsLst>
                    <a:gs pos="29000">
                      <a:schemeClr val="accent1"/>
                    </a:gs>
                    <a:gs pos="84000">
                      <a:schemeClr val="accent1">
                        <a:lumMod val="50000"/>
                      </a:schemeClr>
                    </a:gs>
                  </a:gsLst>
                  <a:lin ang="540000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9" name="Group 8">
                <a:extLst>
                  <a:ext uri="{FF2B5EF4-FFF2-40B4-BE49-F238E27FC236}">
                    <a16:creationId xmlns:a16="http://schemas.microsoft.com/office/drawing/2014/main" id="{B9AEC6CC-1248-41F0-8146-5F1A8C3B5CA3}"/>
                  </a:ext>
                </a:extLst>
              </p:cNvPr>
              <p:cNvGrpSpPr>
                <a:grpSpLocks/>
              </p:cNvGrpSpPr>
              <p:nvPr/>
            </p:nvGrpSpPr>
            <p:grpSpPr bwMode="auto">
              <a:xfrm>
                <a:off x="8173653" y="3376664"/>
                <a:ext cx="873958" cy="1265537"/>
                <a:chOff x="0" y="0"/>
                <a:chExt cx="1231" cy="1783"/>
              </a:xfrm>
            </p:grpSpPr>
            <p:sp>
              <p:nvSpPr>
                <p:cNvPr id="28" name="Rectangle 27">
                  <a:extLst>
                    <a:ext uri="{FF2B5EF4-FFF2-40B4-BE49-F238E27FC236}">
                      <a16:creationId xmlns:a16="http://schemas.microsoft.com/office/drawing/2014/main" id="{BD9DB981-D37F-4C62-A383-B3DAD989750F}"/>
                    </a:ext>
                  </a:extLst>
                </p:cNvPr>
                <p:cNvSpPr>
                  <a:spLocks/>
                </p:cNvSpPr>
                <p:nvPr/>
              </p:nvSpPr>
              <p:spPr bwMode="auto">
                <a:xfrm>
                  <a:off x="2" y="139"/>
                  <a:ext cx="1229" cy="1644"/>
                </a:xfrm>
                <a:prstGeom prst="rect">
                  <a:avLst/>
                </a:prstGeom>
                <a:gradFill>
                  <a:gsLst>
                    <a:gs pos="29000">
                      <a:schemeClr val="accent2">
                        <a:lumMod val="75000"/>
                      </a:schemeClr>
                    </a:gs>
                    <a:gs pos="84000">
                      <a:schemeClr val="accent2"/>
                    </a:gs>
                  </a:gsLst>
                  <a:lin ang="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29" name="Oval 28">
                  <a:extLst>
                    <a:ext uri="{FF2B5EF4-FFF2-40B4-BE49-F238E27FC236}">
                      <a16:creationId xmlns:a16="http://schemas.microsoft.com/office/drawing/2014/main" id="{8BDF1006-F99A-43A4-85B6-CA59747168E4}"/>
                    </a:ext>
                  </a:extLst>
                </p:cNvPr>
                <p:cNvSpPr>
                  <a:spLocks/>
                </p:cNvSpPr>
                <p:nvPr/>
              </p:nvSpPr>
              <p:spPr bwMode="auto">
                <a:xfrm>
                  <a:off x="0" y="0"/>
                  <a:ext cx="1229" cy="281"/>
                </a:xfrm>
                <a:prstGeom prst="ellipse">
                  <a:avLst/>
                </a:prstGeom>
                <a:gradFill>
                  <a:gsLst>
                    <a:gs pos="100000">
                      <a:schemeClr val="accent2">
                        <a:lumMod val="50000"/>
                      </a:schemeClr>
                    </a:gs>
                    <a:gs pos="0">
                      <a:schemeClr val="accent2">
                        <a:lumMod val="75000"/>
                      </a:schemeClr>
                    </a:gs>
                  </a:gsLst>
                  <a:lin ang="5400000" scaled="1"/>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grpSp>
            <p:nvGrpSpPr>
              <p:cNvPr id="10" name="Group 9">
                <a:extLst>
                  <a:ext uri="{FF2B5EF4-FFF2-40B4-BE49-F238E27FC236}">
                    <a16:creationId xmlns:a16="http://schemas.microsoft.com/office/drawing/2014/main" id="{0139B4C2-6026-41D7-897B-E8759F807FDC}"/>
                  </a:ext>
                </a:extLst>
              </p:cNvPr>
              <p:cNvGrpSpPr>
                <a:grpSpLocks/>
              </p:cNvGrpSpPr>
              <p:nvPr/>
            </p:nvGrpSpPr>
            <p:grpSpPr bwMode="auto">
              <a:xfrm>
                <a:off x="9945688" y="3759857"/>
                <a:ext cx="877505" cy="882346"/>
                <a:chOff x="-5" y="0"/>
                <a:chExt cx="1237" cy="976"/>
              </a:xfrm>
            </p:grpSpPr>
            <p:sp>
              <p:nvSpPr>
                <p:cNvPr id="26" name="Rectangle 25">
                  <a:extLst>
                    <a:ext uri="{FF2B5EF4-FFF2-40B4-BE49-F238E27FC236}">
                      <a16:creationId xmlns:a16="http://schemas.microsoft.com/office/drawing/2014/main" id="{7C4A54D3-0341-4190-B20E-BF6E485A0B94}"/>
                    </a:ext>
                  </a:extLst>
                </p:cNvPr>
                <p:cNvSpPr>
                  <a:spLocks/>
                </p:cNvSpPr>
                <p:nvPr/>
              </p:nvSpPr>
              <p:spPr bwMode="auto">
                <a:xfrm>
                  <a:off x="-5" y="101"/>
                  <a:ext cx="1237" cy="875"/>
                </a:xfrm>
                <a:prstGeom prst="rect">
                  <a:avLst/>
                </a:prstGeom>
                <a:gradFill>
                  <a:gsLst>
                    <a:gs pos="29000">
                      <a:schemeClr val="accent4">
                        <a:lumMod val="75000"/>
                      </a:schemeClr>
                    </a:gs>
                    <a:gs pos="84000">
                      <a:schemeClr val="accent4"/>
                    </a:gs>
                  </a:gsLst>
                  <a:lin ang="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27" name="Oval 26">
                  <a:extLst>
                    <a:ext uri="{FF2B5EF4-FFF2-40B4-BE49-F238E27FC236}">
                      <a16:creationId xmlns:a16="http://schemas.microsoft.com/office/drawing/2014/main" id="{12B0B43E-667D-49C5-B314-CF9FCCCEAD2E}"/>
                    </a:ext>
                  </a:extLst>
                </p:cNvPr>
                <p:cNvSpPr>
                  <a:spLocks/>
                </p:cNvSpPr>
                <p:nvPr/>
              </p:nvSpPr>
              <p:spPr bwMode="auto">
                <a:xfrm>
                  <a:off x="0" y="0"/>
                  <a:ext cx="1228" cy="205"/>
                </a:xfrm>
                <a:prstGeom prst="ellipse">
                  <a:avLst/>
                </a:prstGeom>
                <a:gradFill>
                  <a:gsLst>
                    <a:gs pos="98000">
                      <a:schemeClr val="accent4">
                        <a:lumMod val="50000"/>
                      </a:schemeClr>
                    </a:gs>
                    <a:gs pos="0">
                      <a:schemeClr val="accent4">
                        <a:lumMod val="75000"/>
                      </a:schemeClr>
                    </a:gs>
                  </a:gsLst>
                  <a:lin ang="5400000" scaled="0"/>
                </a:gra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sp>
            <p:nvSpPr>
              <p:cNvPr id="11" name="Oval Callout 20">
                <a:extLst>
                  <a:ext uri="{FF2B5EF4-FFF2-40B4-BE49-F238E27FC236}">
                    <a16:creationId xmlns:a16="http://schemas.microsoft.com/office/drawing/2014/main" id="{14F45603-FAA0-4156-B705-9D96422195CC}"/>
                  </a:ext>
                </a:extLst>
              </p:cNvPr>
              <p:cNvSpPr/>
              <p:nvPr/>
            </p:nvSpPr>
            <p:spPr bwMode="auto">
              <a:xfrm>
                <a:off x="7915275" y="2643528"/>
                <a:ext cx="518011" cy="491139"/>
              </a:xfrm>
              <a:prstGeom prst="wedgeEllipseCallout">
                <a:avLst>
                  <a:gd name="adj1" fmla="val 27483"/>
                  <a:gd name="adj2" fmla="val 72811"/>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4" name="Oval Callout 21">
                <a:extLst>
                  <a:ext uri="{FF2B5EF4-FFF2-40B4-BE49-F238E27FC236}">
                    <a16:creationId xmlns:a16="http://schemas.microsoft.com/office/drawing/2014/main" id="{53E7C182-32F2-4C9B-8E79-7AB78487E081}"/>
                  </a:ext>
                </a:extLst>
              </p:cNvPr>
              <p:cNvSpPr/>
              <p:nvPr/>
            </p:nvSpPr>
            <p:spPr bwMode="auto">
              <a:xfrm>
                <a:off x="8656567" y="1982618"/>
                <a:ext cx="518011" cy="491139"/>
              </a:xfrm>
              <a:prstGeom prst="wedgeEllipseCallout">
                <a:avLst>
                  <a:gd name="adj1" fmla="val 27483"/>
                  <a:gd name="adj2" fmla="val 72811"/>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Oval Callout 22">
                <a:extLst>
                  <a:ext uri="{FF2B5EF4-FFF2-40B4-BE49-F238E27FC236}">
                    <a16:creationId xmlns:a16="http://schemas.microsoft.com/office/drawing/2014/main" id="{23679967-35F7-4F50-9D9A-D0ECA56F7EEF}"/>
                  </a:ext>
                </a:extLst>
              </p:cNvPr>
              <p:cNvSpPr/>
              <p:nvPr/>
            </p:nvSpPr>
            <p:spPr bwMode="auto">
              <a:xfrm>
                <a:off x="10675025" y="1959992"/>
                <a:ext cx="678775" cy="643566"/>
              </a:xfrm>
              <a:prstGeom prst="wedgeEllipseCallout">
                <a:avLst>
                  <a:gd name="adj1" fmla="val -68569"/>
                  <a:gd name="adj2" fmla="val 57546"/>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Oval Callout 23">
                <a:extLst>
                  <a:ext uri="{FF2B5EF4-FFF2-40B4-BE49-F238E27FC236}">
                    <a16:creationId xmlns:a16="http://schemas.microsoft.com/office/drawing/2014/main" id="{DA539C8A-D9EC-4C88-B6BC-BC484D9AA2C8}"/>
                  </a:ext>
                </a:extLst>
              </p:cNvPr>
              <p:cNvSpPr/>
              <p:nvPr/>
            </p:nvSpPr>
            <p:spPr bwMode="auto">
              <a:xfrm>
                <a:off x="10612508" y="3018639"/>
                <a:ext cx="518011" cy="491139"/>
              </a:xfrm>
              <a:prstGeom prst="wedgeEllipseCallout">
                <a:avLst>
                  <a:gd name="adj1" fmla="val -55276"/>
                  <a:gd name="adj2" fmla="val 76448"/>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7" name="Freeform 24">
                <a:extLst>
                  <a:ext uri="{FF2B5EF4-FFF2-40B4-BE49-F238E27FC236}">
                    <a16:creationId xmlns:a16="http://schemas.microsoft.com/office/drawing/2014/main" id="{A8F05AB9-B339-4443-A30D-C16AC1660359}"/>
                  </a:ext>
                </a:extLst>
              </p:cNvPr>
              <p:cNvSpPr>
                <a:spLocks/>
              </p:cNvSpPr>
              <p:nvPr/>
            </p:nvSpPr>
            <p:spPr bwMode="auto">
              <a:xfrm>
                <a:off x="9116702" y="3125750"/>
                <a:ext cx="268859" cy="403440"/>
              </a:xfrm>
              <a:custGeom>
                <a:avLst/>
                <a:gdLst>
                  <a:gd name="connsiteX0" fmla="*/ 690483 w 1376363"/>
                  <a:gd name="connsiteY0" fmla="*/ 393700 h 2065338"/>
                  <a:gd name="connsiteX1" fmla="*/ 823833 w 1376363"/>
                  <a:gd name="connsiteY1" fmla="*/ 415096 h 2065338"/>
                  <a:gd name="connsiteX2" fmla="*/ 940403 w 1376363"/>
                  <a:gd name="connsiteY2" fmla="*/ 487510 h 2065338"/>
                  <a:gd name="connsiteX3" fmla="*/ 990600 w 1376363"/>
                  <a:gd name="connsiteY3" fmla="*/ 608025 h 2065338"/>
                  <a:gd name="connsiteX4" fmla="*/ 977900 w 1376363"/>
                  <a:gd name="connsiteY4" fmla="*/ 638124 h 2065338"/>
                  <a:gd name="connsiteX5" fmla="*/ 947817 w 1376363"/>
                  <a:gd name="connsiteY5" fmla="*/ 650875 h 2065338"/>
                  <a:gd name="connsiteX6" fmla="*/ 917543 w 1376363"/>
                  <a:gd name="connsiteY6" fmla="*/ 638124 h 2065338"/>
                  <a:gd name="connsiteX7" fmla="*/ 904907 w 1376363"/>
                  <a:gd name="connsiteY7" fmla="*/ 608025 h 2065338"/>
                  <a:gd name="connsiteX8" fmla="*/ 832533 w 1376363"/>
                  <a:gd name="connsiteY8" fmla="*/ 512894 h 2065338"/>
                  <a:gd name="connsiteX9" fmla="*/ 690483 w 1376363"/>
                  <a:gd name="connsiteY9" fmla="*/ 479389 h 2065338"/>
                  <a:gd name="connsiteX10" fmla="*/ 660432 w 1376363"/>
                  <a:gd name="connsiteY10" fmla="*/ 466745 h 2065338"/>
                  <a:gd name="connsiteX11" fmla="*/ 647700 w 1376363"/>
                  <a:gd name="connsiteY11" fmla="*/ 436551 h 2065338"/>
                  <a:gd name="connsiteX12" fmla="*/ 660432 w 1376363"/>
                  <a:gd name="connsiteY12" fmla="*/ 406464 h 2065338"/>
                  <a:gd name="connsiteX13" fmla="*/ 690483 w 1376363"/>
                  <a:gd name="connsiteY13" fmla="*/ 393700 h 2065338"/>
                  <a:gd name="connsiteX14" fmla="*/ 693690 w 1376363"/>
                  <a:gd name="connsiteY14" fmla="*/ 177800 h 2065338"/>
                  <a:gd name="connsiteX15" fmla="*/ 510293 w 1376363"/>
                  <a:gd name="connsiteY15" fmla="*/ 208047 h 2065338"/>
                  <a:gd name="connsiteX16" fmla="*/ 345050 w 1376363"/>
                  <a:gd name="connsiteY16" fmla="*/ 291267 h 2065338"/>
                  <a:gd name="connsiteX17" fmla="*/ 224091 w 1376363"/>
                  <a:gd name="connsiteY17" fmla="*/ 427622 h 2065338"/>
                  <a:gd name="connsiteX18" fmla="*/ 177800 w 1376363"/>
                  <a:gd name="connsiteY18" fmla="*/ 607655 h 2065338"/>
                  <a:gd name="connsiteX19" fmla="*/ 269092 w 1376363"/>
                  <a:gd name="connsiteY19" fmla="*/ 849418 h 2065338"/>
                  <a:gd name="connsiteX20" fmla="*/ 310128 w 1376363"/>
                  <a:gd name="connsiteY20" fmla="*/ 893688 h 2065338"/>
                  <a:gd name="connsiteX21" fmla="*/ 351069 w 1376363"/>
                  <a:gd name="connsiteY21" fmla="*/ 938011 h 2065338"/>
                  <a:gd name="connsiteX22" fmla="*/ 540533 w 1376363"/>
                  <a:gd name="connsiteY22" fmla="*/ 1338263 h 2065338"/>
                  <a:gd name="connsiteX23" fmla="*/ 846847 w 1376363"/>
                  <a:gd name="connsiteY23" fmla="*/ 1338263 h 2065338"/>
                  <a:gd name="connsiteX24" fmla="*/ 1036406 w 1376363"/>
                  <a:gd name="connsiteY24" fmla="*/ 938011 h 2065338"/>
                  <a:gd name="connsiteX25" fmla="*/ 1077347 w 1376363"/>
                  <a:gd name="connsiteY25" fmla="*/ 893688 h 2065338"/>
                  <a:gd name="connsiteX26" fmla="*/ 1118335 w 1376363"/>
                  <a:gd name="connsiteY26" fmla="*/ 849418 h 2065338"/>
                  <a:gd name="connsiteX27" fmla="*/ 1209675 w 1376363"/>
                  <a:gd name="connsiteY27" fmla="*/ 607655 h 2065338"/>
                  <a:gd name="connsiteX28" fmla="*/ 1163336 w 1376363"/>
                  <a:gd name="connsiteY28" fmla="*/ 427622 h 2065338"/>
                  <a:gd name="connsiteX29" fmla="*/ 1042378 w 1376363"/>
                  <a:gd name="connsiteY29" fmla="*/ 291267 h 2065338"/>
                  <a:gd name="connsiteX30" fmla="*/ 877182 w 1376363"/>
                  <a:gd name="connsiteY30" fmla="*/ 208047 h 2065338"/>
                  <a:gd name="connsiteX31" fmla="*/ 693690 w 1376363"/>
                  <a:gd name="connsiteY31" fmla="*/ 177800 h 2065338"/>
                  <a:gd name="connsiteX32" fmla="*/ 688182 w 1376363"/>
                  <a:gd name="connsiteY32" fmla="*/ 0 h 2065338"/>
                  <a:gd name="connsiteX33" fmla="*/ 938922 w 1376363"/>
                  <a:gd name="connsiteY33" fmla="*/ 43601 h 2065338"/>
                  <a:gd name="connsiteX34" fmla="*/ 1159395 w 1376363"/>
                  <a:gd name="connsiteY34" fmla="*/ 163315 h 2065338"/>
                  <a:gd name="connsiteX35" fmla="*/ 1316530 w 1376363"/>
                  <a:gd name="connsiteY35" fmla="*/ 354263 h 2065338"/>
                  <a:gd name="connsiteX36" fmla="*/ 1376363 w 1376363"/>
                  <a:gd name="connsiteY36" fmla="*/ 602390 h 2065338"/>
                  <a:gd name="connsiteX37" fmla="*/ 1237962 w 1376363"/>
                  <a:gd name="connsiteY37" fmla="*/ 962773 h 2065338"/>
                  <a:gd name="connsiteX38" fmla="*/ 1137857 w 1376363"/>
                  <a:gd name="connsiteY38" fmla="*/ 1079713 h 2065338"/>
                  <a:gd name="connsiteX39" fmla="*/ 1057824 w 1376363"/>
                  <a:gd name="connsiteY39" fmla="*/ 1208127 h 2065338"/>
                  <a:gd name="connsiteX40" fmla="*/ 1012137 w 1376363"/>
                  <a:gd name="connsiteY40" fmla="*/ 1352701 h 2065338"/>
                  <a:gd name="connsiteX41" fmla="*/ 1075284 w 1376363"/>
                  <a:gd name="connsiteY41" fmla="*/ 1462948 h 2065338"/>
                  <a:gd name="connsiteX42" fmla="*/ 1041703 w 1376363"/>
                  <a:gd name="connsiteY42" fmla="*/ 1549004 h 2065338"/>
                  <a:gd name="connsiteX43" fmla="*/ 1075284 w 1376363"/>
                  <a:gd name="connsiteY43" fmla="*/ 1635059 h 2065338"/>
                  <a:gd name="connsiteX44" fmla="*/ 1014749 w 1376363"/>
                  <a:gd name="connsiteY44" fmla="*/ 1744063 h 2065338"/>
                  <a:gd name="connsiteX45" fmla="*/ 1032336 w 1376363"/>
                  <a:gd name="connsiteY45" fmla="*/ 1807267 h 2065338"/>
                  <a:gd name="connsiteX46" fmla="*/ 989962 w 1376363"/>
                  <a:gd name="connsiteY46" fmla="*/ 1902597 h 2065338"/>
                  <a:gd name="connsiteX47" fmla="*/ 885779 w 1376363"/>
                  <a:gd name="connsiteY47" fmla="*/ 1936350 h 2065338"/>
                  <a:gd name="connsiteX48" fmla="*/ 805236 w 1376363"/>
                  <a:gd name="connsiteY48" fmla="*/ 2030438 h 2065338"/>
                  <a:gd name="connsiteX49" fmla="*/ 688182 w 1376363"/>
                  <a:gd name="connsiteY49" fmla="*/ 2065338 h 2065338"/>
                  <a:gd name="connsiteX50" fmla="*/ 571254 w 1376363"/>
                  <a:gd name="connsiteY50" fmla="*/ 2030438 h 2065338"/>
                  <a:gd name="connsiteX51" fmla="*/ 490648 w 1376363"/>
                  <a:gd name="connsiteY51" fmla="*/ 1936350 h 2065338"/>
                  <a:gd name="connsiteX52" fmla="*/ 386465 w 1376363"/>
                  <a:gd name="connsiteY52" fmla="*/ 1902597 h 2065338"/>
                  <a:gd name="connsiteX53" fmla="*/ 344154 w 1376363"/>
                  <a:gd name="connsiteY53" fmla="*/ 1807267 h 2065338"/>
                  <a:gd name="connsiteX54" fmla="*/ 361614 w 1376363"/>
                  <a:gd name="connsiteY54" fmla="*/ 1744063 h 2065338"/>
                  <a:gd name="connsiteX55" fmla="*/ 301143 w 1376363"/>
                  <a:gd name="connsiteY55" fmla="*/ 1635059 h 2065338"/>
                  <a:gd name="connsiteX56" fmla="*/ 334724 w 1376363"/>
                  <a:gd name="connsiteY56" fmla="*/ 1549004 h 2065338"/>
                  <a:gd name="connsiteX57" fmla="*/ 301143 w 1376363"/>
                  <a:gd name="connsiteY57" fmla="*/ 1462948 h 2065338"/>
                  <a:gd name="connsiteX58" fmla="*/ 364290 w 1376363"/>
                  <a:gd name="connsiteY58" fmla="*/ 1352701 h 2065338"/>
                  <a:gd name="connsiteX59" fmla="*/ 318666 w 1376363"/>
                  <a:gd name="connsiteY59" fmla="*/ 1208127 h 2065338"/>
                  <a:gd name="connsiteX60" fmla="*/ 238633 w 1376363"/>
                  <a:gd name="connsiteY60" fmla="*/ 1079713 h 2065338"/>
                  <a:gd name="connsiteX61" fmla="*/ 138528 w 1376363"/>
                  <a:gd name="connsiteY61" fmla="*/ 962773 h 2065338"/>
                  <a:gd name="connsiteX62" fmla="*/ 0 w 1376363"/>
                  <a:gd name="connsiteY62" fmla="*/ 602390 h 2065338"/>
                  <a:gd name="connsiteX63" fmla="*/ 59770 w 1376363"/>
                  <a:gd name="connsiteY63" fmla="*/ 354263 h 2065338"/>
                  <a:gd name="connsiteX64" fmla="*/ 217096 w 1376363"/>
                  <a:gd name="connsiteY64" fmla="*/ 163315 h 2065338"/>
                  <a:gd name="connsiteX65" fmla="*/ 437505 w 1376363"/>
                  <a:gd name="connsiteY65" fmla="*/ 43601 h 2065338"/>
                  <a:gd name="connsiteX66" fmla="*/ 688182 w 1376363"/>
                  <a:gd name="connsiteY66" fmla="*/ 0 h 206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376363" h="2065338">
                    <a:moveTo>
                      <a:pt x="690483" y="393700"/>
                    </a:moveTo>
                    <a:cubicBezTo>
                      <a:pt x="735187" y="393700"/>
                      <a:pt x="779669" y="400892"/>
                      <a:pt x="823833" y="415096"/>
                    </a:cubicBezTo>
                    <a:cubicBezTo>
                      <a:pt x="868029" y="429407"/>
                      <a:pt x="906891" y="453541"/>
                      <a:pt x="940403" y="487510"/>
                    </a:cubicBezTo>
                    <a:cubicBezTo>
                      <a:pt x="973931" y="521371"/>
                      <a:pt x="990600" y="561555"/>
                      <a:pt x="990600" y="608025"/>
                    </a:cubicBezTo>
                    <a:cubicBezTo>
                      <a:pt x="990600" y="619681"/>
                      <a:pt x="986441" y="629706"/>
                      <a:pt x="977900" y="638124"/>
                    </a:cubicBezTo>
                    <a:cubicBezTo>
                      <a:pt x="969375" y="646637"/>
                      <a:pt x="959294" y="650875"/>
                      <a:pt x="947817" y="650875"/>
                    </a:cubicBezTo>
                    <a:cubicBezTo>
                      <a:pt x="936085" y="650875"/>
                      <a:pt x="926132" y="646637"/>
                      <a:pt x="917543" y="638124"/>
                    </a:cubicBezTo>
                    <a:cubicBezTo>
                      <a:pt x="909098" y="629706"/>
                      <a:pt x="904907" y="619681"/>
                      <a:pt x="904907" y="608025"/>
                    </a:cubicBezTo>
                    <a:cubicBezTo>
                      <a:pt x="904907" y="566924"/>
                      <a:pt x="880793" y="535218"/>
                      <a:pt x="832533" y="512894"/>
                    </a:cubicBezTo>
                    <a:cubicBezTo>
                      <a:pt x="784304" y="490569"/>
                      <a:pt x="737044" y="479389"/>
                      <a:pt x="690483" y="479389"/>
                    </a:cubicBezTo>
                    <a:cubicBezTo>
                      <a:pt x="679006" y="479389"/>
                      <a:pt x="668909" y="475163"/>
                      <a:pt x="660432" y="466745"/>
                    </a:cubicBezTo>
                    <a:cubicBezTo>
                      <a:pt x="651923" y="458232"/>
                      <a:pt x="647700" y="448195"/>
                      <a:pt x="647700" y="436551"/>
                    </a:cubicBezTo>
                    <a:cubicBezTo>
                      <a:pt x="647700" y="425014"/>
                      <a:pt x="651923" y="414917"/>
                      <a:pt x="660432" y="406464"/>
                    </a:cubicBezTo>
                    <a:cubicBezTo>
                      <a:pt x="668909" y="397939"/>
                      <a:pt x="679006" y="393700"/>
                      <a:pt x="690483" y="393700"/>
                    </a:cubicBezTo>
                    <a:close/>
                    <a:moveTo>
                      <a:pt x="693690" y="177800"/>
                    </a:moveTo>
                    <a:cubicBezTo>
                      <a:pt x="631873" y="177800"/>
                      <a:pt x="570772" y="187900"/>
                      <a:pt x="510293" y="208047"/>
                    </a:cubicBezTo>
                    <a:cubicBezTo>
                      <a:pt x="449814" y="228194"/>
                      <a:pt x="394733" y="255916"/>
                      <a:pt x="345050" y="291267"/>
                    </a:cubicBezTo>
                    <a:cubicBezTo>
                      <a:pt x="295367" y="326726"/>
                      <a:pt x="255000" y="372124"/>
                      <a:pt x="224091" y="427622"/>
                    </a:cubicBezTo>
                    <a:cubicBezTo>
                      <a:pt x="193278" y="483228"/>
                      <a:pt x="177800" y="543185"/>
                      <a:pt x="177800" y="607655"/>
                    </a:cubicBezTo>
                    <a:cubicBezTo>
                      <a:pt x="177800" y="698074"/>
                      <a:pt x="208279" y="778716"/>
                      <a:pt x="269092" y="849418"/>
                    </a:cubicBezTo>
                    <a:cubicBezTo>
                      <a:pt x="278026" y="859304"/>
                      <a:pt x="291784" y="874078"/>
                      <a:pt x="310128" y="893688"/>
                    </a:cubicBezTo>
                    <a:cubicBezTo>
                      <a:pt x="328521" y="913459"/>
                      <a:pt x="342136" y="928233"/>
                      <a:pt x="351069" y="938011"/>
                    </a:cubicBezTo>
                    <a:cubicBezTo>
                      <a:pt x="465722" y="1075010"/>
                      <a:pt x="528924" y="1208463"/>
                      <a:pt x="540533" y="1338263"/>
                    </a:cubicBezTo>
                    <a:lnTo>
                      <a:pt x="846847" y="1338263"/>
                    </a:lnTo>
                    <a:cubicBezTo>
                      <a:pt x="858503" y="1208463"/>
                      <a:pt x="921658" y="1075010"/>
                      <a:pt x="1036406" y="938011"/>
                    </a:cubicBezTo>
                    <a:cubicBezTo>
                      <a:pt x="1045292" y="928233"/>
                      <a:pt x="1058954" y="913459"/>
                      <a:pt x="1077347" y="893688"/>
                    </a:cubicBezTo>
                    <a:cubicBezTo>
                      <a:pt x="1095691" y="874078"/>
                      <a:pt x="1109306" y="859304"/>
                      <a:pt x="1118335" y="849418"/>
                    </a:cubicBezTo>
                    <a:cubicBezTo>
                      <a:pt x="1179196" y="778716"/>
                      <a:pt x="1209675" y="698074"/>
                      <a:pt x="1209675" y="607655"/>
                    </a:cubicBezTo>
                    <a:cubicBezTo>
                      <a:pt x="1209675" y="543185"/>
                      <a:pt x="1194149" y="483228"/>
                      <a:pt x="1163336" y="427622"/>
                    </a:cubicBezTo>
                    <a:cubicBezTo>
                      <a:pt x="1132380" y="372124"/>
                      <a:pt x="1092013" y="326726"/>
                      <a:pt x="1042378" y="291267"/>
                    </a:cubicBezTo>
                    <a:cubicBezTo>
                      <a:pt x="992647" y="255916"/>
                      <a:pt x="937518" y="228194"/>
                      <a:pt x="877182" y="208047"/>
                    </a:cubicBezTo>
                    <a:cubicBezTo>
                      <a:pt x="816655" y="187900"/>
                      <a:pt x="755554" y="177800"/>
                      <a:pt x="693690" y="177800"/>
                    </a:cubicBezTo>
                    <a:close/>
                    <a:moveTo>
                      <a:pt x="688182" y="0"/>
                    </a:moveTo>
                    <a:cubicBezTo>
                      <a:pt x="773376" y="0"/>
                      <a:pt x="856850" y="14534"/>
                      <a:pt x="938922" y="43601"/>
                    </a:cubicBezTo>
                    <a:cubicBezTo>
                      <a:pt x="1020930" y="72860"/>
                      <a:pt x="1094400" y="112637"/>
                      <a:pt x="1159395" y="163315"/>
                    </a:cubicBezTo>
                    <a:cubicBezTo>
                      <a:pt x="1224262" y="213992"/>
                      <a:pt x="1276640" y="277673"/>
                      <a:pt x="1316530" y="354263"/>
                    </a:cubicBezTo>
                    <a:cubicBezTo>
                      <a:pt x="1356482" y="430948"/>
                      <a:pt x="1376363" y="513657"/>
                      <a:pt x="1376363" y="602390"/>
                    </a:cubicBezTo>
                    <a:cubicBezTo>
                      <a:pt x="1376363" y="741323"/>
                      <a:pt x="1330293" y="861418"/>
                      <a:pt x="1237962" y="962773"/>
                    </a:cubicBezTo>
                    <a:cubicBezTo>
                      <a:pt x="1197627" y="1006661"/>
                      <a:pt x="1164301" y="1045673"/>
                      <a:pt x="1137857" y="1079713"/>
                    </a:cubicBezTo>
                    <a:cubicBezTo>
                      <a:pt x="1111349" y="1113753"/>
                      <a:pt x="1084650" y="1156589"/>
                      <a:pt x="1057824" y="1208127"/>
                    </a:cubicBezTo>
                    <a:cubicBezTo>
                      <a:pt x="1031062" y="1259665"/>
                      <a:pt x="1015832" y="1307856"/>
                      <a:pt x="1012137" y="1352701"/>
                    </a:cubicBezTo>
                    <a:cubicBezTo>
                      <a:pt x="1054320" y="1377848"/>
                      <a:pt x="1075284" y="1414565"/>
                      <a:pt x="1075284" y="1462948"/>
                    </a:cubicBezTo>
                    <a:cubicBezTo>
                      <a:pt x="1075284" y="1496223"/>
                      <a:pt x="1064132" y="1524812"/>
                      <a:pt x="1041703" y="1549004"/>
                    </a:cubicBezTo>
                    <a:cubicBezTo>
                      <a:pt x="1064132" y="1573195"/>
                      <a:pt x="1075284" y="1601880"/>
                      <a:pt x="1075284" y="1635059"/>
                    </a:cubicBezTo>
                    <a:cubicBezTo>
                      <a:pt x="1075284" y="1681816"/>
                      <a:pt x="1055148" y="1718055"/>
                      <a:pt x="1014749" y="1744063"/>
                    </a:cubicBezTo>
                    <a:cubicBezTo>
                      <a:pt x="1026474" y="1764621"/>
                      <a:pt x="1032336" y="1785753"/>
                      <a:pt x="1032336" y="1807267"/>
                    </a:cubicBezTo>
                    <a:cubicBezTo>
                      <a:pt x="1032336" y="1848382"/>
                      <a:pt x="1018126" y="1880318"/>
                      <a:pt x="989962" y="1902597"/>
                    </a:cubicBezTo>
                    <a:cubicBezTo>
                      <a:pt x="961734" y="1925067"/>
                      <a:pt x="927070" y="1936350"/>
                      <a:pt x="885779" y="1936350"/>
                    </a:cubicBezTo>
                    <a:cubicBezTo>
                      <a:pt x="867937" y="1975745"/>
                      <a:pt x="841047" y="2007107"/>
                      <a:pt x="805236" y="2030438"/>
                    </a:cubicBezTo>
                    <a:cubicBezTo>
                      <a:pt x="769361" y="2053768"/>
                      <a:pt x="730301" y="2065338"/>
                      <a:pt x="688182" y="2065338"/>
                    </a:cubicBezTo>
                    <a:cubicBezTo>
                      <a:pt x="646126" y="2065338"/>
                      <a:pt x="607129" y="2053768"/>
                      <a:pt x="571254" y="2030438"/>
                    </a:cubicBezTo>
                    <a:cubicBezTo>
                      <a:pt x="535507" y="2007107"/>
                      <a:pt x="508553" y="1975745"/>
                      <a:pt x="490648" y="1936350"/>
                    </a:cubicBezTo>
                    <a:cubicBezTo>
                      <a:pt x="449421" y="1936350"/>
                      <a:pt x="414693" y="1925067"/>
                      <a:pt x="386465" y="1902597"/>
                    </a:cubicBezTo>
                    <a:cubicBezTo>
                      <a:pt x="358237" y="1880318"/>
                      <a:pt x="344154" y="1848382"/>
                      <a:pt x="344154" y="1807267"/>
                    </a:cubicBezTo>
                    <a:cubicBezTo>
                      <a:pt x="344154" y="1785753"/>
                      <a:pt x="349953" y="1764621"/>
                      <a:pt x="361614" y="1744063"/>
                    </a:cubicBezTo>
                    <a:cubicBezTo>
                      <a:pt x="321279" y="1718055"/>
                      <a:pt x="301143" y="1681816"/>
                      <a:pt x="301143" y="1635059"/>
                    </a:cubicBezTo>
                    <a:cubicBezTo>
                      <a:pt x="301143" y="1601880"/>
                      <a:pt x="312358" y="1573195"/>
                      <a:pt x="334724" y="1549004"/>
                    </a:cubicBezTo>
                    <a:cubicBezTo>
                      <a:pt x="312358" y="1524812"/>
                      <a:pt x="301143" y="1496223"/>
                      <a:pt x="301143" y="1462948"/>
                    </a:cubicBezTo>
                    <a:cubicBezTo>
                      <a:pt x="301143" y="1414565"/>
                      <a:pt x="322171" y="1377848"/>
                      <a:pt x="364290" y="1352701"/>
                    </a:cubicBezTo>
                    <a:cubicBezTo>
                      <a:pt x="360786" y="1307856"/>
                      <a:pt x="345429" y="1259665"/>
                      <a:pt x="318666" y="1208127"/>
                    </a:cubicBezTo>
                    <a:cubicBezTo>
                      <a:pt x="291712" y="1156589"/>
                      <a:pt x="265014" y="1113753"/>
                      <a:pt x="238633" y="1079713"/>
                    </a:cubicBezTo>
                    <a:cubicBezTo>
                      <a:pt x="212189" y="1045673"/>
                      <a:pt x="178863" y="1006661"/>
                      <a:pt x="138528" y="962773"/>
                    </a:cubicBezTo>
                    <a:cubicBezTo>
                      <a:pt x="46197" y="861418"/>
                      <a:pt x="0" y="741323"/>
                      <a:pt x="0" y="602390"/>
                    </a:cubicBezTo>
                    <a:cubicBezTo>
                      <a:pt x="0" y="513657"/>
                      <a:pt x="19881" y="430948"/>
                      <a:pt x="59770" y="354263"/>
                    </a:cubicBezTo>
                    <a:cubicBezTo>
                      <a:pt x="99723" y="277577"/>
                      <a:pt x="152101" y="213992"/>
                      <a:pt x="217096" y="163315"/>
                    </a:cubicBezTo>
                    <a:cubicBezTo>
                      <a:pt x="282027" y="112637"/>
                      <a:pt x="355497" y="72860"/>
                      <a:pt x="437505" y="43601"/>
                    </a:cubicBezTo>
                    <a:cubicBezTo>
                      <a:pt x="519513" y="14534"/>
                      <a:pt x="603051" y="0"/>
                      <a:pt x="688182" y="0"/>
                    </a:cubicBezTo>
                    <a:close/>
                  </a:path>
                </a:pathLst>
              </a:custGeom>
              <a:solidFill>
                <a:srgbClr val="FFFFFF"/>
              </a:solidFill>
              <a:ln>
                <a:noFill/>
              </a:ln>
            </p:spPr>
            <p:txBody>
              <a:bodyPr wrap="square" lIns="0" tIns="0" rIns="0" bIns="0">
                <a:noAutofit/>
              </a:bodyPr>
              <a:lstStyle/>
              <a:p>
                <a:endParaRPr lang="en-US"/>
              </a:p>
            </p:txBody>
          </p:sp>
          <p:sp>
            <p:nvSpPr>
              <p:cNvPr id="19" name="AutoShape 15">
                <a:extLst>
                  <a:ext uri="{FF2B5EF4-FFF2-40B4-BE49-F238E27FC236}">
                    <a16:creationId xmlns:a16="http://schemas.microsoft.com/office/drawing/2014/main" id="{9717E1DA-0513-40EA-9ED9-7108A267252B}"/>
                  </a:ext>
                </a:extLst>
              </p:cNvPr>
              <p:cNvSpPr>
                <a:spLocks/>
              </p:cNvSpPr>
              <p:nvPr/>
            </p:nvSpPr>
            <p:spPr bwMode="auto">
              <a:xfrm>
                <a:off x="10265303" y="4092871"/>
                <a:ext cx="293617" cy="377627"/>
              </a:xfrm>
              <a:custGeom>
                <a:avLst/>
                <a:gdLst/>
                <a:ahLst/>
                <a:cxnLst/>
                <a:rect l="0" t="0" r="r" b="b"/>
                <a:pathLst>
                  <a:path w="21600" h="21600">
                    <a:moveTo>
                      <a:pt x="15428" y="8800"/>
                    </a:moveTo>
                    <a:lnTo>
                      <a:pt x="6172" y="8800"/>
                    </a:lnTo>
                    <a:lnTo>
                      <a:pt x="6172" y="5999"/>
                    </a:lnTo>
                    <a:cubicBezTo>
                      <a:pt x="6172" y="4000"/>
                      <a:pt x="8226" y="2398"/>
                      <a:pt x="10797" y="2398"/>
                    </a:cubicBezTo>
                    <a:cubicBezTo>
                      <a:pt x="13369" y="2398"/>
                      <a:pt x="15428" y="4000"/>
                      <a:pt x="15428" y="5999"/>
                    </a:cubicBezTo>
                    <a:cubicBezTo>
                      <a:pt x="15428" y="5999"/>
                      <a:pt x="15428" y="8800"/>
                      <a:pt x="15428" y="8800"/>
                    </a:cubicBezTo>
                    <a:close/>
                    <a:moveTo>
                      <a:pt x="11315" y="15120"/>
                    </a:moveTo>
                    <a:lnTo>
                      <a:pt x="11315" y="17198"/>
                    </a:lnTo>
                    <a:cubicBezTo>
                      <a:pt x="11315" y="17439"/>
                      <a:pt x="11108" y="17600"/>
                      <a:pt x="10797" y="17600"/>
                    </a:cubicBezTo>
                    <a:cubicBezTo>
                      <a:pt x="10491" y="17600"/>
                      <a:pt x="10285" y="17439"/>
                      <a:pt x="10285" y="17198"/>
                    </a:cubicBezTo>
                    <a:lnTo>
                      <a:pt x="10285" y="15120"/>
                    </a:lnTo>
                    <a:cubicBezTo>
                      <a:pt x="9667" y="14960"/>
                      <a:pt x="9255" y="14478"/>
                      <a:pt x="9255" y="13999"/>
                    </a:cubicBezTo>
                    <a:cubicBezTo>
                      <a:pt x="9255" y="13357"/>
                      <a:pt x="9979" y="12800"/>
                      <a:pt x="10797" y="12800"/>
                    </a:cubicBezTo>
                    <a:cubicBezTo>
                      <a:pt x="11621" y="12800"/>
                      <a:pt x="12344" y="13357"/>
                      <a:pt x="12344" y="13999"/>
                    </a:cubicBezTo>
                    <a:cubicBezTo>
                      <a:pt x="12344" y="14557"/>
                      <a:pt x="11932" y="14960"/>
                      <a:pt x="11315" y="15120"/>
                    </a:cubicBezTo>
                    <a:cubicBezTo>
                      <a:pt x="11315" y="15120"/>
                      <a:pt x="11315" y="15120"/>
                      <a:pt x="11315" y="15120"/>
                    </a:cubicBezTo>
                    <a:close/>
                    <a:moveTo>
                      <a:pt x="18511" y="8800"/>
                    </a:moveTo>
                    <a:lnTo>
                      <a:pt x="18511" y="5999"/>
                    </a:lnTo>
                    <a:cubicBezTo>
                      <a:pt x="18511" y="2719"/>
                      <a:pt x="15016" y="0"/>
                      <a:pt x="10797" y="0"/>
                    </a:cubicBezTo>
                    <a:cubicBezTo>
                      <a:pt x="6583" y="0"/>
                      <a:pt x="3084" y="2719"/>
                      <a:pt x="3084" y="5999"/>
                    </a:cubicBezTo>
                    <a:lnTo>
                      <a:pt x="3084" y="8800"/>
                    </a:lnTo>
                    <a:cubicBezTo>
                      <a:pt x="1336" y="8800"/>
                      <a:pt x="0" y="9839"/>
                      <a:pt x="0" y="11198"/>
                    </a:cubicBezTo>
                    <a:lnTo>
                      <a:pt x="0" y="19198"/>
                    </a:lnTo>
                    <a:cubicBezTo>
                      <a:pt x="0" y="20557"/>
                      <a:pt x="1336" y="21600"/>
                      <a:pt x="3084" y="21600"/>
                    </a:cubicBezTo>
                    <a:lnTo>
                      <a:pt x="18511" y="21600"/>
                    </a:lnTo>
                    <a:cubicBezTo>
                      <a:pt x="20263" y="21600"/>
                      <a:pt x="21600" y="20557"/>
                      <a:pt x="21600" y="19198"/>
                    </a:cubicBezTo>
                    <a:lnTo>
                      <a:pt x="21600" y="11198"/>
                    </a:lnTo>
                    <a:cubicBezTo>
                      <a:pt x="21600" y="9921"/>
                      <a:pt x="20263" y="8800"/>
                      <a:pt x="18511" y="8800"/>
                    </a:cubicBezTo>
                    <a:cubicBezTo>
                      <a:pt x="18511" y="8800"/>
                      <a:pt x="18511" y="8800"/>
                      <a:pt x="18511" y="8800"/>
                    </a:cubicBezTo>
                    <a:close/>
                    <a:moveTo>
                      <a:pt x="18511" y="8800"/>
                    </a:moveTo>
                  </a:path>
                </a:pathLst>
              </a:custGeom>
              <a:solidFill>
                <a:srgbClr val="FFFFFF"/>
              </a:solidFill>
              <a:ln>
                <a:noFill/>
              </a:ln>
            </p:spPr>
            <p:txBody>
              <a:bodyPr lIns="0" tIns="0" rIns="0" bIns="0"/>
              <a:lstStyle/>
              <a:p>
                <a:endParaRPr lang="en-US"/>
              </a:p>
            </p:txBody>
          </p:sp>
          <p:sp>
            <p:nvSpPr>
              <p:cNvPr id="20" name="AutoShape 40">
                <a:extLst>
                  <a:ext uri="{FF2B5EF4-FFF2-40B4-BE49-F238E27FC236}">
                    <a16:creationId xmlns:a16="http://schemas.microsoft.com/office/drawing/2014/main" id="{611C9EA1-E816-4CB6-A4ED-FFF56003DD53}"/>
                  </a:ext>
                </a:extLst>
              </p:cNvPr>
              <p:cNvSpPr>
                <a:spLocks/>
              </p:cNvSpPr>
              <p:nvPr/>
            </p:nvSpPr>
            <p:spPr bwMode="auto">
              <a:xfrm>
                <a:off x="9771912" y="2599373"/>
                <a:ext cx="376774" cy="373364"/>
              </a:xfrm>
              <a:custGeom>
                <a:avLst/>
                <a:gdLst/>
                <a:ahLst/>
                <a:cxnLst/>
                <a:rect l="0" t="0" r="r" b="b"/>
                <a:pathLst>
                  <a:path w="21475" h="21600">
                    <a:moveTo>
                      <a:pt x="21370" y="19866"/>
                    </a:moveTo>
                    <a:lnTo>
                      <a:pt x="18941" y="14310"/>
                    </a:lnTo>
                    <a:cubicBezTo>
                      <a:pt x="18830" y="14056"/>
                      <a:pt x="18634" y="13845"/>
                      <a:pt x="18392" y="13717"/>
                    </a:cubicBezTo>
                    <a:lnTo>
                      <a:pt x="14621" y="11725"/>
                    </a:lnTo>
                    <a:cubicBezTo>
                      <a:pt x="14539" y="11681"/>
                      <a:pt x="14438" y="11689"/>
                      <a:pt x="14363" y="11747"/>
                    </a:cubicBezTo>
                    <a:cubicBezTo>
                      <a:pt x="13297" y="12565"/>
                      <a:pt x="12043" y="12998"/>
                      <a:pt x="10738" y="12998"/>
                    </a:cubicBezTo>
                    <a:cubicBezTo>
                      <a:pt x="9432" y="12998"/>
                      <a:pt x="8179" y="12565"/>
                      <a:pt x="7112" y="11747"/>
                    </a:cubicBezTo>
                    <a:cubicBezTo>
                      <a:pt x="7038" y="11689"/>
                      <a:pt x="6937" y="11681"/>
                      <a:pt x="6854" y="11725"/>
                    </a:cubicBezTo>
                    <a:lnTo>
                      <a:pt x="3084" y="13717"/>
                    </a:lnTo>
                    <a:cubicBezTo>
                      <a:pt x="2841" y="13845"/>
                      <a:pt x="2645" y="14056"/>
                      <a:pt x="2535" y="14310"/>
                    </a:cubicBezTo>
                    <a:lnTo>
                      <a:pt x="105" y="19866"/>
                    </a:lnTo>
                    <a:cubicBezTo>
                      <a:pt x="-62" y="20250"/>
                      <a:pt x="-28" y="20688"/>
                      <a:pt x="197" y="21039"/>
                    </a:cubicBezTo>
                    <a:cubicBezTo>
                      <a:pt x="422" y="21390"/>
                      <a:pt x="803" y="21600"/>
                      <a:pt x="1216" y="21600"/>
                    </a:cubicBezTo>
                    <a:lnTo>
                      <a:pt x="20260" y="21600"/>
                    </a:lnTo>
                    <a:cubicBezTo>
                      <a:pt x="20673" y="21600"/>
                      <a:pt x="21054" y="21390"/>
                      <a:pt x="21278" y="21039"/>
                    </a:cubicBezTo>
                    <a:cubicBezTo>
                      <a:pt x="21504" y="20688"/>
                      <a:pt x="21538" y="20250"/>
                      <a:pt x="21370" y="19866"/>
                    </a:cubicBezTo>
                    <a:close/>
                    <a:moveTo>
                      <a:pt x="10738" y="11444"/>
                    </a:moveTo>
                    <a:cubicBezTo>
                      <a:pt x="13397" y="11444"/>
                      <a:pt x="15553" y="8882"/>
                      <a:pt x="15553" y="5722"/>
                    </a:cubicBezTo>
                    <a:cubicBezTo>
                      <a:pt x="15553" y="1339"/>
                      <a:pt x="13397" y="0"/>
                      <a:pt x="10738" y="0"/>
                    </a:cubicBezTo>
                    <a:cubicBezTo>
                      <a:pt x="8079" y="0"/>
                      <a:pt x="5923" y="1339"/>
                      <a:pt x="5923" y="5722"/>
                    </a:cubicBezTo>
                    <a:cubicBezTo>
                      <a:pt x="5923" y="8882"/>
                      <a:pt x="8079" y="11444"/>
                      <a:pt x="10738" y="11444"/>
                    </a:cubicBezTo>
                    <a:close/>
                    <a:moveTo>
                      <a:pt x="10738" y="11444"/>
                    </a:moveTo>
                  </a:path>
                </a:pathLst>
              </a:custGeom>
              <a:solidFill>
                <a:srgbClr val="FFFFFF"/>
              </a:solidFill>
              <a:ln>
                <a:noFill/>
              </a:ln>
            </p:spPr>
            <p:txBody>
              <a:bodyPr lIns="0" tIns="0" rIns="0" bIns="0"/>
              <a:lstStyle/>
              <a:p>
                <a:endParaRPr lang="en-US"/>
              </a:p>
            </p:txBody>
          </p:sp>
          <p:sp>
            <p:nvSpPr>
              <p:cNvPr id="21" name="AutoShape 49">
                <a:extLst>
                  <a:ext uri="{FF2B5EF4-FFF2-40B4-BE49-F238E27FC236}">
                    <a16:creationId xmlns:a16="http://schemas.microsoft.com/office/drawing/2014/main" id="{83FDBAD3-DB11-4AA6-8283-F62274A2931A}"/>
                  </a:ext>
                </a:extLst>
              </p:cNvPr>
              <p:cNvSpPr>
                <a:spLocks/>
              </p:cNvSpPr>
              <p:nvPr/>
            </p:nvSpPr>
            <p:spPr bwMode="auto">
              <a:xfrm>
                <a:off x="8416425" y="3796363"/>
                <a:ext cx="383040" cy="382696"/>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rgbClr val="FFFFFF"/>
              </a:solidFill>
              <a:ln>
                <a:noFill/>
              </a:ln>
            </p:spPr>
            <p:txBody>
              <a:bodyPr lIns="0" tIns="0" rIns="0" bIns="0"/>
              <a:lstStyle/>
              <a:p>
                <a:endParaRPr lang="en-US"/>
              </a:p>
            </p:txBody>
          </p:sp>
          <p:sp>
            <p:nvSpPr>
              <p:cNvPr id="22" name="Rectangle 17">
                <a:extLst>
                  <a:ext uri="{FF2B5EF4-FFF2-40B4-BE49-F238E27FC236}">
                    <a16:creationId xmlns:a16="http://schemas.microsoft.com/office/drawing/2014/main" id="{75622F00-AFFE-47F6-B8F0-1F3AD75C6BB3}"/>
                  </a:ext>
                </a:extLst>
              </p:cNvPr>
              <p:cNvSpPr>
                <a:spLocks/>
              </p:cNvSpPr>
              <p:nvPr/>
            </p:nvSpPr>
            <p:spPr bwMode="auto">
              <a:xfrm>
                <a:off x="7983451" y="2685300"/>
                <a:ext cx="381658" cy="40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b="1" dirty="0">
                    <a:solidFill>
                      <a:srgbClr val="FFFFFF"/>
                    </a:solidFill>
                    <a:latin typeface="Montserrat" panose="00000500000000000000" pitchFamily="50" charset="0"/>
                    <a:ea typeface="Lato" charset="0"/>
                    <a:cs typeface="Lato" charset="0"/>
                    <a:sym typeface="Montserrat-Regular" charset="0"/>
                  </a:rPr>
                  <a:t>6%</a:t>
                </a:r>
              </a:p>
            </p:txBody>
          </p:sp>
          <p:sp>
            <p:nvSpPr>
              <p:cNvPr id="23" name="Rectangle 17">
                <a:extLst>
                  <a:ext uri="{FF2B5EF4-FFF2-40B4-BE49-F238E27FC236}">
                    <a16:creationId xmlns:a16="http://schemas.microsoft.com/office/drawing/2014/main" id="{3AE4CF7F-2A2C-4099-9A4D-4413077D86A9}"/>
                  </a:ext>
                </a:extLst>
              </p:cNvPr>
              <p:cNvSpPr>
                <a:spLocks/>
              </p:cNvSpPr>
              <p:nvPr/>
            </p:nvSpPr>
            <p:spPr bwMode="auto">
              <a:xfrm>
                <a:off x="8724743" y="2024390"/>
                <a:ext cx="381658" cy="40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b="1" dirty="0">
                    <a:solidFill>
                      <a:srgbClr val="FFFFFF"/>
                    </a:solidFill>
                    <a:latin typeface="Montserrat" panose="00000500000000000000" pitchFamily="50" charset="0"/>
                    <a:ea typeface="Lato" charset="0"/>
                    <a:cs typeface="Lato" charset="0"/>
                    <a:sym typeface="Montserrat-Regular" charset="0"/>
                  </a:rPr>
                  <a:t>9%</a:t>
                </a:r>
              </a:p>
            </p:txBody>
          </p:sp>
          <p:sp>
            <p:nvSpPr>
              <p:cNvPr id="24" name="Rectangle 17">
                <a:extLst>
                  <a:ext uri="{FF2B5EF4-FFF2-40B4-BE49-F238E27FC236}">
                    <a16:creationId xmlns:a16="http://schemas.microsoft.com/office/drawing/2014/main" id="{DFFE6767-1739-4981-95EC-08F1E9BA3264}"/>
                  </a:ext>
                </a:extLst>
              </p:cNvPr>
              <p:cNvSpPr>
                <a:spLocks/>
              </p:cNvSpPr>
              <p:nvPr/>
            </p:nvSpPr>
            <p:spPr bwMode="auto">
              <a:xfrm>
                <a:off x="10794086" y="2077978"/>
                <a:ext cx="440652" cy="40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b="1" dirty="0">
                    <a:solidFill>
                      <a:srgbClr val="FFFFFF"/>
                    </a:solidFill>
                    <a:latin typeface="Montserrat" panose="00000500000000000000" pitchFamily="50" charset="0"/>
                    <a:ea typeface="Lato" charset="0"/>
                    <a:cs typeface="Lato" charset="0"/>
                    <a:sym typeface="Montserrat-Regular" charset="0"/>
                  </a:rPr>
                  <a:t>10%</a:t>
                </a:r>
              </a:p>
            </p:txBody>
          </p:sp>
          <p:sp>
            <p:nvSpPr>
              <p:cNvPr id="25" name="Rectangle 17">
                <a:extLst>
                  <a:ext uri="{FF2B5EF4-FFF2-40B4-BE49-F238E27FC236}">
                    <a16:creationId xmlns:a16="http://schemas.microsoft.com/office/drawing/2014/main" id="{901FC0E2-2D80-46C0-A916-8FBB103F6BAA}"/>
                  </a:ext>
                </a:extLst>
              </p:cNvPr>
              <p:cNvSpPr>
                <a:spLocks/>
              </p:cNvSpPr>
              <p:nvPr/>
            </p:nvSpPr>
            <p:spPr bwMode="auto">
              <a:xfrm>
                <a:off x="10680684" y="3060411"/>
                <a:ext cx="381658" cy="40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b="1" dirty="0">
                    <a:solidFill>
                      <a:srgbClr val="FFFFFF"/>
                    </a:solidFill>
                    <a:latin typeface="Montserrat" panose="00000500000000000000" pitchFamily="50" charset="0"/>
                    <a:ea typeface="Lato" charset="0"/>
                    <a:cs typeface="Lato" charset="0"/>
                    <a:sym typeface="Montserrat-Regular" charset="0"/>
                  </a:rPr>
                  <a:t>3%</a:t>
                </a:r>
              </a:p>
            </p:txBody>
          </p:sp>
        </p:grpSp>
        <p:graphicFrame>
          <p:nvGraphicFramePr>
            <p:cNvPr id="34" name="Chart 33">
              <a:extLst>
                <a:ext uri="{FF2B5EF4-FFF2-40B4-BE49-F238E27FC236}">
                  <a16:creationId xmlns:a16="http://schemas.microsoft.com/office/drawing/2014/main" id="{8F46FF7E-F7DE-4863-A54B-A138440F69A2}"/>
                </a:ext>
              </a:extLst>
            </p:cNvPr>
            <p:cNvGraphicFramePr/>
            <p:nvPr>
              <p:extLst>
                <p:ext uri="{D42A27DB-BD31-4B8C-83A1-F6EECF244321}">
                  <p14:modId xmlns:p14="http://schemas.microsoft.com/office/powerpoint/2010/main" val="2327727054"/>
                </p:ext>
              </p:extLst>
            </p:nvPr>
          </p:nvGraphicFramePr>
          <p:xfrm>
            <a:off x="1102651" y="2389736"/>
            <a:ext cx="5545406" cy="2433473"/>
          </p:xfrm>
          <a:graphic>
            <a:graphicData uri="http://schemas.openxmlformats.org/drawingml/2006/chart">
              <c:chart xmlns:c="http://schemas.openxmlformats.org/drawingml/2006/chart" xmlns:r="http://schemas.openxmlformats.org/officeDocument/2006/relationships" r:id="rId3"/>
            </a:graphicData>
          </a:graphic>
        </p:graphicFrame>
      </p:grpSp>
      <p:sp>
        <p:nvSpPr>
          <p:cNvPr id="36" name="Rectangle 15">
            <a:extLst>
              <a:ext uri="{FF2B5EF4-FFF2-40B4-BE49-F238E27FC236}">
                <a16:creationId xmlns:a16="http://schemas.microsoft.com/office/drawing/2014/main" id="{FE1B221A-8457-4DAC-8C96-C2A26FAF173E}"/>
              </a:ext>
            </a:extLst>
          </p:cNvPr>
          <p:cNvSpPr>
            <a:spLocks/>
          </p:cNvSpPr>
          <p:nvPr/>
        </p:nvSpPr>
        <p:spPr bwMode="auto">
          <a:xfrm>
            <a:off x="1" y="4777218"/>
            <a:ext cx="12192000" cy="2080782"/>
          </a:xfrm>
          <a:prstGeom prst="rect">
            <a:avLst/>
          </a:prstGeom>
          <a:gradFill>
            <a:gsLst>
              <a:gs pos="29000">
                <a:schemeClr val="accent2">
                  <a:lumMod val="75000"/>
                </a:schemeClr>
              </a:gs>
              <a:gs pos="84000">
                <a:schemeClr val="accent3"/>
              </a:gs>
            </a:gsLst>
            <a:lin ang="0" scaled="0"/>
          </a:gradFill>
          <a:ln>
            <a:noFill/>
          </a:ln>
          <a:extLst/>
        </p:spPr>
        <p:txBody>
          <a:bodyPr lIns="0" tIns="0" rIns="0" bIns="0"/>
          <a:lstStyle/>
          <a:p>
            <a:endParaRPr lang="en-US"/>
          </a:p>
        </p:txBody>
      </p:sp>
      <p:sp>
        <p:nvSpPr>
          <p:cNvPr id="37" name="Rectangle 36">
            <a:extLst>
              <a:ext uri="{FF2B5EF4-FFF2-40B4-BE49-F238E27FC236}">
                <a16:creationId xmlns:a16="http://schemas.microsoft.com/office/drawing/2014/main" id="{3A2DC6D2-558E-4B63-9A04-645A7238539D}"/>
              </a:ext>
            </a:extLst>
          </p:cNvPr>
          <p:cNvSpPr/>
          <p:nvPr/>
        </p:nvSpPr>
        <p:spPr>
          <a:xfrm>
            <a:off x="1299030" y="5386722"/>
            <a:ext cx="9593943" cy="861774"/>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364261863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19</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Our Information</a:t>
            </a:r>
          </a:p>
        </p:txBody>
      </p:sp>
      <p:grpSp>
        <p:nvGrpSpPr>
          <p:cNvPr id="17" name="Group 16">
            <a:extLst>
              <a:ext uri="{FF2B5EF4-FFF2-40B4-BE49-F238E27FC236}">
                <a16:creationId xmlns:a16="http://schemas.microsoft.com/office/drawing/2014/main" id="{B1475473-A022-4B5C-8880-D528EDEC2DE0}"/>
              </a:ext>
            </a:extLst>
          </p:cNvPr>
          <p:cNvGrpSpPr/>
          <p:nvPr/>
        </p:nvGrpSpPr>
        <p:grpSpPr>
          <a:xfrm>
            <a:off x="1031478" y="1855075"/>
            <a:ext cx="10138568" cy="3962249"/>
            <a:chOff x="838200" y="1855075"/>
            <a:chExt cx="10138568" cy="3962249"/>
          </a:xfrm>
        </p:grpSpPr>
        <p:grpSp>
          <p:nvGrpSpPr>
            <p:cNvPr id="2" name="Group 1">
              <a:extLst>
                <a:ext uri="{FF2B5EF4-FFF2-40B4-BE49-F238E27FC236}">
                  <a16:creationId xmlns:a16="http://schemas.microsoft.com/office/drawing/2014/main" id="{28A4279F-2FC8-4CC3-B032-2063543073FA}"/>
                </a:ext>
              </a:extLst>
            </p:cNvPr>
            <p:cNvGrpSpPr/>
            <p:nvPr/>
          </p:nvGrpSpPr>
          <p:grpSpPr>
            <a:xfrm>
              <a:off x="838200" y="1855075"/>
              <a:ext cx="2888346" cy="3962249"/>
              <a:chOff x="838200" y="1855075"/>
              <a:chExt cx="2888346" cy="3962249"/>
            </a:xfrm>
          </p:grpSpPr>
          <p:graphicFrame>
            <p:nvGraphicFramePr>
              <p:cNvPr id="8" name="Chart 7">
                <a:extLst>
                  <a:ext uri="{FF2B5EF4-FFF2-40B4-BE49-F238E27FC236}">
                    <a16:creationId xmlns:a16="http://schemas.microsoft.com/office/drawing/2014/main" id="{2D57F47B-4ED2-4329-91F0-7947EB947F32}"/>
                  </a:ext>
                </a:extLst>
              </p:cNvPr>
              <p:cNvGraphicFramePr/>
              <p:nvPr>
                <p:extLst>
                  <p:ext uri="{D42A27DB-BD31-4B8C-83A1-F6EECF244321}">
                    <p14:modId xmlns:p14="http://schemas.microsoft.com/office/powerpoint/2010/main" val="3424767713"/>
                  </p:ext>
                </p:extLst>
              </p:nvPr>
            </p:nvGraphicFramePr>
            <p:xfrm>
              <a:off x="838200" y="1855075"/>
              <a:ext cx="2888343" cy="343867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66B1BBD9-D54F-4D64-A88E-E165BF8971CF}"/>
                  </a:ext>
                </a:extLst>
              </p:cNvPr>
              <p:cNvSpPr txBox="1"/>
              <p:nvPr/>
            </p:nvSpPr>
            <p:spPr>
              <a:xfrm>
                <a:off x="1708686" y="3097359"/>
                <a:ext cx="1147369" cy="954107"/>
              </a:xfrm>
              <a:prstGeom prst="rect">
                <a:avLst/>
              </a:prstGeom>
              <a:noFill/>
            </p:spPr>
            <p:txBody>
              <a:bodyPr wrap="square" rtlCol="0">
                <a:spAutoFit/>
              </a:bodyPr>
              <a:lstStyle/>
              <a:p>
                <a:pPr algn="ctr"/>
                <a:r>
                  <a:rPr lang="en-US" sz="3600" b="1" dirty="0">
                    <a:solidFill>
                      <a:schemeClr val="accent2"/>
                    </a:solidFill>
                    <a:latin typeface="Roboto" panose="02000000000000000000" pitchFamily="2" charset="0"/>
                    <a:ea typeface="Roboto" panose="02000000000000000000" pitchFamily="2" charset="0"/>
                  </a:rPr>
                  <a:t>50%</a:t>
                </a:r>
              </a:p>
              <a:p>
                <a:pPr algn="ctr"/>
                <a:r>
                  <a:rPr lang="en-US" sz="2000" b="1" dirty="0">
                    <a:solidFill>
                      <a:schemeClr val="tx1">
                        <a:lumMod val="95000"/>
                        <a:lumOff val="5000"/>
                      </a:schemeClr>
                    </a:solidFill>
                    <a:latin typeface="Roboto" panose="02000000000000000000" pitchFamily="2" charset="0"/>
                    <a:ea typeface="Roboto" panose="02000000000000000000" pitchFamily="2" charset="0"/>
                  </a:rPr>
                  <a:t>OFFER</a:t>
                </a:r>
              </a:p>
            </p:txBody>
          </p:sp>
          <p:sp>
            <p:nvSpPr>
              <p:cNvPr id="10" name="Rectangle 17">
                <a:extLst>
                  <a:ext uri="{FF2B5EF4-FFF2-40B4-BE49-F238E27FC236}">
                    <a16:creationId xmlns:a16="http://schemas.microsoft.com/office/drawing/2014/main" id="{396AC308-0ED3-4D6D-90E7-F5E861B44B51}"/>
                  </a:ext>
                </a:extLst>
              </p:cNvPr>
              <p:cNvSpPr>
                <a:spLocks/>
              </p:cNvSpPr>
              <p:nvPr/>
            </p:nvSpPr>
            <p:spPr bwMode="auto">
              <a:xfrm>
                <a:off x="838200" y="5037180"/>
                <a:ext cx="2888346" cy="78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a:t>
                </a:r>
              </a:p>
            </p:txBody>
          </p:sp>
        </p:grpSp>
        <p:grpSp>
          <p:nvGrpSpPr>
            <p:cNvPr id="3" name="Group 2">
              <a:extLst>
                <a:ext uri="{FF2B5EF4-FFF2-40B4-BE49-F238E27FC236}">
                  <a16:creationId xmlns:a16="http://schemas.microsoft.com/office/drawing/2014/main" id="{B6FCF609-95B7-4132-90BE-75050756D6E2}"/>
                </a:ext>
              </a:extLst>
            </p:cNvPr>
            <p:cNvGrpSpPr/>
            <p:nvPr/>
          </p:nvGrpSpPr>
          <p:grpSpPr>
            <a:xfrm>
              <a:off x="4463311" y="1855075"/>
              <a:ext cx="2888346" cy="3962249"/>
              <a:chOff x="4256650" y="1855075"/>
              <a:chExt cx="2888346" cy="3962249"/>
            </a:xfrm>
          </p:grpSpPr>
          <p:graphicFrame>
            <p:nvGraphicFramePr>
              <p:cNvPr id="11" name="Chart 10">
                <a:extLst>
                  <a:ext uri="{FF2B5EF4-FFF2-40B4-BE49-F238E27FC236}">
                    <a16:creationId xmlns:a16="http://schemas.microsoft.com/office/drawing/2014/main" id="{76253022-B543-4E7A-AAF0-74A3FFEFFC6A}"/>
                  </a:ext>
                </a:extLst>
              </p:cNvPr>
              <p:cNvGraphicFramePr/>
              <p:nvPr>
                <p:extLst>
                  <p:ext uri="{D42A27DB-BD31-4B8C-83A1-F6EECF244321}">
                    <p14:modId xmlns:p14="http://schemas.microsoft.com/office/powerpoint/2010/main" val="2510493190"/>
                  </p:ext>
                </p:extLst>
              </p:nvPr>
            </p:nvGraphicFramePr>
            <p:xfrm>
              <a:off x="4256650" y="1855075"/>
              <a:ext cx="2888343" cy="3438676"/>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78D144C9-0980-474B-AE9C-93EA049B0917}"/>
                  </a:ext>
                </a:extLst>
              </p:cNvPr>
              <p:cNvSpPr txBox="1"/>
              <p:nvPr/>
            </p:nvSpPr>
            <p:spPr>
              <a:xfrm>
                <a:off x="5071179" y="3097359"/>
                <a:ext cx="1259284" cy="954107"/>
              </a:xfrm>
              <a:prstGeom prst="rect">
                <a:avLst/>
              </a:prstGeom>
              <a:noFill/>
            </p:spPr>
            <p:txBody>
              <a:bodyPr wrap="square" rtlCol="0">
                <a:spAutoFit/>
              </a:bodyPr>
              <a:lstStyle/>
              <a:p>
                <a:pPr algn="ctr"/>
                <a:r>
                  <a:rPr lang="en-US" sz="3600" b="1" dirty="0">
                    <a:solidFill>
                      <a:schemeClr val="accent3"/>
                    </a:solidFill>
                    <a:latin typeface="Roboto" panose="02000000000000000000" pitchFamily="2" charset="0"/>
                    <a:ea typeface="Roboto" panose="02000000000000000000" pitchFamily="2" charset="0"/>
                  </a:rPr>
                  <a:t>65%</a:t>
                </a:r>
              </a:p>
              <a:p>
                <a:pPr algn="ctr"/>
                <a:r>
                  <a:rPr lang="en-US" sz="2000" b="1" dirty="0">
                    <a:solidFill>
                      <a:schemeClr val="tx1">
                        <a:lumMod val="95000"/>
                        <a:lumOff val="5000"/>
                      </a:schemeClr>
                    </a:solidFill>
                    <a:latin typeface="Roboto" panose="02000000000000000000" pitchFamily="2" charset="0"/>
                    <a:ea typeface="Roboto" panose="02000000000000000000" pitchFamily="2" charset="0"/>
                  </a:rPr>
                  <a:t>OFFER</a:t>
                </a:r>
              </a:p>
            </p:txBody>
          </p:sp>
          <p:sp>
            <p:nvSpPr>
              <p:cNvPr id="13" name="Rectangle 17">
                <a:extLst>
                  <a:ext uri="{FF2B5EF4-FFF2-40B4-BE49-F238E27FC236}">
                    <a16:creationId xmlns:a16="http://schemas.microsoft.com/office/drawing/2014/main" id="{6A20DAAF-C81F-41BC-A174-6797144C5329}"/>
                  </a:ext>
                </a:extLst>
              </p:cNvPr>
              <p:cNvSpPr>
                <a:spLocks/>
              </p:cNvSpPr>
              <p:nvPr/>
            </p:nvSpPr>
            <p:spPr bwMode="auto">
              <a:xfrm>
                <a:off x="4256650" y="5037180"/>
                <a:ext cx="2888346" cy="78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a:t>
                </a:r>
              </a:p>
            </p:txBody>
          </p:sp>
        </p:grpSp>
        <p:grpSp>
          <p:nvGrpSpPr>
            <p:cNvPr id="5" name="Group 4">
              <a:extLst>
                <a:ext uri="{FF2B5EF4-FFF2-40B4-BE49-F238E27FC236}">
                  <a16:creationId xmlns:a16="http://schemas.microsoft.com/office/drawing/2014/main" id="{DD48AAF4-0EE6-4933-9A6D-DEDCFB6A85BE}"/>
                </a:ext>
              </a:extLst>
            </p:cNvPr>
            <p:cNvGrpSpPr/>
            <p:nvPr/>
          </p:nvGrpSpPr>
          <p:grpSpPr>
            <a:xfrm>
              <a:off x="8088422" y="1855075"/>
              <a:ext cx="2888346" cy="3962249"/>
              <a:chOff x="8088422" y="2174389"/>
              <a:chExt cx="2888346" cy="3962249"/>
            </a:xfrm>
          </p:grpSpPr>
          <p:graphicFrame>
            <p:nvGraphicFramePr>
              <p:cNvPr id="14" name="Chart 13">
                <a:extLst>
                  <a:ext uri="{FF2B5EF4-FFF2-40B4-BE49-F238E27FC236}">
                    <a16:creationId xmlns:a16="http://schemas.microsoft.com/office/drawing/2014/main" id="{84AE186C-D03D-419B-98B6-7618B72B9760}"/>
                  </a:ext>
                </a:extLst>
              </p:cNvPr>
              <p:cNvGraphicFramePr/>
              <p:nvPr>
                <p:extLst>
                  <p:ext uri="{D42A27DB-BD31-4B8C-83A1-F6EECF244321}">
                    <p14:modId xmlns:p14="http://schemas.microsoft.com/office/powerpoint/2010/main" val="1700938560"/>
                  </p:ext>
                </p:extLst>
              </p:nvPr>
            </p:nvGraphicFramePr>
            <p:xfrm>
              <a:off x="8088422" y="2174389"/>
              <a:ext cx="2888343" cy="3438676"/>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a:extLst>
                  <a:ext uri="{FF2B5EF4-FFF2-40B4-BE49-F238E27FC236}">
                    <a16:creationId xmlns:a16="http://schemas.microsoft.com/office/drawing/2014/main" id="{496EEF96-E500-4124-908C-80CC27D234DB}"/>
                  </a:ext>
                </a:extLst>
              </p:cNvPr>
              <p:cNvSpPr txBox="1"/>
              <p:nvPr/>
            </p:nvSpPr>
            <p:spPr>
              <a:xfrm>
                <a:off x="8902951" y="3416673"/>
                <a:ext cx="1259284" cy="954107"/>
              </a:xfrm>
              <a:prstGeom prst="rect">
                <a:avLst/>
              </a:prstGeom>
              <a:noFill/>
            </p:spPr>
            <p:txBody>
              <a:bodyPr wrap="square" rtlCol="0">
                <a:spAutoFit/>
              </a:bodyPr>
              <a:lstStyle/>
              <a:p>
                <a:pPr algn="ctr"/>
                <a:r>
                  <a:rPr lang="en-US" sz="3600" b="1" dirty="0">
                    <a:solidFill>
                      <a:schemeClr val="accent4"/>
                    </a:solidFill>
                    <a:latin typeface="Roboto" panose="02000000000000000000" pitchFamily="2" charset="0"/>
                    <a:ea typeface="Roboto" panose="02000000000000000000" pitchFamily="2" charset="0"/>
                  </a:rPr>
                  <a:t>65%</a:t>
                </a:r>
              </a:p>
              <a:p>
                <a:pPr algn="ctr"/>
                <a:r>
                  <a:rPr lang="en-US" sz="2000" b="1" dirty="0">
                    <a:solidFill>
                      <a:schemeClr val="tx1">
                        <a:lumMod val="95000"/>
                        <a:lumOff val="5000"/>
                      </a:schemeClr>
                    </a:solidFill>
                    <a:latin typeface="Roboto" panose="02000000000000000000" pitchFamily="2" charset="0"/>
                    <a:ea typeface="Roboto" panose="02000000000000000000" pitchFamily="2" charset="0"/>
                  </a:rPr>
                  <a:t>OFFER</a:t>
                </a:r>
              </a:p>
            </p:txBody>
          </p:sp>
          <p:sp>
            <p:nvSpPr>
              <p:cNvPr id="16" name="Rectangle 17">
                <a:extLst>
                  <a:ext uri="{FF2B5EF4-FFF2-40B4-BE49-F238E27FC236}">
                    <a16:creationId xmlns:a16="http://schemas.microsoft.com/office/drawing/2014/main" id="{E2A3EE89-A80E-474D-AD63-4E8B29A59019}"/>
                  </a:ext>
                </a:extLst>
              </p:cNvPr>
              <p:cNvSpPr>
                <a:spLocks/>
              </p:cNvSpPr>
              <p:nvPr/>
            </p:nvSpPr>
            <p:spPr bwMode="auto">
              <a:xfrm>
                <a:off x="8088422" y="5356494"/>
                <a:ext cx="2888346" cy="78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professional</a:t>
                </a:r>
              </a:p>
            </p:txBody>
          </p:sp>
        </p:grpSp>
      </p:grpSp>
    </p:spTree>
    <p:extLst>
      <p:ext uri="{BB962C8B-B14F-4D97-AF65-F5344CB8AC3E}">
        <p14:creationId xmlns:p14="http://schemas.microsoft.com/office/powerpoint/2010/main" val="104842500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103">
            <a:extLst>
              <a:ext uri="{FF2B5EF4-FFF2-40B4-BE49-F238E27FC236}">
                <a16:creationId xmlns:a16="http://schemas.microsoft.com/office/drawing/2014/main" id="{51645545-3DE2-4A63-9A3B-DCED4DD36E52}"/>
              </a:ext>
            </a:extLst>
          </p:cNvPr>
          <p:cNvGrpSpPr/>
          <p:nvPr/>
        </p:nvGrpSpPr>
        <p:grpSpPr>
          <a:xfrm>
            <a:off x="0" y="0"/>
            <a:ext cx="12196763" cy="6858001"/>
            <a:chOff x="0" y="0"/>
            <a:chExt cx="12196763" cy="6858001"/>
          </a:xfrm>
        </p:grpSpPr>
        <p:sp>
          <p:nvSpPr>
            <p:cNvPr id="93" name="Freeform: Shape 92">
              <a:extLst>
                <a:ext uri="{FF2B5EF4-FFF2-40B4-BE49-F238E27FC236}">
                  <a16:creationId xmlns:a16="http://schemas.microsoft.com/office/drawing/2014/main" id="{91B5FDBC-74B7-461C-AADC-6EE280963154}"/>
                </a:ext>
              </a:extLst>
            </p:cNvPr>
            <p:cNvSpPr/>
            <p:nvPr/>
          </p:nvSpPr>
          <p:spPr>
            <a:xfrm>
              <a:off x="0" y="0"/>
              <a:ext cx="3099602" cy="2707970"/>
            </a:xfrm>
            <a:custGeom>
              <a:avLst/>
              <a:gdLst>
                <a:gd name="connsiteX0" fmla="*/ 0 w 3094840"/>
                <a:gd name="connsiteY0" fmla="*/ 0 h 2707970"/>
                <a:gd name="connsiteX1" fmla="*/ 1941043 w 3094840"/>
                <a:gd name="connsiteY1" fmla="*/ 0 h 2707970"/>
                <a:gd name="connsiteX2" fmla="*/ 3094840 w 3094840"/>
                <a:gd name="connsiteY2" fmla="*/ 412847 h 2707970"/>
                <a:gd name="connsiteX3" fmla="*/ 504128 w 3094840"/>
                <a:gd name="connsiteY3" fmla="*/ 2707970 h 2707970"/>
                <a:gd name="connsiteX4" fmla="*/ 0 w 3094840"/>
                <a:gd name="connsiteY4" fmla="*/ 2527585 h 2707970"/>
                <a:gd name="connsiteX5" fmla="*/ 0 w 3094840"/>
                <a:gd name="connsiteY5" fmla="*/ 0 h 270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4840" h="2707970">
                  <a:moveTo>
                    <a:pt x="0" y="0"/>
                  </a:moveTo>
                  <a:lnTo>
                    <a:pt x="1941043" y="0"/>
                  </a:lnTo>
                  <a:lnTo>
                    <a:pt x="3094840" y="412847"/>
                  </a:lnTo>
                  <a:lnTo>
                    <a:pt x="504128" y="2707970"/>
                  </a:lnTo>
                  <a:lnTo>
                    <a:pt x="0" y="2527585"/>
                  </a:lnTo>
                  <a:lnTo>
                    <a:pt x="0"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2" name="Freeform: Shape 91">
              <a:extLst>
                <a:ext uri="{FF2B5EF4-FFF2-40B4-BE49-F238E27FC236}">
                  <a16:creationId xmlns:a16="http://schemas.microsoft.com/office/drawing/2014/main" id="{446E9501-BF34-4383-B330-A65C40F064D4}"/>
                </a:ext>
              </a:extLst>
            </p:cNvPr>
            <p:cNvSpPr/>
            <p:nvPr/>
          </p:nvSpPr>
          <p:spPr>
            <a:xfrm>
              <a:off x="3374460" y="0"/>
              <a:ext cx="6880058" cy="1998382"/>
            </a:xfrm>
            <a:custGeom>
              <a:avLst/>
              <a:gdLst>
                <a:gd name="connsiteX0" fmla="*/ 401776 w 6880058"/>
                <a:gd name="connsiteY0" fmla="*/ 0 h 1998382"/>
                <a:gd name="connsiteX1" fmla="*/ 6880058 w 6880058"/>
                <a:gd name="connsiteY1" fmla="*/ 0 h 1998382"/>
                <a:gd name="connsiteX2" fmla="*/ 4626270 w 6880058"/>
                <a:gd name="connsiteY2" fmla="*/ 1998382 h 1998382"/>
                <a:gd name="connsiteX3" fmla="*/ 0 w 6880058"/>
                <a:gd name="connsiteY3" fmla="*/ 355579 h 1998382"/>
                <a:gd name="connsiteX4" fmla="*/ 401776 w 6880058"/>
                <a:gd name="connsiteY4" fmla="*/ 0 h 1998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058" h="1998382">
                  <a:moveTo>
                    <a:pt x="401776" y="0"/>
                  </a:moveTo>
                  <a:lnTo>
                    <a:pt x="6880058" y="0"/>
                  </a:lnTo>
                  <a:lnTo>
                    <a:pt x="4626270" y="1998382"/>
                  </a:lnTo>
                  <a:lnTo>
                    <a:pt x="0" y="355579"/>
                  </a:lnTo>
                  <a:lnTo>
                    <a:pt x="401776"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1" name="Freeform: Shape 90">
              <a:extLst>
                <a:ext uri="{FF2B5EF4-FFF2-40B4-BE49-F238E27FC236}">
                  <a16:creationId xmlns:a16="http://schemas.microsoft.com/office/drawing/2014/main" id="{8C37E8D4-5486-4F0C-8EC6-FD5C921146F0}"/>
                </a:ext>
              </a:extLst>
            </p:cNvPr>
            <p:cNvSpPr/>
            <p:nvPr/>
          </p:nvSpPr>
          <p:spPr>
            <a:xfrm>
              <a:off x="8139526" y="1"/>
              <a:ext cx="4057237" cy="3513641"/>
            </a:xfrm>
            <a:custGeom>
              <a:avLst/>
              <a:gdLst>
                <a:gd name="connsiteX0" fmla="*/ 2342216 w 4057237"/>
                <a:gd name="connsiteY0" fmla="*/ 0 h 3513641"/>
                <a:gd name="connsiteX1" fmla="*/ 3233135 w 4057237"/>
                <a:gd name="connsiteY1" fmla="*/ 0 h 3513641"/>
                <a:gd name="connsiteX2" fmla="*/ 4057237 w 4057237"/>
                <a:gd name="connsiteY2" fmla="*/ 293449 h 3513641"/>
                <a:gd name="connsiteX3" fmla="*/ 4057237 w 4057237"/>
                <a:gd name="connsiteY3" fmla="*/ 3513641 h 3513641"/>
                <a:gd name="connsiteX4" fmla="*/ 0 w 4057237"/>
                <a:gd name="connsiteY4" fmla="*/ 2072903 h 3513641"/>
                <a:gd name="connsiteX5" fmla="*/ 2342216 w 4057237"/>
                <a:gd name="connsiteY5" fmla="*/ 0 h 351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7237" h="3513641">
                  <a:moveTo>
                    <a:pt x="2342216" y="0"/>
                  </a:moveTo>
                  <a:lnTo>
                    <a:pt x="3233135" y="0"/>
                  </a:lnTo>
                  <a:lnTo>
                    <a:pt x="4057237" y="293449"/>
                  </a:lnTo>
                  <a:lnTo>
                    <a:pt x="4057237" y="3513641"/>
                  </a:lnTo>
                  <a:lnTo>
                    <a:pt x="0" y="2072903"/>
                  </a:lnTo>
                  <a:lnTo>
                    <a:pt x="2342216"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0" name="Freeform: Shape 89">
              <a:extLst>
                <a:ext uri="{FF2B5EF4-FFF2-40B4-BE49-F238E27FC236}">
                  <a16:creationId xmlns:a16="http://schemas.microsoft.com/office/drawing/2014/main" id="{B74496E2-DC6C-4E59-B671-21E6D905DAFA}"/>
                </a:ext>
              </a:extLst>
            </p:cNvPr>
            <p:cNvSpPr/>
            <p:nvPr/>
          </p:nvSpPr>
          <p:spPr>
            <a:xfrm>
              <a:off x="686823" y="472877"/>
              <a:ext cx="7216981" cy="3941928"/>
            </a:xfrm>
            <a:custGeom>
              <a:avLst/>
              <a:gdLst>
                <a:gd name="connsiteX0" fmla="*/ 2597829 w 7216981"/>
                <a:gd name="connsiteY0" fmla="*/ 0 h 3941928"/>
                <a:gd name="connsiteX1" fmla="*/ 7216981 w 7216981"/>
                <a:gd name="connsiteY1" fmla="*/ 1644805 h 3941928"/>
                <a:gd name="connsiteX2" fmla="*/ 4626270 w 7216981"/>
                <a:gd name="connsiteY2" fmla="*/ 3941928 h 3941928"/>
                <a:gd name="connsiteX3" fmla="*/ 0 w 7216981"/>
                <a:gd name="connsiteY3" fmla="*/ 2299125 h 3941928"/>
                <a:gd name="connsiteX4" fmla="*/ 2597829 w 7216981"/>
                <a:gd name="connsiteY4" fmla="*/ 0 h 394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981" h="3941928">
                  <a:moveTo>
                    <a:pt x="2597829" y="0"/>
                  </a:moveTo>
                  <a:lnTo>
                    <a:pt x="7216981" y="1644805"/>
                  </a:lnTo>
                  <a:lnTo>
                    <a:pt x="4626270" y="3941928"/>
                  </a:lnTo>
                  <a:lnTo>
                    <a:pt x="0" y="2299125"/>
                  </a:lnTo>
                  <a:lnTo>
                    <a:pt x="2597829"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9" name="Freeform: Shape 88">
              <a:extLst>
                <a:ext uri="{FF2B5EF4-FFF2-40B4-BE49-F238E27FC236}">
                  <a16:creationId xmlns:a16="http://schemas.microsoft.com/office/drawing/2014/main" id="{501A1D1A-3516-4C1A-92F4-0BCC24E745D4}"/>
                </a:ext>
              </a:extLst>
            </p:cNvPr>
            <p:cNvSpPr/>
            <p:nvPr/>
          </p:nvSpPr>
          <p:spPr>
            <a:xfrm>
              <a:off x="5487468" y="2183714"/>
              <a:ext cx="6704532" cy="3939928"/>
            </a:xfrm>
            <a:custGeom>
              <a:avLst/>
              <a:gdLst>
                <a:gd name="connsiteX0" fmla="*/ 2594270 w 6704532"/>
                <a:gd name="connsiteY0" fmla="*/ 0 h 3939928"/>
                <a:gd name="connsiteX1" fmla="*/ 6704532 w 6704532"/>
                <a:gd name="connsiteY1" fmla="*/ 1456713 h 3939928"/>
                <a:gd name="connsiteX2" fmla="*/ 6704532 w 6704532"/>
                <a:gd name="connsiteY2" fmla="*/ 2097026 h 3939928"/>
                <a:gd name="connsiteX3" fmla="*/ 4629828 w 6704532"/>
                <a:gd name="connsiteY3" fmla="*/ 3939928 h 3939928"/>
                <a:gd name="connsiteX4" fmla="*/ 0 w 6704532"/>
                <a:gd name="connsiteY4" fmla="*/ 2295123 h 3939928"/>
                <a:gd name="connsiteX5" fmla="*/ 2594270 w 6704532"/>
                <a:gd name="connsiteY5" fmla="*/ 0 h 393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4532" h="3939928">
                  <a:moveTo>
                    <a:pt x="2594270" y="0"/>
                  </a:moveTo>
                  <a:lnTo>
                    <a:pt x="6704532" y="1456713"/>
                  </a:lnTo>
                  <a:lnTo>
                    <a:pt x="6704532" y="2097026"/>
                  </a:lnTo>
                  <a:lnTo>
                    <a:pt x="4629828" y="3939928"/>
                  </a:lnTo>
                  <a:lnTo>
                    <a:pt x="0" y="2295123"/>
                  </a:lnTo>
                  <a:lnTo>
                    <a:pt x="2594270" y="0"/>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8" name="Freeform: Shape 87">
              <a:extLst>
                <a:ext uri="{FF2B5EF4-FFF2-40B4-BE49-F238E27FC236}">
                  <a16:creationId xmlns:a16="http://schemas.microsoft.com/office/drawing/2014/main" id="{B9DCF94E-CAA4-4BD7-AA6E-E3DED0FFEE5A}"/>
                </a:ext>
              </a:extLst>
            </p:cNvPr>
            <p:cNvSpPr/>
            <p:nvPr/>
          </p:nvSpPr>
          <p:spPr>
            <a:xfrm>
              <a:off x="4762" y="2937438"/>
              <a:ext cx="5266034" cy="3920563"/>
            </a:xfrm>
            <a:custGeom>
              <a:avLst/>
              <a:gdLst>
                <a:gd name="connsiteX0" fmla="*/ 646882 w 5266034"/>
                <a:gd name="connsiteY0" fmla="*/ 0 h 3920563"/>
                <a:gd name="connsiteX1" fmla="*/ 5266034 w 5266034"/>
                <a:gd name="connsiteY1" fmla="*/ 1644805 h 3920563"/>
                <a:gd name="connsiteX2" fmla="*/ 2699419 w 5266034"/>
                <a:gd name="connsiteY2" fmla="*/ 3920563 h 3920563"/>
                <a:gd name="connsiteX3" fmla="*/ 2615158 w 5266034"/>
                <a:gd name="connsiteY3" fmla="*/ 3920563 h 3920563"/>
                <a:gd name="connsiteX4" fmla="*/ 0 w 5266034"/>
                <a:gd name="connsiteY4" fmla="*/ 2991913 h 3920563"/>
                <a:gd name="connsiteX5" fmla="*/ 0 w 5266034"/>
                <a:gd name="connsiteY5" fmla="*/ 572502 h 3920563"/>
                <a:gd name="connsiteX6" fmla="*/ 646882 w 5266034"/>
                <a:gd name="connsiteY6" fmla="*/ 0 h 392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034" h="3920563">
                  <a:moveTo>
                    <a:pt x="646882" y="0"/>
                  </a:moveTo>
                  <a:lnTo>
                    <a:pt x="5266034" y="1644805"/>
                  </a:lnTo>
                  <a:lnTo>
                    <a:pt x="2699419" y="3920563"/>
                  </a:lnTo>
                  <a:lnTo>
                    <a:pt x="2615158" y="3920563"/>
                  </a:lnTo>
                  <a:lnTo>
                    <a:pt x="0" y="2991913"/>
                  </a:lnTo>
                  <a:lnTo>
                    <a:pt x="0" y="572502"/>
                  </a:lnTo>
                  <a:lnTo>
                    <a:pt x="646882" y="0"/>
                  </a:lnTo>
                  <a:close/>
                </a:path>
              </a:pathLst>
            </a:custGeom>
            <a:solidFill>
              <a:schemeClr val="tx2">
                <a:lumMod val="5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7" name="Freeform: Shape 86">
              <a:extLst>
                <a:ext uri="{FF2B5EF4-FFF2-40B4-BE49-F238E27FC236}">
                  <a16:creationId xmlns:a16="http://schemas.microsoft.com/office/drawing/2014/main" id="{F42A6C13-BB63-488B-B66E-F68D35FEE360}"/>
                </a:ext>
              </a:extLst>
            </p:cNvPr>
            <p:cNvSpPr/>
            <p:nvPr/>
          </p:nvSpPr>
          <p:spPr>
            <a:xfrm>
              <a:off x="10291672" y="4500848"/>
              <a:ext cx="1900329" cy="2357153"/>
            </a:xfrm>
            <a:custGeom>
              <a:avLst/>
              <a:gdLst>
                <a:gd name="connsiteX0" fmla="*/ 1900329 w 1900329"/>
                <a:gd name="connsiteY0" fmla="*/ 0 h 2357153"/>
                <a:gd name="connsiteX1" fmla="*/ 1900329 w 1900329"/>
                <a:gd name="connsiteY1" fmla="*/ 2357153 h 2357153"/>
                <a:gd name="connsiteX2" fmla="*/ 0 w 1900329"/>
                <a:gd name="connsiteY2" fmla="*/ 1682823 h 2357153"/>
                <a:gd name="connsiteX3" fmla="*/ 1900329 w 1900329"/>
                <a:gd name="connsiteY3" fmla="*/ 0 h 2357153"/>
              </a:gdLst>
              <a:ahLst/>
              <a:cxnLst>
                <a:cxn ang="0">
                  <a:pos x="connsiteX0" y="connsiteY0"/>
                </a:cxn>
                <a:cxn ang="0">
                  <a:pos x="connsiteX1" y="connsiteY1"/>
                </a:cxn>
                <a:cxn ang="0">
                  <a:pos x="connsiteX2" y="connsiteY2"/>
                </a:cxn>
                <a:cxn ang="0">
                  <a:pos x="connsiteX3" y="connsiteY3"/>
                </a:cxn>
              </a:cxnLst>
              <a:rect l="l" t="t" r="r" b="b"/>
              <a:pathLst>
                <a:path w="1900329" h="2357153">
                  <a:moveTo>
                    <a:pt x="1900329" y="0"/>
                  </a:moveTo>
                  <a:lnTo>
                    <a:pt x="1900329" y="2357153"/>
                  </a:lnTo>
                  <a:lnTo>
                    <a:pt x="0" y="1682823"/>
                  </a:lnTo>
                  <a:lnTo>
                    <a:pt x="1900329"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6" name="Freeform: Shape 85">
              <a:extLst>
                <a:ext uri="{FF2B5EF4-FFF2-40B4-BE49-F238E27FC236}">
                  <a16:creationId xmlns:a16="http://schemas.microsoft.com/office/drawing/2014/main" id="{84F2E155-CAF0-4506-A342-B7C6089D8177}"/>
                </a:ext>
              </a:extLst>
            </p:cNvPr>
            <p:cNvSpPr/>
            <p:nvPr/>
          </p:nvSpPr>
          <p:spPr>
            <a:xfrm>
              <a:off x="2867116" y="4570074"/>
              <a:ext cx="7204327" cy="2287926"/>
            </a:xfrm>
            <a:custGeom>
              <a:avLst/>
              <a:gdLst>
                <a:gd name="connsiteX0" fmla="*/ 2585175 w 7204327"/>
                <a:gd name="connsiteY0" fmla="*/ 0 h 2287926"/>
                <a:gd name="connsiteX1" fmla="*/ 7204327 w 7204327"/>
                <a:gd name="connsiteY1" fmla="*/ 1644805 h 2287926"/>
                <a:gd name="connsiteX2" fmla="*/ 6479011 w 7204327"/>
                <a:gd name="connsiteY2" fmla="*/ 2287926 h 2287926"/>
                <a:gd name="connsiteX3" fmla="*/ 0 w 7204327"/>
                <a:gd name="connsiteY3" fmla="*/ 2287926 h 2287926"/>
                <a:gd name="connsiteX4" fmla="*/ 2585175 w 7204327"/>
                <a:gd name="connsiteY4" fmla="*/ 0 h 228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4327" h="2287926">
                  <a:moveTo>
                    <a:pt x="2585175" y="0"/>
                  </a:moveTo>
                  <a:lnTo>
                    <a:pt x="7204327" y="1644805"/>
                  </a:lnTo>
                  <a:lnTo>
                    <a:pt x="6479011" y="2287926"/>
                  </a:lnTo>
                  <a:lnTo>
                    <a:pt x="0" y="2287926"/>
                  </a:lnTo>
                  <a:lnTo>
                    <a:pt x="2585175" y="0"/>
                  </a:lnTo>
                  <a:close/>
                </a:path>
              </a:pathLst>
            </a:custGeom>
            <a:solidFill>
              <a:schemeClr val="tx2">
                <a:lumMod val="60000"/>
                <a:lumOff val="4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8" name="Freeform: Shape 77">
              <a:extLst>
                <a:ext uri="{FF2B5EF4-FFF2-40B4-BE49-F238E27FC236}">
                  <a16:creationId xmlns:a16="http://schemas.microsoft.com/office/drawing/2014/main" id="{B90DD32C-DC24-4A27-9129-8DB645CC5060}"/>
                </a:ext>
              </a:extLst>
            </p:cNvPr>
            <p:cNvSpPr/>
            <p:nvPr/>
          </p:nvSpPr>
          <p:spPr>
            <a:xfrm>
              <a:off x="4762" y="5929350"/>
              <a:ext cx="2615158" cy="928650"/>
            </a:xfrm>
            <a:custGeom>
              <a:avLst/>
              <a:gdLst>
                <a:gd name="connsiteX0" fmla="*/ 0 w 2615158"/>
                <a:gd name="connsiteY0" fmla="*/ 0 h 928650"/>
                <a:gd name="connsiteX1" fmla="*/ 2615158 w 2615158"/>
                <a:gd name="connsiteY1" fmla="*/ 928650 h 928650"/>
                <a:gd name="connsiteX2" fmla="*/ 0 w 2615158"/>
                <a:gd name="connsiteY2" fmla="*/ 928650 h 928650"/>
                <a:gd name="connsiteX3" fmla="*/ 0 w 2615158"/>
                <a:gd name="connsiteY3" fmla="*/ 0 h 928650"/>
              </a:gdLst>
              <a:ahLst/>
              <a:cxnLst>
                <a:cxn ang="0">
                  <a:pos x="connsiteX0" y="connsiteY0"/>
                </a:cxn>
                <a:cxn ang="0">
                  <a:pos x="connsiteX1" y="connsiteY1"/>
                </a:cxn>
                <a:cxn ang="0">
                  <a:pos x="connsiteX2" y="connsiteY2"/>
                </a:cxn>
                <a:cxn ang="0">
                  <a:pos x="connsiteX3" y="connsiteY3"/>
                </a:cxn>
              </a:cxnLst>
              <a:rect l="l" t="t" r="r" b="b"/>
              <a:pathLst>
                <a:path w="2615158" h="928650">
                  <a:moveTo>
                    <a:pt x="0" y="0"/>
                  </a:moveTo>
                  <a:lnTo>
                    <a:pt x="2615158" y="928650"/>
                  </a:lnTo>
                  <a:lnTo>
                    <a:pt x="0" y="928650"/>
                  </a:lnTo>
                  <a:lnTo>
                    <a:pt x="0"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1" name="Freeform: Shape 80">
              <a:extLst>
                <a:ext uri="{FF2B5EF4-FFF2-40B4-BE49-F238E27FC236}">
                  <a16:creationId xmlns:a16="http://schemas.microsoft.com/office/drawing/2014/main" id="{AE9DB95C-E2BB-4A55-A9FB-E33D2A74F5A8}"/>
                </a:ext>
              </a:extLst>
            </p:cNvPr>
            <p:cNvSpPr/>
            <p:nvPr/>
          </p:nvSpPr>
          <p:spPr>
            <a:xfrm>
              <a:off x="11372660" y="1"/>
              <a:ext cx="824102" cy="293449"/>
            </a:xfrm>
            <a:custGeom>
              <a:avLst/>
              <a:gdLst>
                <a:gd name="connsiteX0" fmla="*/ 0 w 824102"/>
                <a:gd name="connsiteY0" fmla="*/ 0 h 293449"/>
                <a:gd name="connsiteX1" fmla="*/ 824102 w 824102"/>
                <a:gd name="connsiteY1" fmla="*/ 0 h 293449"/>
                <a:gd name="connsiteX2" fmla="*/ 824102 w 824102"/>
                <a:gd name="connsiteY2" fmla="*/ 293449 h 293449"/>
                <a:gd name="connsiteX3" fmla="*/ 0 w 824102"/>
                <a:gd name="connsiteY3" fmla="*/ 0 h 293449"/>
              </a:gdLst>
              <a:ahLst/>
              <a:cxnLst>
                <a:cxn ang="0">
                  <a:pos x="connsiteX0" y="connsiteY0"/>
                </a:cxn>
                <a:cxn ang="0">
                  <a:pos x="connsiteX1" y="connsiteY1"/>
                </a:cxn>
                <a:cxn ang="0">
                  <a:pos x="connsiteX2" y="connsiteY2"/>
                </a:cxn>
                <a:cxn ang="0">
                  <a:pos x="connsiteX3" y="connsiteY3"/>
                </a:cxn>
              </a:cxnLst>
              <a:rect l="l" t="t" r="r" b="b"/>
              <a:pathLst>
                <a:path w="824102" h="293449">
                  <a:moveTo>
                    <a:pt x="0" y="0"/>
                  </a:moveTo>
                  <a:lnTo>
                    <a:pt x="824102" y="0"/>
                  </a:lnTo>
                  <a:lnTo>
                    <a:pt x="824102" y="293449"/>
                  </a:lnTo>
                  <a:lnTo>
                    <a:pt x="0"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95" name="Rectangle 94">
            <a:extLst>
              <a:ext uri="{FF2B5EF4-FFF2-40B4-BE49-F238E27FC236}">
                <a16:creationId xmlns:a16="http://schemas.microsoft.com/office/drawing/2014/main" id="{257DB80E-143D-4FFC-95D9-5CEAA5919F5E}"/>
              </a:ext>
            </a:extLst>
          </p:cNvPr>
          <p:cNvSpPr/>
          <p:nvPr/>
        </p:nvSpPr>
        <p:spPr>
          <a:xfrm>
            <a:off x="4762" y="0"/>
            <a:ext cx="12192000" cy="6858000"/>
          </a:xfrm>
          <a:prstGeom prst="rect">
            <a:avLst/>
          </a:prstGeom>
          <a:solidFill>
            <a:schemeClr val="accent6">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7" name="Oval 96">
            <a:extLst>
              <a:ext uri="{FF2B5EF4-FFF2-40B4-BE49-F238E27FC236}">
                <a16:creationId xmlns:a16="http://schemas.microsoft.com/office/drawing/2014/main" id="{11917AD6-60EE-44AD-8F76-814D9237BE69}"/>
              </a:ext>
            </a:extLst>
          </p:cNvPr>
          <p:cNvSpPr/>
          <p:nvPr/>
        </p:nvSpPr>
        <p:spPr>
          <a:xfrm>
            <a:off x="1799673" y="1616626"/>
            <a:ext cx="3624748" cy="3624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7E751866-7D47-41F7-8A71-7F011F06BC9D}"/>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 name="Picture Placeholder 102">
            <a:extLst>
              <a:ext uri="{FF2B5EF4-FFF2-40B4-BE49-F238E27FC236}">
                <a16:creationId xmlns:a16="http://schemas.microsoft.com/office/drawing/2014/main" id="{5EFE7CD7-F4B1-4694-8EAA-65E411005165}"/>
              </a:ext>
            </a:extLst>
          </p:cNvPr>
          <p:cNvPicPr>
            <a:picLocks noGrp="1" noChangeAspect="1"/>
          </p:cNvPicPr>
          <p:nvPr>
            <p:ph type="pic" sz="quarter" idx="158"/>
          </p:nvPr>
        </p:nvPicPr>
        <p:blipFill rotWithShape="1">
          <a:blip r:embed="rId3" cstate="print">
            <a:extLst>
              <a:ext uri="{28A0092B-C50C-407E-A947-70E740481C1C}">
                <a14:useLocalDpi xmlns:a14="http://schemas.microsoft.com/office/drawing/2010/main" val="0"/>
              </a:ext>
            </a:extLst>
          </a:blip>
          <a:srcRect l="9294" t="19678" r="4903" b="19678"/>
          <a:stretch/>
        </p:blipFill>
        <p:spPr>
          <a:xfrm>
            <a:off x="2017646" y="1834599"/>
            <a:ext cx="3188804" cy="3188804"/>
          </a:xfrm>
        </p:spPr>
      </p:pic>
      <p:sp>
        <p:nvSpPr>
          <p:cNvPr id="18" name="Slide Number Placeholder 17"/>
          <p:cNvSpPr>
            <a:spLocks noGrp="1"/>
          </p:cNvSpPr>
          <p:nvPr>
            <p:ph type="sldNum" sz="quarter" idx="13"/>
          </p:nvPr>
        </p:nvSpPr>
        <p:spPr/>
        <p:txBody>
          <a:bodyPr/>
          <a:lstStyle/>
          <a:p>
            <a:fld id="{0FDCCA45-55DD-4B3F-8C12-CFB164C9A4F5}" type="slidenum">
              <a:rPr lang="en-US" smtClean="0"/>
              <a:pPr/>
              <a:t>2</a:t>
            </a:fld>
            <a:endParaRPr lang="en-US" dirty="0"/>
          </a:p>
        </p:txBody>
      </p:sp>
      <p:grpSp>
        <p:nvGrpSpPr>
          <p:cNvPr id="99" name="Group 98">
            <a:extLst>
              <a:ext uri="{FF2B5EF4-FFF2-40B4-BE49-F238E27FC236}">
                <a16:creationId xmlns:a16="http://schemas.microsoft.com/office/drawing/2014/main" id="{78CB5CFA-36A0-4A4F-85D2-725C8BAA474F}"/>
              </a:ext>
            </a:extLst>
          </p:cNvPr>
          <p:cNvGrpSpPr/>
          <p:nvPr/>
        </p:nvGrpSpPr>
        <p:grpSpPr>
          <a:xfrm>
            <a:off x="6120749" y="2140520"/>
            <a:ext cx="4281102" cy="2294766"/>
            <a:chOff x="-532789" y="9322561"/>
            <a:chExt cx="4281102" cy="2294766"/>
          </a:xfrm>
        </p:grpSpPr>
        <p:sp>
          <p:nvSpPr>
            <p:cNvPr id="19" name="TextBox 36">
              <a:extLst>
                <a:ext uri="{FF2B5EF4-FFF2-40B4-BE49-F238E27FC236}">
                  <a16:creationId xmlns:a16="http://schemas.microsoft.com/office/drawing/2014/main" id="{A51F7362-6DA5-4EF3-96C6-CEBAA9EA5764}"/>
                </a:ext>
              </a:extLst>
            </p:cNvPr>
            <p:cNvSpPr txBox="1"/>
            <p:nvPr/>
          </p:nvSpPr>
          <p:spPr>
            <a:xfrm>
              <a:off x="-532789" y="9322561"/>
              <a:ext cx="3399905" cy="1260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4500"/>
                </a:lnSpc>
              </a:pPr>
              <a:r>
                <a:rPr lang="en-US" sz="2500" b="1" dirty="0">
                  <a:solidFill>
                    <a:schemeClr val="bg1"/>
                  </a:solidFill>
                  <a:latin typeface="Roboto" panose="02000000000000000000" pitchFamily="2" charset="0"/>
                  <a:ea typeface="Roboto" panose="02000000000000000000" pitchFamily="2" charset="0"/>
                  <a:cs typeface="Open Sans" panose="020B0606030504020204" pitchFamily="34" charset="0"/>
                </a:rPr>
                <a:t>WELCOME</a:t>
              </a: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5000" b="1" dirty="0">
                  <a:solidFill>
                    <a:schemeClr val="bg1"/>
                  </a:solidFill>
                  <a:latin typeface="Roboto" panose="02000000000000000000" pitchFamily="2" charset="0"/>
                  <a:ea typeface="Roboto" panose="02000000000000000000" pitchFamily="2" charset="0"/>
                  <a:cs typeface="Open Sans Extrabold" panose="020B0906030804020204" pitchFamily="34" charset="0"/>
                </a:rPr>
                <a:t>MESSAGE</a:t>
              </a:r>
            </a:p>
          </p:txBody>
        </p:sp>
        <p:sp>
          <p:nvSpPr>
            <p:cNvPr id="20" name="Rectangle 19">
              <a:extLst>
                <a:ext uri="{FF2B5EF4-FFF2-40B4-BE49-F238E27FC236}">
                  <a16:creationId xmlns:a16="http://schemas.microsoft.com/office/drawing/2014/main" id="{69B1D23F-ABD4-46D2-ACD1-8366665A457F}"/>
                </a:ext>
              </a:extLst>
            </p:cNvPr>
            <p:cNvSpPr>
              <a:spLocks/>
            </p:cNvSpPr>
            <p:nvPr/>
          </p:nvSpPr>
          <p:spPr bwMode="auto">
            <a:xfrm>
              <a:off x="-439503" y="10655269"/>
              <a:ext cx="4187816" cy="96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a:t>
              </a:r>
            </a:p>
            <a:p>
              <a:pPr>
                <a:lnSpc>
                  <a:spcPts val="1400"/>
                </a:lnSpc>
              </a:pPr>
              <a:r>
                <a:rPr lang="en-US" sz="1000" dirty="0">
                  <a:solidFill>
                    <a:schemeClr val="bg1"/>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a:t>
              </a:r>
            </a:p>
          </p:txBody>
        </p:sp>
      </p:grpSp>
    </p:spTree>
    <p:extLst>
      <p:ext uri="{BB962C8B-B14F-4D97-AF65-F5344CB8AC3E}">
        <p14:creationId xmlns:p14="http://schemas.microsoft.com/office/powerpoint/2010/main" val="324139247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03C32B4-4B6F-4864-B21F-B106755BE3A1}"/>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t="26946" b="26946"/>
          <a:stretch>
            <a:fillRect/>
          </a:stretch>
        </p:blipFill>
        <p:spPr/>
      </p:pic>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20</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Text Single Column</a:t>
            </a:r>
          </a:p>
        </p:txBody>
      </p:sp>
      <p:sp>
        <p:nvSpPr>
          <p:cNvPr id="13" name="Rectangle 9">
            <a:extLst>
              <a:ext uri="{FF2B5EF4-FFF2-40B4-BE49-F238E27FC236}">
                <a16:creationId xmlns:a16="http://schemas.microsoft.com/office/drawing/2014/main" id="{5196AE3F-EF40-4A38-9A93-FE28CA78476D}"/>
              </a:ext>
            </a:extLst>
          </p:cNvPr>
          <p:cNvSpPr>
            <a:spLocks/>
          </p:cNvSpPr>
          <p:nvPr/>
        </p:nvSpPr>
        <p:spPr bwMode="auto">
          <a:xfrm>
            <a:off x="8636000" y="2232932"/>
            <a:ext cx="2773648" cy="2481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ct val="1200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reliability. By using simple alignments we have created a very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spaciousy</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feeling &amp; The simplicity lorem suggests strength and the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spaciousn</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contributes to the aesthetics meant to This letterhead design is meant to project an image of professionalism and reliability. By using simple alignments we have created a very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spaciousy</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feeling &amp; The simplicity ipsum suggests strength and the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spaciousn</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contributes to the aesthetics meant to project an image of professionalism of the layout design is meant to the project an image and the texts lorem ipsum and the best popularity then your</a:t>
            </a:r>
          </a:p>
        </p:txBody>
      </p:sp>
      <p:sp>
        <p:nvSpPr>
          <p:cNvPr id="16" name="Rectangle 15">
            <a:extLst>
              <a:ext uri="{FF2B5EF4-FFF2-40B4-BE49-F238E27FC236}">
                <a16:creationId xmlns:a16="http://schemas.microsoft.com/office/drawing/2014/main" id="{537EC7DC-C835-4C0F-BC89-E54E1E05E673}"/>
              </a:ext>
            </a:extLst>
          </p:cNvPr>
          <p:cNvSpPr/>
          <p:nvPr/>
        </p:nvSpPr>
        <p:spPr>
          <a:xfrm>
            <a:off x="2045765" y="3388684"/>
            <a:ext cx="2078263" cy="2192563"/>
          </a:xfrm>
          <a:prstGeom prst="rect">
            <a:avLst/>
          </a:prstGeom>
          <a:noFill/>
          <a:ln w="19050">
            <a:solidFill>
              <a:srgbClr val="E11B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3777B02-6784-4D47-8072-774A422967AE}"/>
              </a:ext>
            </a:extLst>
          </p:cNvPr>
          <p:cNvSpPr/>
          <p:nvPr/>
        </p:nvSpPr>
        <p:spPr>
          <a:xfrm>
            <a:off x="3206909" y="5015190"/>
            <a:ext cx="696686" cy="71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4FD3020-7AFA-4206-BE8D-9C192B1AA363}"/>
              </a:ext>
            </a:extLst>
          </p:cNvPr>
          <p:cNvSpPr/>
          <p:nvPr/>
        </p:nvSpPr>
        <p:spPr>
          <a:xfrm>
            <a:off x="4239249" y="5726390"/>
            <a:ext cx="146626" cy="1411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9">
            <a:extLst>
              <a:ext uri="{FF2B5EF4-FFF2-40B4-BE49-F238E27FC236}">
                <a16:creationId xmlns:a16="http://schemas.microsoft.com/office/drawing/2014/main" id="{A2318156-BE2A-410D-80AE-E0EC871A149A}"/>
              </a:ext>
            </a:extLst>
          </p:cNvPr>
          <p:cNvSpPr>
            <a:spLocks/>
          </p:cNvSpPr>
          <p:nvPr/>
        </p:nvSpPr>
        <p:spPr bwMode="auto">
          <a:xfrm>
            <a:off x="4759629" y="5237519"/>
            <a:ext cx="6650019" cy="68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reliability. By using simple alignments we have created a very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spaciousy</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feeling &amp; The simplicity lorem suggests strength and the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spaciousn</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contributes to the</a:t>
            </a:r>
          </a:p>
        </p:txBody>
      </p:sp>
      <p:sp>
        <p:nvSpPr>
          <p:cNvPr id="25" name="AutoShape 9">
            <a:extLst>
              <a:ext uri="{FF2B5EF4-FFF2-40B4-BE49-F238E27FC236}">
                <a16:creationId xmlns:a16="http://schemas.microsoft.com/office/drawing/2014/main" id="{AB9FD454-02EB-4AF2-8A04-3E1A93C0449A}"/>
              </a:ext>
            </a:extLst>
          </p:cNvPr>
          <p:cNvSpPr>
            <a:spLocks/>
          </p:cNvSpPr>
          <p:nvPr/>
        </p:nvSpPr>
        <p:spPr bwMode="auto">
          <a:xfrm>
            <a:off x="3319798" y="5125434"/>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278059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24BC4C1-9564-46C5-9309-9ADCA75C6D81}"/>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t="10311" b="10311"/>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21</a:t>
            </a:fld>
            <a:endParaRPr lang="en-US" dirty="0"/>
          </a:p>
        </p:txBody>
      </p:sp>
      <p:pic>
        <p:nvPicPr>
          <p:cNvPr id="23" name="Picture Placeholder 22">
            <a:extLst>
              <a:ext uri="{FF2B5EF4-FFF2-40B4-BE49-F238E27FC236}">
                <a16:creationId xmlns:a16="http://schemas.microsoft.com/office/drawing/2014/main" id="{B805B756-E9D3-45EF-BBDC-5C25CC1525A5}"/>
              </a:ext>
            </a:extLst>
          </p:cNvPr>
          <p:cNvPicPr>
            <a:picLocks noGrp="1" noChangeAspect="1"/>
          </p:cNvPicPr>
          <p:nvPr>
            <p:ph type="pic" sz="quarter" idx="159"/>
          </p:nvPr>
        </p:nvPicPr>
        <p:blipFill>
          <a:blip r:embed="rId4">
            <a:extLst>
              <a:ext uri="{28A0092B-C50C-407E-A947-70E740481C1C}">
                <a14:useLocalDpi xmlns:a14="http://schemas.microsoft.com/office/drawing/2010/main" val="0"/>
              </a:ext>
            </a:extLst>
          </a:blip>
          <a:srcRect t="10311" b="10311"/>
          <a:stretch>
            <a:fillRect/>
          </a:stretch>
        </p:blipFill>
        <p:spPr/>
      </p:pic>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27" name="Rectangle 26">
            <a:extLst>
              <a:ext uri="{FF2B5EF4-FFF2-40B4-BE49-F238E27FC236}">
                <a16:creationId xmlns:a16="http://schemas.microsoft.com/office/drawing/2014/main" id="{402FD565-CB07-41FB-A67D-F513577790D8}"/>
              </a:ext>
            </a:extLst>
          </p:cNvPr>
          <p:cNvSpPr/>
          <p:nvPr/>
        </p:nvSpPr>
        <p:spPr>
          <a:xfrm>
            <a:off x="2227484" y="5020180"/>
            <a:ext cx="8027316" cy="1054135"/>
          </a:xfrm>
          <a:prstGeom prst="rect">
            <a:avLst/>
          </a:prstGeom>
        </p:spPr>
        <p:txBody>
          <a:bodyPr wrap="square">
            <a:spAutoFit/>
          </a:bodyPr>
          <a:lstStyle/>
          <a:p>
            <a:pPr algn="ctr">
              <a:lnSpc>
                <a:spcPts val="25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13203963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55" name="Picture Placeholder 54">
            <a:extLst>
              <a:ext uri="{FF2B5EF4-FFF2-40B4-BE49-F238E27FC236}">
                <a16:creationId xmlns:a16="http://schemas.microsoft.com/office/drawing/2014/main" id="{B7FBCDD8-C3AE-40E1-841F-25B3B01C7719}"/>
              </a:ext>
            </a:extLst>
          </p:cNvPr>
          <p:cNvPicPr>
            <a:picLocks noGrp="1" noChangeAspect="1"/>
          </p:cNvPicPr>
          <p:nvPr>
            <p:ph type="pic" sz="quarter" idx="159"/>
          </p:nvPr>
        </p:nvPicPr>
        <p:blipFill>
          <a:blip r:embed="rId3" cstate="print">
            <a:extLst>
              <a:ext uri="{28A0092B-C50C-407E-A947-70E740481C1C}">
                <a14:useLocalDpi xmlns:a14="http://schemas.microsoft.com/office/drawing/2010/main" val="0"/>
              </a:ext>
            </a:extLst>
          </a:blip>
          <a:srcRect l="12779" r="12779"/>
          <a:stretch>
            <a:fillRect/>
          </a:stretch>
        </p:blipFill>
        <p:spPr/>
      </p:pic>
      <p:pic>
        <p:nvPicPr>
          <p:cNvPr id="17" name="Picture Placeholder 16">
            <a:extLst>
              <a:ext uri="{FF2B5EF4-FFF2-40B4-BE49-F238E27FC236}">
                <a16:creationId xmlns:a16="http://schemas.microsoft.com/office/drawing/2014/main" id="{110E7996-C250-448F-936E-F804F96C18D8}"/>
              </a:ext>
            </a:extLst>
          </p:cNvPr>
          <p:cNvPicPr>
            <a:picLocks noGrp="1" noChangeAspect="1"/>
          </p:cNvPicPr>
          <p:nvPr>
            <p:ph type="pic" sz="quarter" idx="160"/>
          </p:nvPr>
        </p:nvPicPr>
        <p:blipFill>
          <a:blip r:embed="rId4" cstate="print">
            <a:extLst>
              <a:ext uri="{28A0092B-C50C-407E-A947-70E740481C1C}">
                <a14:useLocalDpi xmlns:a14="http://schemas.microsoft.com/office/drawing/2010/main" val="0"/>
              </a:ext>
            </a:extLst>
          </a:blip>
          <a:srcRect l="8469" r="8469"/>
          <a:stretch>
            <a:fillRect/>
          </a:stretch>
        </p:blipFill>
        <p:spPr/>
      </p:pic>
      <p:pic>
        <p:nvPicPr>
          <p:cNvPr id="57" name="Picture Placeholder 56">
            <a:extLst>
              <a:ext uri="{FF2B5EF4-FFF2-40B4-BE49-F238E27FC236}">
                <a16:creationId xmlns:a16="http://schemas.microsoft.com/office/drawing/2014/main" id="{B0F43BE8-E3F8-4A64-8C13-0772FE254F3B}"/>
              </a:ext>
            </a:extLst>
          </p:cNvPr>
          <p:cNvPicPr>
            <a:picLocks noGrp="1" noChangeAspect="1"/>
          </p:cNvPicPr>
          <p:nvPr>
            <p:ph type="pic" sz="quarter" idx="162"/>
          </p:nvPr>
        </p:nvPicPr>
        <p:blipFill>
          <a:blip r:embed="rId5" cstate="print">
            <a:extLst>
              <a:ext uri="{28A0092B-C50C-407E-A947-70E740481C1C}">
                <a14:useLocalDpi xmlns:a14="http://schemas.microsoft.com/office/drawing/2010/main" val="0"/>
              </a:ext>
            </a:extLst>
          </a:blip>
          <a:srcRect l="8469" r="8469"/>
          <a:stretch>
            <a:fillRect/>
          </a:stretch>
        </p:blipFill>
        <p:spPr/>
      </p:pic>
      <p:pic>
        <p:nvPicPr>
          <p:cNvPr id="15" name="Picture Placeholder 14">
            <a:extLst>
              <a:ext uri="{FF2B5EF4-FFF2-40B4-BE49-F238E27FC236}">
                <a16:creationId xmlns:a16="http://schemas.microsoft.com/office/drawing/2014/main" id="{91466D5F-80E9-42A5-B3D2-2E70DBF7D710}"/>
              </a:ext>
            </a:extLst>
          </p:cNvPr>
          <p:cNvPicPr>
            <a:picLocks noGrp="1" noChangeAspect="1"/>
          </p:cNvPicPr>
          <p:nvPr>
            <p:ph type="pic" sz="quarter" idx="158"/>
          </p:nvPr>
        </p:nvPicPr>
        <p:blipFill>
          <a:blip r:embed="rId6" cstate="print">
            <a:extLst>
              <a:ext uri="{28A0092B-C50C-407E-A947-70E740481C1C}">
                <a14:useLocalDpi xmlns:a14="http://schemas.microsoft.com/office/drawing/2010/main" val="0"/>
              </a:ext>
            </a:extLst>
          </a:blip>
          <a:srcRect l="12779" r="12779"/>
          <a:stretch>
            <a:fillRect/>
          </a:stretch>
        </p:blipFill>
        <p:spPr/>
      </p:pic>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22</a:t>
            </a:fld>
            <a:endParaRPr lang="en-US" dirty="0"/>
          </a:p>
        </p:txBody>
      </p:sp>
      <p:sp>
        <p:nvSpPr>
          <p:cNvPr id="8" name="Title 7">
            <a:extLst>
              <a:ext uri="{FF2B5EF4-FFF2-40B4-BE49-F238E27FC236}">
                <a16:creationId xmlns:a16="http://schemas.microsoft.com/office/drawing/2014/main" id="{D4140F44-529F-411C-9CB5-965E71305962}"/>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9" name="Subtitle 8">
            <a:extLst>
              <a:ext uri="{FF2B5EF4-FFF2-40B4-BE49-F238E27FC236}">
                <a16:creationId xmlns:a16="http://schemas.microsoft.com/office/drawing/2014/main" id="{BA4AE371-54AF-45A4-9049-A05B3B38A63B}"/>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1" name="Rectangle 40">
            <a:extLst>
              <a:ext uri="{FF2B5EF4-FFF2-40B4-BE49-F238E27FC236}">
                <a16:creationId xmlns:a16="http://schemas.microsoft.com/office/drawing/2014/main" id="{C6F34850-0BA0-4EAE-9EDD-657D77083FA1}"/>
              </a:ext>
            </a:extLst>
          </p:cNvPr>
          <p:cNvSpPr/>
          <p:nvPr/>
        </p:nvSpPr>
        <p:spPr>
          <a:xfrm>
            <a:off x="2019418" y="5472484"/>
            <a:ext cx="8153165"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pic>
        <p:nvPicPr>
          <p:cNvPr id="53" name="Picture Placeholder 52">
            <a:extLst>
              <a:ext uri="{FF2B5EF4-FFF2-40B4-BE49-F238E27FC236}">
                <a16:creationId xmlns:a16="http://schemas.microsoft.com/office/drawing/2014/main" id="{CE6BD16B-0F1D-46C0-B84D-D0D4711084ED}"/>
              </a:ext>
            </a:extLst>
          </p:cNvPr>
          <p:cNvPicPr>
            <a:picLocks noGrp="1" noChangeAspect="1"/>
          </p:cNvPicPr>
          <p:nvPr>
            <p:ph type="pic" sz="quarter" idx="161"/>
          </p:nvPr>
        </p:nvPicPr>
        <p:blipFill>
          <a:blip r:embed="rId7">
            <a:extLst>
              <a:ext uri="{28A0092B-C50C-407E-A947-70E740481C1C}">
                <a14:useLocalDpi xmlns:a14="http://schemas.microsoft.com/office/drawing/2010/main" val="0"/>
              </a:ext>
            </a:extLst>
          </a:blip>
          <a:srcRect t="3395" b="3395"/>
          <a:stretch>
            <a:fillRect/>
          </a:stretch>
        </p:blipFill>
        <p:spPr/>
      </p:pic>
    </p:spTree>
    <p:extLst>
      <p:ext uri="{BB962C8B-B14F-4D97-AF65-F5344CB8AC3E}">
        <p14:creationId xmlns:p14="http://schemas.microsoft.com/office/powerpoint/2010/main" val="39348675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DAC79ABB-26EB-41BC-B05C-69BD0EF129E9}"/>
              </a:ext>
            </a:extLst>
          </p:cNvPr>
          <p:cNvPicPr>
            <a:picLocks noGrp="1" noChangeAspect="1"/>
          </p:cNvPicPr>
          <p:nvPr>
            <p:ph type="pic" sz="quarter" idx="161"/>
          </p:nvPr>
        </p:nvPicPr>
        <p:blipFill rotWithShape="1">
          <a:blip r:embed="rId3">
            <a:extLst>
              <a:ext uri="{28A0092B-C50C-407E-A947-70E740481C1C}">
                <a14:useLocalDpi xmlns:a14="http://schemas.microsoft.com/office/drawing/2010/main" val="0"/>
              </a:ext>
            </a:extLst>
          </a:blip>
          <a:srcRect l="20731" t="32800" r="32633" b="42096"/>
          <a:stretch/>
        </p:blipFill>
        <p:spPr>
          <a:xfrm>
            <a:off x="4717505" y="2292727"/>
            <a:ext cx="6616428" cy="3560839"/>
          </a:xfrm>
        </p:spPr>
      </p:pic>
      <p:sp>
        <p:nvSpPr>
          <p:cNvPr id="18" name="Slide Number Placeholder 17"/>
          <p:cNvSpPr>
            <a:spLocks noGrp="1"/>
          </p:cNvSpPr>
          <p:nvPr>
            <p:ph type="sldNum" sz="quarter" idx="13"/>
          </p:nvPr>
        </p:nvSpPr>
        <p:spPr/>
        <p:txBody>
          <a:bodyPr/>
          <a:lstStyle/>
          <a:p>
            <a:fld id="{0FDCCA45-55DD-4B3F-8C12-CFB164C9A4F5}" type="slidenum">
              <a:rPr lang="en-US" smtClean="0"/>
              <a:pPr/>
              <a:t>23</a:t>
            </a:fld>
            <a:endParaRPr lang="en-US" dirty="0"/>
          </a:p>
        </p:txBody>
      </p:sp>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a:p>
            <a:endParaRPr lang="en-US" dirty="0"/>
          </a:p>
        </p:txBody>
      </p:sp>
      <p:grpSp>
        <p:nvGrpSpPr>
          <p:cNvPr id="19" name="Group 18">
            <a:extLst>
              <a:ext uri="{FF2B5EF4-FFF2-40B4-BE49-F238E27FC236}">
                <a16:creationId xmlns:a16="http://schemas.microsoft.com/office/drawing/2014/main" id="{976A2C9A-28E6-4FED-BA2F-EF8E630C87F1}"/>
              </a:ext>
            </a:extLst>
          </p:cNvPr>
          <p:cNvGrpSpPr/>
          <p:nvPr/>
        </p:nvGrpSpPr>
        <p:grpSpPr>
          <a:xfrm>
            <a:off x="867591" y="2207759"/>
            <a:ext cx="3356429" cy="571938"/>
            <a:chOff x="838200" y="2100378"/>
            <a:chExt cx="3356429" cy="571938"/>
          </a:xfrm>
        </p:grpSpPr>
        <p:sp>
          <p:nvSpPr>
            <p:cNvPr id="21" name="Rectangle 4">
              <a:extLst>
                <a:ext uri="{FF2B5EF4-FFF2-40B4-BE49-F238E27FC236}">
                  <a16:creationId xmlns:a16="http://schemas.microsoft.com/office/drawing/2014/main" id="{5752C968-E266-4BA6-A1F0-BCD8A95A41A7}"/>
                </a:ext>
              </a:extLst>
            </p:cNvPr>
            <p:cNvSpPr>
              <a:spLocks/>
            </p:cNvSpPr>
            <p:nvPr/>
          </p:nvSpPr>
          <p:spPr bwMode="auto">
            <a:xfrm>
              <a:off x="1459166" y="2100378"/>
              <a:ext cx="2735463"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image of professionalism and reliability. By</a:t>
              </a:r>
            </a:p>
          </p:txBody>
        </p:sp>
        <p:grpSp>
          <p:nvGrpSpPr>
            <p:cNvPr id="24" name="Group 23">
              <a:extLst>
                <a:ext uri="{FF2B5EF4-FFF2-40B4-BE49-F238E27FC236}">
                  <a16:creationId xmlns:a16="http://schemas.microsoft.com/office/drawing/2014/main" id="{7EB9175F-A8D0-49E1-B819-0187960256F5}"/>
                </a:ext>
              </a:extLst>
            </p:cNvPr>
            <p:cNvGrpSpPr/>
            <p:nvPr/>
          </p:nvGrpSpPr>
          <p:grpSpPr>
            <a:xfrm>
              <a:off x="838200" y="2185346"/>
              <a:ext cx="402002" cy="402002"/>
              <a:chOff x="7693017" y="1899377"/>
              <a:chExt cx="402002" cy="402002"/>
            </a:xfrm>
          </p:grpSpPr>
          <p:sp>
            <p:nvSpPr>
              <p:cNvPr id="25" name="Oval 24">
                <a:extLst>
                  <a:ext uri="{FF2B5EF4-FFF2-40B4-BE49-F238E27FC236}">
                    <a16:creationId xmlns:a16="http://schemas.microsoft.com/office/drawing/2014/main" id="{69476943-2915-4AD5-90BA-C4876C964B9B}"/>
                  </a:ext>
                </a:extLst>
              </p:cNvPr>
              <p:cNvSpPr/>
              <p:nvPr/>
            </p:nvSpPr>
            <p:spPr>
              <a:xfrm>
                <a:off x="7693017" y="1899377"/>
                <a:ext cx="402002" cy="402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36BC5B6-FF68-4B7C-8455-A4A2D92673CB}"/>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1</a:t>
                </a:r>
              </a:p>
            </p:txBody>
          </p:sp>
        </p:grpSp>
      </p:grpSp>
      <p:grpSp>
        <p:nvGrpSpPr>
          <p:cNvPr id="35" name="Group 34">
            <a:extLst>
              <a:ext uri="{FF2B5EF4-FFF2-40B4-BE49-F238E27FC236}">
                <a16:creationId xmlns:a16="http://schemas.microsoft.com/office/drawing/2014/main" id="{616FFC1A-6F40-45E8-B6DC-84B5691BA491}"/>
              </a:ext>
            </a:extLst>
          </p:cNvPr>
          <p:cNvGrpSpPr/>
          <p:nvPr/>
        </p:nvGrpSpPr>
        <p:grpSpPr>
          <a:xfrm>
            <a:off x="867591" y="3226570"/>
            <a:ext cx="3356429" cy="571938"/>
            <a:chOff x="838200" y="3023159"/>
            <a:chExt cx="3356429" cy="571938"/>
          </a:xfrm>
        </p:grpSpPr>
        <p:grpSp>
          <p:nvGrpSpPr>
            <p:cNvPr id="36" name="Group 35">
              <a:extLst>
                <a:ext uri="{FF2B5EF4-FFF2-40B4-BE49-F238E27FC236}">
                  <a16:creationId xmlns:a16="http://schemas.microsoft.com/office/drawing/2014/main" id="{C57BFBD4-20F6-4D1D-8E69-3B4AAA95B4B1}"/>
                </a:ext>
              </a:extLst>
            </p:cNvPr>
            <p:cNvGrpSpPr/>
            <p:nvPr/>
          </p:nvGrpSpPr>
          <p:grpSpPr>
            <a:xfrm>
              <a:off x="838200" y="3108127"/>
              <a:ext cx="402002" cy="402002"/>
              <a:chOff x="7693017" y="1899377"/>
              <a:chExt cx="402002" cy="402002"/>
            </a:xfrm>
          </p:grpSpPr>
          <p:sp>
            <p:nvSpPr>
              <p:cNvPr id="39" name="Oval 38">
                <a:extLst>
                  <a:ext uri="{FF2B5EF4-FFF2-40B4-BE49-F238E27FC236}">
                    <a16:creationId xmlns:a16="http://schemas.microsoft.com/office/drawing/2014/main" id="{3293784A-49BC-4747-9AAF-4F389726C13B}"/>
                  </a:ext>
                </a:extLst>
              </p:cNvPr>
              <p:cNvSpPr/>
              <p:nvPr/>
            </p:nvSpPr>
            <p:spPr>
              <a:xfrm>
                <a:off x="7693017" y="1899377"/>
                <a:ext cx="402002" cy="402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BB49FAAB-9B68-4787-9121-3433DB87404E}"/>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2</a:t>
                </a:r>
              </a:p>
            </p:txBody>
          </p:sp>
        </p:grpSp>
        <p:sp>
          <p:nvSpPr>
            <p:cNvPr id="37" name="Rectangle 4">
              <a:extLst>
                <a:ext uri="{FF2B5EF4-FFF2-40B4-BE49-F238E27FC236}">
                  <a16:creationId xmlns:a16="http://schemas.microsoft.com/office/drawing/2014/main" id="{BE5A4D02-475F-4E5E-95B9-C6AEF2263690}"/>
                </a:ext>
              </a:extLst>
            </p:cNvPr>
            <p:cNvSpPr>
              <a:spLocks/>
            </p:cNvSpPr>
            <p:nvPr/>
          </p:nvSpPr>
          <p:spPr bwMode="auto">
            <a:xfrm>
              <a:off x="1459166" y="3023159"/>
              <a:ext cx="2735463"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image of professionalism and reliability. By</a:t>
              </a:r>
            </a:p>
          </p:txBody>
        </p:sp>
      </p:grpSp>
      <p:grpSp>
        <p:nvGrpSpPr>
          <p:cNvPr id="41" name="Group 40">
            <a:extLst>
              <a:ext uri="{FF2B5EF4-FFF2-40B4-BE49-F238E27FC236}">
                <a16:creationId xmlns:a16="http://schemas.microsoft.com/office/drawing/2014/main" id="{AF23738A-4E04-4B7B-A00E-7AA55C3905C4}"/>
              </a:ext>
            </a:extLst>
          </p:cNvPr>
          <p:cNvGrpSpPr/>
          <p:nvPr/>
        </p:nvGrpSpPr>
        <p:grpSpPr>
          <a:xfrm>
            <a:off x="867591" y="4245381"/>
            <a:ext cx="3356429" cy="571938"/>
            <a:chOff x="838200" y="3945940"/>
            <a:chExt cx="3356429" cy="571938"/>
          </a:xfrm>
        </p:grpSpPr>
        <p:grpSp>
          <p:nvGrpSpPr>
            <p:cNvPr id="42" name="Group 41">
              <a:extLst>
                <a:ext uri="{FF2B5EF4-FFF2-40B4-BE49-F238E27FC236}">
                  <a16:creationId xmlns:a16="http://schemas.microsoft.com/office/drawing/2014/main" id="{2995F970-BB02-4C55-A405-7F28EC917AB8}"/>
                </a:ext>
              </a:extLst>
            </p:cNvPr>
            <p:cNvGrpSpPr/>
            <p:nvPr/>
          </p:nvGrpSpPr>
          <p:grpSpPr>
            <a:xfrm>
              <a:off x="838200" y="4030908"/>
              <a:ext cx="402002" cy="402002"/>
              <a:chOff x="7693017" y="1899377"/>
              <a:chExt cx="402002" cy="402002"/>
            </a:xfrm>
          </p:grpSpPr>
          <p:sp>
            <p:nvSpPr>
              <p:cNvPr id="44" name="Oval 43">
                <a:extLst>
                  <a:ext uri="{FF2B5EF4-FFF2-40B4-BE49-F238E27FC236}">
                    <a16:creationId xmlns:a16="http://schemas.microsoft.com/office/drawing/2014/main" id="{3AB628F3-9EFC-4F61-B7B1-1CD8BDEFF4C7}"/>
                  </a:ext>
                </a:extLst>
              </p:cNvPr>
              <p:cNvSpPr/>
              <p:nvPr/>
            </p:nvSpPr>
            <p:spPr>
              <a:xfrm>
                <a:off x="7693017" y="1899377"/>
                <a:ext cx="402002" cy="402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92DDD6B3-006F-47DE-B308-6F824BC7C828}"/>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3</a:t>
                </a:r>
              </a:p>
            </p:txBody>
          </p:sp>
        </p:grpSp>
        <p:sp>
          <p:nvSpPr>
            <p:cNvPr id="43" name="Rectangle 4">
              <a:extLst>
                <a:ext uri="{FF2B5EF4-FFF2-40B4-BE49-F238E27FC236}">
                  <a16:creationId xmlns:a16="http://schemas.microsoft.com/office/drawing/2014/main" id="{49C5E8FA-8DFD-4808-94B8-4F870DE8B0AA}"/>
                </a:ext>
              </a:extLst>
            </p:cNvPr>
            <p:cNvSpPr>
              <a:spLocks/>
            </p:cNvSpPr>
            <p:nvPr/>
          </p:nvSpPr>
          <p:spPr bwMode="auto">
            <a:xfrm>
              <a:off x="1459166" y="3945940"/>
              <a:ext cx="2735463"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image of professionalism and reliability. By</a:t>
              </a:r>
            </a:p>
          </p:txBody>
        </p:sp>
      </p:grpSp>
      <p:grpSp>
        <p:nvGrpSpPr>
          <p:cNvPr id="46" name="Group 45">
            <a:extLst>
              <a:ext uri="{FF2B5EF4-FFF2-40B4-BE49-F238E27FC236}">
                <a16:creationId xmlns:a16="http://schemas.microsoft.com/office/drawing/2014/main" id="{255F110A-1BCB-471C-9800-131D103688FE}"/>
              </a:ext>
            </a:extLst>
          </p:cNvPr>
          <p:cNvGrpSpPr/>
          <p:nvPr/>
        </p:nvGrpSpPr>
        <p:grpSpPr>
          <a:xfrm>
            <a:off x="867591" y="5264192"/>
            <a:ext cx="3356429" cy="571938"/>
            <a:chOff x="838200" y="4862590"/>
            <a:chExt cx="3356429" cy="571938"/>
          </a:xfrm>
        </p:grpSpPr>
        <p:grpSp>
          <p:nvGrpSpPr>
            <p:cNvPr id="47" name="Group 46">
              <a:extLst>
                <a:ext uri="{FF2B5EF4-FFF2-40B4-BE49-F238E27FC236}">
                  <a16:creationId xmlns:a16="http://schemas.microsoft.com/office/drawing/2014/main" id="{6BC1BA8B-8C5F-4573-BC93-A9337AE03CE8}"/>
                </a:ext>
              </a:extLst>
            </p:cNvPr>
            <p:cNvGrpSpPr/>
            <p:nvPr/>
          </p:nvGrpSpPr>
          <p:grpSpPr>
            <a:xfrm>
              <a:off x="838200" y="4947558"/>
              <a:ext cx="402002" cy="402002"/>
              <a:chOff x="7693017" y="1899377"/>
              <a:chExt cx="402002" cy="402002"/>
            </a:xfrm>
          </p:grpSpPr>
          <p:sp>
            <p:nvSpPr>
              <p:cNvPr id="49" name="Oval 48">
                <a:extLst>
                  <a:ext uri="{FF2B5EF4-FFF2-40B4-BE49-F238E27FC236}">
                    <a16:creationId xmlns:a16="http://schemas.microsoft.com/office/drawing/2014/main" id="{C7DAB546-002D-4189-A620-D417CB215C46}"/>
                  </a:ext>
                </a:extLst>
              </p:cNvPr>
              <p:cNvSpPr/>
              <p:nvPr/>
            </p:nvSpPr>
            <p:spPr>
              <a:xfrm>
                <a:off x="7693017" y="1899377"/>
                <a:ext cx="402002" cy="40200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C183D10B-F3A5-42A9-A746-7CAE7251010A}"/>
                  </a:ext>
                </a:extLst>
              </p:cNvPr>
              <p:cNvSpPr txBox="1"/>
              <p:nvPr/>
            </p:nvSpPr>
            <p:spPr>
              <a:xfrm>
                <a:off x="7739411" y="1938796"/>
                <a:ext cx="309214" cy="323165"/>
              </a:xfrm>
              <a:prstGeom prst="rect">
                <a:avLst/>
              </a:prstGeom>
              <a:noFill/>
            </p:spPr>
            <p:txBody>
              <a:bodyPr wrap="square" rtlCol="0">
                <a:spAutoFit/>
              </a:bodyPr>
              <a:lstStyle/>
              <a:p>
                <a:pPr algn="ctr"/>
                <a:r>
                  <a:rPr lang="en-US" sz="1500" dirty="0">
                    <a:solidFill>
                      <a:schemeClr val="bg1"/>
                    </a:solidFill>
                    <a:latin typeface="Raleway" panose="020B0503030101060003" pitchFamily="34" charset="0"/>
                  </a:rPr>
                  <a:t>4</a:t>
                </a:r>
              </a:p>
            </p:txBody>
          </p:sp>
        </p:grpSp>
        <p:sp>
          <p:nvSpPr>
            <p:cNvPr id="48" name="Rectangle 4">
              <a:extLst>
                <a:ext uri="{FF2B5EF4-FFF2-40B4-BE49-F238E27FC236}">
                  <a16:creationId xmlns:a16="http://schemas.microsoft.com/office/drawing/2014/main" id="{1DF28297-CFCA-4F0C-8EC9-0D3A6D9A8706}"/>
                </a:ext>
              </a:extLst>
            </p:cNvPr>
            <p:cNvSpPr>
              <a:spLocks/>
            </p:cNvSpPr>
            <p:nvPr/>
          </p:nvSpPr>
          <p:spPr bwMode="auto">
            <a:xfrm>
              <a:off x="1459166" y="4862590"/>
              <a:ext cx="2735463" cy="5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tx1">
                      <a:lumMod val="50000"/>
                      <a:lumOff val="50000"/>
                    </a:schemeClr>
                  </a:solidFill>
                  <a:latin typeface="Roboto" panose="02000000000000000000" pitchFamily="2" charset="0"/>
                  <a:ea typeface="Roboto" panose="02000000000000000000" pitchFamily="2" charset="0"/>
                  <a:cs typeface="Lato" charset="0"/>
                  <a:sym typeface="Montserrat-Regular" charset="0"/>
                </a:rPr>
                <a:t>This letterhead design is meant to image of professionalism and reliability. By</a:t>
              </a:r>
            </a:p>
          </p:txBody>
        </p:sp>
      </p:grpSp>
    </p:spTree>
    <p:extLst>
      <p:ext uri="{BB962C8B-B14F-4D97-AF65-F5344CB8AC3E}">
        <p14:creationId xmlns:p14="http://schemas.microsoft.com/office/powerpoint/2010/main" val="4186692310"/>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A9C2E05-7B04-4CF7-BAAA-89ED26DFB25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Placeholder 8">
            <a:extLst>
              <a:ext uri="{FF2B5EF4-FFF2-40B4-BE49-F238E27FC236}">
                <a16:creationId xmlns:a16="http://schemas.microsoft.com/office/drawing/2014/main" id="{4482482B-8027-4BBD-9522-F5C8E923B7D1}"/>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t="21785" b="21785"/>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24</a:t>
            </a:fld>
            <a:endParaRPr lang="en-US" dirty="0"/>
          </a:p>
        </p:txBody>
      </p:sp>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a:p>
            <a:endParaRPr lang="en-US" dirty="0"/>
          </a:p>
        </p:txBody>
      </p:sp>
      <p:sp>
        <p:nvSpPr>
          <p:cNvPr id="15" name="Rectangle 14">
            <a:extLst>
              <a:ext uri="{FF2B5EF4-FFF2-40B4-BE49-F238E27FC236}">
                <a16:creationId xmlns:a16="http://schemas.microsoft.com/office/drawing/2014/main" id="{07EA9039-457C-423A-9488-5C917489FACB}"/>
              </a:ext>
            </a:extLst>
          </p:cNvPr>
          <p:cNvSpPr/>
          <p:nvPr/>
        </p:nvSpPr>
        <p:spPr>
          <a:xfrm>
            <a:off x="838199" y="3886200"/>
            <a:ext cx="2381251" cy="2266950"/>
          </a:xfrm>
          <a:prstGeom prst="rect">
            <a:avLst/>
          </a:prstGeom>
          <a:solidFill>
            <a:schemeClr val="accent4">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9">
            <a:extLst>
              <a:ext uri="{FF2B5EF4-FFF2-40B4-BE49-F238E27FC236}">
                <a16:creationId xmlns:a16="http://schemas.microsoft.com/office/drawing/2014/main" id="{52270E19-72CB-463D-BA12-AAECE5A83731}"/>
              </a:ext>
            </a:extLst>
          </p:cNvPr>
          <p:cNvSpPr>
            <a:spLocks/>
          </p:cNvSpPr>
          <p:nvPr/>
        </p:nvSpPr>
        <p:spPr bwMode="auto">
          <a:xfrm>
            <a:off x="3540429" y="5434774"/>
            <a:ext cx="6650019" cy="68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4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reliability. By using simple alignments we have created a very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spaciousy</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feeling &amp; The simplicity lorem suggests strength and the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spaciousn</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contributes to the</a:t>
            </a:r>
          </a:p>
        </p:txBody>
      </p:sp>
      <p:sp>
        <p:nvSpPr>
          <p:cNvPr id="20" name="Freeform 8">
            <a:extLst>
              <a:ext uri="{FF2B5EF4-FFF2-40B4-BE49-F238E27FC236}">
                <a16:creationId xmlns:a16="http://schemas.microsoft.com/office/drawing/2014/main" id="{8843C15F-0DC7-47CA-A105-9FC56B269A46}"/>
              </a:ext>
            </a:extLst>
          </p:cNvPr>
          <p:cNvSpPr>
            <a:spLocks noEditPoints="1"/>
          </p:cNvSpPr>
          <p:nvPr/>
        </p:nvSpPr>
        <p:spPr bwMode="auto">
          <a:xfrm>
            <a:off x="1241782" y="4283154"/>
            <a:ext cx="1574084" cy="1473042"/>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6234323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B9B7E80-7C36-45F9-90AA-1C6065FA9120}"/>
              </a:ext>
            </a:extLst>
          </p:cNvPr>
          <p:cNvSpPr/>
          <p:nvPr/>
        </p:nvSpPr>
        <p:spPr>
          <a:xfrm>
            <a:off x="4762"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134609B9-9CF3-4013-AC88-1930A27A9225}"/>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25</a:t>
            </a:fld>
            <a:endParaRPr lang="en-US"/>
          </a:p>
        </p:txBody>
      </p:sp>
      <p:grpSp>
        <p:nvGrpSpPr>
          <p:cNvPr id="6" name="Group 5">
            <a:extLst>
              <a:ext uri="{FF2B5EF4-FFF2-40B4-BE49-F238E27FC236}">
                <a16:creationId xmlns:a16="http://schemas.microsoft.com/office/drawing/2014/main" id="{1DC32766-31F8-4260-8D3D-3E71424A23F6}"/>
              </a:ext>
            </a:extLst>
          </p:cNvPr>
          <p:cNvGrpSpPr/>
          <p:nvPr/>
        </p:nvGrpSpPr>
        <p:grpSpPr>
          <a:xfrm>
            <a:off x="1538140" y="3009575"/>
            <a:ext cx="9125244" cy="838851"/>
            <a:chOff x="1533378" y="2721041"/>
            <a:chExt cx="9125244" cy="838851"/>
          </a:xfrm>
        </p:grpSpPr>
        <p:grpSp>
          <p:nvGrpSpPr>
            <p:cNvPr id="14" name="Group 13">
              <a:extLst>
                <a:ext uri="{FF2B5EF4-FFF2-40B4-BE49-F238E27FC236}">
                  <a16:creationId xmlns:a16="http://schemas.microsoft.com/office/drawing/2014/main" id="{C07CFAD2-DF1D-4FAE-9199-726E0E8B7742}"/>
                </a:ext>
              </a:extLst>
            </p:cNvPr>
            <p:cNvGrpSpPr/>
            <p:nvPr/>
          </p:nvGrpSpPr>
          <p:grpSpPr>
            <a:xfrm>
              <a:off x="2921000" y="2721041"/>
              <a:ext cx="6350000" cy="838851"/>
              <a:chOff x="2921000" y="4007074"/>
              <a:chExt cx="6350000" cy="838851"/>
            </a:xfrm>
          </p:grpSpPr>
          <p:sp>
            <p:nvSpPr>
              <p:cNvPr id="21" name="Rectangle 2">
                <a:extLst>
                  <a:ext uri="{FF2B5EF4-FFF2-40B4-BE49-F238E27FC236}">
                    <a16:creationId xmlns:a16="http://schemas.microsoft.com/office/drawing/2014/main" id="{D5762E49-AB84-4DF8-8C7E-7CDB03F598E8}"/>
                  </a:ext>
                </a:extLst>
              </p:cNvPr>
              <p:cNvSpPr>
                <a:spLocks/>
              </p:cNvSpPr>
              <p:nvPr/>
            </p:nvSpPr>
            <p:spPr bwMode="auto">
              <a:xfrm>
                <a:off x="4846076" y="4007074"/>
                <a:ext cx="2499848" cy="301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3000" b="1" kern="100" spc="200" dirty="0">
                    <a:solidFill>
                      <a:schemeClr val="bg1"/>
                    </a:solidFill>
                    <a:latin typeface="Raleway" panose="020B0503030101060003" pitchFamily="34" charset="0"/>
                    <a:ea typeface="Lato Black" charset="0"/>
                    <a:cs typeface="Lato Black" charset="0"/>
                    <a:sym typeface="Montserrat-Bold" charset="0"/>
                  </a:rPr>
                  <a:t>THE END</a:t>
                </a:r>
              </a:p>
            </p:txBody>
          </p:sp>
          <p:sp>
            <p:nvSpPr>
              <p:cNvPr id="22" name="Rectangle 4">
                <a:extLst>
                  <a:ext uri="{FF2B5EF4-FFF2-40B4-BE49-F238E27FC236}">
                    <a16:creationId xmlns:a16="http://schemas.microsoft.com/office/drawing/2014/main" id="{6500CE7B-96AB-460D-AAA7-BBEDAD1BCEF7}"/>
                  </a:ext>
                </a:extLst>
              </p:cNvPr>
              <p:cNvSpPr>
                <a:spLocks/>
              </p:cNvSpPr>
              <p:nvPr/>
            </p:nvSpPr>
            <p:spPr bwMode="auto">
              <a:xfrm>
                <a:off x="2921000" y="4500084"/>
                <a:ext cx="63500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100" dirty="0">
                    <a:solidFill>
                      <a:schemeClr val="bg1"/>
                    </a:solidFill>
                    <a:latin typeface="Raleway" panose="020B0503030101060003" pitchFamily="34" charset="0"/>
                    <a:ea typeface="Lato" charset="0"/>
                    <a:cs typeface="Lato" charset="0"/>
                    <a:sym typeface="Montserrat-Regular" charset="0"/>
                  </a:rPr>
                  <a:t>This letterhead design is meant to project an image of professionalism and reliability. By using simple alignments we have created a very much</a:t>
                </a:r>
              </a:p>
            </p:txBody>
          </p:sp>
        </p:grpSp>
        <p:cxnSp>
          <p:nvCxnSpPr>
            <p:cNvPr id="16" name="Straight Connector 15">
              <a:extLst>
                <a:ext uri="{FF2B5EF4-FFF2-40B4-BE49-F238E27FC236}">
                  <a16:creationId xmlns:a16="http://schemas.microsoft.com/office/drawing/2014/main" id="{33FF6CDF-42DE-4C84-9112-A851DC234274}"/>
                </a:ext>
              </a:extLst>
            </p:cNvPr>
            <p:cNvCxnSpPr>
              <a:cxnSpLocks/>
            </p:cNvCxnSpPr>
            <p:nvPr/>
          </p:nvCxnSpPr>
          <p:spPr>
            <a:xfrm>
              <a:off x="1533378" y="2878104"/>
              <a:ext cx="36529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A91122E-E15F-4045-BC88-FC8AF6B4ACF6}"/>
                </a:ext>
              </a:extLst>
            </p:cNvPr>
            <p:cNvCxnSpPr>
              <a:cxnSpLocks/>
            </p:cNvCxnSpPr>
            <p:nvPr/>
          </p:nvCxnSpPr>
          <p:spPr>
            <a:xfrm>
              <a:off x="7005711" y="2878104"/>
              <a:ext cx="36529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501624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CB30BC4F-A44E-4A82-8530-034C4E08F57E}"/>
              </a:ext>
            </a:extLst>
          </p:cNvPr>
          <p:cNvGrpSpPr/>
          <p:nvPr/>
        </p:nvGrpSpPr>
        <p:grpSpPr>
          <a:xfrm>
            <a:off x="0" y="0"/>
            <a:ext cx="12196763" cy="6858001"/>
            <a:chOff x="0" y="0"/>
            <a:chExt cx="12196763" cy="6858001"/>
          </a:xfrm>
        </p:grpSpPr>
        <p:sp>
          <p:nvSpPr>
            <p:cNvPr id="23" name="Freeform: Shape 22">
              <a:extLst>
                <a:ext uri="{FF2B5EF4-FFF2-40B4-BE49-F238E27FC236}">
                  <a16:creationId xmlns:a16="http://schemas.microsoft.com/office/drawing/2014/main" id="{0EDF1B7F-DC4B-483D-8C62-187D16628682}"/>
                </a:ext>
              </a:extLst>
            </p:cNvPr>
            <p:cNvSpPr/>
            <p:nvPr/>
          </p:nvSpPr>
          <p:spPr>
            <a:xfrm>
              <a:off x="0" y="0"/>
              <a:ext cx="3099602" cy="2707970"/>
            </a:xfrm>
            <a:custGeom>
              <a:avLst/>
              <a:gdLst>
                <a:gd name="connsiteX0" fmla="*/ 0 w 3094840"/>
                <a:gd name="connsiteY0" fmla="*/ 0 h 2707970"/>
                <a:gd name="connsiteX1" fmla="*/ 1941043 w 3094840"/>
                <a:gd name="connsiteY1" fmla="*/ 0 h 2707970"/>
                <a:gd name="connsiteX2" fmla="*/ 3094840 w 3094840"/>
                <a:gd name="connsiteY2" fmla="*/ 412847 h 2707970"/>
                <a:gd name="connsiteX3" fmla="*/ 504128 w 3094840"/>
                <a:gd name="connsiteY3" fmla="*/ 2707970 h 2707970"/>
                <a:gd name="connsiteX4" fmla="*/ 0 w 3094840"/>
                <a:gd name="connsiteY4" fmla="*/ 2527585 h 2707970"/>
                <a:gd name="connsiteX5" fmla="*/ 0 w 3094840"/>
                <a:gd name="connsiteY5" fmla="*/ 0 h 270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4840" h="2707970">
                  <a:moveTo>
                    <a:pt x="0" y="0"/>
                  </a:moveTo>
                  <a:lnTo>
                    <a:pt x="1941043" y="0"/>
                  </a:lnTo>
                  <a:lnTo>
                    <a:pt x="3094840" y="412847"/>
                  </a:lnTo>
                  <a:lnTo>
                    <a:pt x="504128" y="2707970"/>
                  </a:lnTo>
                  <a:lnTo>
                    <a:pt x="0" y="2527585"/>
                  </a:lnTo>
                  <a:lnTo>
                    <a:pt x="0"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4" name="Freeform: Shape 23">
              <a:extLst>
                <a:ext uri="{FF2B5EF4-FFF2-40B4-BE49-F238E27FC236}">
                  <a16:creationId xmlns:a16="http://schemas.microsoft.com/office/drawing/2014/main" id="{F0904C8C-1F40-4C80-849A-93FCA7C06219}"/>
                </a:ext>
              </a:extLst>
            </p:cNvPr>
            <p:cNvSpPr/>
            <p:nvPr/>
          </p:nvSpPr>
          <p:spPr>
            <a:xfrm>
              <a:off x="3374460" y="0"/>
              <a:ext cx="6880058" cy="1998382"/>
            </a:xfrm>
            <a:custGeom>
              <a:avLst/>
              <a:gdLst>
                <a:gd name="connsiteX0" fmla="*/ 401776 w 6880058"/>
                <a:gd name="connsiteY0" fmla="*/ 0 h 1998382"/>
                <a:gd name="connsiteX1" fmla="*/ 6880058 w 6880058"/>
                <a:gd name="connsiteY1" fmla="*/ 0 h 1998382"/>
                <a:gd name="connsiteX2" fmla="*/ 4626270 w 6880058"/>
                <a:gd name="connsiteY2" fmla="*/ 1998382 h 1998382"/>
                <a:gd name="connsiteX3" fmla="*/ 0 w 6880058"/>
                <a:gd name="connsiteY3" fmla="*/ 355579 h 1998382"/>
                <a:gd name="connsiteX4" fmla="*/ 401776 w 6880058"/>
                <a:gd name="connsiteY4" fmla="*/ 0 h 1998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058" h="1998382">
                  <a:moveTo>
                    <a:pt x="401776" y="0"/>
                  </a:moveTo>
                  <a:lnTo>
                    <a:pt x="6880058" y="0"/>
                  </a:lnTo>
                  <a:lnTo>
                    <a:pt x="4626270" y="1998382"/>
                  </a:lnTo>
                  <a:lnTo>
                    <a:pt x="0" y="355579"/>
                  </a:lnTo>
                  <a:lnTo>
                    <a:pt x="401776" y="0"/>
                  </a:lnTo>
                  <a:close/>
                </a:path>
              </a:pathLst>
            </a:cu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5" name="Freeform: Shape 24">
              <a:extLst>
                <a:ext uri="{FF2B5EF4-FFF2-40B4-BE49-F238E27FC236}">
                  <a16:creationId xmlns:a16="http://schemas.microsoft.com/office/drawing/2014/main" id="{15593119-29BD-4D8F-8E99-BE0CD1A1F481}"/>
                </a:ext>
              </a:extLst>
            </p:cNvPr>
            <p:cNvSpPr/>
            <p:nvPr/>
          </p:nvSpPr>
          <p:spPr>
            <a:xfrm>
              <a:off x="8139526" y="1"/>
              <a:ext cx="4057237" cy="3513641"/>
            </a:xfrm>
            <a:custGeom>
              <a:avLst/>
              <a:gdLst>
                <a:gd name="connsiteX0" fmla="*/ 2342216 w 4057237"/>
                <a:gd name="connsiteY0" fmla="*/ 0 h 3513641"/>
                <a:gd name="connsiteX1" fmla="*/ 3233135 w 4057237"/>
                <a:gd name="connsiteY1" fmla="*/ 0 h 3513641"/>
                <a:gd name="connsiteX2" fmla="*/ 4057237 w 4057237"/>
                <a:gd name="connsiteY2" fmla="*/ 293449 h 3513641"/>
                <a:gd name="connsiteX3" fmla="*/ 4057237 w 4057237"/>
                <a:gd name="connsiteY3" fmla="*/ 3513641 h 3513641"/>
                <a:gd name="connsiteX4" fmla="*/ 0 w 4057237"/>
                <a:gd name="connsiteY4" fmla="*/ 2072903 h 3513641"/>
                <a:gd name="connsiteX5" fmla="*/ 2342216 w 4057237"/>
                <a:gd name="connsiteY5" fmla="*/ 0 h 351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7237" h="3513641">
                  <a:moveTo>
                    <a:pt x="2342216" y="0"/>
                  </a:moveTo>
                  <a:lnTo>
                    <a:pt x="3233135" y="0"/>
                  </a:lnTo>
                  <a:lnTo>
                    <a:pt x="4057237" y="293449"/>
                  </a:lnTo>
                  <a:lnTo>
                    <a:pt x="4057237" y="3513641"/>
                  </a:lnTo>
                  <a:lnTo>
                    <a:pt x="0" y="2072903"/>
                  </a:lnTo>
                  <a:lnTo>
                    <a:pt x="2342216"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6" name="Freeform: Shape 25">
              <a:extLst>
                <a:ext uri="{FF2B5EF4-FFF2-40B4-BE49-F238E27FC236}">
                  <a16:creationId xmlns:a16="http://schemas.microsoft.com/office/drawing/2014/main" id="{8AD97260-6406-455E-8807-AAEAC5C5AA16}"/>
                </a:ext>
              </a:extLst>
            </p:cNvPr>
            <p:cNvSpPr/>
            <p:nvPr/>
          </p:nvSpPr>
          <p:spPr>
            <a:xfrm>
              <a:off x="686823" y="472877"/>
              <a:ext cx="7216981" cy="3941928"/>
            </a:xfrm>
            <a:custGeom>
              <a:avLst/>
              <a:gdLst>
                <a:gd name="connsiteX0" fmla="*/ 2597829 w 7216981"/>
                <a:gd name="connsiteY0" fmla="*/ 0 h 3941928"/>
                <a:gd name="connsiteX1" fmla="*/ 7216981 w 7216981"/>
                <a:gd name="connsiteY1" fmla="*/ 1644805 h 3941928"/>
                <a:gd name="connsiteX2" fmla="*/ 4626270 w 7216981"/>
                <a:gd name="connsiteY2" fmla="*/ 3941928 h 3941928"/>
                <a:gd name="connsiteX3" fmla="*/ 0 w 7216981"/>
                <a:gd name="connsiteY3" fmla="*/ 2299125 h 3941928"/>
                <a:gd name="connsiteX4" fmla="*/ 2597829 w 7216981"/>
                <a:gd name="connsiteY4" fmla="*/ 0 h 394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981" h="3941928">
                  <a:moveTo>
                    <a:pt x="2597829" y="0"/>
                  </a:moveTo>
                  <a:lnTo>
                    <a:pt x="7216981" y="1644805"/>
                  </a:lnTo>
                  <a:lnTo>
                    <a:pt x="4626270" y="3941928"/>
                  </a:lnTo>
                  <a:lnTo>
                    <a:pt x="0" y="2299125"/>
                  </a:lnTo>
                  <a:lnTo>
                    <a:pt x="2597829"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7" name="Freeform: Shape 26">
              <a:extLst>
                <a:ext uri="{FF2B5EF4-FFF2-40B4-BE49-F238E27FC236}">
                  <a16:creationId xmlns:a16="http://schemas.microsoft.com/office/drawing/2014/main" id="{72CFA694-3393-493C-98AB-978616A4261E}"/>
                </a:ext>
              </a:extLst>
            </p:cNvPr>
            <p:cNvSpPr/>
            <p:nvPr/>
          </p:nvSpPr>
          <p:spPr>
            <a:xfrm>
              <a:off x="5487468" y="2183714"/>
              <a:ext cx="6704532" cy="3939928"/>
            </a:xfrm>
            <a:custGeom>
              <a:avLst/>
              <a:gdLst>
                <a:gd name="connsiteX0" fmla="*/ 2594270 w 6704532"/>
                <a:gd name="connsiteY0" fmla="*/ 0 h 3939928"/>
                <a:gd name="connsiteX1" fmla="*/ 6704532 w 6704532"/>
                <a:gd name="connsiteY1" fmla="*/ 1456713 h 3939928"/>
                <a:gd name="connsiteX2" fmla="*/ 6704532 w 6704532"/>
                <a:gd name="connsiteY2" fmla="*/ 2097026 h 3939928"/>
                <a:gd name="connsiteX3" fmla="*/ 4629828 w 6704532"/>
                <a:gd name="connsiteY3" fmla="*/ 3939928 h 3939928"/>
                <a:gd name="connsiteX4" fmla="*/ 0 w 6704532"/>
                <a:gd name="connsiteY4" fmla="*/ 2295123 h 3939928"/>
                <a:gd name="connsiteX5" fmla="*/ 2594270 w 6704532"/>
                <a:gd name="connsiteY5" fmla="*/ 0 h 393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4532" h="3939928">
                  <a:moveTo>
                    <a:pt x="2594270" y="0"/>
                  </a:moveTo>
                  <a:lnTo>
                    <a:pt x="6704532" y="1456713"/>
                  </a:lnTo>
                  <a:lnTo>
                    <a:pt x="6704532" y="2097026"/>
                  </a:lnTo>
                  <a:lnTo>
                    <a:pt x="4629828" y="3939928"/>
                  </a:lnTo>
                  <a:lnTo>
                    <a:pt x="0" y="2295123"/>
                  </a:lnTo>
                  <a:lnTo>
                    <a:pt x="2594270" y="0"/>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8" name="Freeform: Shape 27">
              <a:extLst>
                <a:ext uri="{FF2B5EF4-FFF2-40B4-BE49-F238E27FC236}">
                  <a16:creationId xmlns:a16="http://schemas.microsoft.com/office/drawing/2014/main" id="{D57EA905-3F93-478F-B953-7C3A7758FCF7}"/>
                </a:ext>
              </a:extLst>
            </p:cNvPr>
            <p:cNvSpPr/>
            <p:nvPr/>
          </p:nvSpPr>
          <p:spPr>
            <a:xfrm>
              <a:off x="4762" y="2937438"/>
              <a:ext cx="5266034" cy="3920563"/>
            </a:xfrm>
            <a:custGeom>
              <a:avLst/>
              <a:gdLst>
                <a:gd name="connsiteX0" fmla="*/ 646882 w 5266034"/>
                <a:gd name="connsiteY0" fmla="*/ 0 h 3920563"/>
                <a:gd name="connsiteX1" fmla="*/ 5266034 w 5266034"/>
                <a:gd name="connsiteY1" fmla="*/ 1644805 h 3920563"/>
                <a:gd name="connsiteX2" fmla="*/ 2699419 w 5266034"/>
                <a:gd name="connsiteY2" fmla="*/ 3920563 h 3920563"/>
                <a:gd name="connsiteX3" fmla="*/ 2615158 w 5266034"/>
                <a:gd name="connsiteY3" fmla="*/ 3920563 h 3920563"/>
                <a:gd name="connsiteX4" fmla="*/ 0 w 5266034"/>
                <a:gd name="connsiteY4" fmla="*/ 2991913 h 3920563"/>
                <a:gd name="connsiteX5" fmla="*/ 0 w 5266034"/>
                <a:gd name="connsiteY5" fmla="*/ 572502 h 3920563"/>
                <a:gd name="connsiteX6" fmla="*/ 646882 w 5266034"/>
                <a:gd name="connsiteY6" fmla="*/ 0 h 392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6034" h="3920563">
                  <a:moveTo>
                    <a:pt x="646882" y="0"/>
                  </a:moveTo>
                  <a:lnTo>
                    <a:pt x="5266034" y="1644805"/>
                  </a:lnTo>
                  <a:lnTo>
                    <a:pt x="2699419" y="3920563"/>
                  </a:lnTo>
                  <a:lnTo>
                    <a:pt x="2615158" y="3920563"/>
                  </a:lnTo>
                  <a:lnTo>
                    <a:pt x="0" y="2991913"/>
                  </a:lnTo>
                  <a:lnTo>
                    <a:pt x="0" y="572502"/>
                  </a:lnTo>
                  <a:lnTo>
                    <a:pt x="646882" y="0"/>
                  </a:lnTo>
                  <a:close/>
                </a:path>
              </a:pathLst>
            </a:custGeom>
            <a:solidFill>
              <a:schemeClr val="tx2">
                <a:lumMod val="5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9" name="Freeform: Shape 28">
              <a:extLst>
                <a:ext uri="{FF2B5EF4-FFF2-40B4-BE49-F238E27FC236}">
                  <a16:creationId xmlns:a16="http://schemas.microsoft.com/office/drawing/2014/main" id="{C99CD327-1ADE-4561-B569-98F55A07C052}"/>
                </a:ext>
              </a:extLst>
            </p:cNvPr>
            <p:cNvSpPr/>
            <p:nvPr/>
          </p:nvSpPr>
          <p:spPr>
            <a:xfrm>
              <a:off x="10291672" y="4500848"/>
              <a:ext cx="1900329" cy="2357153"/>
            </a:xfrm>
            <a:custGeom>
              <a:avLst/>
              <a:gdLst>
                <a:gd name="connsiteX0" fmla="*/ 1900329 w 1900329"/>
                <a:gd name="connsiteY0" fmla="*/ 0 h 2357153"/>
                <a:gd name="connsiteX1" fmla="*/ 1900329 w 1900329"/>
                <a:gd name="connsiteY1" fmla="*/ 2357153 h 2357153"/>
                <a:gd name="connsiteX2" fmla="*/ 0 w 1900329"/>
                <a:gd name="connsiteY2" fmla="*/ 1682823 h 2357153"/>
                <a:gd name="connsiteX3" fmla="*/ 1900329 w 1900329"/>
                <a:gd name="connsiteY3" fmla="*/ 0 h 2357153"/>
              </a:gdLst>
              <a:ahLst/>
              <a:cxnLst>
                <a:cxn ang="0">
                  <a:pos x="connsiteX0" y="connsiteY0"/>
                </a:cxn>
                <a:cxn ang="0">
                  <a:pos x="connsiteX1" y="connsiteY1"/>
                </a:cxn>
                <a:cxn ang="0">
                  <a:pos x="connsiteX2" y="connsiteY2"/>
                </a:cxn>
                <a:cxn ang="0">
                  <a:pos x="connsiteX3" y="connsiteY3"/>
                </a:cxn>
              </a:cxnLst>
              <a:rect l="l" t="t" r="r" b="b"/>
              <a:pathLst>
                <a:path w="1900329" h="2357153">
                  <a:moveTo>
                    <a:pt x="1900329" y="0"/>
                  </a:moveTo>
                  <a:lnTo>
                    <a:pt x="1900329" y="2357153"/>
                  </a:lnTo>
                  <a:lnTo>
                    <a:pt x="0" y="1682823"/>
                  </a:lnTo>
                  <a:lnTo>
                    <a:pt x="1900329"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0" name="Freeform: Shape 29">
              <a:extLst>
                <a:ext uri="{FF2B5EF4-FFF2-40B4-BE49-F238E27FC236}">
                  <a16:creationId xmlns:a16="http://schemas.microsoft.com/office/drawing/2014/main" id="{253BAF83-7C03-4921-B877-AE2F82E52DD6}"/>
                </a:ext>
              </a:extLst>
            </p:cNvPr>
            <p:cNvSpPr/>
            <p:nvPr/>
          </p:nvSpPr>
          <p:spPr>
            <a:xfrm>
              <a:off x="2867116" y="4570074"/>
              <a:ext cx="7204327" cy="2287926"/>
            </a:xfrm>
            <a:custGeom>
              <a:avLst/>
              <a:gdLst>
                <a:gd name="connsiteX0" fmla="*/ 2585175 w 7204327"/>
                <a:gd name="connsiteY0" fmla="*/ 0 h 2287926"/>
                <a:gd name="connsiteX1" fmla="*/ 7204327 w 7204327"/>
                <a:gd name="connsiteY1" fmla="*/ 1644805 h 2287926"/>
                <a:gd name="connsiteX2" fmla="*/ 6479011 w 7204327"/>
                <a:gd name="connsiteY2" fmla="*/ 2287926 h 2287926"/>
                <a:gd name="connsiteX3" fmla="*/ 0 w 7204327"/>
                <a:gd name="connsiteY3" fmla="*/ 2287926 h 2287926"/>
                <a:gd name="connsiteX4" fmla="*/ 2585175 w 7204327"/>
                <a:gd name="connsiteY4" fmla="*/ 0 h 228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4327" h="2287926">
                  <a:moveTo>
                    <a:pt x="2585175" y="0"/>
                  </a:moveTo>
                  <a:lnTo>
                    <a:pt x="7204327" y="1644805"/>
                  </a:lnTo>
                  <a:lnTo>
                    <a:pt x="6479011" y="2287926"/>
                  </a:lnTo>
                  <a:lnTo>
                    <a:pt x="0" y="2287926"/>
                  </a:lnTo>
                  <a:lnTo>
                    <a:pt x="2585175" y="0"/>
                  </a:lnTo>
                  <a:close/>
                </a:path>
              </a:pathLst>
            </a:custGeom>
            <a:solidFill>
              <a:schemeClr val="tx2">
                <a:lumMod val="60000"/>
                <a:lumOff val="4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1" name="Freeform: Shape 30">
              <a:extLst>
                <a:ext uri="{FF2B5EF4-FFF2-40B4-BE49-F238E27FC236}">
                  <a16:creationId xmlns:a16="http://schemas.microsoft.com/office/drawing/2014/main" id="{3F21B491-428C-4B94-9CB0-2A292A496334}"/>
                </a:ext>
              </a:extLst>
            </p:cNvPr>
            <p:cNvSpPr/>
            <p:nvPr/>
          </p:nvSpPr>
          <p:spPr>
            <a:xfrm>
              <a:off x="4762" y="5929350"/>
              <a:ext cx="2615158" cy="928650"/>
            </a:xfrm>
            <a:custGeom>
              <a:avLst/>
              <a:gdLst>
                <a:gd name="connsiteX0" fmla="*/ 0 w 2615158"/>
                <a:gd name="connsiteY0" fmla="*/ 0 h 928650"/>
                <a:gd name="connsiteX1" fmla="*/ 2615158 w 2615158"/>
                <a:gd name="connsiteY1" fmla="*/ 928650 h 928650"/>
                <a:gd name="connsiteX2" fmla="*/ 0 w 2615158"/>
                <a:gd name="connsiteY2" fmla="*/ 928650 h 928650"/>
                <a:gd name="connsiteX3" fmla="*/ 0 w 2615158"/>
                <a:gd name="connsiteY3" fmla="*/ 0 h 928650"/>
              </a:gdLst>
              <a:ahLst/>
              <a:cxnLst>
                <a:cxn ang="0">
                  <a:pos x="connsiteX0" y="connsiteY0"/>
                </a:cxn>
                <a:cxn ang="0">
                  <a:pos x="connsiteX1" y="connsiteY1"/>
                </a:cxn>
                <a:cxn ang="0">
                  <a:pos x="connsiteX2" y="connsiteY2"/>
                </a:cxn>
                <a:cxn ang="0">
                  <a:pos x="connsiteX3" y="connsiteY3"/>
                </a:cxn>
              </a:cxnLst>
              <a:rect l="l" t="t" r="r" b="b"/>
              <a:pathLst>
                <a:path w="2615158" h="928650">
                  <a:moveTo>
                    <a:pt x="0" y="0"/>
                  </a:moveTo>
                  <a:lnTo>
                    <a:pt x="2615158" y="928650"/>
                  </a:lnTo>
                  <a:lnTo>
                    <a:pt x="0" y="928650"/>
                  </a:lnTo>
                  <a:lnTo>
                    <a:pt x="0" y="0"/>
                  </a:lnTo>
                  <a:close/>
                </a:path>
              </a:pathLst>
            </a:custGeom>
            <a:solidFill>
              <a:schemeClr val="bg2">
                <a:lumMod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2" name="Freeform: Shape 31">
              <a:extLst>
                <a:ext uri="{FF2B5EF4-FFF2-40B4-BE49-F238E27FC236}">
                  <a16:creationId xmlns:a16="http://schemas.microsoft.com/office/drawing/2014/main" id="{E5564F9C-2E89-4277-BB22-EE9CEB8AB64C}"/>
                </a:ext>
              </a:extLst>
            </p:cNvPr>
            <p:cNvSpPr/>
            <p:nvPr/>
          </p:nvSpPr>
          <p:spPr>
            <a:xfrm>
              <a:off x="11372660" y="1"/>
              <a:ext cx="824102" cy="293449"/>
            </a:xfrm>
            <a:custGeom>
              <a:avLst/>
              <a:gdLst>
                <a:gd name="connsiteX0" fmla="*/ 0 w 824102"/>
                <a:gd name="connsiteY0" fmla="*/ 0 h 293449"/>
                <a:gd name="connsiteX1" fmla="*/ 824102 w 824102"/>
                <a:gd name="connsiteY1" fmla="*/ 0 h 293449"/>
                <a:gd name="connsiteX2" fmla="*/ 824102 w 824102"/>
                <a:gd name="connsiteY2" fmla="*/ 293449 h 293449"/>
                <a:gd name="connsiteX3" fmla="*/ 0 w 824102"/>
                <a:gd name="connsiteY3" fmla="*/ 0 h 293449"/>
              </a:gdLst>
              <a:ahLst/>
              <a:cxnLst>
                <a:cxn ang="0">
                  <a:pos x="connsiteX0" y="connsiteY0"/>
                </a:cxn>
                <a:cxn ang="0">
                  <a:pos x="connsiteX1" y="connsiteY1"/>
                </a:cxn>
                <a:cxn ang="0">
                  <a:pos x="connsiteX2" y="connsiteY2"/>
                </a:cxn>
                <a:cxn ang="0">
                  <a:pos x="connsiteX3" y="connsiteY3"/>
                </a:cxn>
              </a:cxnLst>
              <a:rect l="l" t="t" r="r" b="b"/>
              <a:pathLst>
                <a:path w="824102" h="293449">
                  <a:moveTo>
                    <a:pt x="0" y="0"/>
                  </a:moveTo>
                  <a:lnTo>
                    <a:pt x="824102" y="0"/>
                  </a:lnTo>
                  <a:lnTo>
                    <a:pt x="824102" y="293449"/>
                  </a:lnTo>
                  <a:lnTo>
                    <a:pt x="0" y="0"/>
                  </a:lnTo>
                  <a:close/>
                </a:path>
              </a:pathLst>
            </a:custGeom>
            <a:solidFill>
              <a:schemeClr val="tx2">
                <a:lumMod val="7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Rectangle 10">
            <a:extLst>
              <a:ext uri="{FF2B5EF4-FFF2-40B4-BE49-F238E27FC236}">
                <a16:creationId xmlns:a16="http://schemas.microsoft.com/office/drawing/2014/main" id="{1C8B431F-EDC9-4C58-8896-3DCD378EEA43}"/>
              </a:ext>
            </a:extLst>
          </p:cNvPr>
          <p:cNvSpPr/>
          <p:nvPr/>
        </p:nvSpPr>
        <p:spPr>
          <a:xfrm>
            <a:off x="-29498" y="1"/>
            <a:ext cx="12221497" cy="6858000"/>
          </a:xfrm>
          <a:prstGeom prst="rect">
            <a:avLst/>
          </a:prstGeom>
          <a:solidFill>
            <a:schemeClr val="accent5">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3FFB7D1-84CC-462B-BD66-BACFC826254E}"/>
              </a:ext>
            </a:extLst>
          </p:cNvPr>
          <p:cNvSpPr/>
          <p:nvPr/>
        </p:nvSpPr>
        <p:spPr>
          <a:xfrm>
            <a:off x="1281112" y="1771650"/>
            <a:ext cx="10915650" cy="3314700"/>
          </a:xfrm>
          <a:prstGeom prst="rect">
            <a:avLst/>
          </a:prstGeom>
          <a:solidFill>
            <a:schemeClr val="tx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BB315D4-D10B-4548-AFC6-8B80713E2F45}"/>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3</a:t>
            </a:fld>
            <a:endParaRPr lang="en-US" dirty="0"/>
          </a:p>
        </p:txBody>
      </p:sp>
      <p:pic>
        <p:nvPicPr>
          <p:cNvPr id="20" name="Picture Placeholder 19">
            <a:extLst>
              <a:ext uri="{FF2B5EF4-FFF2-40B4-BE49-F238E27FC236}">
                <a16:creationId xmlns:a16="http://schemas.microsoft.com/office/drawing/2014/main" id="{C17A38F5-6462-4F17-A728-762621A9D609}"/>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l="8908" r="8908"/>
          <a:stretch>
            <a:fillRect/>
          </a:stretch>
        </p:blipFill>
        <p:spPr>
          <a:xfrm>
            <a:off x="-29499" y="1"/>
            <a:ext cx="4049048" cy="6857999"/>
          </a:xfrm>
        </p:spPr>
      </p:pic>
      <p:grpSp>
        <p:nvGrpSpPr>
          <p:cNvPr id="33" name="Group 32">
            <a:extLst>
              <a:ext uri="{FF2B5EF4-FFF2-40B4-BE49-F238E27FC236}">
                <a16:creationId xmlns:a16="http://schemas.microsoft.com/office/drawing/2014/main" id="{238646AD-FC55-4EC7-AF70-EEDBF6973B38}"/>
              </a:ext>
            </a:extLst>
          </p:cNvPr>
          <p:cNvGrpSpPr/>
          <p:nvPr/>
        </p:nvGrpSpPr>
        <p:grpSpPr>
          <a:xfrm>
            <a:off x="4272321" y="2499667"/>
            <a:ext cx="6880001" cy="1858667"/>
            <a:chOff x="4089717" y="2256470"/>
            <a:chExt cx="6880001" cy="1858667"/>
          </a:xfrm>
        </p:grpSpPr>
        <p:sp>
          <p:nvSpPr>
            <p:cNvPr id="19" name="Rectangle 18">
              <a:extLst>
                <a:ext uri="{FF2B5EF4-FFF2-40B4-BE49-F238E27FC236}">
                  <a16:creationId xmlns:a16="http://schemas.microsoft.com/office/drawing/2014/main" id="{871C80B4-870C-4211-9A59-E84AC8FF325E}"/>
                </a:ext>
              </a:extLst>
            </p:cNvPr>
            <p:cNvSpPr/>
            <p:nvPr/>
          </p:nvSpPr>
          <p:spPr>
            <a:xfrm>
              <a:off x="4089717" y="2996882"/>
              <a:ext cx="6880001" cy="1118255"/>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6" name="Rectangle 5">
              <a:extLst>
                <a:ext uri="{FF2B5EF4-FFF2-40B4-BE49-F238E27FC236}">
                  <a16:creationId xmlns:a16="http://schemas.microsoft.com/office/drawing/2014/main" id="{E450AE13-C31D-4AA7-AE8C-6AEB3C9569DC}"/>
                </a:ext>
              </a:extLst>
            </p:cNvPr>
            <p:cNvSpPr/>
            <p:nvPr/>
          </p:nvSpPr>
          <p:spPr>
            <a:xfrm>
              <a:off x="4089718" y="2256470"/>
              <a:ext cx="4530407" cy="707886"/>
            </a:xfrm>
            <a:prstGeom prst="rect">
              <a:avLst/>
            </a:prstGeom>
          </p:spPr>
          <p:txBody>
            <a:bodyPr wrap="none">
              <a:spAutoFit/>
            </a:bodyPr>
            <a:lstStyle/>
            <a:p>
              <a:r>
                <a:rPr lang="en-US" sz="4000" b="1" dirty="0">
                  <a:solidFill>
                    <a:schemeClr val="bg1"/>
                  </a:solidFill>
                  <a:latin typeface="Roboto" panose="02000000000000000000" pitchFamily="2" charset="0"/>
                  <a:ea typeface="Roboto" panose="02000000000000000000" pitchFamily="2" charset="0"/>
                </a:rPr>
                <a:t>Welcome Message</a:t>
              </a:r>
              <a:endParaRPr lang="en-US" sz="4000" dirty="0">
                <a:solidFill>
                  <a:schemeClr val="bg1"/>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545775262"/>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Placeholder 61">
            <a:extLst>
              <a:ext uri="{FF2B5EF4-FFF2-40B4-BE49-F238E27FC236}">
                <a16:creationId xmlns:a16="http://schemas.microsoft.com/office/drawing/2014/main" id="{9B13BD01-04BC-4813-A0B3-F0525AB6BDC6}"/>
              </a:ext>
            </a:extLst>
          </p:cNvPr>
          <p:cNvPicPr>
            <a:picLocks noGrp="1" noChangeAspect="1"/>
          </p:cNvPicPr>
          <p:nvPr>
            <p:ph type="pic" sz="quarter" idx="159"/>
          </p:nvPr>
        </p:nvPicPr>
        <p:blipFill rotWithShape="1">
          <a:blip r:embed="rId3" cstate="print">
            <a:extLst>
              <a:ext uri="{28A0092B-C50C-407E-A947-70E740481C1C}">
                <a14:useLocalDpi xmlns:a14="http://schemas.microsoft.com/office/drawing/2010/main" val="0"/>
              </a:ext>
            </a:extLst>
          </a:blip>
          <a:srcRect l="5612" t="19775" r="5612" b="17448"/>
          <a:stretch/>
        </p:blipFill>
        <p:spPr>
          <a:xfrm>
            <a:off x="4625559" y="1764553"/>
            <a:ext cx="2838736" cy="2838736"/>
          </a:xfrm>
        </p:spPr>
      </p:pic>
      <p:pic>
        <p:nvPicPr>
          <p:cNvPr id="59" name="Picture Placeholder 58">
            <a:extLst>
              <a:ext uri="{FF2B5EF4-FFF2-40B4-BE49-F238E27FC236}">
                <a16:creationId xmlns:a16="http://schemas.microsoft.com/office/drawing/2014/main" id="{46528B27-3BF6-48DF-83CC-B6E2203D2078}"/>
              </a:ext>
            </a:extLst>
          </p:cNvPr>
          <p:cNvPicPr>
            <a:picLocks noGrp="1" noChangeAspect="1"/>
          </p:cNvPicPr>
          <p:nvPr>
            <p:ph type="pic" sz="quarter" idx="158"/>
          </p:nvPr>
        </p:nvPicPr>
        <p:blipFill rotWithShape="1">
          <a:blip r:embed="rId4" cstate="print">
            <a:extLst>
              <a:ext uri="{28A0092B-C50C-407E-A947-70E740481C1C}">
                <a14:useLocalDpi xmlns:a14="http://schemas.microsoft.com/office/drawing/2010/main" val="0"/>
              </a:ext>
            </a:extLst>
          </a:blip>
          <a:srcRect l="9904" t="22547" r="9834" b="20697"/>
          <a:stretch/>
        </p:blipFill>
        <p:spPr>
          <a:xfrm>
            <a:off x="948056" y="1764553"/>
            <a:ext cx="2838736" cy="2838736"/>
          </a:xfrm>
        </p:spPr>
      </p:pic>
      <p:sp>
        <p:nvSpPr>
          <p:cNvPr id="18" name="Slide Number Placeholder 17"/>
          <p:cNvSpPr>
            <a:spLocks noGrp="1"/>
          </p:cNvSpPr>
          <p:nvPr>
            <p:ph type="sldNum" sz="quarter" idx="13"/>
          </p:nvPr>
        </p:nvSpPr>
        <p:spPr/>
        <p:txBody>
          <a:bodyPr/>
          <a:lstStyle/>
          <a:p>
            <a:fld id="{0FDCCA45-55DD-4B3F-8C12-CFB164C9A4F5}" type="slidenum">
              <a:rPr lang="en-US" smtClean="0"/>
              <a:pPr/>
              <a:t>4</a:t>
            </a:fld>
            <a:endParaRPr lang="en-US" dirty="0"/>
          </a:p>
        </p:txBody>
      </p:sp>
      <p:pic>
        <p:nvPicPr>
          <p:cNvPr id="64" name="Picture Placeholder 63">
            <a:extLst>
              <a:ext uri="{FF2B5EF4-FFF2-40B4-BE49-F238E27FC236}">
                <a16:creationId xmlns:a16="http://schemas.microsoft.com/office/drawing/2014/main" id="{0577737E-C46C-4DF1-AE15-C709A3A886E2}"/>
              </a:ext>
            </a:extLst>
          </p:cNvPr>
          <p:cNvPicPr>
            <a:picLocks noGrp="1" noChangeAspect="1"/>
          </p:cNvPicPr>
          <p:nvPr>
            <p:ph type="pic" sz="quarter" idx="160"/>
          </p:nvPr>
        </p:nvPicPr>
        <p:blipFill rotWithShape="1">
          <a:blip r:embed="rId5" cstate="print">
            <a:extLst>
              <a:ext uri="{28A0092B-C50C-407E-A947-70E740481C1C}">
                <a14:useLocalDpi xmlns:a14="http://schemas.microsoft.com/office/drawing/2010/main" val="0"/>
              </a:ext>
            </a:extLst>
          </a:blip>
          <a:srcRect l="8020" t="20987" r="8732" b="20145"/>
          <a:stretch/>
        </p:blipFill>
        <p:spPr>
          <a:xfrm>
            <a:off x="8303062" y="1764553"/>
            <a:ext cx="2838736" cy="2838736"/>
          </a:xfrm>
        </p:spPr>
      </p:pic>
      <p:sp>
        <p:nvSpPr>
          <p:cNvPr id="7" name="Title 6">
            <a:extLst>
              <a:ext uri="{FF2B5EF4-FFF2-40B4-BE49-F238E27FC236}">
                <a16:creationId xmlns:a16="http://schemas.microsoft.com/office/drawing/2014/main" id="{02D3942C-BBDD-49C6-A7A0-187CF1313FE2}"/>
              </a:ext>
            </a:extLst>
          </p:cNvPr>
          <p:cNvSpPr>
            <a:spLocks noGrp="1"/>
          </p:cNvSpPr>
          <p:nvPr>
            <p:ph type="title" idx="4294967295"/>
          </p:nvPr>
        </p:nvSpPr>
        <p:spPr>
          <a:xfrm>
            <a:off x="838200" y="481013"/>
            <a:ext cx="10515600" cy="679450"/>
          </a:xfrm>
        </p:spPr>
        <p:txBody>
          <a:bodyPr/>
          <a:lstStyle/>
          <a:p>
            <a:r>
              <a:rPr lang="en-US" b="1" dirty="0"/>
              <a:t>About us</a:t>
            </a:r>
          </a:p>
        </p:txBody>
      </p:sp>
      <p:sp>
        <p:nvSpPr>
          <p:cNvPr id="9" name="Subtitle 8">
            <a:extLst>
              <a:ext uri="{FF2B5EF4-FFF2-40B4-BE49-F238E27FC236}">
                <a16:creationId xmlns:a16="http://schemas.microsoft.com/office/drawing/2014/main" id="{13A03BFC-5F59-4E75-B6AE-69516847EE10}"/>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20" name="Group 19">
            <a:extLst>
              <a:ext uri="{FF2B5EF4-FFF2-40B4-BE49-F238E27FC236}">
                <a16:creationId xmlns:a16="http://schemas.microsoft.com/office/drawing/2014/main" id="{74179877-C5B2-42D2-BD20-A6DA4A4D2447}"/>
              </a:ext>
            </a:extLst>
          </p:cNvPr>
          <p:cNvGrpSpPr/>
          <p:nvPr/>
        </p:nvGrpSpPr>
        <p:grpSpPr>
          <a:xfrm>
            <a:off x="1551960" y="4970001"/>
            <a:ext cx="2234831" cy="1124842"/>
            <a:chOff x="1603033" y="4889710"/>
            <a:chExt cx="2234831" cy="1124842"/>
          </a:xfrm>
        </p:grpSpPr>
        <p:sp>
          <p:nvSpPr>
            <p:cNvPr id="51" name="TextBox 17">
              <a:extLst>
                <a:ext uri="{FF2B5EF4-FFF2-40B4-BE49-F238E27FC236}">
                  <a16:creationId xmlns:a16="http://schemas.microsoft.com/office/drawing/2014/main" id="{486A80A4-9480-4A29-A6EF-A5F71081E1FD}"/>
                </a:ext>
              </a:extLst>
            </p:cNvPr>
            <p:cNvSpPr txBox="1"/>
            <p:nvPr/>
          </p:nvSpPr>
          <p:spPr>
            <a:xfrm>
              <a:off x="1609628" y="5306666"/>
              <a:ext cx="2228236"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200" i="1" dirty="0">
                  <a:latin typeface="Lato" panose="020F0502020204030203" pitchFamily="34" charset="0"/>
                  <a:ea typeface="Lato" panose="020F0502020204030203" pitchFamily="34" charset="0"/>
                  <a:cs typeface="Lato" panose="020F0502020204030203" pitchFamily="34" charset="0"/>
                </a:rPr>
                <a:t>Lorem Ipsum is simply dummy typesetting industry, when unknown.</a:t>
              </a:r>
            </a:p>
          </p:txBody>
        </p:sp>
        <p:sp>
          <p:nvSpPr>
            <p:cNvPr id="52" name="TextBox 18">
              <a:extLst>
                <a:ext uri="{FF2B5EF4-FFF2-40B4-BE49-F238E27FC236}">
                  <a16:creationId xmlns:a16="http://schemas.microsoft.com/office/drawing/2014/main" id="{8F6C2D67-5B78-4F08-A547-8914B4C300B1}"/>
                </a:ext>
              </a:extLst>
            </p:cNvPr>
            <p:cNvSpPr txBox="1"/>
            <p:nvPr/>
          </p:nvSpPr>
          <p:spPr>
            <a:xfrm>
              <a:off x="1603033" y="4889710"/>
              <a:ext cx="1431904" cy="50270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600" b="1" dirty="0">
                  <a:solidFill>
                    <a:schemeClr val="accent4"/>
                  </a:solidFill>
                  <a:latin typeface="Roboto" panose="02000000000000000000" pitchFamily="2" charset="0"/>
                  <a:ea typeface="Roboto" panose="02000000000000000000" pitchFamily="2" charset="0"/>
                  <a:cs typeface="Montserrat" charset="0"/>
                </a:rPr>
                <a:t>SUMMERY</a:t>
              </a:r>
            </a:p>
            <a:p>
              <a:pPr>
                <a:lnSpc>
                  <a:spcPts val="1600"/>
                </a:lnSpc>
              </a:pPr>
              <a:r>
                <a:rPr lang="en-US" sz="1600" b="1" dirty="0">
                  <a:solidFill>
                    <a:schemeClr val="accent4"/>
                  </a:solidFill>
                  <a:latin typeface="Roboto" panose="02000000000000000000" pitchFamily="2" charset="0"/>
                  <a:ea typeface="Roboto" panose="02000000000000000000" pitchFamily="2" charset="0"/>
                  <a:cs typeface="Montserrat" charset="0"/>
                </a:rPr>
                <a:t>ONE</a:t>
              </a:r>
            </a:p>
          </p:txBody>
        </p:sp>
      </p:grpSp>
      <p:grpSp>
        <p:nvGrpSpPr>
          <p:cNvPr id="21" name="Group 20">
            <a:extLst>
              <a:ext uri="{FF2B5EF4-FFF2-40B4-BE49-F238E27FC236}">
                <a16:creationId xmlns:a16="http://schemas.microsoft.com/office/drawing/2014/main" id="{920DBCB6-53F9-4D76-8588-CF4026CE5AE6}"/>
              </a:ext>
            </a:extLst>
          </p:cNvPr>
          <p:cNvGrpSpPr/>
          <p:nvPr/>
        </p:nvGrpSpPr>
        <p:grpSpPr>
          <a:xfrm>
            <a:off x="5285299" y="4970001"/>
            <a:ext cx="2234831" cy="1124842"/>
            <a:chOff x="5336372" y="4889710"/>
            <a:chExt cx="2234831" cy="1124842"/>
          </a:xfrm>
        </p:grpSpPr>
        <p:sp>
          <p:nvSpPr>
            <p:cNvPr id="37" name="TextBox 17">
              <a:extLst>
                <a:ext uri="{FF2B5EF4-FFF2-40B4-BE49-F238E27FC236}">
                  <a16:creationId xmlns:a16="http://schemas.microsoft.com/office/drawing/2014/main" id="{701572FD-2F08-4524-AA81-9CD06CFC54AD}"/>
                </a:ext>
              </a:extLst>
            </p:cNvPr>
            <p:cNvSpPr txBox="1"/>
            <p:nvPr/>
          </p:nvSpPr>
          <p:spPr>
            <a:xfrm>
              <a:off x="5342967" y="5306666"/>
              <a:ext cx="2228236"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200" i="1" dirty="0">
                  <a:latin typeface="Lato" panose="020F0502020204030203" pitchFamily="34" charset="0"/>
                  <a:ea typeface="Lato" panose="020F0502020204030203" pitchFamily="34" charset="0"/>
                  <a:cs typeface="Lato" panose="020F0502020204030203" pitchFamily="34" charset="0"/>
                </a:rPr>
                <a:t>Lorem Ipsum is simply dummy typesetting industry, when unknown.</a:t>
              </a:r>
            </a:p>
          </p:txBody>
        </p:sp>
        <p:sp>
          <p:nvSpPr>
            <p:cNvPr id="40" name="TextBox 18">
              <a:extLst>
                <a:ext uri="{FF2B5EF4-FFF2-40B4-BE49-F238E27FC236}">
                  <a16:creationId xmlns:a16="http://schemas.microsoft.com/office/drawing/2014/main" id="{368C3B6D-57E6-4415-BB63-0FB436168ABC}"/>
                </a:ext>
              </a:extLst>
            </p:cNvPr>
            <p:cNvSpPr txBox="1"/>
            <p:nvPr/>
          </p:nvSpPr>
          <p:spPr>
            <a:xfrm>
              <a:off x="5336372" y="4889710"/>
              <a:ext cx="1431904" cy="50270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600" b="1" dirty="0">
                  <a:solidFill>
                    <a:schemeClr val="accent5"/>
                  </a:solidFill>
                  <a:latin typeface="Roboto" panose="02000000000000000000" pitchFamily="2" charset="0"/>
                  <a:ea typeface="Roboto" panose="02000000000000000000" pitchFamily="2" charset="0"/>
                  <a:cs typeface="Montserrat" charset="0"/>
                </a:rPr>
                <a:t>SUMMERY</a:t>
              </a:r>
            </a:p>
            <a:p>
              <a:pPr>
                <a:lnSpc>
                  <a:spcPts val="1600"/>
                </a:lnSpc>
              </a:pPr>
              <a:r>
                <a:rPr lang="en-US" sz="1600" b="1" dirty="0">
                  <a:solidFill>
                    <a:schemeClr val="accent5"/>
                  </a:solidFill>
                  <a:latin typeface="Roboto" panose="02000000000000000000" pitchFamily="2" charset="0"/>
                  <a:ea typeface="Roboto" panose="02000000000000000000" pitchFamily="2" charset="0"/>
                  <a:cs typeface="Montserrat" charset="0"/>
                </a:rPr>
                <a:t>ONE</a:t>
              </a:r>
            </a:p>
          </p:txBody>
        </p:sp>
      </p:grpSp>
      <p:grpSp>
        <p:nvGrpSpPr>
          <p:cNvPr id="16" name="Group 15">
            <a:extLst>
              <a:ext uri="{FF2B5EF4-FFF2-40B4-BE49-F238E27FC236}">
                <a16:creationId xmlns:a16="http://schemas.microsoft.com/office/drawing/2014/main" id="{3DB7A02B-A186-48CB-8F27-F947E2CE2F0A}"/>
              </a:ext>
            </a:extLst>
          </p:cNvPr>
          <p:cNvGrpSpPr/>
          <p:nvPr/>
        </p:nvGrpSpPr>
        <p:grpSpPr>
          <a:xfrm>
            <a:off x="9018638" y="4970001"/>
            <a:ext cx="2234831" cy="1124842"/>
            <a:chOff x="9069711" y="4815543"/>
            <a:chExt cx="2234831" cy="1124842"/>
          </a:xfrm>
        </p:grpSpPr>
        <p:sp>
          <p:nvSpPr>
            <p:cNvPr id="42" name="TextBox 17">
              <a:extLst>
                <a:ext uri="{FF2B5EF4-FFF2-40B4-BE49-F238E27FC236}">
                  <a16:creationId xmlns:a16="http://schemas.microsoft.com/office/drawing/2014/main" id="{1DBEE5AA-A560-41DA-AABC-BA630DB05D23}"/>
                </a:ext>
              </a:extLst>
            </p:cNvPr>
            <p:cNvSpPr txBox="1"/>
            <p:nvPr/>
          </p:nvSpPr>
          <p:spPr>
            <a:xfrm>
              <a:off x="9076306" y="5232499"/>
              <a:ext cx="2228236"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200" i="1" dirty="0">
                  <a:latin typeface="Lato" panose="020F0502020204030203" pitchFamily="34" charset="0"/>
                  <a:ea typeface="Lato" panose="020F0502020204030203" pitchFamily="34" charset="0"/>
                  <a:cs typeface="Lato" panose="020F0502020204030203" pitchFamily="34" charset="0"/>
                </a:rPr>
                <a:t>Lorem Ipsum is simply dummy typesetting industry, when unknown.</a:t>
              </a:r>
            </a:p>
          </p:txBody>
        </p:sp>
        <p:sp>
          <p:nvSpPr>
            <p:cNvPr id="44" name="TextBox 18">
              <a:extLst>
                <a:ext uri="{FF2B5EF4-FFF2-40B4-BE49-F238E27FC236}">
                  <a16:creationId xmlns:a16="http://schemas.microsoft.com/office/drawing/2014/main" id="{BE4123FF-D65E-4893-B882-90D48AD241E4}"/>
                </a:ext>
              </a:extLst>
            </p:cNvPr>
            <p:cNvSpPr txBox="1"/>
            <p:nvPr/>
          </p:nvSpPr>
          <p:spPr>
            <a:xfrm>
              <a:off x="9069711" y="4815543"/>
              <a:ext cx="1431904" cy="50270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600" b="1" dirty="0">
                  <a:solidFill>
                    <a:schemeClr val="accent6"/>
                  </a:solidFill>
                  <a:latin typeface="Roboto" panose="02000000000000000000" pitchFamily="2" charset="0"/>
                  <a:ea typeface="Roboto" panose="02000000000000000000" pitchFamily="2" charset="0"/>
                  <a:cs typeface="Montserrat" charset="0"/>
                </a:rPr>
                <a:t>SUMMERY</a:t>
              </a:r>
            </a:p>
            <a:p>
              <a:pPr>
                <a:lnSpc>
                  <a:spcPts val="1600"/>
                </a:lnSpc>
              </a:pPr>
              <a:r>
                <a:rPr lang="en-US" sz="1600" b="1" dirty="0">
                  <a:solidFill>
                    <a:schemeClr val="accent6"/>
                  </a:solidFill>
                  <a:latin typeface="Roboto" panose="02000000000000000000" pitchFamily="2" charset="0"/>
                  <a:ea typeface="Roboto" panose="02000000000000000000" pitchFamily="2" charset="0"/>
                  <a:cs typeface="Montserrat" charset="0"/>
                </a:rPr>
                <a:t>ONE</a:t>
              </a:r>
            </a:p>
          </p:txBody>
        </p:sp>
      </p:grpSp>
    </p:spTree>
    <p:extLst>
      <p:ext uri="{BB962C8B-B14F-4D97-AF65-F5344CB8AC3E}">
        <p14:creationId xmlns:p14="http://schemas.microsoft.com/office/powerpoint/2010/main" val="4229617726"/>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FD58AA9D-6513-4C41-999D-0C35741E07EF}"/>
              </a:ext>
            </a:extLst>
          </p:cNvPr>
          <p:cNvPicPr>
            <a:picLocks noGrp="1" noChangeAspect="1"/>
          </p:cNvPicPr>
          <p:nvPr>
            <p:ph type="pic" sz="quarter" idx="158"/>
          </p:nvPr>
        </p:nvPicPr>
        <p:blipFill>
          <a:blip r:embed="rId3" cstate="print">
            <a:extLst>
              <a:ext uri="{28A0092B-C50C-407E-A947-70E740481C1C}">
                <a14:useLocalDpi xmlns:a14="http://schemas.microsoft.com/office/drawing/2010/main" val="0"/>
              </a:ext>
            </a:extLst>
          </a:blip>
          <a:srcRect l="18685" r="18685"/>
          <a:stretch>
            <a:fillRect/>
          </a:stretch>
        </p:blipFill>
        <p:spPr/>
      </p:pic>
      <p:sp>
        <p:nvSpPr>
          <p:cNvPr id="81" name="Rectangle 80">
            <a:extLst>
              <a:ext uri="{FF2B5EF4-FFF2-40B4-BE49-F238E27FC236}">
                <a16:creationId xmlns:a16="http://schemas.microsoft.com/office/drawing/2014/main" id="{3D8B1472-53E5-47D3-AAF2-BDCB3532F0E9}"/>
              </a:ext>
            </a:extLst>
          </p:cNvPr>
          <p:cNvSpPr/>
          <p:nvPr/>
        </p:nvSpPr>
        <p:spPr>
          <a:xfrm>
            <a:off x="5696675" y="0"/>
            <a:ext cx="649532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BABAF2CD-5440-49F9-B67B-EBADE88DC39D}"/>
              </a:ext>
            </a:extLst>
          </p:cNvPr>
          <p:cNvCxnSpPr/>
          <p:nvPr/>
        </p:nvCxnSpPr>
        <p:spPr>
          <a:xfrm>
            <a:off x="6584087" y="0"/>
            <a:ext cx="0" cy="685800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A05143A-983F-44D2-AD8E-8CFFD826760B}"/>
              </a:ext>
            </a:extLst>
          </p:cNvPr>
          <p:cNvSpPr/>
          <p:nvPr/>
        </p:nvSpPr>
        <p:spPr>
          <a:xfrm>
            <a:off x="0" y="0"/>
            <a:ext cx="5720797" cy="68580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31BF31F6-4CFC-4EE9-8E0C-F504542D1E8B}"/>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5</a:t>
            </a:fld>
            <a:endParaRPr lang="en-US" dirty="0"/>
          </a:p>
        </p:txBody>
      </p:sp>
      <p:sp>
        <p:nvSpPr>
          <p:cNvPr id="35" name="TextBox 34">
            <a:extLst>
              <a:ext uri="{FF2B5EF4-FFF2-40B4-BE49-F238E27FC236}">
                <a16:creationId xmlns:a16="http://schemas.microsoft.com/office/drawing/2014/main" id="{95B40B9B-A5FC-4D93-8C8A-5482B7FC8766}"/>
              </a:ext>
            </a:extLst>
          </p:cNvPr>
          <p:cNvSpPr txBox="1"/>
          <p:nvPr/>
        </p:nvSpPr>
        <p:spPr>
          <a:xfrm>
            <a:off x="7223530" y="1211962"/>
            <a:ext cx="1473698" cy="400110"/>
          </a:xfrm>
          <a:prstGeom prst="rect">
            <a:avLst/>
          </a:prstGeom>
          <a:noFill/>
        </p:spPr>
        <p:txBody>
          <a:bodyPr wrap="square" rtlCol="0">
            <a:spAutoFit/>
          </a:bodyPr>
          <a:lstStyle/>
          <a:p>
            <a:r>
              <a:rPr lang="en-US" sz="2000" dirty="0">
                <a:solidFill>
                  <a:schemeClr val="accent2"/>
                </a:solidFill>
                <a:latin typeface="Lato" panose="020F0502020204030203" pitchFamily="34" charset="0"/>
                <a:ea typeface="Lato" panose="020F0502020204030203" pitchFamily="34" charset="0"/>
                <a:cs typeface="Lato" panose="020F0502020204030203" pitchFamily="34" charset="0"/>
              </a:rPr>
              <a:t>Corporate</a:t>
            </a:r>
          </a:p>
        </p:txBody>
      </p:sp>
      <p:sp>
        <p:nvSpPr>
          <p:cNvPr id="36" name="Rectangle 35">
            <a:extLst>
              <a:ext uri="{FF2B5EF4-FFF2-40B4-BE49-F238E27FC236}">
                <a16:creationId xmlns:a16="http://schemas.microsoft.com/office/drawing/2014/main" id="{DADF7372-5C23-4090-9EC8-1BC6917EEE2A}"/>
              </a:ext>
            </a:extLst>
          </p:cNvPr>
          <p:cNvSpPr/>
          <p:nvPr/>
        </p:nvSpPr>
        <p:spPr>
          <a:xfrm>
            <a:off x="7247311" y="1581282"/>
            <a:ext cx="3138563" cy="374461"/>
          </a:xfrm>
          <a:prstGeom prst="rect">
            <a:avLst/>
          </a:prstGeom>
        </p:spPr>
        <p:txBody>
          <a:bodyPr wrap="square">
            <a:spAutoFit/>
          </a:bodyPr>
          <a:lstStyle/>
          <a:p>
            <a:pPr>
              <a:lnSpc>
                <a:spcPts val="1100"/>
              </a:lnSpc>
            </a:pPr>
            <a:r>
              <a:rPr lang="en-US" sz="1000" dirty="0">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dummy project your Lorem text see.</a:t>
            </a:r>
          </a:p>
        </p:txBody>
      </p:sp>
      <p:sp>
        <p:nvSpPr>
          <p:cNvPr id="37" name="Rectangle 36">
            <a:extLst>
              <a:ext uri="{FF2B5EF4-FFF2-40B4-BE49-F238E27FC236}">
                <a16:creationId xmlns:a16="http://schemas.microsoft.com/office/drawing/2014/main" id="{629DF251-56F8-4BC4-89FD-12202D2C6B36}"/>
              </a:ext>
            </a:extLst>
          </p:cNvPr>
          <p:cNvSpPr/>
          <p:nvPr/>
        </p:nvSpPr>
        <p:spPr>
          <a:xfrm>
            <a:off x="6226628" y="1258812"/>
            <a:ext cx="758371" cy="650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9">
            <a:extLst>
              <a:ext uri="{FF2B5EF4-FFF2-40B4-BE49-F238E27FC236}">
                <a16:creationId xmlns:a16="http://schemas.microsoft.com/office/drawing/2014/main" id="{83D7E8F8-AE7B-433B-8294-2ABE71F0199B}"/>
              </a:ext>
            </a:extLst>
          </p:cNvPr>
          <p:cNvSpPr>
            <a:spLocks noEditPoints="1"/>
          </p:cNvSpPr>
          <p:nvPr/>
        </p:nvSpPr>
        <p:spPr bwMode="auto">
          <a:xfrm>
            <a:off x="6461884" y="1436485"/>
            <a:ext cx="287859" cy="294734"/>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1B2B73F6-A55B-492B-81BF-DD3BFDD8617F}"/>
              </a:ext>
            </a:extLst>
          </p:cNvPr>
          <p:cNvSpPr/>
          <p:nvPr/>
        </p:nvSpPr>
        <p:spPr>
          <a:xfrm>
            <a:off x="6226628" y="3086328"/>
            <a:ext cx="758371" cy="6500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Freeform 8">
            <a:extLst>
              <a:ext uri="{FF2B5EF4-FFF2-40B4-BE49-F238E27FC236}">
                <a16:creationId xmlns:a16="http://schemas.microsoft.com/office/drawing/2014/main" id="{5D6EB6B3-EF7B-4176-9F09-020379FE6AB8}"/>
              </a:ext>
            </a:extLst>
          </p:cNvPr>
          <p:cNvSpPr>
            <a:spLocks noEditPoints="1"/>
          </p:cNvSpPr>
          <p:nvPr/>
        </p:nvSpPr>
        <p:spPr bwMode="auto">
          <a:xfrm>
            <a:off x="6460410" y="3275299"/>
            <a:ext cx="290806" cy="272139"/>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Rectangle 47">
            <a:extLst>
              <a:ext uri="{FF2B5EF4-FFF2-40B4-BE49-F238E27FC236}">
                <a16:creationId xmlns:a16="http://schemas.microsoft.com/office/drawing/2014/main" id="{E911CED8-EE73-4FA0-8331-3EB51471ACBD}"/>
              </a:ext>
            </a:extLst>
          </p:cNvPr>
          <p:cNvSpPr/>
          <p:nvPr/>
        </p:nvSpPr>
        <p:spPr>
          <a:xfrm>
            <a:off x="7247311" y="3407414"/>
            <a:ext cx="3138563" cy="374461"/>
          </a:xfrm>
          <a:prstGeom prst="rect">
            <a:avLst/>
          </a:prstGeom>
        </p:spPr>
        <p:txBody>
          <a:bodyPr wrap="square">
            <a:spAutoFit/>
          </a:bodyPr>
          <a:lstStyle/>
          <a:p>
            <a:pPr>
              <a:lnSpc>
                <a:spcPts val="1100"/>
              </a:lnSpc>
            </a:pPr>
            <a:r>
              <a:rPr lang="en-US" sz="1000" dirty="0">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dummy project your Lorem text see.</a:t>
            </a:r>
          </a:p>
        </p:txBody>
      </p:sp>
      <p:sp>
        <p:nvSpPr>
          <p:cNvPr id="49" name="TextBox 48">
            <a:extLst>
              <a:ext uri="{FF2B5EF4-FFF2-40B4-BE49-F238E27FC236}">
                <a16:creationId xmlns:a16="http://schemas.microsoft.com/office/drawing/2014/main" id="{5DAF198A-DC4B-4375-B2F8-9AAD7E013A00}"/>
              </a:ext>
            </a:extLst>
          </p:cNvPr>
          <p:cNvSpPr txBox="1"/>
          <p:nvPr/>
        </p:nvSpPr>
        <p:spPr>
          <a:xfrm>
            <a:off x="7223530" y="3040862"/>
            <a:ext cx="1333544" cy="400110"/>
          </a:xfrm>
          <a:prstGeom prst="rect">
            <a:avLst/>
          </a:prstGeom>
          <a:noFill/>
        </p:spPr>
        <p:txBody>
          <a:bodyPr wrap="square" rtlCol="0">
            <a:spAutoFit/>
          </a:bodyPr>
          <a:lstStyle/>
          <a:p>
            <a:r>
              <a:rPr lang="en-US" sz="2000" dirty="0">
                <a:solidFill>
                  <a:schemeClr val="accent4"/>
                </a:solidFill>
                <a:latin typeface="Lato" panose="020F0502020204030203" pitchFamily="34" charset="0"/>
                <a:ea typeface="Lato" panose="020F0502020204030203" pitchFamily="34" charset="0"/>
                <a:cs typeface="Lato" panose="020F0502020204030203" pitchFamily="34" charset="0"/>
              </a:rPr>
              <a:t>Charities</a:t>
            </a:r>
          </a:p>
        </p:txBody>
      </p:sp>
      <p:sp>
        <p:nvSpPr>
          <p:cNvPr id="54" name="Rectangle 53">
            <a:extLst>
              <a:ext uri="{FF2B5EF4-FFF2-40B4-BE49-F238E27FC236}">
                <a16:creationId xmlns:a16="http://schemas.microsoft.com/office/drawing/2014/main" id="{7A1B4E35-C829-4728-B4C9-C4A244A04403}"/>
              </a:ext>
            </a:extLst>
          </p:cNvPr>
          <p:cNvSpPr/>
          <p:nvPr/>
        </p:nvSpPr>
        <p:spPr>
          <a:xfrm>
            <a:off x="6226628" y="4949108"/>
            <a:ext cx="758371" cy="65008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705C8902-774F-45C4-8C5C-F87751A6F4FD}"/>
              </a:ext>
            </a:extLst>
          </p:cNvPr>
          <p:cNvGrpSpPr/>
          <p:nvPr/>
        </p:nvGrpSpPr>
        <p:grpSpPr>
          <a:xfrm>
            <a:off x="6490867" y="5126781"/>
            <a:ext cx="229893" cy="294734"/>
            <a:chOff x="2522538" y="3189288"/>
            <a:chExt cx="371475" cy="476250"/>
          </a:xfrm>
          <a:solidFill>
            <a:schemeClr val="bg1"/>
          </a:solidFill>
        </p:grpSpPr>
        <p:sp>
          <p:nvSpPr>
            <p:cNvPr id="73" name="Freeform 5">
              <a:extLst>
                <a:ext uri="{FF2B5EF4-FFF2-40B4-BE49-F238E27FC236}">
                  <a16:creationId xmlns:a16="http://schemas.microsoft.com/office/drawing/2014/main" id="{023205BB-E160-4733-8BBB-0D90595B350E}"/>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6">
              <a:extLst>
                <a:ext uri="{FF2B5EF4-FFF2-40B4-BE49-F238E27FC236}">
                  <a16:creationId xmlns:a16="http://schemas.microsoft.com/office/drawing/2014/main" id="{A2DCBE09-F65F-4CA0-AD61-10B0E50E51DA}"/>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E852983C-413F-4641-AF22-7CDA23BAFCA9}"/>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1" name="Rectangle 70">
            <a:extLst>
              <a:ext uri="{FF2B5EF4-FFF2-40B4-BE49-F238E27FC236}">
                <a16:creationId xmlns:a16="http://schemas.microsoft.com/office/drawing/2014/main" id="{BD271059-2068-4251-B094-A9E6C5F9CAA4}"/>
              </a:ext>
            </a:extLst>
          </p:cNvPr>
          <p:cNvSpPr/>
          <p:nvPr/>
        </p:nvSpPr>
        <p:spPr>
          <a:xfrm>
            <a:off x="7247311" y="5271578"/>
            <a:ext cx="3138563" cy="374461"/>
          </a:xfrm>
          <a:prstGeom prst="rect">
            <a:avLst/>
          </a:prstGeom>
        </p:spPr>
        <p:txBody>
          <a:bodyPr wrap="square">
            <a:spAutoFit/>
          </a:bodyPr>
          <a:lstStyle/>
          <a:p>
            <a:pPr>
              <a:lnSpc>
                <a:spcPts val="1100"/>
              </a:lnSpc>
            </a:pPr>
            <a:r>
              <a:rPr lang="en-US" sz="1000" dirty="0">
                <a:latin typeface="Lato" panose="020F0502020204030203" pitchFamily="34" charset="0"/>
                <a:ea typeface="Lato" panose="020F0502020204030203" pitchFamily="34" charset="0"/>
                <a:cs typeface="Lato" panose="020F0502020204030203" pitchFamily="34" charset="0"/>
                <a:sym typeface="Montserrat-Regular" charset="0"/>
              </a:rPr>
              <a:t>This letterhead design meant to your dummy project your Lorem text see.</a:t>
            </a:r>
          </a:p>
        </p:txBody>
      </p:sp>
      <p:sp>
        <p:nvSpPr>
          <p:cNvPr id="72" name="TextBox 71">
            <a:extLst>
              <a:ext uri="{FF2B5EF4-FFF2-40B4-BE49-F238E27FC236}">
                <a16:creationId xmlns:a16="http://schemas.microsoft.com/office/drawing/2014/main" id="{900199A2-71BA-431E-A019-7FC8F4640EEA}"/>
              </a:ext>
            </a:extLst>
          </p:cNvPr>
          <p:cNvSpPr txBox="1"/>
          <p:nvPr/>
        </p:nvSpPr>
        <p:spPr>
          <a:xfrm>
            <a:off x="7223529" y="4902258"/>
            <a:ext cx="1604328" cy="400110"/>
          </a:xfrm>
          <a:prstGeom prst="rect">
            <a:avLst/>
          </a:prstGeom>
          <a:noFill/>
        </p:spPr>
        <p:txBody>
          <a:bodyPr wrap="square" rtlCol="0">
            <a:spAutoFit/>
          </a:bodyPr>
          <a:lstStyle/>
          <a:p>
            <a:r>
              <a:rPr lang="en-US" sz="2000" dirty="0">
                <a:solidFill>
                  <a:schemeClr val="accent6"/>
                </a:solidFill>
                <a:latin typeface="Lato" panose="020F0502020204030203" pitchFamily="34" charset="0"/>
                <a:ea typeface="Lato" panose="020F0502020204030203" pitchFamily="34" charset="0"/>
                <a:cs typeface="Lato" panose="020F0502020204030203" pitchFamily="34" charset="0"/>
              </a:rPr>
              <a:t>Healthcare</a:t>
            </a:r>
          </a:p>
        </p:txBody>
      </p:sp>
      <p:sp>
        <p:nvSpPr>
          <p:cNvPr id="42" name="TextBox 64">
            <a:extLst>
              <a:ext uri="{FF2B5EF4-FFF2-40B4-BE49-F238E27FC236}">
                <a16:creationId xmlns:a16="http://schemas.microsoft.com/office/drawing/2014/main" id="{CC33AD8B-D3A8-41B1-B23B-ABEEDF3416ED}"/>
              </a:ext>
            </a:extLst>
          </p:cNvPr>
          <p:cNvSpPr txBox="1"/>
          <p:nvPr/>
        </p:nvSpPr>
        <p:spPr>
          <a:xfrm>
            <a:off x="1354073" y="3062233"/>
            <a:ext cx="3012650" cy="73353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500"/>
              </a:lnSpc>
            </a:pPr>
            <a:r>
              <a:rPr lang="en-US" sz="4000" b="1" dirty="0">
                <a:solidFill>
                  <a:schemeClr val="bg1"/>
                </a:solidFill>
                <a:latin typeface="Roboto" panose="02000000000000000000" pitchFamily="2" charset="0"/>
                <a:ea typeface="Roboto" panose="02000000000000000000" pitchFamily="2" charset="0"/>
                <a:cs typeface="Open Sans Extrabold" panose="020B0906030804020204" pitchFamily="34" charset="0"/>
              </a:rPr>
              <a:t>ABOUT US</a:t>
            </a:r>
          </a:p>
          <a:p>
            <a:pPr>
              <a:lnSpc>
                <a:spcPts val="2500"/>
              </a:lnSpc>
            </a:pPr>
            <a:r>
              <a:rPr lang="en-US" b="1" dirty="0">
                <a:solidFill>
                  <a:schemeClr val="bg1"/>
                </a:solidFill>
                <a:latin typeface="Roboto" panose="02000000000000000000" pitchFamily="2" charset="0"/>
                <a:ea typeface="Roboto" panose="02000000000000000000" pitchFamily="2" charset="0"/>
                <a:cs typeface="Open Sans Semibold" panose="020B0706030804020204" pitchFamily="34" charset="0"/>
              </a:rPr>
              <a:t>INFOGRAPHIC SLIDES</a:t>
            </a:r>
          </a:p>
        </p:txBody>
      </p:sp>
      <p:cxnSp>
        <p:nvCxnSpPr>
          <p:cNvPr id="12" name="Straight Connector 11">
            <a:extLst>
              <a:ext uri="{FF2B5EF4-FFF2-40B4-BE49-F238E27FC236}">
                <a16:creationId xmlns:a16="http://schemas.microsoft.com/office/drawing/2014/main" id="{0D4DC3C3-F8BE-49F5-9278-26BA743D8B25}"/>
              </a:ext>
            </a:extLst>
          </p:cNvPr>
          <p:cNvCxnSpPr/>
          <p:nvPr/>
        </p:nvCxnSpPr>
        <p:spPr>
          <a:xfrm>
            <a:off x="7445827" y="2598057"/>
            <a:ext cx="2983589"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1386D5F3-1072-43AA-BB3D-FD85307F122C}"/>
              </a:ext>
            </a:extLst>
          </p:cNvPr>
          <p:cNvCxnSpPr/>
          <p:nvPr/>
        </p:nvCxnSpPr>
        <p:spPr>
          <a:xfrm>
            <a:off x="7445827" y="4521872"/>
            <a:ext cx="2983589"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5859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CAA82FB-B0F0-4B5A-8723-A197D0FBDE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Placeholder 23">
            <a:extLst>
              <a:ext uri="{FF2B5EF4-FFF2-40B4-BE49-F238E27FC236}">
                <a16:creationId xmlns:a16="http://schemas.microsoft.com/office/drawing/2014/main" id="{1EB1C9DB-D95A-41F4-AF87-A7E9CDD97228}"/>
              </a:ext>
            </a:extLst>
          </p:cNvPr>
          <p:cNvPicPr>
            <a:picLocks noGrp="1" noChangeAspect="1"/>
          </p:cNvPicPr>
          <p:nvPr>
            <p:ph type="pic" sz="quarter" idx="160"/>
          </p:nvPr>
        </p:nvPicPr>
        <p:blipFill rotWithShape="1">
          <a:blip r:embed="rId3" cstate="print">
            <a:extLst>
              <a:ext uri="{28A0092B-C50C-407E-A947-70E740481C1C}">
                <a14:useLocalDpi xmlns:a14="http://schemas.microsoft.com/office/drawing/2010/main" val="0"/>
              </a:ext>
            </a:extLst>
          </a:blip>
          <a:srcRect l="10818" t="22700" r="10430" b="35092"/>
          <a:stretch/>
        </p:blipFill>
        <p:spPr>
          <a:xfrm>
            <a:off x="3051696" y="1724596"/>
            <a:ext cx="3048973" cy="2311167"/>
          </a:xfrm>
        </p:spPr>
      </p:pic>
      <p:pic>
        <p:nvPicPr>
          <p:cNvPr id="65" name="Picture Placeholder 64">
            <a:extLst>
              <a:ext uri="{FF2B5EF4-FFF2-40B4-BE49-F238E27FC236}">
                <a16:creationId xmlns:a16="http://schemas.microsoft.com/office/drawing/2014/main" id="{AD5A10D2-5053-4327-A485-0D11F09DCA03}"/>
              </a:ext>
            </a:extLst>
          </p:cNvPr>
          <p:cNvPicPr>
            <a:picLocks noGrp="1" noChangeAspect="1"/>
          </p:cNvPicPr>
          <p:nvPr>
            <p:ph type="pic" sz="quarter" idx="159"/>
          </p:nvPr>
        </p:nvPicPr>
        <p:blipFill rotWithShape="1">
          <a:blip r:embed="rId4" cstate="print">
            <a:extLst>
              <a:ext uri="{28A0092B-C50C-407E-A947-70E740481C1C}">
                <a14:useLocalDpi xmlns:a14="http://schemas.microsoft.com/office/drawing/2010/main" val="0"/>
              </a:ext>
            </a:extLst>
          </a:blip>
          <a:srcRect l="12581" t="26698" r="12445" b="33119"/>
          <a:stretch/>
        </p:blipFill>
        <p:spPr>
          <a:xfrm>
            <a:off x="9145749" y="1724596"/>
            <a:ext cx="3048973" cy="2311167"/>
          </a:xfrm>
        </p:spPr>
      </p:pic>
      <p:pic>
        <p:nvPicPr>
          <p:cNvPr id="27" name="Picture Placeholder 26">
            <a:extLst>
              <a:ext uri="{FF2B5EF4-FFF2-40B4-BE49-F238E27FC236}">
                <a16:creationId xmlns:a16="http://schemas.microsoft.com/office/drawing/2014/main" id="{E1C24401-5D4E-4FDF-B619-89AD7EFEE2E8}"/>
              </a:ext>
            </a:extLst>
          </p:cNvPr>
          <p:cNvPicPr>
            <a:picLocks noGrp="1" noChangeAspect="1"/>
          </p:cNvPicPr>
          <p:nvPr>
            <p:ph type="pic" sz="quarter" idx="158"/>
          </p:nvPr>
        </p:nvPicPr>
        <p:blipFill rotWithShape="1">
          <a:blip r:embed="rId5" cstate="print">
            <a:extLst>
              <a:ext uri="{28A0092B-C50C-407E-A947-70E740481C1C}">
                <a14:useLocalDpi xmlns:a14="http://schemas.microsoft.com/office/drawing/2010/main" val="0"/>
              </a:ext>
            </a:extLst>
          </a:blip>
          <a:srcRect l="13881" t="27615" r="9630" b="31389"/>
          <a:stretch/>
        </p:blipFill>
        <p:spPr>
          <a:xfrm>
            <a:off x="-4762" y="3972496"/>
            <a:ext cx="3048973" cy="2311167"/>
          </a:xfrm>
        </p:spPr>
      </p:pic>
      <p:sp>
        <p:nvSpPr>
          <p:cNvPr id="18" name="Slide Number Placeholder 17"/>
          <p:cNvSpPr>
            <a:spLocks noGrp="1"/>
          </p:cNvSpPr>
          <p:nvPr>
            <p:ph type="sldNum" sz="quarter" idx="13"/>
          </p:nvPr>
        </p:nvSpPr>
        <p:spPr/>
        <p:txBody>
          <a:bodyPr/>
          <a:lstStyle/>
          <a:p>
            <a:fld id="{0FDCCA45-55DD-4B3F-8C12-CFB164C9A4F5}" type="slidenum">
              <a:rPr lang="en-US" smtClean="0"/>
              <a:pPr/>
              <a:t>6</a:t>
            </a:fld>
            <a:endParaRPr lang="en-US"/>
          </a:p>
        </p:txBody>
      </p:sp>
      <p:pic>
        <p:nvPicPr>
          <p:cNvPr id="38" name="Picture Placeholder 37">
            <a:extLst>
              <a:ext uri="{FF2B5EF4-FFF2-40B4-BE49-F238E27FC236}">
                <a16:creationId xmlns:a16="http://schemas.microsoft.com/office/drawing/2014/main" id="{B9F3011D-9E76-4EFC-96C7-93C62F460243}"/>
              </a:ext>
            </a:extLst>
          </p:cNvPr>
          <p:cNvPicPr>
            <a:picLocks noGrp="1" noChangeAspect="1"/>
          </p:cNvPicPr>
          <p:nvPr>
            <p:ph type="pic" sz="quarter" idx="161"/>
          </p:nvPr>
        </p:nvPicPr>
        <p:blipFill rotWithShape="1">
          <a:blip r:embed="rId6" cstate="print">
            <a:extLst>
              <a:ext uri="{28A0092B-C50C-407E-A947-70E740481C1C}">
                <a14:useLocalDpi xmlns:a14="http://schemas.microsoft.com/office/drawing/2010/main" val="0"/>
              </a:ext>
            </a:extLst>
          </a:blip>
          <a:srcRect l="7414" t="25743" r="8669" b="29281"/>
          <a:stretch/>
        </p:blipFill>
        <p:spPr>
          <a:xfrm>
            <a:off x="6091238" y="3972496"/>
            <a:ext cx="3048973" cy="2311167"/>
          </a:xfrm>
        </p:spPr>
      </p:pic>
      <p:sp>
        <p:nvSpPr>
          <p:cNvPr id="4" name="Title 3">
            <a:extLst>
              <a:ext uri="{FF2B5EF4-FFF2-40B4-BE49-F238E27FC236}">
                <a16:creationId xmlns:a16="http://schemas.microsoft.com/office/drawing/2014/main" id="{90FA0D4E-2EC7-4401-A6DD-666DBC91514F}"/>
              </a:ext>
            </a:extLst>
          </p:cNvPr>
          <p:cNvSpPr>
            <a:spLocks noGrp="1"/>
          </p:cNvSpPr>
          <p:nvPr>
            <p:ph type="title" idx="4294967295"/>
          </p:nvPr>
        </p:nvSpPr>
        <p:spPr>
          <a:xfrm>
            <a:off x="835819" y="481013"/>
            <a:ext cx="10515600" cy="679450"/>
          </a:xfrm>
        </p:spPr>
        <p:txBody>
          <a:bodyPr>
            <a:noAutofit/>
          </a:bodyPr>
          <a:lstStyle/>
          <a:p>
            <a:r>
              <a:rPr lang="en-US" sz="4000" b="1" dirty="0"/>
              <a:t>Our Services</a:t>
            </a:r>
          </a:p>
        </p:txBody>
      </p:sp>
      <p:sp>
        <p:nvSpPr>
          <p:cNvPr id="5" name="Subtitle 4">
            <a:extLst>
              <a:ext uri="{FF2B5EF4-FFF2-40B4-BE49-F238E27FC236}">
                <a16:creationId xmlns:a16="http://schemas.microsoft.com/office/drawing/2014/main" id="{9D82A186-98AE-4DA6-88D2-FD0BAA5A677C}"/>
              </a:ext>
            </a:extLst>
          </p:cNvPr>
          <p:cNvSpPr>
            <a:spLocks noGrp="1"/>
          </p:cNvSpPr>
          <p:nvPr>
            <p:ph type="subTitle" idx="4294967295"/>
          </p:nvPr>
        </p:nvSpPr>
        <p:spPr>
          <a:xfrm>
            <a:off x="835819"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6" name="Rectangle 5">
            <a:extLst>
              <a:ext uri="{FF2B5EF4-FFF2-40B4-BE49-F238E27FC236}">
                <a16:creationId xmlns:a16="http://schemas.microsoft.com/office/drawing/2014/main" id="{B2288C24-8466-4F41-BE55-9322949E10B0}"/>
              </a:ext>
            </a:extLst>
          </p:cNvPr>
          <p:cNvSpPr/>
          <p:nvPr/>
        </p:nvSpPr>
        <p:spPr>
          <a:xfrm>
            <a:off x="2722" y="1724595"/>
            <a:ext cx="3048973" cy="23111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B0726DE-9E96-4710-8C27-9D6C15E8EA6B}"/>
              </a:ext>
            </a:extLst>
          </p:cNvPr>
          <p:cNvSpPr/>
          <p:nvPr/>
        </p:nvSpPr>
        <p:spPr>
          <a:xfrm>
            <a:off x="6098722" y="1724595"/>
            <a:ext cx="3048973" cy="23111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4F1603A-5785-405C-9764-5D0005312198}"/>
              </a:ext>
            </a:extLst>
          </p:cNvPr>
          <p:cNvSpPr/>
          <p:nvPr/>
        </p:nvSpPr>
        <p:spPr>
          <a:xfrm>
            <a:off x="3044211" y="3972495"/>
            <a:ext cx="3048973" cy="23111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D9E0882C-161E-4F09-A76A-F5941CEB92C2}"/>
              </a:ext>
            </a:extLst>
          </p:cNvPr>
          <p:cNvSpPr/>
          <p:nvPr/>
        </p:nvSpPr>
        <p:spPr>
          <a:xfrm>
            <a:off x="9138265" y="3972495"/>
            <a:ext cx="3048973" cy="23111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3B1CB6E-F6CC-4497-833F-0B695731B8D7}"/>
              </a:ext>
            </a:extLst>
          </p:cNvPr>
          <p:cNvGrpSpPr/>
          <p:nvPr/>
        </p:nvGrpSpPr>
        <p:grpSpPr>
          <a:xfrm>
            <a:off x="205589" y="2280302"/>
            <a:ext cx="2643239" cy="1199752"/>
            <a:chOff x="197933" y="2375449"/>
            <a:chExt cx="2643239" cy="1199752"/>
          </a:xfrm>
        </p:grpSpPr>
        <p:sp>
          <p:nvSpPr>
            <p:cNvPr id="40" name="Rectangle 39">
              <a:extLst>
                <a:ext uri="{FF2B5EF4-FFF2-40B4-BE49-F238E27FC236}">
                  <a16:creationId xmlns:a16="http://schemas.microsoft.com/office/drawing/2014/main" id="{D87AD25E-0A59-41AD-9D7B-979B285514C7}"/>
                </a:ext>
              </a:extLst>
            </p:cNvPr>
            <p:cNvSpPr/>
            <p:nvPr/>
          </p:nvSpPr>
          <p:spPr>
            <a:xfrm>
              <a:off x="197933" y="2744781"/>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sp>
          <p:nvSpPr>
            <p:cNvPr id="46" name="TextBox 17">
              <a:extLst>
                <a:ext uri="{FF2B5EF4-FFF2-40B4-BE49-F238E27FC236}">
                  <a16:creationId xmlns:a16="http://schemas.microsoft.com/office/drawing/2014/main" id="{16FF159A-5B86-424F-A35C-5D71B3714651}"/>
                </a:ext>
              </a:extLst>
            </p:cNvPr>
            <p:cNvSpPr txBox="1"/>
            <p:nvPr/>
          </p:nvSpPr>
          <p:spPr>
            <a:xfrm>
              <a:off x="197933" y="2375449"/>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latin typeface="Roboto" panose="02000000000000000000" pitchFamily="2" charset="0"/>
                  <a:ea typeface="Roboto" panose="02000000000000000000" pitchFamily="2" charset="0"/>
                  <a:cs typeface="Montserrat" charset="0"/>
                </a:rPr>
                <a:t>HEADING ONE</a:t>
              </a:r>
            </a:p>
          </p:txBody>
        </p:sp>
      </p:grpSp>
      <p:grpSp>
        <p:nvGrpSpPr>
          <p:cNvPr id="51" name="Group 50">
            <a:extLst>
              <a:ext uri="{FF2B5EF4-FFF2-40B4-BE49-F238E27FC236}">
                <a16:creationId xmlns:a16="http://schemas.microsoft.com/office/drawing/2014/main" id="{4488BDA5-02A7-4857-9120-E4B50A7CC2DD}"/>
              </a:ext>
            </a:extLst>
          </p:cNvPr>
          <p:cNvGrpSpPr/>
          <p:nvPr/>
        </p:nvGrpSpPr>
        <p:grpSpPr>
          <a:xfrm>
            <a:off x="3247078" y="4528202"/>
            <a:ext cx="2643239" cy="1199752"/>
            <a:chOff x="197933" y="2375449"/>
            <a:chExt cx="2643239" cy="1199752"/>
          </a:xfrm>
        </p:grpSpPr>
        <p:sp>
          <p:nvSpPr>
            <p:cNvPr id="56" name="Rectangle 55">
              <a:extLst>
                <a:ext uri="{FF2B5EF4-FFF2-40B4-BE49-F238E27FC236}">
                  <a16:creationId xmlns:a16="http://schemas.microsoft.com/office/drawing/2014/main" id="{30378C67-EABF-43D0-A261-696346311412}"/>
                </a:ext>
              </a:extLst>
            </p:cNvPr>
            <p:cNvSpPr/>
            <p:nvPr/>
          </p:nvSpPr>
          <p:spPr>
            <a:xfrm>
              <a:off x="197933" y="2744781"/>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sp>
          <p:nvSpPr>
            <p:cNvPr id="58" name="TextBox 17">
              <a:extLst>
                <a:ext uri="{FF2B5EF4-FFF2-40B4-BE49-F238E27FC236}">
                  <a16:creationId xmlns:a16="http://schemas.microsoft.com/office/drawing/2014/main" id="{B10D69AC-67F4-488E-9DB4-D90CC2EE5BF5}"/>
                </a:ext>
              </a:extLst>
            </p:cNvPr>
            <p:cNvSpPr txBox="1"/>
            <p:nvPr/>
          </p:nvSpPr>
          <p:spPr>
            <a:xfrm>
              <a:off x="197933" y="2375449"/>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latin typeface="Roboto" panose="02000000000000000000" pitchFamily="2" charset="0"/>
                  <a:ea typeface="Roboto" panose="02000000000000000000" pitchFamily="2" charset="0"/>
                  <a:cs typeface="Montserrat" charset="0"/>
                </a:rPr>
                <a:t>HEADING ONE</a:t>
              </a:r>
            </a:p>
          </p:txBody>
        </p:sp>
      </p:grpSp>
      <p:grpSp>
        <p:nvGrpSpPr>
          <p:cNvPr id="59" name="Group 58">
            <a:extLst>
              <a:ext uri="{FF2B5EF4-FFF2-40B4-BE49-F238E27FC236}">
                <a16:creationId xmlns:a16="http://schemas.microsoft.com/office/drawing/2014/main" id="{1A6FF1A9-5F0E-4FAE-89C9-BFE80F6A55B7}"/>
              </a:ext>
            </a:extLst>
          </p:cNvPr>
          <p:cNvGrpSpPr/>
          <p:nvPr/>
        </p:nvGrpSpPr>
        <p:grpSpPr>
          <a:xfrm>
            <a:off x="6301589" y="2280302"/>
            <a:ext cx="2643239" cy="1199752"/>
            <a:chOff x="197933" y="2375449"/>
            <a:chExt cx="2643239" cy="1199752"/>
          </a:xfrm>
        </p:grpSpPr>
        <p:sp>
          <p:nvSpPr>
            <p:cNvPr id="60" name="Rectangle 59">
              <a:extLst>
                <a:ext uri="{FF2B5EF4-FFF2-40B4-BE49-F238E27FC236}">
                  <a16:creationId xmlns:a16="http://schemas.microsoft.com/office/drawing/2014/main" id="{DF04BBF1-8CC0-4122-AA39-F6E3A1E90BD1}"/>
                </a:ext>
              </a:extLst>
            </p:cNvPr>
            <p:cNvSpPr/>
            <p:nvPr/>
          </p:nvSpPr>
          <p:spPr>
            <a:xfrm>
              <a:off x="197933" y="2744781"/>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sp>
          <p:nvSpPr>
            <p:cNvPr id="61" name="TextBox 17">
              <a:extLst>
                <a:ext uri="{FF2B5EF4-FFF2-40B4-BE49-F238E27FC236}">
                  <a16:creationId xmlns:a16="http://schemas.microsoft.com/office/drawing/2014/main" id="{003FA8A6-68D1-473A-87BB-1118275F6A45}"/>
                </a:ext>
              </a:extLst>
            </p:cNvPr>
            <p:cNvSpPr txBox="1"/>
            <p:nvPr/>
          </p:nvSpPr>
          <p:spPr>
            <a:xfrm>
              <a:off x="197933" y="2375449"/>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latin typeface="Roboto" panose="02000000000000000000" pitchFamily="2" charset="0"/>
                  <a:ea typeface="Roboto" panose="02000000000000000000" pitchFamily="2" charset="0"/>
                  <a:cs typeface="Montserrat" charset="0"/>
                </a:rPr>
                <a:t>HEADING ONE</a:t>
              </a:r>
            </a:p>
          </p:txBody>
        </p:sp>
      </p:grpSp>
      <p:grpSp>
        <p:nvGrpSpPr>
          <p:cNvPr id="62" name="Group 61">
            <a:extLst>
              <a:ext uri="{FF2B5EF4-FFF2-40B4-BE49-F238E27FC236}">
                <a16:creationId xmlns:a16="http://schemas.microsoft.com/office/drawing/2014/main" id="{DB6C245C-E497-4547-A8C9-8FBBB3B98F8E}"/>
              </a:ext>
            </a:extLst>
          </p:cNvPr>
          <p:cNvGrpSpPr/>
          <p:nvPr/>
        </p:nvGrpSpPr>
        <p:grpSpPr>
          <a:xfrm>
            <a:off x="9341132" y="4528202"/>
            <a:ext cx="2643239" cy="1199752"/>
            <a:chOff x="197933" y="2375449"/>
            <a:chExt cx="2643239" cy="1199752"/>
          </a:xfrm>
        </p:grpSpPr>
        <p:sp>
          <p:nvSpPr>
            <p:cNvPr id="63" name="Rectangle 62">
              <a:extLst>
                <a:ext uri="{FF2B5EF4-FFF2-40B4-BE49-F238E27FC236}">
                  <a16:creationId xmlns:a16="http://schemas.microsoft.com/office/drawing/2014/main" id="{A1F72F9B-A286-4E32-88C1-37F21F0111E6}"/>
                </a:ext>
              </a:extLst>
            </p:cNvPr>
            <p:cNvSpPr/>
            <p:nvPr/>
          </p:nvSpPr>
          <p:spPr>
            <a:xfrm>
              <a:off x="197933" y="2744781"/>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sp>
          <p:nvSpPr>
            <p:cNvPr id="64" name="TextBox 17">
              <a:extLst>
                <a:ext uri="{FF2B5EF4-FFF2-40B4-BE49-F238E27FC236}">
                  <a16:creationId xmlns:a16="http://schemas.microsoft.com/office/drawing/2014/main" id="{EF38A871-197A-4FC7-875C-2B00F5EC5F36}"/>
                </a:ext>
              </a:extLst>
            </p:cNvPr>
            <p:cNvSpPr txBox="1"/>
            <p:nvPr/>
          </p:nvSpPr>
          <p:spPr>
            <a:xfrm>
              <a:off x="197933" y="2375449"/>
              <a:ext cx="1704975" cy="36933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latin typeface="Roboto" panose="02000000000000000000" pitchFamily="2" charset="0"/>
                  <a:ea typeface="Roboto" panose="02000000000000000000" pitchFamily="2" charset="0"/>
                  <a:cs typeface="Montserrat" charset="0"/>
                </a:rPr>
                <a:t>HEADING ONE</a:t>
              </a:r>
            </a:p>
          </p:txBody>
        </p:sp>
      </p:grpSp>
    </p:spTree>
    <p:extLst>
      <p:ext uri="{BB962C8B-B14F-4D97-AF65-F5344CB8AC3E}">
        <p14:creationId xmlns:p14="http://schemas.microsoft.com/office/powerpoint/2010/main" val="10543443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4F7368E-C6AD-4EB1-BDC4-429A8B386A56}"/>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Placeholder 31">
            <a:extLst>
              <a:ext uri="{FF2B5EF4-FFF2-40B4-BE49-F238E27FC236}">
                <a16:creationId xmlns:a16="http://schemas.microsoft.com/office/drawing/2014/main" id="{A6E6C70E-3126-499E-A2C7-EB4BBC7B0F06}"/>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t="14266" b="14266"/>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7</a:t>
            </a:fld>
            <a:endParaRPr lang="en-US"/>
          </a:p>
        </p:txBody>
      </p:sp>
      <p:pic>
        <p:nvPicPr>
          <p:cNvPr id="49" name="Picture Placeholder 48">
            <a:extLst>
              <a:ext uri="{FF2B5EF4-FFF2-40B4-BE49-F238E27FC236}">
                <a16:creationId xmlns:a16="http://schemas.microsoft.com/office/drawing/2014/main" id="{3FA0590F-BFE6-4AF1-A9CD-2D21BB23B786}"/>
              </a:ext>
            </a:extLst>
          </p:cNvPr>
          <p:cNvPicPr>
            <a:picLocks noGrp="1" noChangeAspect="1"/>
          </p:cNvPicPr>
          <p:nvPr>
            <p:ph type="pic" sz="quarter" idx="159"/>
          </p:nvPr>
        </p:nvPicPr>
        <p:blipFill>
          <a:blip r:embed="rId4">
            <a:extLst>
              <a:ext uri="{28A0092B-C50C-407E-A947-70E740481C1C}">
                <a14:useLocalDpi xmlns:a14="http://schemas.microsoft.com/office/drawing/2010/main" val="0"/>
              </a:ext>
            </a:extLst>
          </a:blip>
          <a:srcRect t="14275" b="14275"/>
          <a:stretch>
            <a:fillRect/>
          </a:stretch>
        </p:blipFill>
        <p:spPr/>
      </p:pic>
      <p:sp>
        <p:nvSpPr>
          <p:cNvPr id="13" name="Title 12">
            <a:extLst>
              <a:ext uri="{FF2B5EF4-FFF2-40B4-BE49-F238E27FC236}">
                <a16:creationId xmlns:a16="http://schemas.microsoft.com/office/drawing/2014/main" id="{6A0E8F61-4CF3-47D0-9A69-26279F9BB0CE}"/>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14" name="Subtitle 13">
            <a:extLst>
              <a:ext uri="{FF2B5EF4-FFF2-40B4-BE49-F238E27FC236}">
                <a16:creationId xmlns:a16="http://schemas.microsoft.com/office/drawing/2014/main" id="{0E87AFF9-6E78-4F6D-9A23-5E426F043047}"/>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22" name="Group 21">
            <a:extLst>
              <a:ext uri="{FF2B5EF4-FFF2-40B4-BE49-F238E27FC236}">
                <a16:creationId xmlns:a16="http://schemas.microsoft.com/office/drawing/2014/main" id="{9B2BEE20-43CD-4626-A526-5A2B924DCEC7}"/>
              </a:ext>
            </a:extLst>
          </p:cNvPr>
          <p:cNvGrpSpPr/>
          <p:nvPr/>
        </p:nvGrpSpPr>
        <p:grpSpPr>
          <a:xfrm>
            <a:off x="762816" y="4827609"/>
            <a:ext cx="5046159" cy="1354820"/>
            <a:chOff x="529878" y="5198987"/>
            <a:chExt cx="5046159" cy="1354820"/>
          </a:xfrm>
        </p:grpSpPr>
        <p:sp>
          <p:nvSpPr>
            <p:cNvPr id="37" name="Rectangle 36">
              <a:extLst>
                <a:ext uri="{FF2B5EF4-FFF2-40B4-BE49-F238E27FC236}">
                  <a16:creationId xmlns:a16="http://schemas.microsoft.com/office/drawing/2014/main" id="{4F681237-0724-46D0-9DBE-6F1DADB23AE6}"/>
                </a:ext>
              </a:extLst>
            </p:cNvPr>
            <p:cNvSpPr/>
            <p:nvPr/>
          </p:nvSpPr>
          <p:spPr>
            <a:xfrm>
              <a:off x="1807806" y="5723387"/>
              <a:ext cx="3768231"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leap into electronic typesetting, remaining.</a:t>
              </a:r>
            </a:p>
          </p:txBody>
        </p:sp>
        <p:sp>
          <p:nvSpPr>
            <p:cNvPr id="40" name="TextBox 39">
              <a:extLst>
                <a:ext uri="{FF2B5EF4-FFF2-40B4-BE49-F238E27FC236}">
                  <a16:creationId xmlns:a16="http://schemas.microsoft.com/office/drawing/2014/main" id="{70BA5514-3D58-4B14-9B99-5F7B4A89E224}"/>
                </a:ext>
              </a:extLst>
            </p:cNvPr>
            <p:cNvSpPr txBox="1"/>
            <p:nvPr/>
          </p:nvSpPr>
          <p:spPr>
            <a:xfrm>
              <a:off x="1807805" y="5198987"/>
              <a:ext cx="1986271" cy="553998"/>
            </a:xfrm>
            <a:prstGeom prst="rect">
              <a:avLst/>
            </a:prstGeom>
            <a:noFill/>
          </p:spPr>
          <p:txBody>
            <a:bodyPr wrap="square" rtlCol="0">
              <a:spAutoFit/>
            </a:bodyPr>
            <a:lstStyle/>
            <a:p>
              <a:r>
                <a:rPr lang="en-US" sz="3000" b="1" dirty="0">
                  <a:solidFill>
                    <a:schemeClr val="accent2"/>
                  </a:solidFill>
                  <a:latin typeface="Lato" panose="020F0502020204030203" pitchFamily="34" charset="0"/>
                  <a:ea typeface="Lato" panose="020F0502020204030203" pitchFamily="34" charset="0"/>
                  <a:cs typeface="Lato" panose="020F0502020204030203" pitchFamily="34" charset="0"/>
                </a:rPr>
                <a:t>Corporate</a:t>
              </a:r>
            </a:p>
          </p:txBody>
        </p:sp>
        <p:grpSp>
          <p:nvGrpSpPr>
            <p:cNvPr id="53" name="Group 52">
              <a:extLst>
                <a:ext uri="{FF2B5EF4-FFF2-40B4-BE49-F238E27FC236}">
                  <a16:creationId xmlns:a16="http://schemas.microsoft.com/office/drawing/2014/main" id="{0F89781E-CB49-4763-B008-8BDFA89E7CF7}"/>
                </a:ext>
              </a:extLst>
            </p:cNvPr>
            <p:cNvGrpSpPr/>
            <p:nvPr/>
          </p:nvGrpSpPr>
          <p:grpSpPr>
            <a:xfrm>
              <a:off x="529878" y="5198987"/>
              <a:ext cx="1176199" cy="1008246"/>
              <a:chOff x="838200" y="5245837"/>
              <a:chExt cx="758371" cy="650081"/>
            </a:xfrm>
          </p:grpSpPr>
          <p:sp>
            <p:nvSpPr>
              <p:cNvPr id="54" name="Rectangle 53">
                <a:extLst>
                  <a:ext uri="{FF2B5EF4-FFF2-40B4-BE49-F238E27FC236}">
                    <a16:creationId xmlns:a16="http://schemas.microsoft.com/office/drawing/2014/main" id="{9F18D491-EA46-4DA8-A507-75F673557E06}"/>
                  </a:ext>
                </a:extLst>
              </p:cNvPr>
              <p:cNvSpPr/>
              <p:nvPr/>
            </p:nvSpPr>
            <p:spPr>
              <a:xfrm>
                <a:off x="838200" y="5245837"/>
                <a:ext cx="758371" cy="650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9">
                <a:extLst>
                  <a:ext uri="{FF2B5EF4-FFF2-40B4-BE49-F238E27FC236}">
                    <a16:creationId xmlns:a16="http://schemas.microsoft.com/office/drawing/2014/main" id="{9C34E1DC-74C1-4A90-A275-81A8A89D9B31}"/>
                  </a:ext>
                </a:extLst>
              </p:cNvPr>
              <p:cNvSpPr>
                <a:spLocks noEditPoints="1"/>
              </p:cNvSpPr>
              <p:nvPr/>
            </p:nvSpPr>
            <p:spPr bwMode="auto">
              <a:xfrm>
                <a:off x="1073456" y="5423510"/>
                <a:ext cx="287859" cy="294734"/>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4" name="Group 23">
            <a:extLst>
              <a:ext uri="{FF2B5EF4-FFF2-40B4-BE49-F238E27FC236}">
                <a16:creationId xmlns:a16="http://schemas.microsoft.com/office/drawing/2014/main" id="{86DC1731-CB16-4BE1-AC4E-2A66FED6D329}"/>
              </a:ext>
            </a:extLst>
          </p:cNvPr>
          <p:cNvGrpSpPr/>
          <p:nvPr/>
        </p:nvGrpSpPr>
        <p:grpSpPr>
          <a:xfrm>
            <a:off x="6190434" y="4827609"/>
            <a:ext cx="4997926" cy="1356007"/>
            <a:chOff x="6096000" y="5197800"/>
            <a:chExt cx="4997926" cy="1356007"/>
          </a:xfrm>
        </p:grpSpPr>
        <p:sp>
          <p:nvSpPr>
            <p:cNvPr id="48" name="TextBox 47">
              <a:extLst>
                <a:ext uri="{FF2B5EF4-FFF2-40B4-BE49-F238E27FC236}">
                  <a16:creationId xmlns:a16="http://schemas.microsoft.com/office/drawing/2014/main" id="{900C64CE-4D53-4EB4-AC01-07A5989971CB}"/>
                </a:ext>
              </a:extLst>
            </p:cNvPr>
            <p:cNvSpPr txBox="1"/>
            <p:nvPr/>
          </p:nvSpPr>
          <p:spPr>
            <a:xfrm>
              <a:off x="7325695" y="5197800"/>
              <a:ext cx="1872896" cy="553998"/>
            </a:xfrm>
            <a:prstGeom prst="rect">
              <a:avLst/>
            </a:prstGeom>
            <a:noFill/>
          </p:spPr>
          <p:txBody>
            <a:bodyPr wrap="square" rtlCol="0">
              <a:spAutoFit/>
            </a:bodyPr>
            <a:lstStyle/>
            <a:p>
              <a:r>
                <a:rPr lang="en-US" sz="3000" b="1" dirty="0">
                  <a:solidFill>
                    <a:schemeClr val="accent4"/>
                  </a:solidFill>
                  <a:latin typeface="Lato" panose="020F0502020204030203" pitchFamily="34" charset="0"/>
                  <a:ea typeface="Lato" panose="020F0502020204030203" pitchFamily="34" charset="0"/>
                  <a:cs typeface="Lato" panose="020F0502020204030203" pitchFamily="34" charset="0"/>
                </a:rPr>
                <a:t>Charities</a:t>
              </a:r>
            </a:p>
          </p:txBody>
        </p:sp>
        <p:grpSp>
          <p:nvGrpSpPr>
            <p:cNvPr id="60" name="Group 59">
              <a:extLst>
                <a:ext uri="{FF2B5EF4-FFF2-40B4-BE49-F238E27FC236}">
                  <a16:creationId xmlns:a16="http://schemas.microsoft.com/office/drawing/2014/main" id="{934DD1F3-60B9-47A3-8DD8-06672B1EFD1C}"/>
                </a:ext>
              </a:extLst>
            </p:cNvPr>
            <p:cNvGrpSpPr/>
            <p:nvPr/>
          </p:nvGrpSpPr>
          <p:grpSpPr>
            <a:xfrm>
              <a:off x="6096000" y="5197800"/>
              <a:ext cx="1176199" cy="1008246"/>
              <a:chOff x="6342441" y="5243266"/>
              <a:chExt cx="758371" cy="650081"/>
            </a:xfrm>
          </p:grpSpPr>
          <p:sp>
            <p:nvSpPr>
              <p:cNvPr id="63" name="Rectangle 62">
                <a:extLst>
                  <a:ext uri="{FF2B5EF4-FFF2-40B4-BE49-F238E27FC236}">
                    <a16:creationId xmlns:a16="http://schemas.microsoft.com/office/drawing/2014/main" id="{3F55EED4-6241-4825-A3A7-AE3CF5D5A5CE}"/>
                  </a:ext>
                </a:extLst>
              </p:cNvPr>
              <p:cNvSpPr/>
              <p:nvPr/>
            </p:nvSpPr>
            <p:spPr>
              <a:xfrm>
                <a:off x="6342441" y="5243266"/>
                <a:ext cx="758371" cy="6500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8">
                <a:extLst>
                  <a:ext uri="{FF2B5EF4-FFF2-40B4-BE49-F238E27FC236}">
                    <a16:creationId xmlns:a16="http://schemas.microsoft.com/office/drawing/2014/main" id="{925D2BE7-8C02-494A-8D9F-C314FE30379C}"/>
                  </a:ext>
                </a:extLst>
              </p:cNvPr>
              <p:cNvSpPr>
                <a:spLocks noEditPoints="1"/>
              </p:cNvSpPr>
              <p:nvPr/>
            </p:nvSpPr>
            <p:spPr bwMode="auto">
              <a:xfrm>
                <a:off x="6576223" y="5432237"/>
                <a:ext cx="290806" cy="272139"/>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7" name="Rectangle 66">
              <a:extLst>
                <a:ext uri="{FF2B5EF4-FFF2-40B4-BE49-F238E27FC236}">
                  <a16:creationId xmlns:a16="http://schemas.microsoft.com/office/drawing/2014/main" id="{2B4F4CBA-DD6B-4E1C-9257-9847D88B9071}"/>
                </a:ext>
              </a:extLst>
            </p:cNvPr>
            <p:cNvSpPr/>
            <p:nvPr/>
          </p:nvSpPr>
          <p:spPr>
            <a:xfrm>
              <a:off x="7325695" y="5723387"/>
              <a:ext cx="3768231"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leap into electronic typesetting, remaining.</a:t>
              </a:r>
            </a:p>
          </p:txBody>
        </p:sp>
      </p:grpSp>
    </p:spTree>
    <p:extLst>
      <p:ext uri="{BB962C8B-B14F-4D97-AF65-F5344CB8AC3E}">
        <p14:creationId xmlns:p14="http://schemas.microsoft.com/office/powerpoint/2010/main" val="10845771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01A077C-904E-4FFB-9AF2-D8974A2C8ABF}"/>
              </a:ext>
            </a:extLst>
          </p:cNvPr>
          <p:cNvPicPr>
            <a:picLocks noGrp="1" noChangeAspect="1"/>
          </p:cNvPicPr>
          <p:nvPr>
            <p:ph type="pic" sz="quarter" idx="158"/>
          </p:nvPr>
        </p:nvPicPr>
        <p:blipFill>
          <a:blip r:embed="rId3">
            <a:extLst>
              <a:ext uri="{28A0092B-C50C-407E-A947-70E740481C1C}">
                <a14:useLocalDpi xmlns:a14="http://schemas.microsoft.com/office/drawing/2010/main" val="0"/>
              </a:ext>
            </a:extLst>
          </a:blip>
          <a:srcRect t="33291" b="33291"/>
          <a:stretch>
            <a:fillRect/>
          </a:stretch>
        </p:blipFill>
        <p:spPr/>
      </p:pic>
      <p:sp>
        <p:nvSpPr>
          <p:cNvPr id="2" name="Rectangle 1">
            <a:extLst>
              <a:ext uri="{FF2B5EF4-FFF2-40B4-BE49-F238E27FC236}">
                <a16:creationId xmlns:a16="http://schemas.microsoft.com/office/drawing/2014/main" id="{4C98CA9A-CA3C-483E-8C40-C8485D16CFFF}"/>
              </a:ext>
            </a:extLst>
          </p:cNvPr>
          <p:cNvSpPr/>
          <p:nvPr/>
        </p:nvSpPr>
        <p:spPr>
          <a:xfrm>
            <a:off x="0" y="1787989"/>
            <a:ext cx="12192000" cy="2699424"/>
          </a:xfrm>
          <a:prstGeom prst="rect">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F6799BF-AFDA-4D96-A28A-D80CC43C4F6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Placeholder 9">
            <a:extLst>
              <a:ext uri="{FF2B5EF4-FFF2-40B4-BE49-F238E27FC236}">
                <a16:creationId xmlns:a16="http://schemas.microsoft.com/office/drawing/2014/main" id="{E18FE64C-0A94-4618-8FED-796532CB8283}"/>
              </a:ext>
            </a:extLst>
          </p:cNvPr>
          <p:cNvPicPr>
            <a:picLocks noGrp="1" noChangeAspect="1"/>
          </p:cNvPicPr>
          <p:nvPr>
            <p:ph type="pic" sz="quarter" idx="159"/>
          </p:nvPr>
        </p:nvPicPr>
        <p:blipFill rotWithShape="1">
          <a:blip r:embed="rId4" cstate="print">
            <a:extLst>
              <a:ext uri="{28A0092B-C50C-407E-A947-70E740481C1C}">
                <a14:useLocalDpi xmlns:a14="http://schemas.microsoft.com/office/drawing/2010/main" val="0"/>
              </a:ext>
            </a:extLst>
          </a:blip>
          <a:srcRect l="5028" t="18345" r="5386" b="22123"/>
          <a:stretch/>
        </p:blipFill>
        <p:spPr>
          <a:xfrm>
            <a:off x="957942" y="3829745"/>
            <a:ext cx="2133601" cy="2004998"/>
          </a:xfrm>
        </p:spPr>
      </p:pic>
      <p:sp>
        <p:nvSpPr>
          <p:cNvPr id="18" name="Slide Number Placeholder 17"/>
          <p:cNvSpPr>
            <a:spLocks noGrp="1"/>
          </p:cNvSpPr>
          <p:nvPr>
            <p:ph type="sldNum" sz="quarter" idx="13"/>
          </p:nvPr>
        </p:nvSpPr>
        <p:spPr/>
        <p:txBody>
          <a:bodyPr/>
          <a:lstStyle/>
          <a:p>
            <a:fld id="{0FDCCA45-55DD-4B3F-8C12-CFB164C9A4F5}" type="slidenum">
              <a:rPr lang="en-US" smtClean="0"/>
              <a:pPr/>
              <a:t>8</a:t>
            </a:fld>
            <a:endParaRPr lang="en-US"/>
          </a:p>
        </p:txBody>
      </p:sp>
      <p:sp>
        <p:nvSpPr>
          <p:cNvPr id="22" name="Title 21">
            <a:extLst>
              <a:ext uri="{FF2B5EF4-FFF2-40B4-BE49-F238E27FC236}">
                <a16:creationId xmlns:a16="http://schemas.microsoft.com/office/drawing/2014/main" id="{918C39C6-914A-43A8-9893-E85E3D58C720}"/>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23" name="Subtitle 22">
            <a:extLst>
              <a:ext uri="{FF2B5EF4-FFF2-40B4-BE49-F238E27FC236}">
                <a16:creationId xmlns:a16="http://schemas.microsoft.com/office/drawing/2014/main" id="{EAB95A2E-126E-45BB-8280-1E3535215242}"/>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52" name="Rectangle 51">
            <a:extLst>
              <a:ext uri="{FF2B5EF4-FFF2-40B4-BE49-F238E27FC236}">
                <a16:creationId xmlns:a16="http://schemas.microsoft.com/office/drawing/2014/main" id="{225C8A5D-A17E-437B-9192-731DC35775B3}"/>
              </a:ext>
            </a:extLst>
          </p:cNvPr>
          <p:cNvSpPr/>
          <p:nvPr/>
        </p:nvSpPr>
        <p:spPr>
          <a:xfrm>
            <a:off x="3229430" y="4778965"/>
            <a:ext cx="7336970"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five centuries, but also the leap into electronic typesetting, remaining essentially unchanged. </a:t>
            </a:r>
          </a:p>
        </p:txBody>
      </p:sp>
    </p:spTree>
    <p:extLst>
      <p:ext uri="{BB962C8B-B14F-4D97-AF65-F5344CB8AC3E}">
        <p14:creationId xmlns:p14="http://schemas.microsoft.com/office/powerpoint/2010/main" val="417293619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D1BC1C6A-9E40-4242-A7CE-3AB3ADB42D31}"/>
              </a:ext>
            </a:extLst>
          </p:cNvPr>
          <p:cNvPicPr>
            <a:picLocks noGrp="1" noChangeAspect="1"/>
          </p:cNvPicPr>
          <p:nvPr>
            <p:ph type="pic" sz="quarter" idx="159"/>
          </p:nvPr>
        </p:nvPicPr>
        <p:blipFill rotWithShape="1">
          <a:blip r:embed="rId3" cstate="print">
            <a:extLst>
              <a:ext uri="{28A0092B-C50C-407E-A947-70E740481C1C}">
                <a14:useLocalDpi xmlns:a14="http://schemas.microsoft.com/office/drawing/2010/main" val="0"/>
              </a:ext>
            </a:extLst>
          </a:blip>
          <a:srcRect l="8365" t="18206" r="1713" b="18206"/>
          <a:stretch/>
        </p:blipFill>
        <p:spPr>
          <a:xfrm>
            <a:off x="4911885" y="1886869"/>
            <a:ext cx="2330786" cy="2330786"/>
          </a:xfrm>
        </p:spPr>
      </p:pic>
      <p:pic>
        <p:nvPicPr>
          <p:cNvPr id="30" name="Picture Placeholder 29">
            <a:extLst>
              <a:ext uri="{FF2B5EF4-FFF2-40B4-BE49-F238E27FC236}">
                <a16:creationId xmlns:a16="http://schemas.microsoft.com/office/drawing/2014/main" id="{28E590E5-6D6F-4AF2-8AAA-1435F369DECE}"/>
              </a:ext>
            </a:extLst>
          </p:cNvPr>
          <p:cNvPicPr>
            <a:picLocks noGrp="1" noChangeAspect="1"/>
          </p:cNvPicPr>
          <p:nvPr>
            <p:ph type="pic" sz="quarter" idx="160"/>
          </p:nvPr>
        </p:nvPicPr>
        <p:blipFill rotWithShape="1">
          <a:blip r:embed="rId4" cstate="print">
            <a:extLst>
              <a:ext uri="{28A0092B-C50C-407E-A947-70E740481C1C}">
                <a14:useLocalDpi xmlns:a14="http://schemas.microsoft.com/office/drawing/2010/main" val="0"/>
              </a:ext>
            </a:extLst>
          </a:blip>
          <a:srcRect l="9895" t="21641" r="9895" b="21641"/>
          <a:stretch/>
        </p:blipFill>
        <p:spPr>
          <a:xfrm>
            <a:off x="8183032" y="1886869"/>
            <a:ext cx="2330786" cy="2330786"/>
          </a:xfrm>
        </p:spPr>
      </p:pic>
      <p:pic>
        <p:nvPicPr>
          <p:cNvPr id="17" name="Picture Placeholder 16">
            <a:extLst>
              <a:ext uri="{FF2B5EF4-FFF2-40B4-BE49-F238E27FC236}">
                <a16:creationId xmlns:a16="http://schemas.microsoft.com/office/drawing/2014/main" id="{336B8BDB-B751-49E2-AD7E-C42D4EB2F361}"/>
              </a:ext>
            </a:extLst>
          </p:cNvPr>
          <p:cNvPicPr>
            <a:picLocks noGrp="1" noChangeAspect="1"/>
          </p:cNvPicPr>
          <p:nvPr>
            <p:ph type="pic" sz="quarter" idx="158"/>
          </p:nvPr>
        </p:nvPicPr>
        <p:blipFill rotWithShape="1">
          <a:blip r:embed="rId5" cstate="print">
            <a:extLst>
              <a:ext uri="{28A0092B-C50C-407E-A947-70E740481C1C}">
                <a14:useLocalDpi xmlns:a14="http://schemas.microsoft.com/office/drawing/2010/main" val="0"/>
              </a:ext>
            </a:extLst>
          </a:blip>
          <a:srcRect l="9246" t="21483" r="12403" b="23112"/>
          <a:stretch/>
        </p:blipFill>
        <p:spPr>
          <a:xfrm>
            <a:off x="1640738" y="1886869"/>
            <a:ext cx="2330786" cy="2330786"/>
          </a:xfrm>
        </p:spPr>
      </p:pic>
      <p:sp>
        <p:nvSpPr>
          <p:cNvPr id="18" name="Slide Number Placeholder 17"/>
          <p:cNvSpPr>
            <a:spLocks noGrp="1"/>
          </p:cNvSpPr>
          <p:nvPr>
            <p:ph type="sldNum" sz="quarter" idx="13"/>
          </p:nvPr>
        </p:nvSpPr>
        <p:spPr/>
        <p:txBody>
          <a:bodyPr/>
          <a:lstStyle/>
          <a:p>
            <a:fld id="{0FDCCA45-55DD-4B3F-8C12-CFB164C9A4F5}" type="slidenum">
              <a:rPr lang="en-US" smtClean="0"/>
              <a:pPr/>
              <a:t>9</a:t>
            </a:fld>
            <a:endParaRPr lang="en-US"/>
          </a:p>
        </p:txBody>
      </p:sp>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lstStyle/>
          <a:p>
            <a:r>
              <a:rPr lang="en-US" sz="3600" b="1" dirty="0"/>
              <a:t>Our</a:t>
            </a:r>
            <a:r>
              <a:rPr lang="en-US" sz="3600" dirty="0"/>
              <a:t> </a:t>
            </a:r>
            <a:r>
              <a:rPr lang="en-US" sz="3600" b="1" dirty="0"/>
              <a:t>Team</a:t>
            </a:r>
          </a:p>
        </p:txBody>
      </p:sp>
      <p:sp>
        <p:nvSpPr>
          <p:cNvPr id="8" name="Subtitle 7">
            <a:extLst>
              <a:ext uri="{FF2B5EF4-FFF2-40B4-BE49-F238E27FC236}">
                <a16:creationId xmlns:a16="http://schemas.microsoft.com/office/drawing/2014/main" id="{396FDE0B-877A-49E9-9D36-61506DB75EAA}"/>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22" name="Oval 21">
            <a:extLst>
              <a:ext uri="{FF2B5EF4-FFF2-40B4-BE49-F238E27FC236}">
                <a16:creationId xmlns:a16="http://schemas.microsoft.com/office/drawing/2014/main" id="{6CF4DC46-40A9-4CE0-B9AF-C28F5692FA8E}"/>
              </a:ext>
            </a:extLst>
          </p:cNvPr>
          <p:cNvSpPr/>
          <p:nvPr/>
        </p:nvSpPr>
        <p:spPr>
          <a:xfrm>
            <a:off x="1531482" y="1777613"/>
            <a:ext cx="2549297" cy="2549297"/>
          </a:xfrm>
          <a:prstGeom prst="ellipse">
            <a:avLst/>
          </a:prstGeom>
          <a:noFill/>
          <a:ln w="285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E2B8275-A479-411F-8663-111B0B37CBE3}"/>
              </a:ext>
            </a:extLst>
          </p:cNvPr>
          <p:cNvSpPr/>
          <p:nvPr/>
        </p:nvSpPr>
        <p:spPr>
          <a:xfrm>
            <a:off x="4802629" y="1777613"/>
            <a:ext cx="2549297" cy="2549297"/>
          </a:xfrm>
          <a:prstGeom prst="ellipse">
            <a:avLst/>
          </a:prstGeom>
          <a:noFill/>
          <a:ln w="285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1ED06419-7EE1-4615-BEC8-B9C5CFBC2149}"/>
              </a:ext>
            </a:extLst>
          </p:cNvPr>
          <p:cNvSpPr/>
          <p:nvPr/>
        </p:nvSpPr>
        <p:spPr>
          <a:xfrm>
            <a:off x="8073776" y="1777613"/>
            <a:ext cx="2549297" cy="2549297"/>
          </a:xfrm>
          <a:prstGeom prst="ellipse">
            <a:avLst/>
          </a:prstGeom>
          <a:noFill/>
          <a:ln w="285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5CCE550B-3202-41E4-BA25-E4E319CF710D}"/>
              </a:ext>
            </a:extLst>
          </p:cNvPr>
          <p:cNvGrpSpPr/>
          <p:nvPr/>
        </p:nvGrpSpPr>
        <p:grpSpPr>
          <a:xfrm>
            <a:off x="1531482" y="4772026"/>
            <a:ext cx="2643239" cy="1397251"/>
            <a:chOff x="1153825" y="4782015"/>
            <a:chExt cx="2643239" cy="1397251"/>
          </a:xfrm>
        </p:grpSpPr>
        <p:grpSp>
          <p:nvGrpSpPr>
            <p:cNvPr id="36" name="Group 35">
              <a:extLst>
                <a:ext uri="{FF2B5EF4-FFF2-40B4-BE49-F238E27FC236}">
                  <a16:creationId xmlns:a16="http://schemas.microsoft.com/office/drawing/2014/main" id="{17FC5EEC-56BF-45C3-AFEC-B607E484FA48}"/>
                </a:ext>
              </a:extLst>
            </p:cNvPr>
            <p:cNvGrpSpPr/>
            <p:nvPr/>
          </p:nvGrpSpPr>
          <p:grpSpPr>
            <a:xfrm>
              <a:off x="1246590" y="4782015"/>
              <a:ext cx="1836057" cy="509841"/>
              <a:chOff x="5834743" y="3266023"/>
              <a:chExt cx="1836057" cy="509841"/>
            </a:xfrm>
          </p:grpSpPr>
          <p:sp>
            <p:nvSpPr>
              <p:cNvPr id="38" name="Rectangle 6">
                <a:extLst>
                  <a:ext uri="{FF2B5EF4-FFF2-40B4-BE49-F238E27FC236}">
                    <a16:creationId xmlns:a16="http://schemas.microsoft.com/office/drawing/2014/main" id="{A897E21D-AC91-4676-9CA3-A6E58063AECC}"/>
                  </a:ext>
                </a:extLst>
              </p:cNvPr>
              <p:cNvSpPr>
                <a:spLocks/>
              </p:cNvSpPr>
              <p:nvPr/>
            </p:nvSpPr>
            <p:spPr bwMode="auto">
              <a:xfrm>
                <a:off x="5834743" y="3266023"/>
                <a:ext cx="1836057"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accent2"/>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39" name="Rectangle 7">
                <a:extLst>
                  <a:ext uri="{FF2B5EF4-FFF2-40B4-BE49-F238E27FC236}">
                    <a16:creationId xmlns:a16="http://schemas.microsoft.com/office/drawing/2014/main" id="{959C092B-7409-438E-B0F7-7DCA7E972B98}"/>
                  </a:ext>
                </a:extLst>
              </p:cNvPr>
              <p:cNvSpPr>
                <a:spLocks/>
              </p:cNvSpPr>
              <p:nvPr/>
            </p:nvSpPr>
            <p:spPr bwMode="auto">
              <a:xfrm>
                <a:off x="5852115" y="3591994"/>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1000" b="1" dirty="0">
                    <a:solidFill>
                      <a:schemeClr val="tx2">
                        <a:lumMod val="60000"/>
                        <a:lumOff val="40000"/>
                      </a:schemeClr>
                    </a:solidFill>
                    <a:latin typeface="Lato" panose="020F0502020204030203" pitchFamily="34" charset="0"/>
                    <a:ea typeface="Lato" panose="020F0502020204030203" pitchFamily="34" charset="0"/>
                    <a:cs typeface="Lato" panose="020F0502020204030203" pitchFamily="34" charset="0"/>
                    <a:sym typeface="Montserrat-Regular" charset="0"/>
                  </a:rPr>
                  <a:t>POST TITLE</a:t>
                </a:r>
              </a:p>
            </p:txBody>
          </p:sp>
        </p:grpSp>
        <p:sp>
          <p:nvSpPr>
            <p:cNvPr id="37" name="Rectangle 36">
              <a:extLst>
                <a:ext uri="{FF2B5EF4-FFF2-40B4-BE49-F238E27FC236}">
                  <a16:creationId xmlns:a16="http://schemas.microsoft.com/office/drawing/2014/main" id="{009FE88D-3131-4C07-8D5D-CB58D4178854}"/>
                </a:ext>
              </a:extLst>
            </p:cNvPr>
            <p:cNvSpPr/>
            <p:nvPr/>
          </p:nvSpPr>
          <p:spPr>
            <a:xfrm>
              <a:off x="1153825" y="5348846"/>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grpSp>
        <p:nvGrpSpPr>
          <p:cNvPr id="40" name="Group 39">
            <a:extLst>
              <a:ext uri="{FF2B5EF4-FFF2-40B4-BE49-F238E27FC236}">
                <a16:creationId xmlns:a16="http://schemas.microsoft.com/office/drawing/2014/main" id="{81B7436F-D075-4882-8D67-9483750675B5}"/>
              </a:ext>
            </a:extLst>
          </p:cNvPr>
          <p:cNvGrpSpPr/>
          <p:nvPr/>
        </p:nvGrpSpPr>
        <p:grpSpPr>
          <a:xfrm>
            <a:off x="4802629" y="4772026"/>
            <a:ext cx="2643239" cy="1397251"/>
            <a:chOff x="1153825" y="4782015"/>
            <a:chExt cx="2643239" cy="1397251"/>
          </a:xfrm>
        </p:grpSpPr>
        <p:grpSp>
          <p:nvGrpSpPr>
            <p:cNvPr id="41" name="Group 40">
              <a:extLst>
                <a:ext uri="{FF2B5EF4-FFF2-40B4-BE49-F238E27FC236}">
                  <a16:creationId xmlns:a16="http://schemas.microsoft.com/office/drawing/2014/main" id="{85DFA306-86D7-4F93-97A8-D9C69A87554F}"/>
                </a:ext>
              </a:extLst>
            </p:cNvPr>
            <p:cNvGrpSpPr/>
            <p:nvPr/>
          </p:nvGrpSpPr>
          <p:grpSpPr>
            <a:xfrm>
              <a:off x="1246590" y="4782015"/>
              <a:ext cx="1836057" cy="509841"/>
              <a:chOff x="5834743" y="3266023"/>
              <a:chExt cx="1836057" cy="509841"/>
            </a:xfrm>
          </p:grpSpPr>
          <p:sp>
            <p:nvSpPr>
              <p:cNvPr id="43" name="Rectangle 6">
                <a:extLst>
                  <a:ext uri="{FF2B5EF4-FFF2-40B4-BE49-F238E27FC236}">
                    <a16:creationId xmlns:a16="http://schemas.microsoft.com/office/drawing/2014/main" id="{F27F6D5D-D587-47A7-8260-28619E8EB4BA}"/>
                  </a:ext>
                </a:extLst>
              </p:cNvPr>
              <p:cNvSpPr>
                <a:spLocks/>
              </p:cNvSpPr>
              <p:nvPr/>
            </p:nvSpPr>
            <p:spPr bwMode="auto">
              <a:xfrm>
                <a:off x="5834743" y="3266023"/>
                <a:ext cx="1836057"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accent3"/>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44" name="Rectangle 7">
                <a:extLst>
                  <a:ext uri="{FF2B5EF4-FFF2-40B4-BE49-F238E27FC236}">
                    <a16:creationId xmlns:a16="http://schemas.microsoft.com/office/drawing/2014/main" id="{B7AA9668-E9D2-4200-B33A-E0693395B991}"/>
                  </a:ext>
                </a:extLst>
              </p:cNvPr>
              <p:cNvSpPr>
                <a:spLocks/>
              </p:cNvSpPr>
              <p:nvPr/>
            </p:nvSpPr>
            <p:spPr bwMode="auto">
              <a:xfrm>
                <a:off x="5852115" y="3591994"/>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1000" b="1" dirty="0">
                    <a:solidFill>
                      <a:schemeClr val="tx2">
                        <a:lumMod val="60000"/>
                        <a:lumOff val="40000"/>
                      </a:schemeClr>
                    </a:solidFill>
                    <a:latin typeface="Lato" panose="020F0502020204030203" pitchFamily="34" charset="0"/>
                    <a:ea typeface="Lato" panose="020F0502020204030203" pitchFamily="34" charset="0"/>
                    <a:cs typeface="Lato" panose="020F0502020204030203" pitchFamily="34" charset="0"/>
                    <a:sym typeface="Montserrat-Regular" charset="0"/>
                  </a:rPr>
                  <a:t>POST TITLE</a:t>
                </a:r>
              </a:p>
            </p:txBody>
          </p:sp>
        </p:grpSp>
        <p:sp>
          <p:nvSpPr>
            <p:cNvPr id="42" name="Rectangle 41">
              <a:extLst>
                <a:ext uri="{FF2B5EF4-FFF2-40B4-BE49-F238E27FC236}">
                  <a16:creationId xmlns:a16="http://schemas.microsoft.com/office/drawing/2014/main" id="{D7278922-C21B-468B-8BAD-55FA1470D6F0}"/>
                </a:ext>
              </a:extLst>
            </p:cNvPr>
            <p:cNvSpPr/>
            <p:nvPr/>
          </p:nvSpPr>
          <p:spPr>
            <a:xfrm>
              <a:off x="1153825" y="5348846"/>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grpSp>
        <p:nvGrpSpPr>
          <p:cNvPr id="45" name="Group 44">
            <a:extLst>
              <a:ext uri="{FF2B5EF4-FFF2-40B4-BE49-F238E27FC236}">
                <a16:creationId xmlns:a16="http://schemas.microsoft.com/office/drawing/2014/main" id="{D0E67A1E-8D00-4310-822D-C4438D4D978B}"/>
              </a:ext>
            </a:extLst>
          </p:cNvPr>
          <p:cNvGrpSpPr/>
          <p:nvPr/>
        </p:nvGrpSpPr>
        <p:grpSpPr>
          <a:xfrm>
            <a:off x="8026804" y="4772026"/>
            <a:ext cx="2643239" cy="1397251"/>
            <a:chOff x="1153825" y="4782015"/>
            <a:chExt cx="2643239" cy="1397251"/>
          </a:xfrm>
        </p:grpSpPr>
        <p:grpSp>
          <p:nvGrpSpPr>
            <p:cNvPr id="46" name="Group 45">
              <a:extLst>
                <a:ext uri="{FF2B5EF4-FFF2-40B4-BE49-F238E27FC236}">
                  <a16:creationId xmlns:a16="http://schemas.microsoft.com/office/drawing/2014/main" id="{4E6D493C-11F8-4193-B0F4-0B53821C8590}"/>
                </a:ext>
              </a:extLst>
            </p:cNvPr>
            <p:cNvGrpSpPr/>
            <p:nvPr/>
          </p:nvGrpSpPr>
          <p:grpSpPr>
            <a:xfrm>
              <a:off x="1246590" y="4782015"/>
              <a:ext cx="1836057" cy="509841"/>
              <a:chOff x="5834743" y="3266023"/>
              <a:chExt cx="1836057" cy="509841"/>
            </a:xfrm>
          </p:grpSpPr>
          <p:sp>
            <p:nvSpPr>
              <p:cNvPr id="48" name="Rectangle 6">
                <a:extLst>
                  <a:ext uri="{FF2B5EF4-FFF2-40B4-BE49-F238E27FC236}">
                    <a16:creationId xmlns:a16="http://schemas.microsoft.com/office/drawing/2014/main" id="{A3601E1F-9BFF-42A8-818E-576C331A19F2}"/>
                  </a:ext>
                </a:extLst>
              </p:cNvPr>
              <p:cNvSpPr>
                <a:spLocks/>
              </p:cNvSpPr>
              <p:nvPr/>
            </p:nvSpPr>
            <p:spPr bwMode="auto">
              <a:xfrm>
                <a:off x="5834743" y="3266023"/>
                <a:ext cx="1836057"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accent4"/>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49" name="Rectangle 7">
                <a:extLst>
                  <a:ext uri="{FF2B5EF4-FFF2-40B4-BE49-F238E27FC236}">
                    <a16:creationId xmlns:a16="http://schemas.microsoft.com/office/drawing/2014/main" id="{C62D239D-0861-4373-8162-11E2D6879FAB}"/>
                  </a:ext>
                </a:extLst>
              </p:cNvPr>
              <p:cNvSpPr>
                <a:spLocks/>
              </p:cNvSpPr>
              <p:nvPr/>
            </p:nvSpPr>
            <p:spPr bwMode="auto">
              <a:xfrm>
                <a:off x="5852115" y="3591994"/>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1000" b="1" dirty="0">
                    <a:solidFill>
                      <a:schemeClr val="tx2">
                        <a:lumMod val="60000"/>
                        <a:lumOff val="40000"/>
                      </a:schemeClr>
                    </a:solidFill>
                    <a:latin typeface="Lato" panose="020F0502020204030203" pitchFamily="34" charset="0"/>
                    <a:ea typeface="Lato" panose="020F0502020204030203" pitchFamily="34" charset="0"/>
                    <a:cs typeface="Lato" panose="020F0502020204030203" pitchFamily="34" charset="0"/>
                    <a:sym typeface="Montserrat-Regular" charset="0"/>
                  </a:rPr>
                  <a:t>POST TITLE</a:t>
                </a:r>
              </a:p>
            </p:txBody>
          </p:sp>
        </p:grpSp>
        <p:sp>
          <p:nvSpPr>
            <p:cNvPr id="47" name="Rectangle 46">
              <a:extLst>
                <a:ext uri="{FF2B5EF4-FFF2-40B4-BE49-F238E27FC236}">
                  <a16:creationId xmlns:a16="http://schemas.microsoft.com/office/drawing/2014/main" id="{54816CF8-3F97-4203-9953-F49C0BBF5A63}"/>
                </a:ext>
              </a:extLst>
            </p:cNvPr>
            <p:cNvSpPr/>
            <p:nvPr/>
          </p:nvSpPr>
          <p:spPr>
            <a:xfrm>
              <a:off x="1153825" y="5348846"/>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spTree>
    <p:extLst>
      <p:ext uri="{BB962C8B-B14F-4D97-AF65-F5344CB8AC3E}">
        <p14:creationId xmlns:p14="http://schemas.microsoft.com/office/powerpoint/2010/main" val="24491930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16536</TotalTime>
  <Words>1236</Words>
  <Application>Microsoft Office PowerPoint</Application>
  <PresentationFormat>Widescreen</PresentationFormat>
  <Paragraphs>225</Paragraphs>
  <Slides>25</Slides>
  <Notes>24</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25</vt:i4>
      </vt:variant>
    </vt:vector>
  </HeadingPairs>
  <TitlesOfParts>
    <vt:vector size="43" baseType="lpstr">
      <vt:lpstr>Arial</vt:lpstr>
      <vt:lpstr>Calibri</vt:lpstr>
      <vt:lpstr>Gill Sans</vt:lpstr>
      <vt:lpstr>Lato</vt:lpstr>
      <vt:lpstr>Lato Black</vt:lpstr>
      <vt:lpstr>Montserrat</vt:lpstr>
      <vt:lpstr>Montserrat-Bold</vt:lpstr>
      <vt:lpstr>Montserrat-Regular</vt:lpstr>
      <vt:lpstr>Open Sans</vt:lpstr>
      <vt:lpstr>Open Sans Condensed</vt:lpstr>
      <vt:lpstr>Open Sans Condensed Light</vt:lpstr>
      <vt:lpstr>Open Sans Extrabold</vt:lpstr>
      <vt:lpstr>Open Sans Semibold</vt:lpstr>
      <vt:lpstr>Raleway</vt:lpstr>
      <vt:lpstr>Roboto</vt:lpstr>
      <vt:lpstr>Roboto Slab</vt:lpstr>
      <vt:lpstr>ヒラギノ角ゴ ProN W3</vt:lpstr>
      <vt:lpstr>Office Theme</vt:lpstr>
      <vt:lpstr>PowerPoint Presentation</vt:lpstr>
      <vt:lpstr>PowerPoint Presentation</vt:lpstr>
      <vt:lpstr>PowerPoint Presentation</vt:lpstr>
      <vt:lpstr>About us</vt:lpstr>
      <vt:lpstr>PowerPoint Presentation</vt:lpstr>
      <vt:lpstr>Our Services</vt:lpstr>
      <vt:lpstr>Our Services</vt:lpstr>
      <vt:lpstr>Our Services</vt:lpstr>
      <vt:lpstr>Our Team</vt:lpstr>
      <vt:lpstr>Our Team</vt:lpstr>
      <vt:lpstr>Our Portfolilo</vt:lpstr>
      <vt:lpstr>Our Portfolio</vt:lpstr>
      <vt:lpstr>Our Portfolilo</vt:lpstr>
      <vt:lpstr>Our Timeline</vt:lpstr>
      <vt:lpstr>Our Timeline</vt:lpstr>
      <vt:lpstr>Our Timeline</vt:lpstr>
      <vt:lpstr>Our Information</vt:lpstr>
      <vt:lpstr>Our Information</vt:lpstr>
      <vt:lpstr>Our Information</vt:lpstr>
      <vt:lpstr>Text Single Column</vt:lpstr>
      <vt:lpstr>Square Image</vt:lpstr>
      <vt:lpstr>Square Image</vt:lpstr>
      <vt:lpstr>Map Project Location</vt:lpstr>
      <vt:lpstr>Map Project Location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sonar</cp:lastModifiedBy>
  <cp:revision>2578</cp:revision>
  <dcterms:created xsi:type="dcterms:W3CDTF">2017-07-18T09:08:44Z</dcterms:created>
  <dcterms:modified xsi:type="dcterms:W3CDTF">2017-12-18T07:38:21Z</dcterms:modified>
</cp:coreProperties>
</file>