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7" r:id="rId3"/>
    <p:sldId id="283" r:id="rId4"/>
    <p:sldId id="271" r:id="rId5"/>
    <p:sldId id="279" r:id="rId6"/>
    <p:sldId id="272" r:id="rId7"/>
    <p:sldId id="280" r:id="rId8"/>
    <p:sldId id="258" r:id="rId9"/>
    <p:sldId id="260" r:id="rId10"/>
    <p:sldId id="273" r:id="rId11"/>
    <p:sldId id="262" r:id="rId12"/>
    <p:sldId id="274" r:id="rId13"/>
    <p:sldId id="284" r:id="rId14"/>
    <p:sldId id="261" r:id="rId15"/>
    <p:sldId id="275" r:id="rId16"/>
    <p:sldId id="281" r:id="rId17"/>
    <p:sldId id="265" r:id="rId18"/>
    <p:sldId id="276" r:id="rId19"/>
    <p:sldId id="282" r:id="rId20"/>
    <p:sldId id="268" r:id="rId21"/>
    <p:sldId id="269" r:id="rId22"/>
    <p:sldId id="277" r:id="rId23"/>
    <p:sldId id="266" r:id="rId24"/>
    <p:sldId id="278" r:id="rId25"/>
    <p:sldId id="26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86" autoAdjust="0"/>
    <p:restoredTop sz="94249" autoAdjust="0"/>
  </p:normalViewPr>
  <p:slideViewPr>
    <p:cSldViewPr snapToGrid="0">
      <p:cViewPr varScale="1">
        <p:scale>
          <a:sx n="72" d="100"/>
          <a:sy n="72" d="100"/>
        </p:scale>
        <p:origin x="444" y="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12/13/2017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12/13/2017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3388004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2365664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18</a:t>
            </a:fld>
            <a:endParaRPr lang="en-US"/>
          </a:p>
        </p:txBody>
      </p:sp>
    </p:spTree>
    <p:extLst>
      <p:ext uri="{BB962C8B-B14F-4D97-AF65-F5344CB8AC3E}">
        <p14:creationId xmlns:p14="http://schemas.microsoft.com/office/powerpoint/2010/main" val="2740781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1991112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295840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21</a:t>
            </a:fld>
            <a:endParaRPr lang="en-US"/>
          </a:p>
        </p:txBody>
      </p:sp>
    </p:spTree>
    <p:extLst>
      <p:ext uri="{BB962C8B-B14F-4D97-AF65-F5344CB8AC3E}">
        <p14:creationId xmlns:p14="http://schemas.microsoft.com/office/powerpoint/2010/main" val="3831404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22</a:t>
            </a:fld>
            <a:endParaRPr lang="en-US"/>
          </a:p>
        </p:txBody>
      </p:sp>
    </p:spTree>
    <p:extLst>
      <p:ext uri="{BB962C8B-B14F-4D97-AF65-F5344CB8AC3E}">
        <p14:creationId xmlns:p14="http://schemas.microsoft.com/office/powerpoint/2010/main" val="1286638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23</a:t>
            </a:fld>
            <a:endParaRPr lang="en-US"/>
          </a:p>
        </p:txBody>
      </p:sp>
    </p:spTree>
    <p:extLst>
      <p:ext uri="{BB962C8B-B14F-4D97-AF65-F5344CB8AC3E}">
        <p14:creationId xmlns:p14="http://schemas.microsoft.com/office/powerpoint/2010/main" val="1034256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24</a:t>
            </a:fld>
            <a:endParaRPr lang="en-US"/>
          </a:p>
        </p:txBody>
      </p:sp>
    </p:spTree>
    <p:extLst>
      <p:ext uri="{BB962C8B-B14F-4D97-AF65-F5344CB8AC3E}">
        <p14:creationId xmlns:p14="http://schemas.microsoft.com/office/powerpoint/2010/main" val="1137861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25</a:t>
            </a:fld>
            <a:endParaRPr lang="en-US"/>
          </a:p>
        </p:txBody>
      </p:sp>
    </p:spTree>
    <p:extLst>
      <p:ext uri="{BB962C8B-B14F-4D97-AF65-F5344CB8AC3E}">
        <p14:creationId xmlns:p14="http://schemas.microsoft.com/office/powerpoint/2010/main" val="412120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1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CEDCC7B-F8B2-480E-94AA-935A6A1FEB58}"/>
              </a:ext>
            </a:extLst>
          </p:cNvPr>
          <p:cNvSpPr>
            <a:spLocks noGrp="1"/>
          </p:cNvSpPr>
          <p:nvPr>
            <p:ph type="pic" sz="quarter" idx="134" hasCustomPrompt="1"/>
          </p:nvPr>
        </p:nvSpPr>
        <p:spPr>
          <a:xfrm>
            <a:off x="799281" y="2539091"/>
            <a:ext cx="3258456" cy="3258456"/>
          </a:xfrm>
          <a:custGeom>
            <a:avLst/>
            <a:gdLst>
              <a:gd name="connsiteX0" fmla="*/ 1629228 w 3258456"/>
              <a:gd name="connsiteY0" fmla="*/ 0 h 3258456"/>
              <a:gd name="connsiteX1" fmla="*/ 3258456 w 3258456"/>
              <a:gd name="connsiteY1" fmla="*/ 1629228 h 3258456"/>
              <a:gd name="connsiteX2" fmla="*/ 1629228 w 3258456"/>
              <a:gd name="connsiteY2" fmla="*/ 3258456 h 3258456"/>
              <a:gd name="connsiteX3" fmla="*/ 0 w 3258456"/>
              <a:gd name="connsiteY3" fmla="*/ 1629228 h 3258456"/>
              <a:gd name="connsiteX4" fmla="*/ 1629228 w 3258456"/>
              <a:gd name="connsiteY4" fmla="*/ 0 h 3258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456" h="3258456">
                <a:moveTo>
                  <a:pt x="1629228" y="0"/>
                </a:moveTo>
                <a:cubicBezTo>
                  <a:pt x="2529026" y="0"/>
                  <a:pt x="3258456" y="729430"/>
                  <a:pt x="3258456" y="1629228"/>
                </a:cubicBezTo>
                <a:cubicBezTo>
                  <a:pt x="3258456" y="2529026"/>
                  <a:pt x="2529026" y="3258456"/>
                  <a:pt x="1629228" y="3258456"/>
                </a:cubicBezTo>
                <a:cubicBezTo>
                  <a:pt x="729430" y="3258456"/>
                  <a:pt x="0" y="2529026"/>
                  <a:pt x="0" y="1629228"/>
                </a:cubicBezTo>
                <a:cubicBezTo>
                  <a:pt x="0" y="729430"/>
                  <a:pt x="729430" y="0"/>
                  <a:pt x="1629228"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559121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1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B9A0236-3588-4917-94EA-60954BFA8A55}"/>
              </a:ext>
            </a:extLst>
          </p:cNvPr>
          <p:cNvSpPr>
            <a:spLocks noGrp="1"/>
          </p:cNvSpPr>
          <p:nvPr>
            <p:ph type="pic" sz="quarter" idx="133" hasCustomPrompt="1"/>
          </p:nvPr>
        </p:nvSpPr>
        <p:spPr>
          <a:xfrm>
            <a:off x="964722" y="1833396"/>
            <a:ext cx="3053818" cy="3053818"/>
          </a:xfrm>
          <a:custGeom>
            <a:avLst/>
            <a:gdLst>
              <a:gd name="connsiteX0" fmla="*/ 1526909 w 3053818"/>
              <a:gd name="connsiteY0" fmla="*/ 0 h 3053818"/>
              <a:gd name="connsiteX1" fmla="*/ 3053818 w 3053818"/>
              <a:gd name="connsiteY1" fmla="*/ 0 h 3053818"/>
              <a:gd name="connsiteX2" fmla="*/ 3053818 w 3053818"/>
              <a:gd name="connsiteY2" fmla="*/ 1526909 h 3053818"/>
              <a:gd name="connsiteX3" fmla="*/ 1526909 w 3053818"/>
              <a:gd name="connsiteY3" fmla="*/ 3053818 h 3053818"/>
              <a:gd name="connsiteX4" fmla="*/ 0 w 3053818"/>
              <a:gd name="connsiteY4" fmla="*/ 1526909 h 3053818"/>
              <a:gd name="connsiteX5" fmla="*/ 1526909 w 3053818"/>
              <a:gd name="connsiteY5" fmla="*/ 0 h 305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3818" h="3053818">
                <a:moveTo>
                  <a:pt x="1526909" y="0"/>
                </a:moveTo>
                <a:lnTo>
                  <a:pt x="3053818" y="0"/>
                </a:lnTo>
                <a:lnTo>
                  <a:pt x="3053818" y="1526909"/>
                </a:lnTo>
                <a:cubicBezTo>
                  <a:pt x="3053818" y="2370198"/>
                  <a:pt x="2370198" y="3053818"/>
                  <a:pt x="1526909" y="3053818"/>
                </a:cubicBezTo>
                <a:cubicBezTo>
                  <a:pt x="683620" y="3053818"/>
                  <a:pt x="0" y="2370198"/>
                  <a:pt x="0" y="1526909"/>
                </a:cubicBezTo>
                <a:cubicBezTo>
                  <a:pt x="0" y="683620"/>
                  <a:pt x="683620" y="0"/>
                  <a:pt x="1526909"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014010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15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86A4657-79B9-450D-A34C-53F74F01025E}"/>
              </a:ext>
            </a:extLst>
          </p:cNvPr>
          <p:cNvSpPr>
            <a:spLocks noGrp="1"/>
          </p:cNvSpPr>
          <p:nvPr>
            <p:ph type="pic" sz="quarter" idx="133" hasCustomPrompt="1"/>
          </p:nvPr>
        </p:nvSpPr>
        <p:spPr>
          <a:xfrm>
            <a:off x="1" y="1999088"/>
            <a:ext cx="4061735" cy="2363787"/>
          </a:xfrm>
          <a:custGeom>
            <a:avLst/>
            <a:gdLst>
              <a:gd name="connsiteX0" fmla="*/ 0 w 4061735"/>
              <a:gd name="connsiteY0" fmla="*/ 0 h 2363787"/>
              <a:gd name="connsiteX1" fmla="*/ 4061735 w 4061735"/>
              <a:gd name="connsiteY1" fmla="*/ 0 h 2363787"/>
              <a:gd name="connsiteX2" fmla="*/ 4061735 w 4061735"/>
              <a:gd name="connsiteY2" fmla="*/ 2363787 h 2363787"/>
              <a:gd name="connsiteX3" fmla="*/ 0 w 4061735"/>
              <a:gd name="connsiteY3" fmla="*/ 2363787 h 2363787"/>
            </a:gdLst>
            <a:ahLst/>
            <a:cxnLst>
              <a:cxn ang="0">
                <a:pos x="connsiteX0" y="connsiteY0"/>
              </a:cxn>
              <a:cxn ang="0">
                <a:pos x="connsiteX1" y="connsiteY1"/>
              </a:cxn>
              <a:cxn ang="0">
                <a:pos x="connsiteX2" y="connsiteY2"/>
              </a:cxn>
              <a:cxn ang="0">
                <a:pos x="connsiteX3" y="connsiteY3"/>
              </a:cxn>
            </a:cxnLst>
            <a:rect l="l" t="t" r="r" b="b"/>
            <a:pathLst>
              <a:path w="4061735" h="2363787">
                <a:moveTo>
                  <a:pt x="0" y="0"/>
                </a:moveTo>
                <a:lnTo>
                  <a:pt x="4061735" y="0"/>
                </a:lnTo>
                <a:lnTo>
                  <a:pt x="4061735" y="2363787"/>
                </a:lnTo>
                <a:lnTo>
                  <a:pt x="0" y="236378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190DA036-A6F7-459D-B929-43DCF3862AB0}"/>
              </a:ext>
            </a:extLst>
          </p:cNvPr>
          <p:cNvSpPr>
            <a:spLocks noGrp="1"/>
          </p:cNvSpPr>
          <p:nvPr>
            <p:ph type="pic" sz="quarter" idx="134" hasCustomPrompt="1"/>
          </p:nvPr>
        </p:nvSpPr>
        <p:spPr>
          <a:xfrm>
            <a:off x="4061736" y="1999087"/>
            <a:ext cx="4061735" cy="2363787"/>
          </a:xfrm>
          <a:custGeom>
            <a:avLst/>
            <a:gdLst>
              <a:gd name="connsiteX0" fmla="*/ 0 w 4061735"/>
              <a:gd name="connsiteY0" fmla="*/ 0 h 2363787"/>
              <a:gd name="connsiteX1" fmla="*/ 4061735 w 4061735"/>
              <a:gd name="connsiteY1" fmla="*/ 0 h 2363787"/>
              <a:gd name="connsiteX2" fmla="*/ 4061735 w 4061735"/>
              <a:gd name="connsiteY2" fmla="*/ 2363787 h 2363787"/>
              <a:gd name="connsiteX3" fmla="*/ 0 w 4061735"/>
              <a:gd name="connsiteY3" fmla="*/ 2363787 h 2363787"/>
            </a:gdLst>
            <a:ahLst/>
            <a:cxnLst>
              <a:cxn ang="0">
                <a:pos x="connsiteX0" y="connsiteY0"/>
              </a:cxn>
              <a:cxn ang="0">
                <a:pos x="connsiteX1" y="connsiteY1"/>
              </a:cxn>
              <a:cxn ang="0">
                <a:pos x="connsiteX2" y="connsiteY2"/>
              </a:cxn>
              <a:cxn ang="0">
                <a:pos x="connsiteX3" y="connsiteY3"/>
              </a:cxn>
            </a:cxnLst>
            <a:rect l="l" t="t" r="r" b="b"/>
            <a:pathLst>
              <a:path w="4061735" h="2363787">
                <a:moveTo>
                  <a:pt x="0" y="0"/>
                </a:moveTo>
                <a:lnTo>
                  <a:pt x="4061735" y="0"/>
                </a:lnTo>
                <a:lnTo>
                  <a:pt x="4061735" y="2363787"/>
                </a:lnTo>
                <a:lnTo>
                  <a:pt x="0" y="2363787"/>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EC70C8C3-E4D5-4FD8-8EC6-288426D60BC4}"/>
              </a:ext>
            </a:extLst>
          </p:cNvPr>
          <p:cNvSpPr>
            <a:spLocks noGrp="1"/>
          </p:cNvSpPr>
          <p:nvPr>
            <p:ph type="pic" sz="quarter" idx="135" hasCustomPrompt="1"/>
          </p:nvPr>
        </p:nvSpPr>
        <p:spPr>
          <a:xfrm>
            <a:off x="8123470" y="1999087"/>
            <a:ext cx="4068530" cy="2363787"/>
          </a:xfrm>
          <a:custGeom>
            <a:avLst/>
            <a:gdLst>
              <a:gd name="connsiteX0" fmla="*/ 0 w 4068530"/>
              <a:gd name="connsiteY0" fmla="*/ 0 h 2363787"/>
              <a:gd name="connsiteX1" fmla="*/ 4068530 w 4068530"/>
              <a:gd name="connsiteY1" fmla="*/ 0 h 2363787"/>
              <a:gd name="connsiteX2" fmla="*/ 4068530 w 4068530"/>
              <a:gd name="connsiteY2" fmla="*/ 2363787 h 2363787"/>
              <a:gd name="connsiteX3" fmla="*/ 0 w 4068530"/>
              <a:gd name="connsiteY3" fmla="*/ 2363787 h 2363787"/>
            </a:gdLst>
            <a:ahLst/>
            <a:cxnLst>
              <a:cxn ang="0">
                <a:pos x="connsiteX0" y="connsiteY0"/>
              </a:cxn>
              <a:cxn ang="0">
                <a:pos x="connsiteX1" y="connsiteY1"/>
              </a:cxn>
              <a:cxn ang="0">
                <a:pos x="connsiteX2" y="connsiteY2"/>
              </a:cxn>
              <a:cxn ang="0">
                <a:pos x="connsiteX3" y="connsiteY3"/>
              </a:cxn>
            </a:cxnLst>
            <a:rect l="l" t="t" r="r" b="b"/>
            <a:pathLst>
              <a:path w="4068530" h="2363787">
                <a:moveTo>
                  <a:pt x="0" y="0"/>
                </a:moveTo>
                <a:lnTo>
                  <a:pt x="4068530" y="0"/>
                </a:lnTo>
                <a:lnTo>
                  <a:pt x="4068530" y="2363787"/>
                </a:lnTo>
                <a:lnTo>
                  <a:pt x="0" y="236378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321478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6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8239A9F-3C83-4810-B050-AFA6E59D1824}"/>
              </a:ext>
            </a:extLst>
          </p:cNvPr>
          <p:cNvSpPr>
            <a:spLocks noGrp="1"/>
          </p:cNvSpPr>
          <p:nvPr>
            <p:ph type="pic" sz="quarter" idx="133" hasCustomPrompt="1"/>
          </p:nvPr>
        </p:nvSpPr>
        <p:spPr>
          <a:xfrm>
            <a:off x="0" y="1880708"/>
            <a:ext cx="4820878" cy="3829339"/>
          </a:xfrm>
          <a:custGeom>
            <a:avLst/>
            <a:gdLst>
              <a:gd name="connsiteX0" fmla="*/ 0 w 4820878"/>
              <a:gd name="connsiteY0" fmla="*/ 0 h 3829339"/>
              <a:gd name="connsiteX1" fmla="*/ 4820878 w 4820878"/>
              <a:gd name="connsiteY1" fmla="*/ 0 h 3829339"/>
              <a:gd name="connsiteX2" fmla="*/ 4820878 w 4820878"/>
              <a:gd name="connsiteY2" fmla="*/ 3829339 h 3829339"/>
              <a:gd name="connsiteX3" fmla="*/ 0 w 4820878"/>
              <a:gd name="connsiteY3" fmla="*/ 3829339 h 3829339"/>
            </a:gdLst>
            <a:ahLst/>
            <a:cxnLst>
              <a:cxn ang="0">
                <a:pos x="connsiteX0" y="connsiteY0"/>
              </a:cxn>
              <a:cxn ang="0">
                <a:pos x="connsiteX1" y="connsiteY1"/>
              </a:cxn>
              <a:cxn ang="0">
                <a:pos x="connsiteX2" y="connsiteY2"/>
              </a:cxn>
              <a:cxn ang="0">
                <a:pos x="connsiteX3" y="connsiteY3"/>
              </a:cxn>
            </a:cxnLst>
            <a:rect l="l" t="t" r="r" b="b"/>
            <a:pathLst>
              <a:path w="4820878" h="3829339">
                <a:moveTo>
                  <a:pt x="0" y="0"/>
                </a:moveTo>
                <a:lnTo>
                  <a:pt x="4820878" y="0"/>
                </a:lnTo>
                <a:lnTo>
                  <a:pt x="4820878" y="3829339"/>
                </a:lnTo>
                <a:lnTo>
                  <a:pt x="0" y="3829339"/>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A2E59A4C-DF61-4B2B-9646-4F69D5079A2A}"/>
              </a:ext>
            </a:extLst>
          </p:cNvPr>
          <p:cNvSpPr>
            <a:spLocks noGrp="1"/>
          </p:cNvSpPr>
          <p:nvPr>
            <p:ph type="pic" sz="quarter" idx="134" hasCustomPrompt="1"/>
          </p:nvPr>
        </p:nvSpPr>
        <p:spPr>
          <a:xfrm>
            <a:off x="4911471" y="1880708"/>
            <a:ext cx="4820877" cy="1871249"/>
          </a:xfrm>
          <a:custGeom>
            <a:avLst/>
            <a:gdLst>
              <a:gd name="connsiteX0" fmla="*/ 0 w 4820877"/>
              <a:gd name="connsiteY0" fmla="*/ 0 h 1871249"/>
              <a:gd name="connsiteX1" fmla="*/ 4820877 w 4820877"/>
              <a:gd name="connsiteY1" fmla="*/ 0 h 1871249"/>
              <a:gd name="connsiteX2" fmla="*/ 4820877 w 4820877"/>
              <a:gd name="connsiteY2" fmla="*/ 1871249 h 1871249"/>
              <a:gd name="connsiteX3" fmla="*/ 0 w 4820877"/>
              <a:gd name="connsiteY3" fmla="*/ 1871249 h 1871249"/>
            </a:gdLst>
            <a:ahLst/>
            <a:cxnLst>
              <a:cxn ang="0">
                <a:pos x="connsiteX0" y="connsiteY0"/>
              </a:cxn>
              <a:cxn ang="0">
                <a:pos x="connsiteX1" y="connsiteY1"/>
              </a:cxn>
              <a:cxn ang="0">
                <a:pos x="connsiteX2" y="connsiteY2"/>
              </a:cxn>
              <a:cxn ang="0">
                <a:pos x="connsiteX3" y="connsiteY3"/>
              </a:cxn>
            </a:cxnLst>
            <a:rect l="l" t="t" r="r" b="b"/>
            <a:pathLst>
              <a:path w="4820877" h="1871249">
                <a:moveTo>
                  <a:pt x="0" y="0"/>
                </a:moveTo>
                <a:lnTo>
                  <a:pt x="4820877" y="0"/>
                </a:lnTo>
                <a:lnTo>
                  <a:pt x="4820877" y="1871249"/>
                </a:lnTo>
                <a:lnTo>
                  <a:pt x="0" y="1871249"/>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9D6B0898-13C5-4F84-8555-17B7A9F4CFE8}"/>
              </a:ext>
            </a:extLst>
          </p:cNvPr>
          <p:cNvSpPr>
            <a:spLocks noGrp="1"/>
          </p:cNvSpPr>
          <p:nvPr>
            <p:ph type="pic" sz="quarter" idx="135" hasCustomPrompt="1"/>
          </p:nvPr>
        </p:nvSpPr>
        <p:spPr>
          <a:xfrm>
            <a:off x="9822939" y="1880707"/>
            <a:ext cx="2369061" cy="1871250"/>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27027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17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5789CF85-EF69-485E-A0A6-5B21A7EF7EB1}"/>
              </a:ext>
            </a:extLst>
          </p:cNvPr>
          <p:cNvSpPr>
            <a:spLocks noGrp="1"/>
          </p:cNvSpPr>
          <p:nvPr>
            <p:ph type="pic" sz="quarter" idx="136" hasCustomPrompt="1"/>
          </p:nvPr>
        </p:nvSpPr>
        <p:spPr>
          <a:xfrm>
            <a:off x="838200" y="3648740"/>
            <a:ext cx="1626530" cy="1379217"/>
          </a:xfrm>
          <a:custGeom>
            <a:avLst/>
            <a:gdLst>
              <a:gd name="connsiteX0" fmla="*/ 0 w 1626530"/>
              <a:gd name="connsiteY0" fmla="*/ 0 h 1379217"/>
              <a:gd name="connsiteX1" fmla="*/ 1626530 w 1626530"/>
              <a:gd name="connsiteY1" fmla="*/ 0 h 1379217"/>
              <a:gd name="connsiteX2" fmla="*/ 1626530 w 1626530"/>
              <a:gd name="connsiteY2" fmla="*/ 1379217 h 1379217"/>
              <a:gd name="connsiteX3" fmla="*/ 0 w 1626530"/>
              <a:gd name="connsiteY3" fmla="*/ 1379217 h 1379217"/>
            </a:gdLst>
            <a:ahLst/>
            <a:cxnLst>
              <a:cxn ang="0">
                <a:pos x="connsiteX0" y="connsiteY0"/>
              </a:cxn>
              <a:cxn ang="0">
                <a:pos x="connsiteX1" y="connsiteY1"/>
              </a:cxn>
              <a:cxn ang="0">
                <a:pos x="connsiteX2" y="connsiteY2"/>
              </a:cxn>
              <a:cxn ang="0">
                <a:pos x="connsiteX3" y="connsiteY3"/>
              </a:cxn>
            </a:cxnLst>
            <a:rect l="l" t="t" r="r" b="b"/>
            <a:pathLst>
              <a:path w="1626530" h="1379217">
                <a:moveTo>
                  <a:pt x="0" y="0"/>
                </a:moveTo>
                <a:lnTo>
                  <a:pt x="1626530" y="0"/>
                </a:lnTo>
                <a:lnTo>
                  <a:pt x="1626530" y="1379217"/>
                </a:lnTo>
                <a:lnTo>
                  <a:pt x="0" y="137921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BBF7C8F7-6BA3-4749-AEE1-4D1191299E88}"/>
              </a:ext>
            </a:extLst>
          </p:cNvPr>
          <p:cNvSpPr>
            <a:spLocks noGrp="1"/>
          </p:cNvSpPr>
          <p:nvPr>
            <p:ph type="pic" sz="quarter" idx="133" hasCustomPrompt="1"/>
          </p:nvPr>
        </p:nvSpPr>
        <p:spPr>
          <a:xfrm>
            <a:off x="838200" y="2201723"/>
            <a:ext cx="1626530" cy="1379217"/>
          </a:xfrm>
          <a:custGeom>
            <a:avLst/>
            <a:gdLst>
              <a:gd name="connsiteX0" fmla="*/ 0 w 1626530"/>
              <a:gd name="connsiteY0" fmla="*/ 0 h 1379217"/>
              <a:gd name="connsiteX1" fmla="*/ 1626530 w 1626530"/>
              <a:gd name="connsiteY1" fmla="*/ 0 h 1379217"/>
              <a:gd name="connsiteX2" fmla="*/ 1626530 w 1626530"/>
              <a:gd name="connsiteY2" fmla="*/ 1379217 h 1379217"/>
              <a:gd name="connsiteX3" fmla="*/ 0 w 1626530"/>
              <a:gd name="connsiteY3" fmla="*/ 1379217 h 1379217"/>
            </a:gdLst>
            <a:ahLst/>
            <a:cxnLst>
              <a:cxn ang="0">
                <a:pos x="connsiteX0" y="connsiteY0"/>
              </a:cxn>
              <a:cxn ang="0">
                <a:pos x="connsiteX1" y="connsiteY1"/>
              </a:cxn>
              <a:cxn ang="0">
                <a:pos x="connsiteX2" y="connsiteY2"/>
              </a:cxn>
              <a:cxn ang="0">
                <a:pos x="connsiteX3" y="connsiteY3"/>
              </a:cxn>
            </a:cxnLst>
            <a:rect l="l" t="t" r="r" b="b"/>
            <a:pathLst>
              <a:path w="1626530" h="1379217">
                <a:moveTo>
                  <a:pt x="0" y="0"/>
                </a:moveTo>
                <a:lnTo>
                  <a:pt x="1626530" y="0"/>
                </a:lnTo>
                <a:lnTo>
                  <a:pt x="1626530" y="1379217"/>
                </a:lnTo>
                <a:lnTo>
                  <a:pt x="0" y="1379217"/>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1FA83690-0C15-4D20-8649-ADD31597396E}"/>
              </a:ext>
            </a:extLst>
          </p:cNvPr>
          <p:cNvSpPr>
            <a:spLocks noGrp="1"/>
          </p:cNvSpPr>
          <p:nvPr>
            <p:ph type="pic" sz="quarter" idx="134" hasCustomPrompt="1"/>
          </p:nvPr>
        </p:nvSpPr>
        <p:spPr>
          <a:xfrm>
            <a:off x="4235054" y="2211665"/>
            <a:ext cx="7956946" cy="2826234"/>
          </a:xfrm>
          <a:custGeom>
            <a:avLst/>
            <a:gdLst>
              <a:gd name="connsiteX0" fmla="*/ 0 w 7956946"/>
              <a:gd name="connsiteY0" fmla="*/ 0 h 2826234"/>
              <a:gd name="connsiteX1" fmla="*/ 7956946 w 7956946"/>
              <a:gd name="connsiteY1" fmla="*/ 0 h 2826234"/>
              <a:gd name="connsiteX2" fmla="*/ 7956946 w 7956946"/>
              <a:gd name="connsiteY2" fmla="*/ 2826234 h 2826234"/>
              <a:gd name="connsiteX3" fmla="*/ 0 w 7956946"/>
              <a:gd name="connsiteY3" fmla="*/ 2826234 h 2826234"/>
            </a:gdLst>
            <a:ahLst/>
            <a:cxnLst>
              <a:cxn ang="0">
                <a:pos x="connsiteX0" y="connsiteY0"/>
              </a:cxn>
              <a:cxn ang="0">
                <a:pos x="connsiteX1" y="connsiteY1"/>
              </a:cxn>
              <a:cxn ang="0">
                <a:pos x="connsiteX2" y="connsiteY2"/>
              </a:cxn>
              <a:cxn ang="0">
                <a:pos x="connsiteX3" y="connsiteY3"/>
              </a:cxn>
            </a:cxnLst>
            <a:rect l="l" t="t" r="r" b="b"/>
            <a:pathLst>
              <a:path w="7956946" h="2826234">
                <a:moveTo>
                  <a:pt x="0" y="0"/>
                </a:moveTo>
                <a:lnTo>
                  <a:pt x="7956946" y="0"/>
                </a:lnTo>
                <a:lnTo>
                  <a:pt x="7956946" y="2826234"/>
                </a:lnTo>
                <a:lnTo>
                  <a:pt x="0" y="2826234"/>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0D35383D-A6A7-4113-B2CE-78859AE2D18F}"/>
              </a:ext>
            </a:extLst>
          </p:cNvPr>
          <p:cNvSpPr>
            <a:spLocks noGrp="1"/>
          </p:cNvSpPr>
          <p:nvPr>
            <p:ph type="pic" sz="quarter" idx="135" hasCustomPrompt="1"/>
          </p:nvPr>
        </p:nvSpPr>
        <p:spPr>
          <a:xfrm>
            <a:off x="2536627" y="2211666"/>
            <a:ext cx="1626530" cy="1379217"/>
          </a:xfrm>
          <a:custGeom>
            <a:avLst/>
            <a:gdLst>
              <a:gd name="connsiteX0" fmla="*/ 0 w 1626530"/>
              <a:gd name="connsiteY0" fmla="*/ 0 h 1379217"/>
              <a:gd name="connsiteX1" fmla="*/ 1626530 w 1626530"/>
              <a:gd name="connsiteY1" fmla="*/ 0 h 1379217"/>
              <a:gd name="connsiteX2" fmla="*/ 1626530 w 1626530"/>
              <a:gd name="connsiteY2" fmla="*/ 1379217 h 1379217"/>
              <a:gd name="connsiteX3" fmla="*/ 0 w 1626530"/>
              <a:gd name="connsiteY3" fmla="*/ 1379217 h 1379217"/>
            </a:gdLst>
            <a:ahLst/>
            <a:cxnLst>
              <a:cxn ang="0">
                <a:pos x="connsiteX0" y="connsiteY0"/>
              </a:cxn>
              <a:cxn ang="0">
                <a:pos x="connsiteX1" y="connsiteY1"/>
              </a:cxn>
              <a:cxn ang="0">
                <a:pos x="connsiteX2" y="connsiteY2"/>
              </a:cxn>
              <a:cxn ang="0">
                <a:pos x="connsiteX3" y="connsiteY3"/>
              </a:cxn>
            </a:cxnLst>
            <a:rect l="l" t="t" r="r" b="b"/>
            <a:pathLst>
              <a:path w="1626530" h="1379217">
                <a:moveTo>
                  <a:pt x="0" y="0"/>
                </a:moveTo>
                <a:lnTo>
                  <a:pt x="1626530" y="0"/>
                </a:lnTo>
                <a:lnTo>
                  <a:pt x="1626530" y="1379217"/>
                </a:lnTo>
                <a:lnTo>
                  <a:pt x="0" y="1379217"/>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4DBCAB4C-5C45-44FE-A79B-618A41BEFFC0}"/>
              </a:ext>
            </a:extLst>
          </p:cNvPr>
          <p:cNvSpPr>
            <a:spLocks noGrp="1"/>
          </p:cNvSpPr>
          <p:nvPr>
            <p:ph type="pic" sz="quarter" idx="137" hasCustomPrompt="1"/>
          </p:nvPr>
        </p:nvSpPr>
        <p:spPr>
          <a:xfrm>
            <a:off x="2536627" y="3658682"/>
            <a:ext cx="1626530" cy="1379217"/>
          </a:xfrm>
          <a:custGeom>
            <a:avLst/>
            <a:gdLst>
              <a:gd name="connsiteX0" fmla="*/ 0 w 1626530"/>
              <a:gd name="connsiteY0" fmla="*/ 0 h 1379217"/>
              <a:gd name="connsiteX1" fmla="*/ 1626530 w 1626530"/>
              <a:gd name="connsiteY1" fmla="*/ 0 h 1379217"/>
              <a:gd name="connsiteX2" fmla="*/ 1626530 w 1626530"/>
              <a:gd name="connsiteY2" fmla="*/ 1379217 h 1379217"/>
              <a:gd name="connsiteX3" fmla="*/ 0 w 1626530"/>
              <a:gd name="connsiteY3" fmla="*/ 1379217 h 1379217"/>
            </a:gdLst>
            <a:ahLst/>
            <a:cxnLst>
              <a:cxn ang="0">
                <a:pos x="connsiteX0" y="connsiteY0"/>
              </a:cxn>
              <a:cxn ang="0">
                <a:pos x="connsiteX1" y="connsiteY1"/>
              </a:cxn>
              <a:cxn ang="0">
                <a:pos x="connsiteX2" y="connsiteY2"/>
              </a:cxn>
              <a:cxn ang="0">
                <a:pos x="connsiteX3" y="connsiteY3"/>
              </a:cxn>
            </a:cxnLst>
            <a:rect l="l" t="t" r="r" b="b"/>
            <a:pathLst>
              <a:path w="1626530" h="1379217">
                <a:moveTo>
                  <a:pt x="0" y="0"/>
                </a:moveTo>
                <a:lnTo>
                  <a:pt x="1626530" y="0"/>
                </a:lnTo>
                <a:lnTo>
                  <a:pt x="1626530" y="1379217"/>
                </a:lnTo>
                <a:lnTo>
                  <a:pt x="0" y="137921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1890958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1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E345B3D-8C0D-4669-BBA5-A730F1EE2556}"/>
              </a:ext>
            </a:extLst>
          </p:cNvPr>
          <p:cNvSpPr>
            <a:spLocks noGrp="1"/>
          </p:cNvSpPr>
          <p:nvPr>
            <p:ph type="pic" sz="quarter" idx="134" hasCustomPrompt="1"/>
          </p:nvPr>
        </p:nvSpPr>
        <p:spPr>
          <a:xfrm>
            <a:off x="0" y="0"/>
            <a:ext cx="12192000" cy="5505450"/>
          </a:xfrm>
          <a:custGeom>
            <a:avLst/>
            <a:gdLst>
              <a:gd name="connsiteX0" fmla="*/ 0 w 12192000"/>
              <a:gd name="connsiteY0" fmla="*/ 0 h 5505450"/>
              <a:gd name="connsiteX1" fmla="*/ 12192000 w 12192000"/>
              <a:gd name="connsiteY1" fmla="*/ 0 h 5505450"/>
              <a:gd name="connsiteX2" fmla="*/ 12192000 w 12192000"/>
              <a:gd name="connsiteY2" fmla="*/ 5505450 h 5505450"/>
              <a:gd name="connsiteX3" fmla="*/ 0 w 12192000"/>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12192000" h="5505450">
                <a:moveTo>
                  <a:pt x="0" y="0"/>
                </a:moveTo>
                <a:lnTo>
                  <a:pt x="12192000" y="0"/>
                </a:lnTo>
                <a:lnTo>
                  <a:pt x="12192000" y="5505450"/>
                </a:lnTo>
                <a:lnTo>
                  <a:pt x="0" y="55054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833091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19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30AD7E5-4DCF-459F-A1E7-A38F368BE462}"/>
              </a:ext>
            </a:extLst>
          </p:cNvPr>
          <p:cNvSpPr>
            <a:spLocks noGrp="1"/>
          </p:cNvSpPr>
          <p:nvPr>
            <p:ph type="pic" sz="quarter" idx="133" hasCustomPrompt="1"/>
          </p:nvPr>
        </p:nvSpPr>
        <p:spPr>
          <a:xfrm>
            <a:off x="0" y="2065250"/>
            <a:ext cx="4688114" cy="2016534"/>
          </a:xfrm>
          <a:custGeom>
            <a:avLst/>
            <a:gdLst>
              <a:gd name="connsiteX0" fmla="*/ 0 w 4688114"/>
              <a:gd name="connsiteY0" fmla="*/ 0 h 2016534"/>
              <a:gd name="connsiteX1" fmla="*/ 4688114 w 4688114"/>
              <a:gd name="connsiteY1" fmla="*/ 0 h 2016534"/>
              <a:gd name="connsiteX2" fmla="*/ 4688114 w 4688114"/>
              <a:gd name="connsiteY2" fmla="*/ 2016534 h 2016534"/>
              <a:gd name="connsiteX3" fmla="*/ 0 w 4688114"/>
              <a:gd name="connsiteY3" fmla="*/ 2016534 h 2016534"/>
            </a:gdLst>
            <a:ahLst/>
            <a:cxnLst>
              <a:cxn ang="0">
                <a:pos x="connsiteX0" y="connsiteY0"/>
              </a:cxn>
              <a:cxn ang="0">
                <a:pos x="connsiteX1" y="connsiteY1"/>
              </a:cxn>
              <a:cxn ang="0">
                <a:pos x="connsiteX2" y="connsiteY2"/>
              </a:cxn>
              <a:cxn ang="0">
                <a:pos x="connsiteX3" y="connsiteY3"/>
              </a:cxn>
            </a:cxnLst>
            <a:rect l="l" t="t" r="r" b="b"/>
            <a:pathLst>
              <a:path w="4688114" h="2016534">
                <a:moveTo>
                  <a:pt x="0" y="0"/>
                </a:moveTo>
                <a:lnTo>
                  <a:pt x="4688114" y="0"/>
                </a:lnTo>
                <a:lnTo>
                  <a:pt x="4688114" y="2016534"/>
                </a:lnTo>
                <a:lnTo>
                  <a:pt x="0" y="2016534"/>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CEEE7954-BE92-4157-B2BC-2624D1C9E960}"/>
              </a:ext>
            </a:extLst>
          </p:cNvPr>
          <p:cNvSpPr>
            <a:spLocks noGrp="1"/>
          </p:cNvSpPr>
          <p:nvPr>
            <p:ph type="pic" sz="quarter" idx="135" hasCustomPrompt="1"/>
          </p:nvPr>
        </p:nvSpPr>
        <p:spPr>
          <a:xfrm>
            <a:off x="4745446" y="2065250"/>
            <a:ext cx="4688114" cy="2016534"/>
          </a:xfrm>
          <a:custGeom>
            <a:avLst/>
            <a:gdLst>
              <a:gd name="connsiteX0" fmla="*/ 0 w 4688114"/>
              <a:gd name="connsiteY0" fmla="*/ 0 h 2016534"/>
              <a:gd name="connsiteX1" fmla="*/ 4688114 w 4688114"/>
              <a:gd name="connsiteY1" fmla="*/ 0 h 2016534"/>
              <a:gd name="connsiteX2" fmla="*/ 4688114 w 4688114"/>
              <a:gd name="connsiteY2" fmla="*/ 2016534 h 2016534"/>
              <a:gd name="connsiteX3" fmla="*/ 0 w 4688114"/>
              <a:gd name="connsiteY3" fmla="*/ 2016534 h 2016534"/>
            </a:gdLst>
            <a:ahLst/>
            <a:cxnLst>
              <a:cxn ang="0">
                <a:pos x="connsiteX0" y="connsiteY0"/>
              </a:cxn>
              <a:cxn ang="0">
                <a:pos x="connsiteX1" y="connsiteY1"/>
              </a:cxn>
              <a:cxn ang="0">
                <a:pos x="connsiteX2" y="connsiteY2"/>
              </a:cxn>
              <a:cxn ang="0">
                <a:pos x="connsiteX3" y="connsiteY3"/>
              </a:cxn>
            </a:cxnLst>
            <a:rect l="l" t="t" r="r" b="b"/>
            <a:pathLst>
              <a:path w="4688114" h="2016534">
                <a:moveTo>
                  <a:pt x="0" y="0"/>
                </a:moveTo>
                <a:lnTo>
                  <a:pt x="4688114" y="0"/>
                </a:lnTo>
                <a:lnTo>
                  <a:pt x="4688114" y="2016534"/>
                </a:lnTo>
                <a:lnTo>
                  <a:pt x="0" y="2016534"/>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9C5733A4-795E-4A63-8627-F057F09F5064}"/>
              </a:ext>
            </a:extLst>
          </p:cNvPr>
          <p:cNvSpPr>
            <a:spLocks noGrp="1"/>
          </p:cNvSpPr>
          <p:nvPr>
            <p:ph type="pic" sz="quarter" idx="134" hasCustomPrompt="1"/>
          </p:nvPr>
        </p:nvSpPr>
        <p:spPr>
          <a:xfrm>
            <a:off x="9490892" y="2065250"/>
            <a:ext cx="2701108" cy="2016534"/>
          </a:xfrm>
          <a:custGeom>
            <a:avLst/>
            <a:gdLst>
              <a:gd name="connsiteX0" fmla="*/ 0 w 2701108"/>
              <a:gd name="connsiteY0" fmla="*/ 0 h 2016534"/>
              <a:gd name="connsiteX1" fmla="*/ 2701108 w 2701108"/>
              <a:gd name="connsiteY1" fmla="*/ 0 h 2016534"/>
              <a:gd name="connsiteX2" fmla="*/ 2701108 w 2701108"/>
              <a:gd name="connsiteY2" fmla="*/ 2016534 h 2016534"/>
              <a:gd name="connsiteX3" fmla="*/ 0 w 2701108"/>
              <a:gd name="connsiteY3" fmla="*/ 2016534 h 2016534"/>
            </a:gdLst>
            <a:ahLst/>
            <a:cxnLst>
              <a:cxn ang="0">
                <a:pos x="connsiteX0" y="connsiteY0"/>
              </a:cxn>
              <a:cxn ang="0">
                <a:pos x="connsiteX1" y="connsiteY1"/>
              </a:cxn>
              <a:cxn ang="0">
                <a:pos x="connsiteX2" y="connsiteY2"/>
              </a:cxn>
              <a:cxn ang="0">
                <a:pos x="connsiteX3" y="connsiteY3"/>
              </a:cxn>
            </a:cxnLst>
            <a:rect l="l" t="t" r="r" b="b"/>
            <a:pathLst>
              <a:path w="2701108" h="2016534">
                <a:moveTo>
                  <a:pt x="0" y="0"/>
                </a:moveTo>
                <a:lnTo>
                  <a:pt x="2701108" y="0"/>
                </a:lnTo>
                <a:lnTo>
                  <a:pt x="2701108" y="2016534"/>
                </a:lnTo>
                <a:lnTo>
                  <a:pt x="0" y="2016534"/>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A14A193E-3D3F-4166-AA11-48642C16AB99}"/>
              </a:ext>
            </a:extLst>
          </p:cNvPr>
          <p:cNvSpPr>
            <a:spLocks noGrp="1"/>
          </p:cNvSpPr>
          <p:nvPr>
            <p:ph type="pic" sz="quarter" idx="136" hasCustomPrompt="1"/>
          </p:nvPr>
        </p:nvSpPr>
        <p:spPr>
          <a:xfrm>
            <a:off x="0" y="4129548"/>
            <a:ext cx="12192000" cy="2728452"/>
          </a:xfrm>
          <a:custGeom>
            <a:avLst/>
            <a:gdLst>
              <a:gd name="connsiteX0" fmla="*/ 0 w 12192000"/>
              <a:gd name="connsiteY0" fmla="*/ 0 h 2728452"/>
              <a:gd name="connsiteX1" fmla="*/ 12192000 w 12192000"/>
              <a:gd name="connsiteY1" fmla="*/ 0 h 2728452"/>
              <a:gd name="connsiteX2" fmla="*/ 12192000 w 12192000"/>
              <a:gd name="connsiteY2" fmla="*/ 2728452 h 2728452"/>
              <a:gd name="connsiteX3" fmla="*/ 0 w 12192000"/>
              <a:gd name="connsiteY3" fmla="*/ 2728452 h 2728452"/>
            </a:gdLst>
            <a:ahLst/>
            <a:cxnLst>
              <a:cxn ang="0">
                <a:pos x="connsiteX0" y="connsiteY0"/>
              </a:cxn>
              <a:cxn ang="0">
                <a:pos x="connsiteX1" y="connsiteY1"/>
              </a:cxn>
              <a:cxn ang="0">
                <a:pos x="connsiteX2" y="connsiteY2"/>
              </a:cxn>
              <a:cxn ang="0">
                <a:pos x="connsiteX3" y="connsiteY3"/>
              </a:cxn>
            </a:cxnLst>
            <a:rect l="l" t="t" r="r" b="b"/>
            <a:pathLst>
              <a:path w="12192000" h="2728452">
                <a:moveTo>
                  <a:pt x="0" y="0"/>
                </a:moveTo>
                <a:lnTo>
                  <a:pt x="12192000" y="0"/>
                </a:lnTo>
                <a:lnTo>
                  <a:pt x="12192000" y="2728452"/>
                </a:lnTo>
                <a:lnTo>
                  <a:pt x="0" y="272845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22056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EE14D88-B67C-4A3A-A3DF-F087A515E776}"/>
              </a:ext>
            </a:extLst>
          </p:cNvPr>
          <p:cNvSpPr>
            <a:spLocks noGrp="1"/>
          </p:cNvSpPr>
          <p:nvPr>
            <p:ph type="pic" sz="quarter" idx="133" hasCustomPrompt="1"/>
          </p:nvPr>
        </p:nvSpPr>
        <p:spPr>
          <a:xfrm>
            <a:off x="1235372" y="1899593"/>
            <a:ext cx="2481996" cy="2481996"/>
          </a:xfrm>
          <a:custGeom>
            <a:avLst/>
            <a:gdLst>
              <a:gd name="connsiteX0" fmla="*/ 1240998 w 2481996"/>
              <a:gd name="connsiteY0" fmla="*/ 0 h 2481996"/>
              <a:gd name="connsiteX1" fmla="*/ 2481996 w 2481996"/>
              <a:gd name="connsiteY1" fmla="*/ 1240998 h 2481996"/>
              <a:gd name="connsiteX2" fmla="*/ 1240998 w 2481996"/>
              <a:gd name="connsiteY2" fmla="*/ 2481996 h 2481996"/>
              <a:gd name="connsiteX3" fmla="*/ 0 w 2481996"/>
              <a:gd name="connsiteY3" fmla="*/ 1240998 h 2481996"/>
              <a:gd name="connsiteX4" fmla="*/ 1240998 w 2481996"/>
              <a:gd name="connsiteY4" fmla="*/ 0 h 248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996" h="2481996">
                <a:moveTo>
                  <a:pt x="1240998" y="0"/>
                </a:moveTo>
                <a:cubicBezTo>
                  <a:pt x="1926382" y="0"/>
                  <a:pt x="2481996" y="555614"/>
                  <a:pt x="2481996" y="1240998"/>
                </a:cubicBezTo>
                <a:cubicBezTo>
                  <a:pt x="2481996" y="1926382"/>
                  <a:pt x="1926382" y="2481996"/>
                  <a:pt x="1240998" y="2481996"/>
                </a:cubicBezTo>
                <a:cubicBezTo>
                  <a:pt x="555614" y="2481996"/>
                  <a:pt x="0" y="1926382"/>
                  <a:pt x="0" y="1240998"/>
                </a:cubicBezTo>
                <a:cubicBezTo>
                  <a:pt x="0" y="555614"/>
                  <a:pt x="555614" y="0"/>
                  <a:pt x="1240998"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B27DF4F3-E27A-4540-BE35-EEBF1B5BE847}"/>
              </a:ext>
            </a:extLst>
          </p:cNvPr>
          <p:cNvSpPr>
            <a:spLocks noGrp="1"/>
          </p:cNvSpPr>
          <p:nvPr>
            <p:ph type="pic" sz="quarter" idx="135" hasCustomPrompt="1"/>
          </p:nvPr>
        </p:nvSpPr>
        <p:spPr>
          <a:xfrm>
            <a:off x="3648459" y="1899593"/>
            <a:ext cx="2481996" cy="2481996"/>
          </a:xfrm>
          <a:custGeom>
            <a:avLst/>
            <a:gdLst>
              <a:gd name="connsiteX0" fmla="*/ 1240998 w 2481996"/>
              <a:gd name="connsiteY0" fmla="*/ 0 h 2481996"/>
              <a:gd name="connsiteX1" fmla="*/ 2481996 w 2481996"/>
              <a:gd name="connsiteY1" fmla="*/ 1240998 h 2481996"/>
              <a:gd name="connsiteX2" fmla="*/ 1240998 w 2481996"/>
              <a:gd name="connsiteY2" fmla="*/ 2481996 h 2481996"/>
              <a:gd name="connsiteX3" fmla="*/ 0 w 2481996"/>
              <a:gd name="connsiteY3" fmla="*/ 1240998 h 2481996"/>
              <a:gd name="connsiteX4" fmla="*/ 1240998 w 2481996"/>
              <a:gd name="connsiteY4" fmla="*/ 0 h 248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996" h="2481996">
                <a:moveTo>
                  <a:pt x="1240998" y="0"/>
                </a:moveTo>
                <a:cubicBezTo>
                  <a:pt x="1926382" y="0"/>
                  <a:pt x="2481996" y="555614"/>
                  <a:pt x="2481996" y="1240998"/>
                </a:cubicBezTo>
                <a:cubicBezTo>
                  <a:pt x="2481996" y="1926382"/>
                  <a:pt x="1926382" y="2481996"/>
                  <a:pt x="1240998" y="2481996"/>
                </a:cubicBezTo>
                <a:cubicBezTo>
                  <a:pt x="555614" y="2481996"/>
                  <a:pt x="0" y="1926382"/>
                  <a:pt x="0" y="1240998"/>
                </a:cubicBezTo>
                <a:cubicBezTo>
                  <a:pt x="0" y="555614"/>
                  <a:pt x="555614" y="0"/>
                  <a:pt x="1240998" y="0"/>
                </a:cubicBez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F1FDF63-08FE-4FAE-9899-C498BAF96645}"/>
              </a:ext>
            </a:extLst>
          </p:cNvPr>
          <p:cNvSpPr>
            <a:spLocks noGrp="1"/>
          </p:cNvSpPr>
          <p:nvPr>
            <p:ph type="pic" sz="quarter" idx="134" hasCustomPrompt="1"/>
          </p:nvPr>
        </p:nvSpPr>
        <p:spPr>
          <a:xfrm>
            <a:off x="6061546" y="1899593"/>
            <a:ext cx="2481996" cy="2481996"/>
          </a:xfrm>
          <a:custGeom>
            <a:avLst/>
            <a:gdLst>
              <a:gd name="connsiteX0" fmla="*/ 1240998 w 2481996"/>
              <a:gd name="connsiteY0" fmla="*/ 0 h 2481996"/>
              <a:gd name="connsiteX1" fmla="*/ 2481996 w 2481996"/>
              <a:gd name="connsiteY1" fmla="*/ 1240998 h 2481996"/>
              <a:gd name="connsiteX2" fmla="*/ 1240998 w 2481996"/>
              <a:gd name="connsiteY2" fmla="*/ 2481996 h 2481996"/>
              <a:gd name="connsiteX3" fmla="*/ 0 w 2481996"/>
              <a:gd name="connsiteY3" fmla="*/ 1240998 h 2481996"/>
              <a:gd name="connsiteX4" fmla="*/ 1240998 w 2481996"/>
              <a:gd name="connsiteY4" fmla="*/ 0 h 248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996" h="2481996">
                <a:moveTo>
                  <a:pt x="1240998" y="0"/>
                </a:moveTo>
                <a:cubicBezTo>
                  <a:pt x="1926382" y="0"/>
                  <a:pt x="2481996" y="555614"/>
                  <a:pt x="2481996" y="1240998"/>
                </a:cubicBezTo>
                <a:cubicBezTo>
                  <a:pt x="2481996" y="1926382"/>
                  <a:pt x="1926382" y="2481996"/>
                  <a:pt x="1240998" y="2481996"/>
                </a:cubicBezTo>
                <a:cubicBezTo>
                  <a:pt x="555614" y="2481996"/>
                  <a:pt x="0" y="1926382"/>
                  <a:pt x="0" y="1240998"/>
                </a:cubicBezTo>
                <a:cubicBezTo>
                  <a:pt x="0" y="555614"/>
                  <a:pt x="555614" y="0"/>
                  <a:pt x="1240998" y="0"/>
                </a:cubicBez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8E57A723-2DC5-419C-98BA-D32D60360FF3}"/>
              </a:ext>
            </a:extLst>
          </p:cNvPr>
          <p:cNvSpPr>
            <a:spLocks noGrp="1"/>
          </p:cNvSpPr>
          <p:nvPr>
            <p:ph type="pic" sz="quarter" idx="136" hasCustomPrompt="1"/>
          </p:nvPr>
        </p:nvSpPr>
        <p:spPr>
          <a:xfrm>
            <a:off x="8474632" y="1899593"/>
            <a:ext cx="2481996" cy="2481996"/>
          </a:xfrm>
          <a:custGeom>
            <a:avLst/>
            <a:gdLst>
              <a:gd name="connsiteX0" fmla="*/ 1240998 w 2481996"/>
              <a:gd name="connsiteY0" fmla="*/ 0 h 2481996"/>
              <a:gd name="connsiteX1" fmla="*/ 2481996 w 2481996"/>
              <a:gd name="connsiteY1" fmla="*/ 1240998 h 2481996"/>
              <a:gd name="connsiteX2" fmla="*/ 1240998 w 2481996"/>
              <a:gd name="connsiteY2" fmla="*/ 2481996 h 2481996"/>
              <a:gd name="connsiteX3" fmla="*/ 0 w 2481996"/>
              <a:gd name="connsiteY3" fmla="*/ 1240998 h 2481996"/>
              <a:gd name="connsiteX4" fmla="*/ 1240998 w 2481996"/>
              <a:gd name="connsiteY4" fmla="*/ 0 h 248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996" h="2481996">
                <a:moveTo>
                  <a:pt x="1240998" y="0"/>
                </a:moveTo>
                <a:cubicBezTo>
                  <a:pt x="1926382" y="0"/>
                  <a:pt x="2481996" y="555614"/>
                  <a:pt x="2481996" y="1240998"/>
                </a:cubicBezTo>
                <a:cubicBezTo>
                  <a:pt x="2481996" y="1926382"/>
                  <a:pt x="1926382" y="2481996"/>
                  <a:pt x="1240998" y="2481996"/>
                </a:cubicBezTo>
                <a:cubicBezTo>
                  <a:pt x="555614" y="2481996"/>
                  <a:pt x="0" y="1926382"/>
                  <a:pt x="0" y="1240998"/>
                </a:cubicBezTo>
                <a:cubicBezTo>
                  <a:pt x="0" y="555614"/>
                  <a:pt x="555614" y="0"/>
                  <a:pt x="1240998"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45780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21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44461C6-EEE9-44E9-88AA-DD583CAD1317}"/>
              </a:ext>
            </a:extLst>
          </p:cNvPr>
          <p:cNvSpPr>
            <a:spLocks noGrp="1"/>
          </p:cNvSpPr>
          <p:nvPr>
            <p:ph type="pic" sz="quarter" idx="133" hasCustomPrompt="1"/>
          </p:nvPr>
        </p:nvSpPr>
        <p:spPr>
          <a:xfrm>
            <a:off x="3897090" y="2055747"/>
            <a:ext cx="2104571" cy="1944915"/>
          </a:xfrm>
          <a:custGeom>
            <a:avLst/>
            <a:gdLst>
              <a:gd name="connsiteX0" fmla="*/ 0 w 2104571"/>
              <a:gd name="connsiteY0" fmla="*/ 0 h 1944915"/>
              <a:gd name="connsiteX1" fmla="*/ 2104571 w 2104571"/>
              <a:gd name="connsiteY1" fmla="*/ 0 h 1944915"/>
              <a:gd name="connsiteX2" fmla="*/ 2104571 w 2104571"/>
              <a:gd name="connsiteY2" fmla="*/ 1944915 h 1944915"/>
              <a:gd name="connsiteX3" fmla="*/ 0 w 2104571"/>
              <a:gd name="connsiteY3" fmla="*/ 1944915 h 1944915"/>
            </a:gdLst>
            <a:ahLst/>
            <a:cxnLst>
              <a:cxn ang="0">
                <a:pos x="connsiteX0" y="connsiteY0"/>
              </a:cxn>
              <a:cxn ang="0">
                <a:pos x="connsiteX1" y="connsiteY1"/>
              </a:cxn>
              <a:cxn ang="0">
                <a:pos x="connsiteX2" y="connsiteY2"/>
              </a:cxn>
              <a:cxn ang="0">
                <a:pos x="connsiteX3" y="connsiteY3"/>
              </a:cxn>
            </a:cxnLst>
            <a:rect l="l" t="t" r="r" b="b"/>
            <a:pathLst>
              <a:path w="2104571" h="1944915">
                <a:moveTo>
                  <a:pt x="0" y="0"/>
                </a:moveTo>
                <a:lnTo>
                  <a:pt x="2104571" y="0"/>
                </a:lnTo>
                <a:lnTo>
                  <a:pt x="2104571" y="1944915"/>
                </a:lnTo>
                <a:lnTo>
                  <a:pt x="0" y="1944915"/>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C15D6D70-B334-43EE-8118-C6B757467774}"/>
              </a:ext>
            </a:extLst>
          </p:cNvPr>
          <p:cNvSpPr>
            <a:spLocks noGrp="1"/>
          </p:cNvSpPr>
          <p:nvPr>
            <p:ph type="pic" sz="quarter" idx="135" hasCustomPrompt="1"/>
          </p:nvPr>
        </p:nvSpPr>
        <p:spPr>
          <a:xfrm>
            <a:off x="6146804" y="2055746"/>
            <a:ext cx="2104571" cy="1944915"/>
          </a:xfrm>
          <a:custGeom>
            <a:avLst/>
            <a:gdLst>
              <a:gd name="connsiteX0" fmla="*/ 0 w 2104571"/>
              <a:gd name="connsiteY0" fmla="*/ 0 h 1944915"/>
              <a:gd name="connsiteX1" fmla="*/ 2104571 w 2104571"/>
              <a:gd name="connsiteY1" fmla="*/ 0 h 1944915"/>
              <a:gd name="connsiteX2" fmla="*/ 2104571 w 2104571"/>
              <a:gd name="connsiteY2" fmla="*/ 1944915 h 1944915"/>
              <a:gd name="connsiteX3" fmla="*/ 0 w 2104571"/>
              <a:gd name="connsiteY3" fmla="*/ 1944915 h 1944915"/>
            </a:gdLst>
            <a:ahLst/>
            <a:cxnLst>
              <a:cxn ang="0">
                <a:pos x="connsiteX0" y="connsiteY0"/>
              </a:cxn>
              <a:cxn ang="0">
                <a:pos x="connsiteX1" y="connsiteY1"/>
              </a:cxn>
              <a:cxn ang="0">
                <a:pos x="connsiteX2" y="connsiteY2"/>
              </a:cxn>
              <a:cxn ang="0">
                <a:pos x="connsiteX3" y="connsiteY3"/>
              </a:cxn>
            </a:cxnLst>
            <a:rect l="l" t="t" r="r" b="b"/>
            <a:pathLst>
              <a:path w="2104571" h="1944915">
                <a:moveTo>
                  <a:pt x="0" y="0"/>
                </a:moveTo>
                <a:lnTo>
                  <a:pt x="2104571" y="0"/>
                </a:lnTo>
                <a:lnTo>
                  <a:pt x="2104571" y="1944915"/>
                </a:lnTo>
                <a:lnTo>
                  <a:pt x="0" y="1944915"/>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1B726E2F-BE4F-4122-889F-EC76ACBDAAB7}"/>
              </a:ext>
            </a:extLst>
          </p:cNvPr>
          <p:cNvSpPr>
            <a:spLocks noGrp="1"/>
          </p:cNvSpPr>
          <p:nvPr>
            <p:ph type="pic" sz="quarter" idx="134" hasCustomPrompt="1"/>
          </p:nvPr>
        </p:nvSpPr>
        <p:spPr>
          <a:xfrm>
            <a:off x="6146804" y="4136504"/>
            <a:ext cx="2104571" cy="1944915"/>
          </a:xfrm>
          <a:custGeom>
            <a:avLst/>
            <a:gdLst>
              <a:gd name="connsiteX0" fmla="*/ 0 w 2104571"/>
              <a:gd name="connsiteY0" fmla="*/ 0 h 1944915"/>
              <a:gd name="connsiteX1" fmla="*/ 2104571 w 2104571"/>
              <a:gd name="connsiteY1" fmla="*/ 0 h 1944915"/>
              <a:gd name="connsiteX2" fmla="*/ 2104571 w 2104571"/>
              <a:gd name="connsiteY2" fmla="*/ 1944915 h 1944915"/>
              <a:gd name="connsiteX3" fmla="*/ 0 w 2104571"/>
              <a:gd name="connsiteY3" fmla="*/ 1944915 h 1944915"/>
            </a:gdLst>
            <a:ahLst/>
            <a:cxnLst>
              <a:cxn ang="0">
                <a:pos x="connsiteX0" y="connsiteY0"/>
              </a:cxn>
              <a:cxn ang="0">
                <a:pos x="connsiteX1" y="connsiteY1"/>
              </a:cxn>
              <a:cxn ang="0">
                <a:pos x="connsiteX2" y="connsiteY2"/>
              </a:cxn>
              <a:cxn ang="0">
                <a:pos x="connsiteX3" y="connsiteY3"/>
              </a:cxn>
            </a:cxnLst>
            <a:rect l="l" t="t" r="r" b="b"/>
            <a:pathLst>
              <a:path w="2104571" h="1944915">
                <a:moveTo>
                  <a:pt x="0" y="0"/>
                </a:moveTo>
                <a:lnTo>
                  <a:pt x="2104571" y="0"/>
                </a:lnTo>
                <a:lnTo>
                  <a:pt x="2104571" y="1944915"/>
                </a:lnTo>
                <a:lnTo>
                  <a:pt x="0" y="19449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8" name="Picture Placeholder 17">
            <a:extLst>
              <a:ext uri="{FF2B5EF4-FFF2-40B4-BE49-F238E27FC236}">
                <a16:creationId xmlns:a16="http://schemas.microsoft.com/office/drawing/2014/main" id="{7D3700DE-2766-4C1C-B61F-CEC8B02D4741}"/>
              </a:ext>
            </a:extLst>
          </p:cNvPr>
          <p:cNvSpPr>
            <a:spLocks noGrp="1"/>
          </p:cNvSpPr>
          <p:nvPr>
            <p:ph type="pic" sz="quarter" idx="136" hasCustomPrompt="1"/>
          </p:nvPr>
        </p:nvSpPr>
        <p:spPr>
          <a:xfrm>
            <a:off x="3897090" y="4136505"/>
            <a:ext cx="2104571" cy="1944915"/>
          </a:xfrm>
          <a:custGeom>
            <a:avLst/>
            <a:gdLst>
              <a:gd name="connsiteX0" fmla="*/ 0 w 2104571"/>
              <a:gd name="connsiteY0" fmla="*/ 0 h 1944915"/>
              <a:gd name="connsiteX1" fmla="*/ 2104571 w 2104571"/>
              <a:gd name="connsiteY1" fmla="*/ 0 h 1944915"/>
              <a:gd name="connsiteX2" fmla="*/ 2104571 w 2104571"/>
              <a:gd name="connsiteY2" fmla="*/ 1944915 h 1944915"/>
              <a:gd name="connsiteX3" fmla="*/ 0 w 2104571"/>
              <a:gd name="connsiteY3" fmla="*/ 1944915 h 1944915"/>
            </a:gdLst>
            <a:ahLst/>
            <a:cxnLst>
              <a:cxn ang="0">
                <a:pos x="connsiteX0" y="connsiteY0"/>
              </a:cxn>
              <a:cxn ang="0">
                <a:pos x="connsiteX1" y="connsiteY1"/>
              </a:cxn>
              <a:cxn ang="0">
                <a:pos x="connsiteX2" y="connsiteY2"/>
              </a:cxn>
              <a:cxn ang="0">
                <a:pos x="connsiteX3" y="connsiteY3"/>
              </a:cxn>
            </a:cxnLst>
            <a:rect l="l" t="t" r="r" b="b"/>
            <a:pathLst>
              <a:path w="2104571" h="1944915">
                <a:moveTo>
                  <a:pt x="0" y="0"/>
                </a:moveTo>
                <a:lnTo>
                  <a:pt x="2104571" y="0"/>
                </a:lnTo>
                <a:lnTo>
                  <a:pt x="2104571" y="1944915"/>
                </a:lnTo>
                <a:lnTo>
                  <a:pt x="0" y="194491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670859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22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FBEA37F5-166F-4F21-8BFC-B8119B322F98}"/>
              </a:ext>
            </a:extLst>
          </p:cNvPr>
          <p:cNvSpPr>
            <a:spLocks noGrp="1"/>
          </p:cNvSpPr>
          <p:nvPr>
            <p:ph type="pic" sz="quarter" idx="133" hasCustomPrompt="1"/>
          </p:nvPr>
        </p:nvSpPr>
        <p:spPr>
          <a:xfrm>
            <a:off x="1388431" y="2194778"/>
            <a:ext cx="2515174" cy="2515174"/>
          </a:xfrm>
          <a:custGeom>
            <a:avLst/>
            <a:gdLst>
              <a:gd name="connsiteX0" fmla="*/ 1257587 w 2515174"/>
              <a:gd name="connsiteY0" fmla="*/ 0 h 2515174"/>
              <a:gd name="connsiteX1" fmla="*/ 2515174 w 2515174"/>
              <a:gd name="connsiteY1" fmla="*/ 1257587 h 2515174"/>
              <a:gd name="connsiteX2" fmla="*/ 1257587 w 2515174"/>
              <a:gd name="connsiteY2" fmla="*/ 2515174 h 2515174"/>
              <a:gd name="connsiteX3" fmla="*/ 0 w 2515174"/>
              <a:gd name="connsiteY3" fmla="*/ 1257587 h 2515174"/>
              <a:gd name="connsiteX4" fmla="*/ 1257587 w 2515174"/>
              <a:gd name="connsiteY4" fmla="*/ 0 h 2515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174" h="2515174">
                <a:moveTo>
                  <a:pt x="1257587" y="0"/>
                </a:moveTo>
                <a:cubicBezTo>
                  <a:pt x="1952133" y="0"/>
                  <a:pt x="2515174" y="563041"/>
                  <a:pt x="2515174" y="1257587"/>
                </a:cubicBezTo>
                <a:cubicBezTo>
                  <a:pt x="2515174" y="1952133"/>
                  <a:pt x="1952133" y="2515174"/>
                  <a:pt x="1257587" y="2515174"/>
                </a:cubicBezTo>
                <a:cubicBezTo>
                  <a:pt x="563041" y="2515174"/>
                  <a:pt x="0" y="1952133"/>
                  <a:pt x="0" y="1257587"/>
                </a:cubicBezTo>
                <a:cubicBezTo>
                  <a:pt x="0" y="563041"/>
                  <a:pt x="563041" y="0"/>
                  <a:pt x="1257587" y="0"/>
                </a:cubicBez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5AA3B008-A70F-44E6-B934-D0C333D1BFC7}"/>
              </a:ext>
            </a:extLst>
          </p:cNvPr>
          <p:cNvSpPr>
            <a:spLocks noGrp="1"/>
          </p:cNvSpPr>
          <p:nvPr>
            <p:ph type="pic" sz="quarter" idx="135" hasCustomPrompt="1"/>
          </p:nvPr>
        </p:nvSpPr>
        <p:spPr>
          <a:xfrm>
            <a:off x="8288394" y="2997889"/>
            <a:ext cx="2515174" cy="2515174"/>
          </a:xfrm>
          <a:custGeom>
            <a:avLst/>
            <a:gdLst>
              <a:gd name="connsiteX0" fmla="*/ 1257587 w 2515174"/>
              <a:gd name="connsiteY0" fmla="*/ 0 h 2515174"/>
              <a:gd name="connsiteX1" fmla="*/ 2515174 w 2515174"/>
              <a:gd name="connsiteY1" fmla="*/ 1257587 h 2515174"/>
              <a:gd name="connsiteX2" fmla="*/ 1257587 w 2515174"/>
              <a:gd name="connsiteY2" fmla="*/ 2515174 h 2515174"/>
              <a:gd name="connsiteX3" fmla="*/ 0 w 2515174"/>
              <a:gd name="connsiteY3" fmla="*/ 1257587 h 2515174"/>
              <a:gd name="connsiteX4" fmla="*/ 1257587 w 2515174"/>
              <a:gd name="connsiteY4" fmla="*/ 0 h 2515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174" h="2515174">
                <a:moveTo>
                  <a:pt x="1257587" y="0"/>
                </a:moveTo>
                <a:cubicBezTo>
                  <a:pt x="1952133" y="0"/>
                  <a:pt x="2515174" y="563041"/>
                  <a:pt x="2515174" y="1257587"/>
                </a:cubicBezTo>
                <a:cubicBezTo>
                  <a:pt x="2515174" y="1952133"/>
                  <a:pt x="1952133" y="2515174"/>
                  <a:pt x="1257587" y="2515174"/>
                </a:cubicBezTo>
                <a:cubicBezTo>
                  <a:pt x="563041" y="2515174"/>
                  <a:pt x="0" y="1952133"/>
                  <a:pt x="0" y="1257587"/>
                </a:cubicBezTo>
                <a:cubicBezTo>
                  <a:pt x="0" y="563041"/>
                  <a:pt x="563041" y="0"/>
                  <a:pt x="1257587" y="0"/>
                </a:cubicBez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870D1568-8205-47B0-B554-33C0208126CC}"/>
              </a:ext>
            </a:extLst>
          </p:cNvPr>
          <p:cNvSpPr>
            <a:spLocks noGrp="1"/>
          </p:cNvSpPr>
          <p:nvPr>
            <p:ph type="pic" sz="quarter" idx="137" hasCustomPrompt="1"/>
          </p:nvPr>
        </p:nvSpPr>
        <p:spPr>
          <a:xfrm>
            <a:off x="5388242" y="2159997"/>
            <a:ext cx="2515174" cy="2515174"/>
          </a:xfrm>
          <a:custGeom>
            <a:avLst/>
            <a:gdLst>
              <a:gd name="connsiteX0" fmla="*/ 1257587 w 2515174"/>
              <a:gd name="connsiteY0" fmla="*/ 0 h 2515174"/>
              <a:gd name="connsiteX1" fmla="*/ 2515174 w 2515174"/>
              <a:gd name="connsiteY1" fmla="*/ 1257587 h 2515174"/>
              <a:gd name="connsiteX2" fmla="*/ 1257587 w 2515174"/>
              <a:gd name="connsiteY2" fmla="*/ 2515174 h 2515174"/>
              <a:gd name="connsiteX3" fmla="*/ 0 w 2515174"/>
              <a:gd name="connsiteY3" fmla="*/ 1257587 h 2515174"/>
              <a:gd name="connsiteX4" fmla="*/ 1257587 w 2515174"/>
              <a:gd name="connsiteY4" fmla="*/ 0 h 2515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174" h="2515174">
                <a:moveTo>
                  <a:pt x="1257587" y="0"/>
                </a:moveTo>
                <a:cubicBezTo>
                  <a:pt x="1952133" y="0"/>
                  <a:pt x="2515174" y="563041"/>
                  <a:pt x="2515174" y="1257587"/>
                </a:cubicBezTo>
                <a:cubicBezTo>
                  <a:pt x="2515174" y="1952133"/>
                  <a:pt x="1952133" y="2515174"/>
                  <a:pt x="1257587" y="2515174"/>
                </a:cubicBezTo>
                <a:cubicBezTo>
                  <a:pt x="563041" y="2515174"/>
                  <a:pt x="0" y="1952133"/>
                  <a:pt x="0" y="1257587"/>
                </a:cubicBezTo>
                <a:cubicBezTo>
                  <a:pt x="0" y="563041"/>
                  <a:pt x="563041" y="0"/>
                  <a:pt x="1257587" y="0"/>
                </a:cubicBez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9A9FC2DC-0D4B-4779-83EA-66FAB702C636}"/>
              </a:ext>
            </a:extLst>
          </p:cNvPr>
          <p:cNvSpPr>
            <a:spLocks noGrp="1"/>
          </p:cNvSpPr>
          <p:nvPr>
            <p:ph type="pic" sz="quarter" idx="134" hasCustomPrompt="1"/>
          </p:nvPr>
        </p:nvSpPr>
        <p:spPr>
          <a:xfrm>
            <a:off x="5800333" y="4373064"/>
            <a:ext cx="1536474" cy="1536474"/>
          </a:xfrm>
          <a:custGeom>
            <a:avLst/>
            <a:gdLst>
              <a:gd name="connsiteX0" fmla="*/ 768237 w 1536474"/>
              <a:gd name="connsiteY0" fmla="*/ 0 h 1536474"/>
              <a:gd name="connsiteX1" fmla="*/ 1536474 w 1536474"/>
              <a:gd name="connsiteY1" fmla="*/ 768237 h 1536474"/>
              <a:gd name="connsiteX2" fmla="*/ 768237 w 1536474"/>
              <a:gd name="connsiteY2" fmla="*/ 1536474 h 1536474"/>
              <a:gd name="connsiteX3" fmla="*/ 0 w 1536474"/>
              <a:gd name="connsiteY3" fmla="*/ 768237 h 1536474"/>
              <a:gd name="connsiteX4" fmla="*/ 768237 w 1536474"/>
              <a:gd name="connsiteY4" fmla="*/ 0 h 153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474" h="1536474">
                <a:moveTo>
                  <a:pt x="768237" y="0"/>
                </a:moveTo>
                <a:cubicBezTo>
                  <a:pt x="1192523" y="0"/>
                  <a:pt x="1536474" y="343951"/>
                  <a:pt x="1536474" y="768237"/>
                </a:cubicBezTo>
                <a:cubicBezTo>
                  <a:pt x="1536474" y="1192523"/>
                  <a:pt x="1192523" y="1536474"/>
                  <a:pt x="768237" y="1536474"/>
                </a:cubicBezTo>
                <a:cubicBezTo>
                  <a:pt x="343951" y="1536474"/>
                  <a:pt x="0" y="1192523"/>
                  <a:pt x="0" y="768237"/>
                </a:cubicBezTo>
                <a:cubicBezTo>
                  <a:pt x="0" y="343951"/>
                  <a:pt x="343951" y="0"/>
                  <a:pt x="768237"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23" name="Picture Placeholder 22">
            <a:extLst>
              <a:ext uri="{FF2B5EF4-FFF2-40B4-BE49-F238E27FC236}">
                <a16:creationId xmlns:a16="http://schemas.microsoft.com/office/drawing/2014/main" id="{47338215-DE48-4EB9-A387-EB49BE0E20F4}"/>
              </a:ext>
            </a:extLst>
          </p:cNvPr>
          <p:cNvSpPr>
            <a:spLocks noGrp="1"/>
          </p:cNvSpPr>
          <p:nvPr>
            <p:ph type="pic" sz="quarter" idx="138" hasCustomPrompt="1"/>
          </p:nvPr>
        </p:nvSpPr>
        <p:spPr>
          <a:xfrm>
            <a:off x="9245751" y="1798303"/>
            <a:ext cx="1536474" cy="1536474"/>
          </a:xfrm>
          <a:custGeom>
            <a:avLst/>
            <a:gdLst>
              <a:gd name="connsiteX0" fmla="*/ 768237 w 1536474"/>
              <a:gd name="connsiteY0" fmla="*/ 0 h 1536474"/>
              <a:gd name="connsiteX1" fmla="*/ 1536474 w 1536474"/>
              <a:gd name="connsiteY1" fmla="*/ 768237 h 1536474"/>
              <a:gd name="connsiteX2" fmla="*/ 768237 w 1536474"/>
              <a:gd name="connsiteY2" fmla="*/ 1536474 h 1536474"/>
              <a:gd name="connsiteX3" fmla="*/ 0 w 1536474"/>
              <a:gd name="connsiteY3" fmla="*/ 768237 h 1536474"/>
              <a:gd name="connsiteX4" fmla="*/ 768237 w 1536474"/>
              <a:gd name="connsiteY4" fmla="*/ 0 h 153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474" h="1536474">
                <a:moveTo>
                  <a:pt x="768237" y="0"/>
                </a:moveTo>
                <a:cubicBezTo>
                  <a:pt x="1192523" y="0"/>
                  <a:pt x="1536474" y="343951"/>
                  <a:pt x="1536474" y="768237"/>
                </a:cubicBezTo>
                <a:cubicBezTo>
                  <a:pt x="1536474" y="1192523"/>
                  <a:pt x="1192523" y="1536474"/>
                  <a:pt x="768237" y="1536474"/>
                </a:cubicBezTo>
                <a:cubicBezTo>
                  <a:pt x="343951" y="1536474"/>
                  <a:pt x="0" y="1192523"/>
                  <a:pt x="0" y="768237"/>
                </a:cubicBezTo>
                <a:cubicBezTo>
                  <a:pt x="0" y="343951"/>
                  <a:pt x="343951" y="0"/>
                  <a:pt x="768237" y="0"/>
                </a:cubicBez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F3126275-00D4-4124-ADB1-2FC7339589A8}"/>
              </a:ext>
            </a:extLst>
          </p:cNvPr>
          <p:cNvSpPr>
            <a:spLocks noGrp="1"/>
          </p:cNvSpPr>
          <p:nvPr>
            <p:ph type="pic" sz="quarter" idx="136" hasCustomPrompt="1"/>
          </p:nvPr>
        </p:nvSpPr>
        <p:spPr>
          <a:xfrm>
            <a:off x="3424103" y="3608250"/>
            <a:ext cx="1536474" cy="1536474"/>
          </a:xfrm>
          <a:custGeom>
            <a:avLst/>
            <a:gdLst>
              <a:gd name="connsiteX0" fmla="*/ 768237 w 1536474"/>
              <a:gd name="connsiteY0" fmla="*/ 0 h 1536474"/>
              <a:gd name="connsiteX1" fmla="*/ 1536474 w 1536474"/>
              <a:gd name="connsiteY1" fmla="*/ 768237 h 1536474"/>
              <a:gd name="connsiteX2" fmla="*/ 768237 w 1536474"/>
              <a:gd name="connsiteY2" fmla="*/ 1536474 h 1536474"/>
              <a:gd name="connsiteX3" fmla="*/ 0 w 1536474"/>
              <a:gd name="connsiteY3" fmla="*/ 768237 h 1536474"/>
              <a:gd name="connsiteX4" fmla="*/ 768237 w 1536474"/>
              <a:gd name="connsiteY4" fmla="*/ 0 h 153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474" h="1536474">
                <a:moveTo>
                  <a:pt x="768237" y="0"/>
                </a:moveTo>
                <a:cubicBezTo>
                  <a:pt x="1192523" y="0"/>
                  <a:pt x="1536474" y="343951"/>
                  <a:pt x="1536474" y="768237"/>
                </a:cubicBezTo>
                <a:cubicBezTo>
                  <a:pt x="1536474" y="1192523"/>
                  <a:pt x="1192523" y="1536474"/>
                  <a:pt x="768237" y="1536474"/>
                </a:cubicBezTo>
                <a:cubicBezTo>
                  <a:pt x="343951" y="1536474"/>
                  <a:pt x="0" y="1192523"/>
                  <a:pt x="0" y="768237"/>
                </a:cubicBezTo>
                <a:cubicBezTo>
                  <a:pt x="0" y="343951"/>
                  <a:pt x="343951" y="0"/>
                  <a:pt x="768237"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83177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27400629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23_Title Slide">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02844D3C-ABCA-4644-AD31-14CFDA87208F}"/>
              </a:ext>
            </a:extLst>
          </p:cNvPr>
          <p:cNvSpPr>
            <a:spLocks noGrp="1"/>
          </p:cNvSpPr>
          <p:nvPr>
            <p:ph type="pic" sz="quarter" idx="141" hasCustomPrompt="1"/>
          </p:nvPr>
        </p:nvSpPr>
        <p:spPr>
          <a:xfrm>
            <a:off x="5210175" y="4227764"/>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563622D0-DB8B-4789-A2A5-7B85B2E2D833}"/>
              </a:ext>
            </a:extLst>
          </p:cNvPr>
          <p:cNvSpPr>
            <a:spLocks noGrp="1"/>
          </p:cNvSpPr>
          <p:nvPr>
            <p:ph type="pic" sz="quarter" idx="133" hasCustomPrompt="1"/>
          </p:nvPr>
        </p:nvSpPr>
        <p:spPr>
          <a:xfrm>
            <a:off x="629467" y="2111257"/>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35" name="Picture Placeholder 34">
            <a:extLst>
              <a:ext uri="{FF2B5EF4-FFF2-40B4-BE49-F238E27FC236}">
                <a16:creationId xmlns:a16="http://schemas.microsoft.com/office/drawing/2014/main" id="{04AF84C2-1B6B-4AC9-823D-8BCCECE54017}"/>
              </a:ext>
            </a:extLst>
          </p:cNvPr>
          <p:cNvSpPr>
            <a:spLocks noGrp="1"/>
          </p:cNvSpPr>
          <p:nvPr>
            <p:ph type="pic" sz="quarter" idx="142" hasCustomPrompt="1"/>
          </p:nvPr>
        </p:nvSpPr>
        <p:spPr>
          <a:xfrm>
            <a:off x="7500529" y="4227764"/>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31" name="Picture Placeholder 30">
            <a:extLst>
              <a:ext uri="{FF2B5EF4-FFF2-40B4-BE49-F238E27FC236}">
                <a16:creationId xmlns:a16="http://schemas.microsoft.com/office/drawing/2014/main" id="{E9FD7051-1650-4B47-AADF-7D8F7E191B54}"/>
              </a:ext>
            </a:extLst>
          </p:cNvPr>
          <p:cNvSpPr>
            <a:spLocks noGrp="1"/>
          </p:cNvSpPr>
          <p:nvPr>
            <p:ph type="pic" sz="quarter" idx="140" hasCustomPrompt="1"/>
          </p:nvPr>
        </p:nvSpPr>
        <p:spPr>
          <a:xfrm>
            <a:off x="2919821" y="4227764"/>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5" name="Picture Placeholder 24">
            <a:extLst>
              <a:ext uri="{FF2B5EF4-FFF2-40B4-BE49-F238E27FC236}">
                <a16:creationId xmlns:a16="http://schemas.microsoft.com/office/drawing/2014/main" id="{D3A37F47-8564-4529-BC9F-6655330F8366}"/>
              </a:ext>
            </a:extLst>
          </p:cNvPr>
          <p:cNvSpPr>
            <a:spLocks noGrp="1"/>
          </p:cNvSpPr>
          <p:nvPr>
            <p:ph type="pic" sz="quarter" idx="137" hasCustomPrompt="1"/>
          </p:nvPr>
        </p:nvSpPr>
        <p:spPr>
          <a:xfrm>
            <a:off x="7500529" y="2111257"/>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2" name="Picture Placeholder 21">
            <a:extLst>
              <a:ext uri="{FF2B5EF4-FFF2-40B4-BE49-F238E27FC236}">
                <a16:creationId xmlns:a16="http://schemas.microsoft.com/office/drawing/2014/main" id="{A111F7DA-4615-409D-838E-E242B083AA3B}"/>
              </a:ext>
            </a:extLst>
          </p:cNvPr>
          <p:cNvSpPr>
            <a:spLocks noGrp="1"/>
          </p:cNvSpPr>
          <p:nvPr>
            <p:ph type="pic" sz="quarter" idx="135" hasCustomPrompt="1"/>
          </p:nvPr>
        </p:nvSpPr>
        <p:spPr>
          <a:xfrm>
            <a:off x="2919821" y="2111257"/>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FFD15A26-AE4D-4F8C-AE08-A9050BDC0443}"/>
              </a:ext>
            </a:extLst>
          </p:cNvPr>
          <p:cNvSpPr>
            <a:spLocks noGrp="1"/>
          </p:cNvSpPr>
          <p:nvPr>
            <p:ph type="pic" sz="quarter" idx="134" hasCustomPrompt="1"/>
          </p:nvPr>
        </p:nvSpPr>
        <p:spPr>
          <a:xfrm>
            <a:off x="5210175" y="2111257"/>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37" name="Picture Placeholder 36">
            <a:extLst>
              <a:ext uri="{FF2B5EF4-FFF2-40B4-BE49-F238E27FC236}">
                <a16:creationId xmlns:a16="http://schemas.microsoft.com/office/drawing/2014/main" id="{41FC02B3-3E1C-4EA1-B118-3756883A5D22}"/>
              </a:ext>
            </a:extLst>
          </p:cNvPr>
          <p:cNvSpPr>
            <a:spLocks noGrp="1"/>
          </p:cNvSpPr>
          <p:nvPr>
            <p:ph type="pic" sz="quarter" idx="136" hasCustomPrompt="1"/>
          </p:nvPr>
        </p:nvSpPr>
        <p:spPr>
          <a:xfrm>
            <a:off x="9790884" y="4227764"/>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9" name="Picture Placeholder 28">
            <a:extLst>
              <a:ext uri="{FF2B5EF4-FFF2-40B4-BE49-F238E27FC236}">
                <a16:creationId xmlns:a16="http://schemas.microsoft.com/office/drawing/2014/main" id="{0510FFB5-24B1-4635-912A-87DA9B5EEF09}"/>
              </a:ext>
            </a:extLst>
          </p:cNvPr>
          <p:cNvSpPr>
            <a:spLocks noGrp="1"/>
          </p:cNvSpPr>
          <p:nvPr>
            <p:ph type="pic" sz="quarter" idx="139" hasCustomPrompt="1"/>
          </p:nvPr>
        </p:nvSpPr>
        <p:spPr>
          <a:xfrm>
            <a:off x="629467" y="4227764"/>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
        <p:nvSpPr>
          <p:cNvPr id="27" name="Picture Placeholder 26">
            <a:extLst>
              <a:ext uri="{FF2B5EF4-FFF2-40B4-BE49-F238E27FC236}">
                <a16:creationId xmlns:a16="http://schemas.microsoft.com/office/drawing/2014/main" id="{C2E877F1-345B-4D95-9118-8CF3A4845414}"/>
              </a:ext>
            </a:extLst>
          </p:cNvPr>
          <p:cNvSpPr>
            <a:spLocks noGrp="1"/>
          </p:cNvSpPr>
          <p:nvPr>
            <p:ph type="pic" sz="quarter" idx="138" hasCustomPrompt="1"/>
          </p:nvPr>
        </p:nvSpPr>
        <p:spPr>
          <a:xfrm>
            <a:off x="9790884" y="2111257"/>
            <a:ext cx="1771650" cy="1771650"/>
          </a:xfrm>
          <a:custGeom>
            <a:avLst/>
            <a:gdLst>
              <a:gd name="connsiteX0" fmla="*/ 885825 w 1771650"/>
              <a:gd name="connsiteY0" fmla="*/ 0 h 1771650"/>
              <a:gd name="connsiteX1" fmla="*/ 1771650 w 1771650"/>
              <a:gd name="connsiteY1" fmla="*/ 885825 h 1771650"/>
              <a:gd name="connsiteX2" fmla="*/ 885825 w 1771650"/>
              <a:gd name="connsiteY2" fmla="*/ 1771650 h 1771650"/>
              <a:gd name="connsiteX3" fmla="*/ 0 w 1771650"/>
              <a:gd name="connsiteY3" fmla="*/ 885825 h 1771650"/>
              <a:gd name="connsiteX4" fmla="*/ 885825 w 177165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50" h="1771650">
                <a:moveTo>
                  <a:pt x="885825" y="0"/>
                </a:moveTo>
                <a:cubicBezTo>
                  <a:pt x="1375053" y="0"/>
                  <a:pt x="1771650" y="396597"/>
                  <a:pt x="1771650" y="885825"/>
                </a:cubicBezTo>
                <a:cubicBezTo>
                  <a:pt x="1771650" y="1375053"/>
                  <a:pt x="1375053" y="1771650"/>
                  <a:pt x="885825" y="1771650"/>
                </a:cubicBezTo>
                <a:cubicBezTo>
                  <a:pt x="396597" y="1771650"/>
                  <a:pt x="0" y="1375053"/>
                  <a:pt x="0" y="885825"/>
                </a:cubicBezTo>
                <a:cubicBezTo>
                  <a:pt x="0" y="396597"/>
                  <a:pt x="396597" y="0"/>
                  <a:pt x="885825"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8559434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24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D513250-31D0-4843-8CA0-5588DB118191}"/>
              </a:ext>
            </a:extLst>
          </p:cNvPr>
          <p:cNvSpPr>
            <a:spLocks noGrp="1"/>
          </p:cNvSpPr>
          <p:nvPr>
            <p:ph type="pic" sz="quarter" idx="133" hasCustomPrompt="1"/>
          </p:nvPr>
        </p:nvSpPr>
        <p:spPr>
          <a:xfrm>
            <a:off x="1269783" y="2137886"/>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EA23C556-DF8C-465F-A21B-D2F2B5B71D2F}"/>
              </a:ext>
            </a:extLst>
          </p:cNvPr>
          <p:cNvSpPr>
            <a:spLocks noGrp="1"/>
          </p:cNvSpPr>
          <p:nvPr>
            <p:ph type="pic" sz="quarter" idx="135" hasCustomPrompt="1"/>
          </p:nvPr>
        </p:nvSpPr>
        <p:spPr>
          <a:xfrm>
            <a:off x="5021611" y="2108586"/>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D56520A5-4336-4928-95DB-17C2E4A236E6}"/>
              </a:ext>
            </a:extLst>
          </p:cNvPr>
          <p:cNvSpPr>
            <a:spLocks noGrp="1"/>
          </p:cNvSpPr>
          <p:nvPr>
            <p:ph type="pic" sz="quarter" idx="136" hasCustomPrompt="1"/>
          </p:nvPr>
        </p:nvSpPr>
        <p:spPr>
          <a:xfrm>
            <a:off x="8773438" y="2122234"/>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2296464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25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5A7BDCF-BE0A-462B-B8C6-CA98F841F3EC}"/>
              </a:ext>
            </a:extLst>
          </p:cNvPr>
          <p:cNvSpPr>
            <a:spLocks noGrp="1"/>
          </p:cNvSpPr>
          <p:nvPr>
            <p:ph type="pic" sz="quarter" idx="135" hasCustomPrompt="1"/>
          </p:nvPr>
        </p:nvSpPr>
        <p:spPr>
          <a:xfrm>
            <a:off x="6937828" y="2311415"/>
            <a:ext cx="3512452" cy="1447785"/>
          </a:xfrm>
          <a:custGeom>
            <a:avLst/>
            <a:gdLst>
              <a:gd name="connsiteX0" fmla="*/ 0 w 3512452"/>
              <a:gd name="connsiteY0" fmla="*/ 0 h 1447785"/>
              <a:gd name="connsiteX1" fmla="*/ 3512452 w 3512452"/>
              <a:gd name="connsiteY1" fmla="*/ 0 h 1447785"/>
              <a:gd name="connsiteX2" fmla="*/ 3512452 w 3512452"/>
              <a:gd name="connsiteY2" fmla="*/ 1447785 h 1447785"/>
              <a:gd name="connsiteX3" fmla="*/ 0 w 3512452"/>
              <a:gd name="connsiteY3" fmla="*/ 1447785 h 1447785"/>
            </a:gdLst>
            <a:ahLst/>
            <a:cxnLst>
              <a:cxn ang="0">
                <a:pos x="connsiteX0" y="connsiteY0"/>
              </a:cxn>
              <a:cxn ang="0">
                <a:pos x="connsiteX1" y="connsiteY1"/>
              </a:cxn>
              <a:cxn ang="0">
                <a:pos x="connsiteX2" y="connsiteY2"/>
              </a:cxn>
              <a:cxn ang="0">
                <a:pos x="connsiteX3" y="connsiteY3"/>
              </a:cxn>
            </a:cxnLst>
            <a:rect l="l" t="t" r="r" b="b"/>
            <a:pathLst>
              <a:path w="3512452" h="1447785">
                <a:moveTo>
                  <a:pt x="0" y="0"/>
                </a:moveTo>
                <a:lnTo>
                  <a:pt x="3512452" y="0"/>
                </a:lnTo>
                <a:lnTo>
                  <a:pt x="3512452" y="1447785"/>
                </a:lnTo>
                <a:lnTo>
                  <a:pt x="0" y="144778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9" name="Picture Placeholder 8">
            <a:extLst>
              <a:ext uri="{FF2B5EF4-FFF2-40B4-BE49-F238E27FC236}">
                <a16:creationId xmlns:a16="http://schemas.microsoft.com/office/drawing/2014/main" id="{B93F26E3-9C6F-4917-84E1-67B62896551C}"/>
              </a:ext>
            </a:extLst>
          </p:cNvPr>
          <p:cNvSpPr>
            <a:spLocks noGrp="1"/>
          </p:cNvSpPr>
          <p:nvPr>
            <p:ph type="pic" sz="quarter" idx="136" hasCustomPrompt="1"/>
          </p:nvPr>
        </p:nvSpPr>
        <p:spPr>
          <a:xfrm>
            <a:off x="1625600" y="4370864"/>
            <a:ext cx="3512452" cy="1447785"/>
          </a:xfrm>
          <a:custGeom>
            <a:avLst/>
            <a:gdLst>
              <a:gd name="connsiteX0" fmla="*/ 0 w 3512452"/>
              <a:gd name="connsiteY0" fmla="*/ 0 h 1447785"/>
              <a:gd name="connsiteX1" fmla="*/ 3512452 w 3512452"/>
              <a:gd name="connsiteY1" fmla="*/ 0 h 1447785"/>
              <a:gd name="connsiteX2" fmla="*/ 3512452 w 3512452"/>
              <a:gd name="connsiteY2" fmla="*/ 1447785 h 1447785"/>
              <a:gd name="connsiteX3" fmla="*/ 0 w 3512452"/>
              <a:gd name="connsiteY3" fmla="*/ 1447785 h 1447785"/>
            </a:gdLst>
            <a:ahLst/>
            <a:cxnLst>
              <a:cxn ang="0">
                <a:pos x="connsiteX0" y="connsiteY0"/>
              </a:cxn>
              <a:cxn ang="0">
                <a:pos x="connsiteX1" y="connsiteY1"/>
              </a:cxn>
              <a:cxn ang="0">
                <a:pos x="connsiteX2" y="connsiteY2"/>
              </a:cxn>
              <a:cxn ang="0">
                <a:pos x="connsiteX3" y="connsiteY3"/>
              </a:cxn>
            </a:cxnLst>
            <a:rect l="l" t="t" r="r" b="b"/>
            <a:pathLst>
              <a:path w="3512452" h="1447785">
                <a:moveTo>
                  <a:pt x="0" y="0"/>
                </a:moveTo>
                <a:lnTo>
                  <a:pt x="3512452" y="0"/>
                </a:lnTo>
                <a:lnTo>
                  <a:pt x="3512452" y="1447785"/>
                </a:lnTo>
                <a:lnTo>
                  <a:pt x="0" y="144778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150732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26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6869453D-2456-4724-9B85-2F9B233C90A4}"/>
              </a:ext>
            </a:extLst>
          </p:cNvPr>
          <p:cNvSpPr>
            <a:spLocks noGrp="1"/>
          </p:cNvSpPr>
          <p:nvPr>
            <p:ph type="pic" sz="quarter" idx="135" hasCustomPrompt="1"/>
          </p:nvPr>
        </p:nvSpPr>
        <p:spPr>
          <a:xfrm>
            <a:off x="5191125" y="2325204"/>
            <a:ext cx="1809750" cy="1809750"/>
          </a:xfrm>
          <a:custGeom>
            <a:avLst/>
            <a:gdLst>
              <a:gd name="connsiteX0" fmla="*/ 904875 w 1809750"/>
              <a:gd name="connsiteY0" fmla="*/ 0 h 1809750"/>
              <a:gd name="connsiteX1" fmla="*/ 1809750 w 1809750"/>
              <a:gd name="connsiteY1" fmla="*/ 0 h 1809750"/>
              <a:gd name="connsiteX2" fmla="*/ 1809750 w 1809750"/>
              <a:gd name="connsiteY2" fmla="*/ 904875 h 1809750"/>
              <a:gd name="connsiteX3" fmla="*/ 904875 w 1809750"/>
              <a:gd name="connsiteY3" fmla="*/ 1809750 h 1809750"/>
              <a:gd name="connsiteX4" fmla="*/ 0 w 1809750"/>
              <a:gd name="connsiteY4" fmla="*/ 904875 h 1809750"/>
              <a:gd name="connsiteX5" fmla="*/ 904875 w 1809750"/>
              <a:gd name="connsiteY5" fmla="*/ 0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0" h="1809750">
                <a:moveTo>
                  <a:pt x="904875" y="0"/>
                </a:moveTo>
                <a:lnTo>
                  <a:pt x="1809750" y="0"/>
                </a:lnTo>
                <a:lnTo>
                  <a:pt x="1809750" y="904875"/>
                </a:ln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E2EFCD29-A376-4730-A117-9E80E62DEB00}"/>
              </a:ext>
            </a:extLst>
          </p:cNvPr>
          <p:cNvSpPr>
            <a:spLocks noGrp="1"/>
          </p:cNvSpPr>
          <p:nvPr>
            <p:ph type="pic" sz="quarter" idx="137" hasCustomPrompt="1"/>
          </p:nvPr>
        </p:nvSpPr>
        <p:spPr>
          <a:xfrm>
            <a:off x="9079878" y="2325204"/>
            <a:ext cx="1809750" cy="1809750"/>
          </a:xfrm>
          <a:custGeom>
            <a:avLst/>
            <a:gdLst>
              <a:gd name="connsiteX0" fmla="*/ 904875 w 1809750"/>
              <a:gd name="connsiteY0" fmla="*/ 0 h 1809750"/>
              <a:gd name="connsiteX1" fmla="*/ 1809750 w 1809750"/>
              <a:gd name="connsiteY1" fmla="*/ 0 h 1809750"/>
              <a:gd name="connsiteX2" fmla="*/ 1809750 w 1809750"/>
              <a:gd name="connsiteY2" fmla="*/ 904875 h 1809750"/>
              <a:gd name="connsiteX3" fmla="*/ 904875 w 1809750"/>
              <a:gd name="connsiteY3" fmla="*/ 1809750 h 1809750"/>
              <a:gd name="connsiteX4" fmla="*/ 0 w 1809750"/>
              <a:gd name="connsiteY4" fmla="*/ 904875 h 1809750"/>
              <a:gd name="connsiteX5" fmla="*/ 904875 w 1809750"/>
              <a:gd name="connsiteY5" fmla="*/ 0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0" h="1809750">
                <a:moveTo>
                  <a:pt x="904875" y="0"/>
                </a:moveTo>
                <a:lnTo>
                  <a:pt x="1809750" y="0"/>
                </a:lnTo>
                <a:lnTo>
                  <a:pt x="1809750" y="904875"/>
                </a:ln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8" name="Picture Placeholder 7">
            <a:extLst>
              <a:ext uri="{FF2B5EF4-FFF2-40B4-BE49-F238E27FC236}">
                <a16:creationId xmlns:a16="http://schemas.microsoft.com/office/drawing/2014/main" id="{1374B500-BE6B-4741-8DCA-33475F82228F}"/>
              </a:ext>
            </a:extLst>
          </p:cNvPr>
          <p:cNvSpPr>
            <a:spLocks noGrp="1"/>
          </p:cNvSpPr>
          <p:nvPr>
            <p:ph type="pic" sz="quarter" idx="136" hasCustomPrompt="1"/>
          </p:nvPr>
        </p:nvSpPr>
        <p:spPr>
          <a:xfrm>
            <a:off x="1302373" y="2325204"/>
            <a:ext cx="1809750" cy="1809750"/>
          </a:xfrm>
          <a:custGeom>
            <a:avLst/>
            <a:gdLst>
              <a:gd name="connsiteX0" fmla="*/ 904875 w 1809750"/>
              <a:gd name="connsiteY0" fmla="*/ 0 h 1809750"/>
              <a:gd name="connsiteX1" fmla="*/ 1809750 w 1809750"/>
              <a:gd name="connsiteY1" fmla="*/ 0 h 1809750"/>
              <a:gd name="connsiteX2" fmla="*/ 1809750 w 1809750"/>
              <a:gd name="connsiteY2" fmla="*/ 904875 h 1809750"/>
              <a:gd name="connsiteX3" fmla="*/ 904875 w 1809750"/>
              <a:gd name="connsiteY3" fmla="*/ 1809750 h 1809750"/>
              <a:gd name="connsiteX4" fmla="*/ 0 w 1809750"/>
              <a:gd name="connsiteY4" fmla="*/ 904875 h 1809750"/>
              <a:gd name="connsiteX5" fmla="*/ 904875 w 1809750"/>
              <a:gd name="connsiteY5" fmla="*/ 0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0" h="1809750">
                <a:moveTo>
                  <a:pt x="904875" y="0"/>
                </a:moveTo>
                <a:lnTo>
                  <a:pt x="1809750" y="0"/>
                </a:lnTo>
                <a:lnTo>
                  <a:pt x="1809750" y="904875"/>
                </a:lnTo>
                <a:cubicBezTo>
                  <a:pt x="1809750" y="1404624"/>
                  <a:pt x="1404624" y="1809750"/>
                  <a:pt x="904875" y="1809750"/>
                </a:cubicBezTo>
                <a:cubicBezTo>
                  <a:pt x="405126" y="1809750"/>
                  <a:pt x="0" y="1404624"/>
                  <a:pt x="0" y="904875"/>
                </a:cubicBezTo>
                <a:cubicBezTo>
                  <a:pt x="0" y="405126"/>
                  <a:pt x="405126" y="0"/>
                  <a:pt x="904875"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219652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27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2A2B9F48-9040-4DAE-B62A-1B36DCAA8BCA}"/>
              </a:ext>
            </a:extLst>
          </p:cNvPr>
          <p:cNvSpPr>
            <a:spLocks noGrp="1"/>
          </p:cNvSpPr>
          <p:nvPr>
            <p:ph type="pic" sz="quarter" idx="136" hasCustomPrompt="1"/>
          </p:nvPr>
        </p:nvSpPr>
        <p:spPr>
          <a:xfrm>
            <a:off x="0" y="5345346"/>
            <a:ext cx="12192000" cy="1512654"/>
          </a:xfrm>
          <a:custGeom>
            <a:avLst/>
            <a:gdLst>
              <a:gd name="connsiteX0" fmla="*/ 0 w 12192000"/>
              <a:gd name="connsiteY0" fmla="*/ 0 h 1512654"/>
              <a:gd name="connsiteX1" fmla="*/ 12192000 w 12192000"/>
              <a:gd name="connsiteY1" fmla="*/ 0 h 1512654"/>
              <a:gd name="connsiteX2" fmla="*/ 12192000 w 12192000"/>
              <a:gd name="connsiteY2" fmla="*/ 1512654 h 1512654"/>
              <a:gd name="connsiteX3" fmla="*/ 0 w 12192000"/>
              <a:gd name="connsiteY3" fmla="*/ 1512654 h 1512654"/>
            </a:gdLst>
            <a:ahLst/>
            <a:cxnLst>
              <a:cxn ang="0">
                <a:pos x="connsiteX0" y="connsiteY0"/>
              </a:cxn>
              <a:cxn ang="0">
                <a:pos x="connsiteX1" y="connsiteY1"/>
              </a:cxn>
              <a:cxn ang="0">
                <a:pos x="connsiteX2" y="connsiteY2"/>
              </a:cxn>
              <a:cxn ang="0">
                <a:pos x="connsiteX3" y="connsiteY3"/>
              </a:cxn>
            </a:cxnLst>
            <a:rect l="l" t="t" r="r" b="b"/>
            <a:pathLst>
              <a:path w="12192000" h="1512654">
                <a:moveTo>
                  <a:pt x="0" y="0"/>
                </a:moveTo>
                <a:lnTo>
                  <a:pt x="12192000" y="0"/>
                </a:lnTo>
                <a:lnTo>
                  <a:pt x="12192000" y="1512654"/>
                </a:lnTo>
                <a:lnTo>
                  <a:pt x="0" y="151265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5093730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28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7" name="Picture Placeholder 6">
            <a:extLst>
              <a:ext uri="{FF2B5EF4-FFF2-40B4-BE49-F238E27FC236}">
                <a16:creationId xmlns:a16="http://schemas.microsoft.com/office/drawing/2014/main" id="{5B3F36F1-D84A-40D1-BB24-667244001EF2}"/>
              </a:ext>
            </a:extLst>
          </p:cNvPr>
          <p:cNvSpPr>
            <a:spLocks noGrp="1"/>
          </p:cNvSpPr>
          <p:nvPr>
            <p:ph type="pic" sz="quarter" idx="136" hasCustomPrompt="1"/>
          </p:nvPr>
        </p:nvSpPr>
        <p:spPr>
          <a:xfrm>
            <a:off x="0" y="201930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2774885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29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2A3E58C9-5F31-401A-8EF9-A9D4A1F71625}"/>
              </a:ext>
            </a:extLst>
          </p:cNvPr>
          <p:cNvSpPr>
            <a:spLocks noGrp="1"/>
          </p:cNvSpPr>
          <p:nvPr>
            <p:ph type="pic" sz="quarter" idx="136" hasCustomPrompt="1"/>
          </p:nvPr>
        </p:nvSpPr>
        <p:spPr>
          <a:xfrm>
            <a:off x="1283121" y="2509837"/>
            <a:ext cx="3661170" cy="3661170"/>
          </a:xfrm>
          <a:custGeom>
            <a:avLst/>
            <a:gdLst>
              <a:gd name="connsiteX0" fmla="*/ 1830586 w 3661170"/>
              <a:gd name="connsiteY0" fmla="*/ 0 h 3661170"/>
              <a:gd name="connsiteX1" fmla="*/ 3661170 w 3661170"/>
              <a:gd name="connsiteY1" fmla="*/ 0 h 3661170"/>
              <a:gd name="connsiteX2" fmla="*/ 3661170 w 3661170"/>
              <a:gd name="connsiteY2" fmla="*/ 1830585 h 3661170"/>
              <a:gd name="connsiteX3" fmla="*/ 1830585 w 3661170"/>
              <a:gd name="connsiteY3" fmla="*/ 3661170 h 3661170"/>
              <a:gd name="connsiteX4" fmla="*/ 0 w 3661170"/>
              <a:gd name="connsiteY4" fmla="*/ 1830585 h 3661170"/>
              <a:gd name="connsiteX5" fmla="*/ 1 w 3661170"/>
              <a:gd name="connsiteY5" fmla="*/ 1830585 h 3661170"/>
              <a:gd name="connsiteX6" fmla="*/ 1830586 w 3661170"/>
              <a:gd name="connsiteY6" fmla="*/ 0 h 366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70" h="3661170">
                <a:moveTo>
                  <a:pt x="1830586" y="0"/>
                </a:moveTo>
                <a:lnTo>
                  <a:pt x="3661170" y="0"/>
                </a:lnTo>
                <a:lnTo>
                  <a:pt x="3661170" y="1830585"/>
                </a:lnTo>
                <a:cubicBezTo>
                  <a:pt x="3661170" y="2841589"/>
                  <a:pt x="2841589" y="3661170"/>
                  <a:pt x="1830585" y="3661170"/>
                </a:cubicBezTo>
                <a:cubicBezTo>
                  <a:pt x="819581" y="3661170"/>
                  <a:pt x="0" y="2841589"/>
                  <a:pt x="0" y="1830585"/>
                </a:cubicBezTo>
                <a:lnTo>
                  <a:pt x="1" y="1830585"/>
                </a:lnTo>
                <a:cubicBezTo>
                  <a:pt x="1" y="819581"/>
                  <a:pt x="819582" y="0"/>
                  <a:pt x="1830586"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7364713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30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DD065890-86CA-48BB-B0A1-EAA089B803B2}"/>
              </a:ext>
            </a:extLst>
          </p:cNvPr>
          <p:cNvSpPr>
            <a:spLocks noGrp="1"/>
          </p:cNvSpPr>
          <p:nvPr>
            <p:ph type="pic" sz="quarter" idx="136" hasCustomPrompt="1"/>
          </p:nvPr>
        </p:nvSpPr>
        <p:spPr>
          <a:xfrm>
            <a:off x="1" y="1957158"/>
            <a:ext cx="6458857" cy="3149600"/>
          </a:xfrm>
          <a:custGeom>
            <a:avLst/>
            <a:gdLst>
              <a:gd name="connsiteX0" fmla="*/ 0 w 6458857"/>
              <a:gd name="connsiteY0" fmla="*/ 0 h 3149600"/>
              <a:gd name="connsiteX1" fmla="*/ 6458857 w 6458857"/>
              <a:gd name="connsiteY1" fmla="*/ 0 h 3149600"/>
              <a:gd name="connsiteX2" fmla="*/ 6458857 w 6458857"/>
              <a:gd name="connsiteY2" fmla="*/ 3149600 h 3149600"/>
              <a:gd name="connsiteX3" fmla="*/ 0 w 6458857"/>
              <a:gd name="connsiteY3" fmla="*/ 3149600 h 3149600"/>
            </a:gdLst>
            <a:ahLst/>
            <a:cxnLst>
              <a:cxn ang="0">
                <a:pos x="connsiteX0" y="connsiteY0"/>
              </a:cxn>
              <a:cxn ang="0">
                <a:pos x="connsiteX1" y="connsiteY1"/>
              </a:cxn>
              <a:cxn ang="0">
                <a:pos x="connsiteX2" y="connsiteY2"/>
              </a:cxn>
              <a:cxn ang="0">
                <a:pos x="connsiteX3" y="connsiteY3"/>
              </a:cxn>
            </a:cxnLst>
            <a:rect l="l" t="t" r="r" b="b"/>
            <a:pathLst>
              <a:path w="6458857" h="3149600">
                <a:moveTo>
                  <a:pt x="0" y="0"/>
                </a:moveTo>
                <a:lnTo>
                  <a:pt x="6458857" y="0"/>
                </a:lnTo>
                <a:lnTo>
                  <a:pt x="6458857" y="3149600"/>
                </a:lnTo>
                <a:lnTo>
                  <a:pt x="0" y="31496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64844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3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1D126B3-9CFF-4C05-A8BD-74B6C3474C95}"/>
              </a:ext>
            </a:extLst>
          </p:cNvPr>
          <p:cNvSpPr>
            <a:spLocks noGrp="1"/>
          </p:cNvSpPr>
          <p:nvPr>
            <p:ph type="pic" sz="quarter" idx="137" hasCustomPrompt="1"/>
          </p:nvPr>
        </p:nvSpPr>
        <p:spPr>
          <a:xfrm>
            <a:off x="4457884" y="2119442"/>
            <a:ext cx="3483429" cy="2619119"/>
          </a:xfrm>
          <a:custGeom>
            <a:avLst/>
            <a:gdLst>
              <a:gd name="connsiteX0" fmla="*/ 654780 w 3483429"/>
              <a:gd name="connsiteY0" fmla="*/ 0 h 2619119"/>
              <a:gd name="connsiteX1" fmla="*/ 3483429 w 3483429"/>
              <a:gd name="connsiteY1" fmla="*/ 0 h 2619119"/>
              <a:gd name="connsiteX2" fmla="*/ 2828649 w 3483429"/>
              <a:gd name="connsiteY2" fmla="*/ 2619119 h 2619119"/>
              <a:gd name="connsiteX3" fmla="*/ 0 w 3483429"/>
              <a:gd name="connsiteY3" fmla="*/ 2619119 h 2619119"/>
            </a:gdLst>
            <a:ahLst/>
            <a:cxnLst>
              <a:cxn ang="0">
                <a:pos x="connsiteX0" y="connsiteY0"/>
              </a:cxn>
              <a:cxn ang="0">
                <a:pos x="connsiteX1" y="connsiteY1"/>
              </a:cxn>
              <a:cxn ang="0">
                <a:pos x="connsiteX2" y="connsiteY2"/>
              </a:cxn>
              <a:cxn ang="0">
                <a:pos x="connsiteX3" y="connsiteY3"/>
              </a:cxn>
            </a:cxnLst>
            <a:rect l="l" t="t" r="r" b="b"/>
            <a:pathLst>
              <a:path w="3483429" h="2619119">
                <a:moveTo>
                  <a:pt x="654780" y="0"/>
                </a:moveTo>
                <a:lnTo>
                  <a:pt x="3483429" y="0"/>
                </a:lnTo>
                <a:lnTo>
                  <a:pt x="2828649" y="2619119"/>
                </a:lnTo>
                <a:lnTo>
                  <a:pt x="0" y="261911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B4A4A630-6568-4EB0-9E62-D3F996EA99AE}"/>
              </a:ext>
            </a:extLst>
          </p:cNvPr>
          <p:cNvSpPr>
            <a:spLocks noGrp="1"/>
          </p:cNvSpPr>
          <p:nvPr>
            <p:ph type="pic" sz="quarter" idx="138" hasCustomPrompt="1"/>
          </p:nvPr>
        </p:nvSpPr>
        <p:spPr>
          <a:xfrm>
            <a:off x="7903298" y="2119442"/>
            <a:ext cx="3483429" cy="2619119"/>
          </a:xfrm>
          <a:custGeom>
            <a:avLst/>
            <a:gdLst>
              <a:gd name="connsiteX0" fmla="*/ 654780 w 3483429"/>
              <a:gd name="connsiteY0" fmla="*/ 0 h 2619119"/>
              <a:gd name="connsiteX1" fmla="*/ 3483429 w 3483429"/>
              <a:gd name="connsiteY1" fmla="*/ 0 h 2619119"/>
              <a:gd name="connsiteX2" fmla="*/ 2828649 w 3483429"/>
              <a:gd name="connsiteY2" fmla="*/ 2619119 h 2619119"/>
              <a:gd name="connsiteX3" fmla="*/ 0 w 3483429"/>
              <a:gd name="connsiteY3" fmla="*/ 2619119 h 2619119"/>
            </a:gdLst>
            <a:ahLst/>
            <a:cxnLst>
              <a:cxn ang="0">
                <a:pos x="connsiteX0" y="connsiteY0"/>
              </a:cxn>
              <a:cxn ang="0">
                <a:pos x="connsiteX1" y="connsiteY1"/>
              </a:cxn>
              <a:cxn ang="0">
                <a:pos x="connsiteX2" y="connsiteY2"/>
              </a:cxn>
              <a:cxn ang="0">
                <a:pos x="connsiteX3" y="connsiteY3"/>
              </a:cxn>
            </a:cxnLst>
            <a:rect l="l" t="t" r="r" b="b"/>
            <a:pathLst>
              <a:path w="3483429" h="2619119">
                <a:moveTo>
                  <a:pt x="654780" y="0"/>
                </a:moveTo>
                <a:lnTo>
                  <a:pt x="3483429" y="0"/>
                </a:lnTo>
                <a:lnTo>
                  <a:pt x="2828649" y="2619119"/>
                </a:lnTo>
                <a:lnTo>
                  <a:pt x="0" y="2619119"/>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1BB4E2F2-1C6B-4256-A320-D61FC55F3477}"/>
              </a:ext>
            </a:extLst>
          </p:cNvPr>
          <p:cNvSpPr>
            <a:spLocks noGrp="1"/>
          </p:cNvSpPr>
          <p:nvPr>
            <p:ph type="pic" sz="quarter" idx="136" hasCustomPrompt="1"/>
          </p:nvPr>
        </p:nvSpPr>
        <p:spPr>
          <a:xfrm>
            <a:off x="814798" y="2119442"/>
            <a:ext cx="3483429" cy="2619119"/>
          </a:xfrm>
          <a:custGeom>
            <a:avLst/>
            <a:gdLst>
              <a:gd name="connsiteX0" fmla="*/ 654780 w 3483429"/>
              <a:gd name="connsiteY0" fmla="*/ 0 h 2619119"/>
              <a:gd name="connsiteX1" fmla="*/ 3483429 w 3483429"/>
              <a:gd name="connsiteY1" fmla="*/ 0 h 2619119"/>
              <a:gd name="connsiteX2" fmla="*/ 2828649 w 3483429"/>
              <a:gd name="connsiteY2" fmla="*/ 2619119 h 2619119"/>
              <a:gd name="connsiteX3" fmla="*/ 0 w 3483429"/>
              <a:gd name="connsiteY3" fmla="*/ 2619119 h 2619119"/>
            </a:gdLst>
            <a:ahLst/>
            <a:cxnLst>
              <a:cxn ang="0">
                <a:pos x="connsiteX0" y="connsiteY0"/>
              </a:cxn>
              <a:cxn ang="0">
                <a:pos x="connsiteX1" y="connsiteY1"/>
              </a:cxn>
              <a:cxn ang="0">
                <a:pos x="connsiteX2" y="connsiteY2"/>
              </a:cxn>
              <a:cxn ang="0">
                <a:pos x="connsiteX3" y="connsiteY3"/>
              </a:cxn>
            </a:cxnLst>
            <a:rect l="l" t="t" r="r" b="b"/>
            <a:pathLst>
              <a:path w="3483429" h="2619119">
                <a:moveTo>
                  <a:pt x="654780" y="0"/>
                </a:moveTo>
                <a:lnTo>
                  <a:pt x="3483429" y="0"/>
                </a:lnTo>
                <a:lnTo>
                  <a:pt x="2828649" y="2619119"/>
                </a:lnTo>
                <a:lnTo>
                  <a:pt x="0" y="261911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185551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32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091032-4560-41CD-AF60-7666083A606F}"/>
              </a:ext>
            </a:extLst>
          </p:cNvPr>
          <p:cNvSpPr>
            <a:spLocks noGrp="1"/>
          </p:cNvSpPr>
          <p:nvPr>
            <p:ph type="pic" sz="quarter" idx="136" hasCustomPrompt="1"/>
          </p:nvPr>
        </p:nvSpPr>
        <p:spPr>
          <a:xfrm>
            <a:off x="1" y="1862138"/>
            <a:ext cx="6896100" cy="2076450"/>
          </a:xfrm>
          <a:custGeom>
            <a:avLst/>
            <a:gdLst>
              <a:gd name="connsiteX0" fmla="*/ 0 w 6896100"/>
              <a:gd name="connsiteY0" fmla="*/ 0 h 2076450"/>
              <a:gd name="connsiteX1" fmla="*/ 6896100 w 6896100"/>
              <a:gd name="connsiteY1" fmla="*/ 0 h 2076450"/>
              <a:gd name="connsiteX2" fmla="*/ 6896100 w 6896100"/>
              <a:gd name="connsiteY2" fmla="*/ 2076450 h 2076450"/>
              <a:gd name="connsiteX3" fmla="*/ 0 w 6896100"/>
              <a:gd name="connsiteY3" fmla="*/ 2076450 h 2076450"/>
            </a:gdLst>
            <a:ahLst/>
            <a:cxnLst>
              <a:cxn ang="0">
                <a:pos x="connsiteX0" y="connsiteY0"/>
              </a:cxn>
              <a:cxn ang="0">
                <a:pos x="connsiteX1" y="connsiteY1"/>
              </a:cxn>
              <a:cxn ang="0">
                <a:pos x="connsiteX2" y="connsiteY2"/>
              </a:cxn>
              <a:cxn ang="0">
                <a:pos x="connsiteX3" y="connsiteY3"/>
              </a:cxn>
            </a:cxnLst>
            <a:rect l="l" t="t" r="r" b="b"/>
            <a:pathLst>
              <a:path w="6896100" h="2076450">
                <a:moveTo>
                  <a:pt x="0" y="0"/>
                </a:moveTo>
                <a:lnTo>
                  <a:pt x="6896100" y="0"/>
                </a:lnTo>
                <a:lnTo>
                  <a:pt x="6896100" y="2076450"/>
                </a:lnTo>
                <a:lnTo>
                  <a:pt x="0" y="20764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4" name="Picture Placeholder 13">
            <a:extLst>
              <a:ext uri="{FF2B5EF4-FFF2-40B4-BE49-F238E27FC236}">
                <a16:creationId xmlns:a16="http://schemas.microsoft.com/office/drawing/2014/main" id="{54D0DCEF-A744-4160-8364-18A8001B3174}"/>
              </a:ext>
            </a:extLst>
          </p:cNvPr>
          <p:cNvSpPr>
            <a:spLocks noGrp="1"/>
          </p:cNvSpPr>
          <p:nvPr>
            <p:ph type="pic" sz="quarter" idx="137" hasCustomPrompt="1"/>
          </p:nvPr>
        </p:nvSpPr>
        <p:spPr>
          <a:xfrm>
            <a:off x="5295900" y="4047153"/>
            <a:ext cx="6896100" cy="2324848"/>
          </a:xfrm>
          <a:custGeom>
            <a:avLst/>
            <a:gdLst>
              <a:gd name="connsiteX0" fmla="*/ 0 w 6896100"/>
              <a:gd name="connsiteY0" fmla="*/ 0 h 2324848"/>
              <a:gd name="connsiteX1" fmla="*/ 6896100 w 6896100"/>
              <a:gd name="connsiteY1" fmla="*/ 0 h 2324848"/>
              <a:gd name="connsiteX2" fmla="*/ 6896100 w 6896100"/>
              <a:gd name="connsiteY2" fmla="*/ 2324848 h 2324848"/>
              <a:gd name="connsiteX3" fmla="*/ 0 w 6896100"/>
              <a:gd name="connsiteY3" fmla="*/ 2324848 h 2324848"/>
            </a:gdLst>
            <a:ahLst/>
            <a:cxnLst>
              <a:cxn ang="0">
                <a:pos x="connsiteX0" y="connsiteY0"/>
              </a:cxn>
              <a:cxn ang="0">
                <a:pos x="connsiteX1" y="connsiteY1"/>
              </a:cxn>
              <a:cxn ang="0">
                <a:pos x="connsiteX2" y="connsiteY2"/>
              </a:cxn>
              <a:cxn ang="0">
                <a:pos x="connsiteX3" y="connsiteY3"/>
              </a:cxn>
            </a:cxnLst>
            <a:rect l="l" t="t" r="r" b="b"/>
            <a:pathLst>
              <a:path w="6896100" h="2324848">
                <a:moveTo>
                  <a:pt x="0" y="0"/>
                </a:moveTo>
                <a:lnTo>
                  <a:pt x="6896100" y="0"/>
                </a:lnTo>
                <a:lnTo>
                  <a:pt x="6896100" y="2324848"/>
                </a:lnTo>
                <a:lnTo>
                  <a:pt x="0" y="232484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41521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3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E021609-98AC-4769-AD8C-BE4233C1EBBE}"/>
              </a:ext>
            </a:extLst>
          </p:cNvPr>
          <p:cNvSpPr>
            <a:spLocks noGrp="1"/>
          </p:cNvSpPr>
          <p:nvPr>
            <p:ph type="pic" sz="quarter" idx="136" hasCustomPrompt="1"/>
          </p:nvPr>
        </p:nvSpPr>
        <p:spPr>
          <a:xfrm>
            <a:off x="3686629" y="0"/>
            <a:ext cx="8505372" cy="6858000"/>
          </a:xfrm>
          <a:custGeom>
            <a:avLst/>
            <a:gdLst>
              <a:gd name="connsiteX0" fmla="*/ 2726890 w 8505372"/>
              <a:gd name="connsiteY0" fmla="*/ 0 h 6858000"/>
              <a:gd name="connsiteX1" fmla="*/ 8505372 w 8505372"/>
              <a:gd name="connsiteY1" fmla="*/ 0 h 6858000"/>
              <a:gd name="connsiteX2" fmla="*/ 8505372 w 8505372"/>
              <a:gd name="connsiteY2" fmla="*/ 6858000 h 6858000"/>
              <a:gd name="connsiteX3" fmla="*/ 0 w 85053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05372" h="6858000">
                <a:moveTo>
                  <a:pt x="2726890" y="0"/>
                </a:moveTo>
                <a:lnTo>
                  <a:pt x="8505372" y="0"/>
                </a:lnTo>
                <a:lnTo>
                  <a:pt x="8505372"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952703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34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0A44AC2F-5876-45A7-A6E6-F8D5E83861DD}"/>
              </a:ext>
            </a:extLst>
          </p:cNvPr>
          <p:cNvSpPr>
            <a:spLocks noGrp="1"/>
          </p:cNvSpPr>
          <p:nvPr>
            <p:ph type="pic" sz="quarter" idx="137" hasCustomPrompt="1"/>
          </p:nvPr>
        </p:nvSpPr>
        <p:spPr>
          <a:xfrm>
            <a:off x="0" y="0"/>
            <a:ext cx="4907204" cy="6858000"/>
          </a:xfrm>
          <a:custGeom>
            <a:avLst/>
            <a:gdLst>
              <a:gd name="connsiteX0" fmla="*/ 0 w 4907204"/>
              <a:gd name="connsiteY0" fmla="*/ 0 h 6858000"/>
              <a:gd name="connsiteX1" fmla="*/ 4907204 w 4907204"/>
              <a:gd name="connsiteY1" fmla="*/ 0 h 6858000"/>
              <a:gd name="connsiteX2" fmla="*/ 4907204 w 4907204"/>
              <a:gd name="connsiteY2" fmla="*/ 6858000 h 6858000"/>
              <a:gd name="connsiteX3" fmla="*/ 0 w 49072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907204" h="6858000">
                <a:moveTo>
                  <a:pt x="0" y="0"/>
                </a:moveTo>
                <a:lnTo>
                  <a:pt x="4907204" y="0"/>
                </a:lnTo>
                <a:lnTo>
                  <a:pt x="4907204" y="6858000"/>
                </a:lnTo>
                <a:lnTo>
                  <a:pt x="0" y="6858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9956238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35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7" name="Picture Placeholder 6">
            <a:extLst>
              <a:ext uri="{FF2B5EF4-FFF2-40B4-BE49-F238E27FC236}">
                <a16:creationId xmlns:a16="http://schemas.microsoft.com/office/drawing/2014/main" id="{CA521B38-DF28-4F0A-BEDF-9FA58C1C1470}"/>
              </a:ext>
            </a:extLst>
          </p:cNvPr>
          <p:cNvSpPr>
            <a:spLocks noGrp="1"/>
          </p:cNvSpPr>
          <p:nvPr>
            <p:ph type="pic" sz="quarter" idx="137" hasCustomPrompt="1"/>
          </p:nvPr>
        </p:nvSpPr>
        <p:spPr>
          <a:xfrm>
            <a:off x="5962650" y="0"/>
            <a:ext cx="6229350" cy="3810000"/>
          </a:xfrm>
          <a:custGeom>
            <a:avLst/>
            <a:gdLst>
              <a:gd name="connsiteX0" fmla="*/ 0 w 6229350"/>
              <a:gd name="connsiteY0" fmla="*/ 0 h 3810000"/>
              <a:gd name="connsiteX1" fmla="*/ 6229350 w 6229350"/>
              <a:gd name="connsiteY1" fmla="*/ 0 h 3810000"/>
              <a:gd name="connsiteX2" fmla="*/ 6229350 w 6229350"/>
              <a:gd name="connsiteY2" fmla="*/ 3810000 h 3810000"/>
              <a:gd name="connsiteX3" fmla="*/ 0 w 6229350"/>
              <a:gd name="connsiteY3" fmla="*/ 3810000 h 3810000"/>
            </a:gdLst>
            <a:ahLst/>
            <a:cxnLst>
              <a:cxn ang="0">
                <a:pos x="connsiteX0" y="connsiteY0"/>
              </a:cxn>
              <a:cxn ang="0">
                <a:pos x="connsiteX1" y="connsiteY1"/>
              </a:cxn>
              <a:cxn ang="0">
                <a:pos x="connsiteX2" y="connsiteY2"/>
              </a:cxn>
              <a:cxn ang="0">
                <a:pos x="connsiteX3" y="connsiteY3"/>
              </a:cxn>
            </a:cxnLst>
            <a:rect l="l" t="t" r="r" b="b"/>
            <a:pathLst>
              <a:path w="6229350" h="3810000">
                <a:moveTo>
                  <a:pt x="0" y="0"/>
                </a:moveTo>
                <a:lnTo>
                  <a:pt x="6229350" y="0"/>
                </a:lnTo>
                <a:lnTo>
                  <a:pt x="6229350" y="3810000"/>
                </a:lnTo>
                <a:lnTo>
                  <a:pt x="0" y="3810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332487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36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EBE418EB-43CB-408E-9499-D2D94D657841}"/>
              </a:ext>
            </a:extLst>
          </p:cNvPr>
          <p:cNvSpPr>
            <a:spLocks noGrp="1"/>
          </p:cNvSpPr>
          <p:nvPr>
            <p:ph type="pic" sz="quarter" idx="137" hasCustomPrompt="1"/>
          </p:nvPr>
        </p:nvSpPr>
        <p:spPr>
          <a:xfrm>
            <a:off x="0" y="4808660"/>
            <a:ext cx="12192000" cy="2049341"/>
          </a:xfrm>
          <a:custGeom>
            <a:avLst/>
            <a:gdLst>
              <a:gd name="connsiteX0" fmla="*/ 0 w 12192000"/>
              <a:gd name="connsiteY0" fmla="*/ 0 h 2049341"/>
              <a:gd name="connsiteX1" fmla="*/ 12192000 w 12192000"/>
              <a:gd name="connsiteY1" fmla="*/ 0 h 2049341"/>
              <a:gd name="connsiteX2" fmla="*/ 12192000 w 12192000"/>
              <a:gd name="connsiteY2" fmla="*/ 2049341 h 2049341"/>
              <a:gd name="connsiteX3" fmla="*/ 0 w 12192000"/>
              <a:gd name="connsiteY3" fmla="*/ 2049341 h 2049341"/>
            </a:gdLst>
            <a:ahLst/>
            <a:cxnLst>
              <a:cxn ang="0">
                <a:pos x="connsiteX0" y="connsiteY0"/>
              </a:cxn>
              <a:cxn ang="0">
                <a:pos x="connsiteX1" y="connsiteY1"/>
              </a:cxn>
              <a:cxn ang="0">
                <a:pos x="connsiteX2" y="connsiteY2"/>
              </a:cxn>
              <a:cxn ang="0">
                <a:pos x="connsiteX3" y="connsiteY3"/>
              </a:cxn>
            </a:cxnLst>
            <a:rect l="l" t="t" r="r" b="b"/>
            <a:pathLst>
              <a:path w="12192000" h="2049341">
                <a:moveTo>
                  <a:pt x="0" y="0"/>
                </a:moveTo>
                <a:lnTo>
                  <a:pt x="12192000" y="0"/>
                </a:lnTo>
                <a:lnTo>
                  <a:pt x="12192000" y="2049341"/>
                </a:lnTo>
                <a:lnTo>
                  <a:pt x="0" y="204934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388134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37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8" name="Picture Placeholder 7">
            <a:extLst>
              <a:ext uri="{FF2B5EF4-FFF2-40B4-BE49-F238E27FC236}">
                <a16:creationId xmlns:a16="http://schemas.microsoft.com/office/drawing/2014/main" id="{04AFE573-B2A7-41F2-ACC4-20659BE3BBD7}"/>
              </a:ext>
            </a:extLst>
          </p:cNvPr>
          <p:cNvSpPr>
            <a:spLocks noGrp="1"/>
          </p:cNvSpPr>
          <p:nvPr>
            <p:ph type="pic" sz="quarter" idx="137" hasCustomPrompt="1"/>
          </p:nvPr>
        </p:nvSpPr>
        <p:spPr>
          <a:xfrm>
            <a:off x="2" y="1980151"/>
            <a:ext cx="4412343" cy="4877849"/>
          </a:xfrm>
          <a:custGeom>
            <a:avLst/>
            <a:gdLst>
              <a:gd name="connsiteX0" fmla="*/ 0 w 4412343"/>
              <a:gd name="connsiteY0" fmla="*/ 0 h 4877849"/>
              <a:gd name="connsiteX1" fmla="*/ 4412343 w 4412343"/>
              <a:gd name="connsiteY1" fmla="*/ 0 h 4877849"/>
              <a:gd name="connsiteX2" fmla="*/ 4412343 w 4412343"/>
              <a:gd name="connsiteY2" fmla="*/ 4877849 h 4877849"/>
              <a:gd name="connsiteX3" fmla="*/ 0 w 4412343"/>
              <a:gd name="connsiteY3" fmla="*/ 4877849 h 4877849"/>
            </a:gdLst>
            <a:ahLst/>
            <a:cxnLst>
              <a:cxn ang="0">
                <a:pos x="connsiteX0" y="connsiteY0"/>
              </a:cxn>
              <a:cxn ang="0">
                <a:pos x="connsiteX1" y="connsiteY1"/>
              </a:cxn>
              <a:cxn ang="0">
                <a:pos x="connsiteX2" y="connsiteY2"/>
              </a:cxn>
              <a:cxn ang="0">
                <a:pos x="connsiteX3" y="connsiteY3"/>
              </a:cxn>
            </a:cxnLst>
            <a:rect l="l" t="t" r="r" b="b"/>
            <a:pathLst>
              <a:path w="4412343" h="4877849">
                <a:moveTo>
                  <a:pt x="0" y="0"/>
                </a:moveTo>
                <a:lnTo>
                  <a:pt x="4412343" y="0"/>
                </a:lnTo>
                <a:lnTo>
                  <a:pt x="4412343" y="4877849"/>
                </a:lnTo>
                <a:lnTo>
                  <a:pt x="0" y="4877849"/>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E2AC8E80-9AB4-4662-A1E7-F92001CA7DF6}"/>
              </a:ext>
            </a:extLst>
          </p:cNvPr>
          <p:cNvSpPr>
            <a:spLocks noGrp="1"/>
          </p:cNvSpPr>
          <p:nvPr>
            <p:ph type="pic" sz="quarter" idx="138" hasCustomPrompt="1"/>
          </p:nvPr>
        </p:nvSpPr>
        <p:spPr>
          <a:xfrm>
            <a:off x="4542972" y="4165442"/>
            <a:ext cx="3526972" cy="2487211"/>
          </a:xfrm>
          <a:custGeom>
            <a:avLst/>
            <a:gdLst>
              <a:gd name="connsiteX0" fmla="*/ 0 w 3526972"/>
              <a:gd name="connsiteY0" fmla="*/ 0 h 2487211"/>
              <a:gd name="connsiteX1" fmla="*/ 3526972 w 3526972"/>
              <a:gd name="connsiteY1" fmla="*/ 0 h 2487211"/>
              <a:gd name="connsiteX2" fmla="*/ 3526972 w 3526972"/>
              <a:gd name="connsiteY2" fmla="*/ 2487211 h 2487211"/>
              <a:gd name="connsiteX3" fmla="*/ 0 w 3526972"/>
              <a:gd name="connsiteY3" fmla="*/ 2487211 h 2487211"/>
            </a:gdLst>
            <a:ahLst/>
            <a:cxnLst>
              <a:cxn ang="0">
                <a:pos x="connsiteX0" y="connsiteY0"/>
              </a:cxn>
              <a:cxn ang="0">
                <a:pos x="connsiteX1" y="connsiteY1"/>
              </a:cxn>
              <a:cxn ang="0">
                <a:pos x="connsiteX2" y="connsiteY2"/>
              </a:cxn>
              <a:cxn ang="0">
                <a:pos x="connsiteX3" y="connsiteY3"/>
              </a:cxn>
            </a:cxnLst>
            <a:rect l="l" t="t" r="r" b="b"/>
            <a:pathLst>
              <a:path w="3526972" h="2487211">
                <a:moveTo>
                  <a:pt x="0" y="0"/>
                </a:moveTo>
                <a:lnTo>
                  <a:pt x="3526972" y="0"/>
                </a:lnTo>
                <a:lnTo>
                  <a:pt x="3526972" y="2487211"/>
                </a:lnTo>
                <a:lnTo>
                  <a:pt x="0" y="248721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349656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38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9" name="Picture Placeholder 8">
            <a:extLst>
              <a:ext uri="{FF2B5EF4-FFF2-40B4-BE49-F238E27FC236}">
                <a16:creationId xmlns:a16="http://schemas.microsoft.com/office/drawing/2014/main" id="{81064C66-A2AC-4123-96CC-036F1CD8F1FA}"/>
              </a:ext>
            </a:extLst>
          </p:cNvPr>
          <p:cNvSpPr>
            <a:spLocks noGrp="1"/>
          </p:cNvSpPr>
          <p:nvPr>
            <p:ph type="pic" sz="quarter" idx="137" hasCustomPrompt="1"/>
          </p:nvPr>
        </p:nvSpPr>
        <p:spPr>
          <a:xfrm>
            <a:off x="0" y="2399138"/>
            <a:ext cx="4114798" cy="2478298"/>
          </a:xfrm>
          <a:custGeom>
            <a:avLst/>
            <a:gdLst>
              <a:gd name="connsiteX0" fmla="*/ 0 w 4114798"/>
              <a:gd name="connsiteY0" fmla="*/ 0 h 2478298"/>
              <a:gd name="connsiteX1" fmla="*/ 4114798 w 4114798"/>
              <a:gd name="connsiteY1" fmla="*/ 0 h 2478298"/>
              <a:gd name="connsiteX2" fmla="*/ 4114798 w 4114798"/>
              <a:gd name="connsiteY2" fmla="*/ 2478298 h 2478298"/>
              <a:gd name="connsiteX3" fmla="*/ 0 w 4114798"/>
              <a:gd name="connsiteY3" fmla="*/ 2478298 h 2478298"/>
            </a:gdLst>
            <a:ahLst/>
            <a:cxnLst>
              <a:cxn ang="0">
                <a:pos x="connsiteX0" y="connsiteY0"/>
              </a:cxn>
              <a:cxn ang="0">
                <a:pos x="connsiteX1" y="connsiteY1"/>
              </a:cxn>
              <a:cxn ang="0">
                <a:pos x="connsiteX2" y="connsiteY2"/>
              </a:cxn>
              <a:cxn ang="0">
                <a:pos x="connsiteX3" y="connsiteY3"/>
              </a:cxn>
            </a:cxnLst>
            <a:rect l="l" t="t" r="r" b="b"/>
            <a:pathLst>
              <a:path w="4114798" h="2478298">
                <a:moveTo>
                  <a:pt x="0" y="0"/>
                </a:moveTo>
                <a:lnTo>
                  <a:pt x="4114798" y="0"/>
                </a:lnTo>
                <a:lnTo>
                  <a:pt x="4114798" y="2478298"/>
                </a:lnTo>
                <a:lnTo>
                  <a:pt x="0" y="2478298"/>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3196155A-E3BF-446C-B75C-7063B66900E5}"/>
              </a:ext>
            </a:extLst>
          </p:cNvPr>
          <p:cNvSpPr>
            <a:spLocks noGrp="1"/>
          </p:cNvSpPr>
          <p:nvPr>
            <p:ph type="pic" sz="quarter" idx="138" hasCustomPrompt="1"/>
          </p:nvPr>
        </p:nvSpPr>
        <p:spPr>
          <a:xfrm>
            <a:off x="4286251" y="2399138"/>
            <a:ext cx="3581400" cy="4458862"/>
          </a:xfrm>
          <a:custGeom>
            <a:avLst/>
            <a:gdLst>
              <a:gd name="connsiteX0" fmla="*/ 0 w 3581400"/>
              <a:gd name="connsiteY0" fmla="*/ 0 h 4458862"/>
              <a:gd name="connsiteX1" fmla="*/ 3581400 w 3581400"/>
              <a:gd name="connsiteY1" fmla="*/ 0 h 4458862"/>
              <a:gd name="connsiteX2" fmla="*/ 3581400 w 3581400"/>
              <a:gd name="connsiteY2" fmla="*/ 4458862 h 4458862"/>
              <a:gd name="connsiteX3" fmla="*/ 0 w 3581400"/>
              <a:gd name="connsiteY3" fmla="*/ 4458862 h 4458862"/>
            </a:gdLst>
            <a:ahLst/>
            <a:cxnLst>
              <a:cxn ang="0">
                <a:pos x="connsiteX0" y="connsiteY0"/>
              </a:cxn>
              <a:cxn ang="0">
                <a:pos x="connsiteX1" y="connsiteY1"/>
              </a:cxn>
              <a:cxn ang="0">
                <a:pos x="connsiteX2" y="connsiteY2"/>
              </a:cxn>
              <a:cxn ang="0">
                <a:pos x="connsiteX3" y="connsiteY3"/>
              </a:cxn>
            </a:cxnLst>
            <a:rect l="l" t="t" r="r" b="b"/>
            <a:pathLst>
              <a:path w="3581400" h="4458862">
                <a:moveTo>
                  <a:pt x="0" y="0"/>
                </a:moveTo>
                <a:lnTo>
                  <a:pt x="3581400" y="0"/>
                </a:lnTo>
                <a:lnTo>
                  <a:pt x="3581400" y="4458862"/>
                </a:lnTo>
                <a:lnTo>
                  <a:pt x="0" y="4458862"/>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DBE3B495-8A70-418F-B10A-79B849361726}"/>
              </a:ext>
            </a:extLst>
          </p:cNvPr>
          <p:cNvSpPr>
            <a:spLocks noGrp="1"/>
          </p:cNvSpPr>
          <p:nvPr>
            <p:ph type="pic" sz="quarter" idx="139" hasCustomPrompt="1"/>
          </p:nvPr>
        </p:nvSpPr>
        <p:spPr>
          <a:xfrm>
            <a:off x="2029377" y="5048886"/>
            <a:ext cx="2085423" cy="1809114"/>
          </a:xfrm>
          <a:custGeom>
            <a:avLst/>
            <a:gdLst>
              <a:gd name="connsiteX0" fmla="*/ 0 w 2085423"/>
              <a:gd name="connsiteY0" fmla="*/ 0 h 1809114"/>
              <a:gd name="connsiteX1" fmla="*/ 2085423 w 2085423"/>
              <a:gd name="connsiteY1" fmla="*/ 0 h 1809114"/>
              <a:gd name="connsiteX2" fmla="*/ 2085423 w 2085423"/>
              <a:gd name="connsiteY2" fmla="*/ 1809114 h 1809114"/>
              <a:gd name="connsiteX3" fmla="*/ 0 w 2085423"/>
              <a:gd name="connsiteY3" fmla="*/ 1809114 h 1809114"/>
            </a:gdLst>
            <a:ahLst/>
            <a:cxnLst>
              <a:cxn ang="0">
                <a:pos x="connsiteX0" y="connsiteY0"/>
              </a:cxn>
              <a:cxn ang="0">
                <a:pos x="connsiteX1" y="connsiteY1"/>
              </a:cxn>
              <a:cxn ang="0">
                <a:pos x="connsiteX2" y="connsiteY2"/>
              </a:cxn>
              <a:cxn ang="0">
                <a:pos x="connsiteX3" y="connsiteY3"/>
              </a:cxn>
            </a:cxnLst>
            <a:rect l="l" t="t" r="r" b="b"/>
            <a:pathLst>
              <a:path w="2085423" h="1809114">
                <a:moveTo>
                  <a:pt x="0" y="0"/>
                </a:moveTo>
                <a:lnTo>
                  <a:pt x="2085423" y="0"/>
                </a:lnTo>
                <a:lnTo>
                  <a:pt x="2085423" y="1809114"/>
                </a:lnTo>
                <a:lnTo>
                  <a:pt x="0" y="180911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3307149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39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EEBA6BD-A8DA-4DDF-8480-9ED52D940775}"/>
              </a:ext>
            </a:extLst>
          </p:cNvPr>
          <p:cNvSpPr>
            <a:spLocks noGrp="1"/>
          </p:cNvSpPr>
          <p:nvPr>
            <p:ph type="pic" sz="quarter" idx="140" hasCustomPrompt="1"/>
          </p:nvPr>
        </p:nvSpPr>
        <p:spPr>
          <a:xfrm>
            <a:off x="4564382" y="4098573"/>
            <a:ext cx="1471059" cy="1471059"/>
          </a:xfrm>
          <a:custGeom>
            <a:avLst/>
            <a:gdLst>
              <a:gd name="connsiteX0" fmla="*/ 245181 w 1471059"/>
              <a:gd name="connsiteY0" fmla="*/ 0 h 1471059"/>
              <a:gd name="connsiteX1" fmla="*/ 1471059 w 1471059"/>
              <a:gd name="connsiteY1" fmla="*/ 0 h 1471059"/>
              <a:gd name="connsiteX2" fmla="*/ 1471059 w 1471059"/>
              <a:gd name="connsiteY2" fmla="*/ 1225878 h 1471059"/>
              <a:gd name="connsiteX3" fmla="*/ 1225878 w 1471059"/>
              <a:gd name="connsiteY3" fmla="*/ 1471059 h 1471059"/>
              <a:gd name="connsiteX4" fmla="*/ 0 w 1471059"/>
              <a:gd name="connsiteY4" fmla="*/ 1471059 h 1471059"/>
              <a:gd name="connsiteX5" fmla="*/ 0 w 1471059"/>
              <a:gd name="connsiteY5" fmla="*/ 245181 h 1471059"/>
              <a:gd name="connsiteX6" fmla="*/ 245181 w 1471059"/>
              <a:gd name="connsiteY6" fmla="*/ 0 h 147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059" h="1471059">
                <a:moveTo>
                  <a:pt x="245181" y="0"/>
                </a:moveTo>
                <a:lnTo>
                  <a:pt x="1471059" y="0"/>
                </a:lnTo>
                <a:lnTo>
                  <a:pt x="1471059" y="1225878"/>
                </a:lnTo>
                <a:cubicBezTo>
                  <a:pt x="1471059" y="1361288"/>
                  <a:pt x="1361288" y="1471059"/>
                  <a:pt x="1225878" y="1471059"/>
                </a:cubicBezTo>
                <a:lnTo>
                  <a:pt x="0" y="1471059"/>
                </a:lnTo>
                <a:lnTo>
                  <a:pt x="0" y="245181"/>
                </a:lnTo>
                <a:cubicBezTo>
                  <a:pt x="0" y="109771"/>
                  <a:pt x="109771" y="0"/>
                  <a:pt x="245181"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5" name="Picture Placeholder 14">
            <a:extLst>
              <a:ext uri="{FF2B5EF4-FFF2-40B4-BE49-F238E27FC236}">
                <a16:creationId xmlns:a16="http://schemas.microsoft.com/office/drawing/2014/main" id="{0BBB010F-7E2B-41F9-BEAB-18288B17C831}"/>
              </a:ext>
            </a:extLst>
          </p:cNvPr>
          <p:cNvSpPr>
            <a:spLocks noGrp="1"/>
          </p:cNvSpPr>
          <p:nvPr>
            <p:ph type="pic" sz="quarter" idx="137" hasCustomPrompt="1"/>
          </p:nvPr>
        </p:nvSpPr>
        <p:spPr>
          <a:xfrm>
            <a:off x="6137057" y="2552666"/>
            <a:ext cx="1471059" cy="1471059"/>
          </a:xfrm>
          <a:custGeom>
            <a:avLst/>
            <a:gdLst>
              <a:gd name="connsiteX0" fmla="*/ 245181 w 1471059"/>
              <a:gd name="connsiteY0" fmla="*/ 0 h 1471059"/>
              <a:gd name="connsiteX1" fmla="*/ 1471059 w 1471059"/>
              <a:gd name="connsiteY1" fmla="*/ 0 h 1471059"/>
              <a:gd name="connsiteX2" fmla="*/ 1471059 w 1471059"/>
              <a:gd name="connsiteY2" fmla="*/ 1225878 h 1471059"/>
              <a:gd name="connsiteX3" fmla="*/ 1225878 w 1471059"/>
              <a:gd name="connsiteY3" fmla="*/ 1471059 h 1471059"/>
              <a:gd name="connsiteX4" fmla="*/ 0 w 1471059"/>
              <a:gd name="connsiteY4" fmla="*/ 1471059 h 1471059"/>
              <a:gd name="connsiteX5" fmla="*/ 0 w 1471059"/>
              <a:gd name="connsiteY5" fmla="*/ 245181 h 1471059"/>
              <a:gd name="connsiteX6" fmla="*/ 245181 w 1471059"/>
              <a:gd name="connsiteY6" fmla="*/ 0 h 147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059" h="1471059">
                <a:moveTo>
                  <a:pt x="245181" y="0"/>
                </a:moveTo>
                <a:lnTo>
                  <a:pt x="1471059" y="0"/>
                </a:lnTo>
                <a:lnTo>
                  <a:pt x="1471059" y="1225878"/>
                </a:lnTo>
                <a:cubicBezTo>
                  <a:pt x="1471059" y="1361288"/>
                  <a:pt x="1361288" y="1471059"/>
                  <a:pt x="1225878" y="1471059"/>
                </a:cubicBezTo>
                <a:lnTo>
                  <a:pt x="0" y="1471059"/>
                </a:lnTo>
                <a:lnTo>
                  <a:pt x="0" y="245181"/>
                </a:lnTo>
                <a:cubicBezTo>
                  <a:pt x="0" y="109771"/>
                  <a:pt x="109771" y="0"/>
                  <a:pt x="245181"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4B3ADBCB-C72D-445B-8A32-E6C22F4EE8B8}"/>
              </a:ext>
            </a:extLst>
          </p:cNvPr>
          <p:cNvSpPr>
            <a:spLocks noGrp="1"/>
          </p:cNvSpPr>
          <p:nvPr>
            <p:ph type="pic" sz="quarter" idx="138" hasCustomPrompt="1"/>
          </p:nvPr>
        </p:nvSpPr>
        <p:spPr>
          <a:xfrm>
            <a:off x="4564383" y="2552666"/>
            <a:ext cx="1471059" cy="1471059"/>
          </a:xfrm>
          <a:custGeom>
            <a:avLst/>
            <a:gdLst>
              <a:gd name="connsiteX0" fmla="*/ 0 w 1471059"/>
              <a:gd name="connsiteY0" fmla="*/ 0 h 1471059"/>
              <a:gd name="connsiteX1" fmla="*/ 1225878 w 1471059"/>
              <a:gd name="connsiteY1" fmla="*/ 0 h 1471059"/>
              <a:gd name="connsiteX2" fmla="*/ 1471059 w 1471059"/>
              <a:gd name="connsiteY2" fmla="*/ 245181 h 1471059"/>
              <a:gd name="connsiteX3" fmla="*/ 1471059 w 1471059"/>
              <a:gd name="connsiteY3" fmla="*/ 1471059 h 1471059"/>
              <a:gd name="connsiteX4" fmla="*/ 245181 w 1471059"/>
              <a:gd name="connsiteY4" fmla="*/ 1471059 h 1471059"/>
              <a:gd name="connsiteX5" fmla="*/ 0 w 1471059"/>
              <a:gd name="connsiteY5" fmla="*/ 1225878 h 147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1059" h="1471059">
                <a:moveTo>
                  <a:pt x="0" y="0"/>
                </a:moveTo>
                <a:lnTo>
                  <a:pt x="1225878" y="0"/>
                </a:lnTo>
                <a:cubicBezTo>
                  <a:pt x="1361288" y="0"/>
                  <a:pt x="1471059" y="109771"/>
                  <a:pt x="1471059" y="245181"/>
                </a:cubicBezTo>
                <a:lnTo>
                  <a:pt x="1471059" y="1471059"/>
                </a:lnTo>
                <a:lnTo>
                  <a:pt x="245181" y="1471059"/>
                </a:lnTo>
                <a:cubicBezTo>
                  <a:pt x="109771" y="1471059"/>
                  <a:pt x="0" y="1361288"/>
                  <a:pt x="0" y="1225878"/>
                </a:cubicBez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82D01850-2CC1-4446-90CC-C06ADE450C34}"/>
              </a:ext>
            </a:extLst>
          </p:cNvPr>
          <p:cNvSpPr>
            <a:spLocks noGrp="1"/>
          </p:cNvSpPr>
          <p:nvPr>
            <p:ph type="pic" sz="quarter" idx="139" hasCustomPrompt="1"/>
          </p:nvPr>
        </p:nvSpPr>
        <p:spPr>
          <a:xfrm>
            <a:off x="6137056" y="4098573"/>
            <a:ext cx="1471059" cy="1471059"/>
          </a:xfrm>
          <a:custGeom>
            <a:avLst/>
            <a:gdLst>
              <a:gd name="connsiteX0" fmla="*/ 0 w 1471059"/>
              <a:gd name="connsiteY0" fmla="*/ 0 h 1471059"/>
              <a:gd name="connsiteX1" fmla="*/ 1225878 w 1471059"/>
              <a:gd name="connsiteY1" fmla="*/ 0 h 1471059"/>
              <a:gd name="connsiteX2" fmla="*/ 1471059 w 1471059"/>
              <a:gd name="connsiteY2" fmla="*/ 245181 h 1471059"/>
              <a:gd name="connsiteX3" fmla="*/ 1471059 w 1471059"/>
              <a:gd name="connsiteY3" fmla="*/ 1471059 h 1471059"/>
              <a:gd name="connsiteX4" fmla="*/ 245181 w 1471059"/>
              <a:gd name="connsiteY4" fmla="*/ 1471059 h 1471059"/>
              <a:gd name="connsiteX5" fmla="*/ 0 w 1471059"/>
              <a:gd name="connsiteY5" fmla="*/ 1225878 h 147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1059" h="1471059">
                <a:moveTo>
                  <a:pt x="0" y="0"/>
                </a:moveTo>
                <a:lnTo>
                  <a:pt x="1225878" y="0"/>
                </a:lnTo>
                <a:cubicBezTo>
                  <a:pt x="1361288" y="0"/>
                  <a:pt x="1471059" y="109771"/>
                  <a:pt x="1471059" y="245181"/>
                </a:cubicBezTo>
                <a:lnTo>
                  <a:pt x="1471059" y="1471059"/>
                </a:lnTo>
                <a:lnTo>
                  <a:pt x="245181" y="1471059"/>
                </a:lnTo>
                <a:cubicBezTo>
                  <a:pt x="109771" y="1471059"/>
                  <a:pt x="0" y="1361288"/>
                  <a:pt x="0" y="1225878"/>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5505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40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AE406AF5-4F36-4267-9449-0805435EBCCC}"/>
              </a:ext>
            </a:extLst>
          </p:cNvPr>
          <p:cNvSpPr>
            <a:spLocks noGrp="1"/>
          </p:cNvSpPr>
          <p:nvPr>
            <p:ph type="pic" sz="quarter" idx="137" hasCustomPrompt="1"/>
          </p:nvPr>
        </p:nvSpPr>
        <p:spPr>
          <a:xfrm>
            <a:off x="1590447" y="1919551"/>
            <a:ext cx="2087749" cy="1787833"/>
          </a:xfrm>
          <a:custGeom>
            <a:avLst/>
            <a:gdLst>
              <a:gd name="connsiteX0" fmla="*/ 0 w 2087749"/>
              <a:gd name="connsiteY0" fmla="*/ 0 h 1787833"/>
              <a:gd name="connsiteX1" fmla="*/ 2087749 w 2087749"/>
              <a:gd name="connsiteY1" fmla="*/ 0 h 1787833"/>
              <a:gd name="connsiteX2" fmla="*/ 2087749 w 2087749"/>
              <a:gd name="connsiteY2" fmla="*/ 1787833 h 1787833"/>
              <a:gd name="connsiteX3" fmla="*/ 0 w 2087749"/>
              <a:gd name="connsiteY3" fmla="*/ 1787833 h 1787833"/>
            </a:gdLst>
            <a:ahLst/>
            <a:cxnLst>
              <a:cxn ang="0">
                <a:pos x="connsiteX0" y="connsiteY0"/>
              </a:cxn>
              <a:cxn ang="0">
                <a:pos x="connsiteX1" y="connsiteY1"/>
              </a:cxn>
              <a:cxn ang="0">
                <a:pos x="connsiteX2" y="connsiteY2"/>
              </a:cxn>
              <a:cxn ang="0">
                <a:pos x="connsiteX3" y="connsiteY3"/>
              </a:cxn>
            </a:cxnLst>
            <a:rect l="l" t="t" r="r" b="b"/>
            <a:pathLst>
              <a:path w="2087749" h="1787833">
                <a:moveTo>
                  <a:pt x="0" y="0"/>
                </a:moveTo>
                <a:lnTo>
                  <a:pt x="2087749" y="0"/>
                </a:lnTo>
                <a:lnTo>
                  <a:pt x="2087749" y="1787833"/>
                </a:lnTo>
                <a:lnTo>
                  <a:pt x="0" y="1787833"/>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51E4C369-C7FA-4325-87FE-A5924616DD40}"/>
              </a:ext>
            </a:extLst>
          </p:cNvPr>
          <p:cNvSpPr>
            <a:spLocks noGrp="1"/>
          </p:cNvSpPr>
          <p:nvPr>
            <p:ph type="pic" sz="quarter" idx="138" hasCustomPrompt="1"/>
          </p:nvPr>
        </p:nvSpPr>
        <p:spPr>
          <a:xfrm>
            <a:off x="6689556" y="1919551"/>
            <a:ext cx="2087749" cy="1787833"/>
          </a:xfrm>
          <a:custGeom>
            <a:avLst/>
            <a:gdLst>
              <a:gd name="connsiteX0" fmla="*/ 0 w 2087749"/>
              <a:gd name="connsiteY0" fmla="*/ 0 h 1787833"/>
              <a:gd name="connsiteX1" fmla="*/ 2087749 w 2087749"/>
              <a:gd name="connsiteY1" fmla="*/ 0 h 1787833"/>
              <a:gd name="connsiteX2" fmla="*/ 2087749 w 2087749"/>
              <a:gd name="connsiteY2" fmla="*/ 1787833 h 1787833"/>
              <a:gd name="connsiteX3" fmla="*/ 0 w 2087749"/>
              <a:gd name="connsiteY3" fmla="*/ 1787833 h 1787833"/>
            </a:gdLst>
            <a:ahLst/>
            <a:cxnLst>
              <a:cxn ang="0">
                <a:pos x="connsiteX0" y="connsiteY0"/>
              </a:cxn>
              <a:cxn ang="0">
                <a:pos x="connsiteX1" y="connsiteY1"/>
              </a:cxn>
              <a:cxn ang="0">
                <a:pos x="connsiteX2" y="connsiteY2"/>
              </a:cxn>
              <a:cxn ang="0">
                <a:pos x="connsiteX3" y="connsiteY3"/>
              </a:cxn>
            </a:cxnLst>
            <a:rect l="l" t="t" r="r" b="b"/>
            <a:pathLst>
              <a:path w="2087749" h="1787833">
                <a:moveTo>
                  <a:pt x="0" y="0"/>
                </a:moveTo>
                <a:lnTo>
                  <a:pt x="2087749" y="0"/>
                </a:lnTo>
                <a:lnTo>
                  <a:pt x="2087749" y="1787833"/>
                </a:lnTo>
                <a:lnTo>
                  <a:pt x="0" y="1787833"/>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4BCB684F-CF6E-4B91-9837-566465E6FADB}"/>
              </a:ext>
            </a:extLst>
          </p:cNvPr>
          <p:cNvSpPr>
            <a:spLocks noGrp="1"/>
          </p:cNvSpPr>
          <p:nvPr>
            <p:ph type="pic" sz="quarter" idx="139" hasCustomPrompt="1"/>
          </p:nvPr>
        </p:nvSpPr>
        <p:spPr>
          <a:xfrm>
            <a:off x="3414698" y="2927261"/>
            <a:ext cx="2087749" cy="1787833"/>
          </a:xfrm>
          <a:custGeom>
            <a:avLst/>
            <a:gdLst>
              <a:gd name="connsiteX0" fmla="*/ 0 w 2087749"/>
              <a:gd name="connsiteY0" fmla="*/ 0 h 1787833"/>
              <a:gd name="connsiteX1" fmla="*/ 2087749 w 2087749"/>
              <a:gd name="connsiteY1" fmla="*/ 0 h 1787833"/>
              <a:gd name="connsiteX2" fmla="*/ 2087749 w 2087749"/>
              <a:gd name="connsiteY2" fmla="*/ 1787833 h 1787833"/>
              <a:gd name="connsiteX3" fmla="*/ 0 w 2087749"/>
              <a:gd name="connsiteY3" fmla="*/ 1787833 h 1787833"/>
            </a:gdLst>
            <a:ahLst/>
            <a:cxnLst>
              <a:cxn ang="0">
                <a:pos x="connsiteX0" y="connsiteY0"/>
              </a:cxn>
              <a:cxn ang="0">
                <a:pos x="connsiteX1" y="connsiteY1"/>
              </a:cxn>
              <a:cxn ang="0">
                <a:pos x="connsiteX2" y="connsiteY2"/>
              </a:cxn>
              <a:cxn ang="0">
                <a:pos x="connsiteX3" y="connsiteY3"/>
              </a:cxn>
            </a:cxnLst>
            <a:rect l="l" t="t" r="r" b="b"/>
            <a:pathLst>
              <a:path w="2087749" h="1787833">
                <a:moveTo>
                  <a:pt x="0" y="0"/>
                </a:moveTo>
                <a:lnTo>
                  <a:pt x="2087749" y="0"/>
                </a:lnTo>
                <a:lnTo>
                  <a:pt x="2087749" y="1787833"/>
                </a:lnTo>
                <a:lnTo>
                  <a:pt x="0" y="1787833"/>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12BBD5D7-A914-4945-912B-5845BB670BCA}"/>
              </a:ext>
            </a:extLst>
          </p:cNvPr>
          <p:cNvSpPr>
            <a:spLocks noGrp="1"/>
          </p:cNvSpPr>
          <p:nvPr>
            <p:ph type="pic" sz="quarter" idx="140" hasCustomPrompt="1"/>
          </p:nvPr>
        </p:nvSpPr>
        <p:spPr>
          <a:xfrm>
            <a:off x="8513808" y="2927260"/>
            <a:ext cx="2087749" cy="1787833"/>
          </a:xfrm>
          <a:custGeom>
            <a:avLst/>
            <a:gdLst>
              <a:gd name="connsiteX0" fmla="*/ 0 w 2087749"/>
              <a:gd name="connsiteY0" fmla="*/ 0 h 1787833"/>
              <a:gd name="connsiteX1" fmla="*/ 2087749 w 2087749"/>
              <a:gd name="connsiteY1" fmla="*/ 0 h 1787833"/>
              <a:gd name="connsiteX2" fmla="*/ 2087749 w 2087749"/>
              <a:gd name="connsiteY2" fmla="*/ 1787833 h 1787833"/>
              <a:gd name="connsiteX3" fmla="*/ 0 w 2087749"/>
              <a:gd name="connsiteY3" fmla="*/ 1787833 h 1787833"/>
            </a:gdLst>
            <a:ahLst/>
            <a:cxnLst>
              <a:cxn ang="0">
                <a:pos x="connsiteX0" y="connsiteY0"/>
              </a:cxn>
              <a:cxn ang="0">
                <a:pos x="connsiteX1" y="connsiteY1"/>
              </a:cxn>
              <a:cxn ang="0">
                <a:pos x="connsiteX2" y="connsiteY2"/>
              </a:cxn>
              <a:cxn ang="0">
                <a:pos x="connsiteX3" y="connsiteY3"/>
              </a:cxn>
            </a:cxnLst>
            <a:rect l="l" t="t" r="r" b="b"/>
            <a:pathLst>
              <a:path w="2087749" h="1787833">
                <a:moveTo>
                  <a:pt x="0" y="0"/>
                </a:moveTo>
                <a:lnTo>
                  <a:pt x="2087749" y="0"/>
                </a:lnTo>
                <a:lnTo>
                  <a:pt x="2087749" y="1787833"/>
                </a:lnTo>
                <a:lnTo>
                  <a:pt x="0" y="178783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850007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4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9" name="Picture Placeholder 8">
            <a:extLst>
              <a:ext uri="{FF2B5EF4-FFF2-40B4-BE49-F238E27FC236}">
                <a16:creationId xmlns:a16="http://schemas.microsoft.com/office/drawing/2014/main" id="{E4768E1E-7654-4518-99DA-34BB7E263929}"/>
              </a:ext>
            </a:extLst>
          </p:cNvPr>
          <p:cNvSpPr>
            <a:spLocks noGrp="1"/>
          </p:cNvSpPr>
          <p:nvPr>
            <p:ph type="pic" sz="quarter" idx="138" hasCustomPrompt="1"/>
          </p:nvPr>
        </p:nvSpPr>
        <p:spPr>
          <a:xfrm>
            <a:off x="5947796" y="1910633"/>
            <a:ext cx="2206171" cy="2206171"/>
          </a:xfrm>
          <a:custGeom>
            <a:avLst/>
            <a:gdLst>
              <a:gd name="connsiteX0" fmla="*/ 367703 w 2206171"/>
              <a:gd name="connsiteY0" fmla="*/ 0 h 2206171"/>
              <a:gd name="connsiteX1" fmla="*/ 2206171 w 2206171"/>
              <a:gd name="connsiteY1" fmla="*/ 0 h 2206171"/>
              <a:gd name="connsiteX2" fmla="*/ 2206171 w 2206171"/>
              <a:gd name="connsiteY2" fmla="*/ 1838468 h 2206171"/>
              <a:gd name="connsiteX3" fmla="*/ 1838468 w 2206171"/>
              <a:gd name="connsiteY3" fmla="*/ 2206171 h 2206171"/>
              <a:gd name="connsiteX4" fmla="*/ 0 w 2206171"/>
              <a:gd name="connsiteY4" fmla="*/ 2206171 h 2206171"/>
              <a:gd name="connsiteX5" fmla="*/ 0 w 2206171"/>
              <a:gd name="connsiteY5" fmla="*/ 367703 h 2206171"/>
              <a:gd name="connsiteX6" fmla="*/ 367703 w 2206171"/>
              <a:gd name="connsiteY6" fmla="*/ 0 h 220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6171" h="2206171">
                <a:moveTo>
                  <a:pt x="367703" y="0"/>
                </a:moveTo>
                <a:lnTo>
                  <a:pt x="2206171" y="0"/>
                </a:lnTo>
                <a:lnTo>
                  <a:pt x="2206171" y="1838468"/>
                </a:lnTo>
                <a:cubicBezTo>
                  <a:pt x="2206171" y="2041545"/>
                  <a:pt x="2041545" y="2206171"/>
                  <a:pt x="1838468" y="2206171"/>
                </a:cubicBezTo>
                <a:lnTo>
                  <a:pt x="0" y="2206171"/>
                </a:lnTo>
                <a:lnTo>
                  <a:pt x="0" y="367703"/>
                </a:lnTo>
                <a:cubicBezTo>
                  <a:pt x="0" y="164626"/>
                  <a:pt x="164626" y="0"/>
                  <a:pt x="367703"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30DECEBB-45C2-4C55-9AB3-0633C3696256}"/>
              </a:ext>
            </a:extLst>
          </p:cNvPr>
          <p:cNvSpPr>
            <a:spLocks noGrp="1"/>
          </p:cNvSpPr>
          <p:nvPr>
            <p:ph type="pic" sz="quarter" idx="140" hasCustomPrompt="1"/>
          </p:nvPr>
        </p:nvSpPr>
        <p:spPr>
          <a:xfrm>
            <a:off x="3741625" y="3789662"/>
            <a:ext cx="2206171" cy="2206171"/>
          </a:xfrm>
          <a:custGeom>
            <a:avLst/>
            <a:gdLst>
              <a:gd name="connsiteX0" fmla="*/ 367703 w 2206171"/>
              <a:gd name="connsiteY0" fmla="*/ 0 h 2206171"/>
              <a:gd name="connsiteX1" fmla="*/ 2206171 w 2206171"/>
              <a:gd name="connsiteY1" fmla="*/ 0 h 2206171"/>
              <a:gd name="connsiteX2" fmla="*/ 2206171 w 2206171"/>
              <a:gd name="connsiteY2" fmla="*/ 1838468 h 2206171"/>
              <a:gd name="connsiteX3" fmla="*/ 1838468 w 2206171"/>
              <a:gd name="connsiteY3" fmla="*/ 2206171 h 2206171"/>
              <a:gd name="connsiteX4" fmla="*/ 0 w 2206171"/>
              <a:gd name="connsiteY4" fmla="*/ 2206171 h 2206171"/>
              <a:gd name="connsiteX5" fmla="*/ 0 w 2206171"/>
              <a:gd name="connsiteY5" fmla="*/ 367703 h 2206171"/>
              <a:gd name="connsiteX6" fmla="*/ 367703 w 2206171"/>
              <a:gd name="connsiteY6" fmla="*/ 0 h 220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6171" h="2206171">
                <a:moveTo>
                  <a:pt x="367703" y="0"/>
                </a:moveTo>
                <a:lnTo>
                  <a:pt x="2206171" y="0"/>
                </a:lnTo>
                <a:lnTo>
                  <a:pt x="2206171" y="1838468"/>
                </a:lnTo>
                <a:cubicBezTo>
                  <a:pt x="2206171" y="2041545"/>
                  <a:pt x="2041545" y="2206171"/>
                  <a:pt x="1838468" y="2206171"/>
                </a:cubicBezTo>
                <a:lnTo>
                  <a:pt x="0" y="2206171"/>
                </a:lnTo>
                <a:lnTo>
                  <a:pt x="0" y="367703"/>
                </a:lnTo>
                <a:cubicBezTo>
                  <a:pt x="0" y="164626"/>
                  <a:pt x="164626" y="0"/>
                  <a:pt x="367703"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5091531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42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286B4636-624F-44E0-B1ED-8AF14951AADB}"/>
              </a:ext>
            </a:extLst>
          </p:cNvPr>
          <p:cNvSpPr>
            <a:spLocks noGrp="1"/>
          </p:cNvSpPr>
          <p:nvPr>
            <p:ph type="pic" sz="quarter" idx="138" hasCustomPrompt="1"/>
          </p:nvPr>
        </p:nvSpPr>
        <p:spPr>
          <a:xfrm>
            <a:off x="1" y="3384871"/>
            <a:ext cx="4023840" cy="2265497"/>
          </a:xfrm>
          <a:custGeom>
            <a:avLst/>
            <a:gdLst>
              <a:gd name="connsiteX0" fmla="*/ 0 w 4023840"/>
              <a:gd name="connsiteY0" fmla="*/ 0 h 2265497"/>
              <a:gd name="connsiteX1" fmla="*/ 4023840 w 4023840"/>
              <a:gd name="connsiteY1" fmla="*/ 0 h 2265497"/>
              <a:gd name="connsiteX2" fmla="*/ 4023840 w 4023840"/>
              <a:gd name="connsiteY2" fmla="*/ 2265497 h 2265497"/>
              <a:gd name="connsiteX3" fmla="*/ 0 w 4023840"/>
              <a:gd name="connsiteY3" fmla="*/ 2265497 h 2265497"/>
            </a:gdLst>
            <a:ahLst/>
            <a:cxnLst>
              <a:cxn ang="0">
                <a:pos x="connsiteX0" y="connsiteY0"/>
              </a:cxn>
              <a:cxn ang="0">
                <a:pos x="connsiteX1" y="connsiteY1"/>
              </a:cxn>
              <a:cxn ang="0">
                <a:pos x="connsiteX2" y="connsiteY2"/>
              </a:cxn>
              <a:cxn ang="0">
                <a:pos x="connsiteX3" y="connsiteY3"/>
              </a:cxn>
            </a:cxnLst>
            <a:rect l="l" t="t" r="r" b="b"/>
            <a:pathLst>
              <a:path w="4023840" h="2265497">
                <a:moveTo>
                  <a:pt x="0" y="0"/>
                </a:moveTo>
                <a:lnTo>
                  <a:pt x="4023840" y="0"/>
                </a:lnTo>
                <a:lnTo>
                  <a:pt x="4023840" y="2265497"/>
                </a:lnTo>
                <a:lnTo>
                  <a:pt x="0" y="2265497"/>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5A5FE999-5B93-4F6B-AB36-1C9F4867C1C8}"/>
              </a:ext>
            </a:extLst>
          </p:cNvPr>
          <p:cNvSpPr>
            <a:spLocks noGrp="1"/>
          </p:cNvSpPr>
          <p:nvPr>
            <p:ph type="pic" sz="quarter" idx="141" hasCustomPrompt="1"/>
          </p:nvPr>
        </p:nvSpPr>
        <p:spPr>
          <a:xfrm>
            <a:off x="8168161" y="3384870"/>
            <a:ext cx="4023840" cy="2265497"/>
          </a:xfrm>
          <a:custGeom>
            <a:avLst/>
            <a:gdLst>
              <a:gd name="connsiteX0" fmla="*/ 0 w 4023840"/>
              <a:gd name="connsiteY0" fmla="*/ 0 h 2265497"/>
              <a:gd name="connsiteX1" fmla="*/ 4023840 w 4023840"/>
              <a:gd name="connsiteY1" fmla="*/ 0 h 2265497"/>
              <a:gd name="connsiteX2" fmla="*/ 4023840 w 4023840"/>
              <a:gd name="connsiteY2" fmla="*/ 2265497 h 2265497"/>
              <a:gd name="connsiteX3" fmla="*/ 0 w 4023840"/>
              <a:gd name="connsiteY3" fmla="*/ 2265497 h 2265497"/>
            </a:gdLst>
            <a:ahLst/>
            <a:cxnLst>
              <a:cxn ang="0">
                <a:pos x="connsiteX0" y="connsiteY0"/>
              </a:cxn>
              <a:cxn ang="0">
                <a:pos x="connsiteX1" y="connsiteY1"/>
              </a:cxn>
              <a:cxn ang="0">
                <a:pos x="connsiteX2" y="connsiteY2"/>
              </a:cxn>
              <a:cxn ang="0">
                <a:pos x="connsiteX3" y="connsiteY3"/>
              </a:cxn>
            </a:cxnLst>
            <a:rect l="l" t="t" r="r" b="b"/>
            <a:pathLst>
              <a:path w="4023840" h="2265497">
                <a:moveTo>
                  <a:pt x="0" y="0"/>
                </a:moveTo>
                <a:lnTo>
                  <a:pt x="4023840" y="0"/>
                </a:lnTo>
                <a:lnTo>
                  <a:pt x="4023840" y="2265497"/>
                </a:lnTo>
                <a:lnTo>
                  <a:pt x="0" y="226549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BCF6200D-BBDA-45E1-9F02-713435534426}"/>
              </a:ext>
            </a:extLst>
          </p:cNvPr>
          <p:cNvSpPr>
            <a:spLocks noGrp="1"/>
          </p:cNvSpPr>
          <p:nvPr>
            <p:ph type="pic" sz="quarter" idx="140" hasCustomPrompt="1"/>
          </p:nvPr>
        </p:nvSpPr>
        <p:spPr>
          <a:xfrm>
            <a:off x="4084081" y="3384870"/>
            <a:ext cx="4023840" cy="2265497"/>
          </a:xfrm>
          <a:custGeom>
            <a:avLst/>
            <a:gdLst>
              <a:gd name="connsiteX0" fmla="*/ 0 w 4023840"/>
              <a:gd name="connsiteY0" fmla="*/ 0 h 2265497"/>
              <a:gd name="connsiteX1" fmla="*/ 4023840 w 4023840"/>
              <a:gd name="connsiteY1" fmla="*/ 0 h 2265497"/>
              <a:gd name="connsiteX2" fmla="*/ 4023840 w 4023840"/>
              <a:gd name="connsiteY2" fmla="*/ 2265497 h 2265497"/>
              <a:gd name="connsiteX3" fmla="*/ 0 w 4023840"/>
              <a:gd name="connsiteY3" fmla="*/ 2265497 h 2265497"/>
            </a:gdLst>
            <a:ahLst/>
            <a:cxnLst>
              <a:cxn ang="0">
                <a:pos x="connsiteX0" y="connsiteY0"/>
              </a:cxn>
              <a:cxn ang="0">
                <a:pos x="connsiteX1" y="connsiteY1"/>
              </a:cxn>
              <a:cxn ang="0">
                <a:pos x="connsiteX2" y="connsiteY2"/>
              </a:cxn>
              <a:cxn ang="0">
                <a:pos x="connsiteX3" y="connsiteY3"/>
              </a:cxn>
            </a:cxnLst>
            <a:rect l="l" t="t" r="r" b="b"/>
            <a:pathLst>
              <a:path w="4023840" h="2265497">
                <a:moveTo>
                  <a:pt x="0" y="0"/>
                </a:moveTo>
                <a:lnTo>
                  <a:pt x="4023840" y="0"/>
                </a:lnTo>
                <a:lnTo>
                  <a:pt x="4023840" y="2265497"/>
                </a:lnTo>
                <a:lnTo>
                  <a:pt x="0" y="226549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757155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1435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43_Title 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A741C6F4-DFCA-4A9D-BBA4-4D11ADAA30B5}"/>
              </a:ext>
            </a:extLst>
          </p:cNvPr>
          <p:cNvSpPr>
            <a:spLocks noGrp="1"/>
          </p:cNvSpPr>
          <p:nvPr>
            <p:ph type="pic" sz="quarter" idx="141" hasCustomPrompt="1"/>
          </p:nvPr>
        </p:nvSpPr>
        <p:spPr>
          <a:xfrm>
            <a:off x="5524500" y="2156272"/>
            <a:ext cx="6667500" cy="4717144"/>
          </a:xfrm>
          <a:custGeom>
            <a:avLst/>
            <a:gdLst>
              <a:gd name="connsiteX0" fmla="*/ 0 w 6667500"/>
              <a:gd name="connsiteY0" fmla="*/ 0 h 4717144"/>
              <a:gd name="connsiteX1" fmla="*/ 6667500 w 6667500"/>
              <a:gd name="connsiteY1" fmla="*/ 0 h 4717144"/>
              <a:gd name="connsiteX2" fmla="*/ 6667500 w 6667500"/>
              <a:gd name="connsiteY2" fmla="*/ 4717144 h 4717144"/>
              <a:gd name="connsiteX3" fmla="*/ 0 w 6667500"/>
              <a:gd name="connsiteY3" fmla="*/ 4717144 h 4717144"/>
            </a:gdLst>
            <a:ahLst/>
            <a:cxnLst>
              <a:cxn ang="0">
                <a:pos x="connsiteX0" y="connsiteY0"/>
              </a:cxn>
              <a:cxn ang="0">
                <a:pos x="connsiteX1" y="connsiteY1"/>
              </a:cxn>
              <a:cxn ang="0">
                <a:pos x="connsiteX2" y="connsiteY2"/>
              </a:cxn>
              <a:cxn ang="0">
                <a:pos x="connsiteX3" y="connsiteY3"/>
              </a:cxn>
            </a:cxnLst>
            <a:rect l="l" t="t" r="r" b="b"/>
            <a:pathLst>
              <a:path w="6667500" h="4717144">
                <a:moveTo>
                  <a:pt x="0" y="0"/>
                </a:moveTo>
                <a:lnTo>
                  <a:pt x="6667500" y="0"/>
                </a:lnTo>
                <a:lnTo>
                  <a:pt x="6667500" y="4717144"/>
                </a:lnTo>
                <a:lnTo>
                  <a:pt x="0" y="4717144"/>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A3D18C25-A5E9-48D8-9828-B64E7FA07193}"/>
              </a:ext>
            </a:extLst>
          </p:cNvPr>
          <p:cNvSpPr>
            <a:spLocks noGrp="1"/>
          </p:cNvSpPr>
          <p:nvPr>
            <p:ph type="pic" sz="quarter" idx="143" hasCustomPrompt="1"/>
          </p:nvPr>
        </p:nvSpPr>
        <p:spPr>
          <a:xfrm>
            <a:off x="2667000" y="4499428"/>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8E9D830F-705E-459E-876A-2DA6E005AE9E}"/>
              </a:ext>
            </a:extLst>
          </p:cNvPr>
          <p:cNvSpPr>
            <a:spLocks noGrp="1"/>
          </p:cNvSpPr>
          <p:nvPr>
            <p:ph type="pic" sz="quarter" idx="142" hasCustomPrompt="1"/>
          </p:nvPr>
        </p:nvSpPr>
        <p:spPr>
          <a:xfrm>
            <a:off x="0" y="4514844"/>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4928506B-165F-419A-A31B-3F571D30AE7E}"/>
              </a:ext>
            </a:extLst>
          </p:cNvPr>
          <p:cNvSpPr>
            <a:spLocks noGrp="1"/>
          </p:cNvSpPr>
          <p:nvPr>
            <p:ph type="pic" sz="quarter" idx="140" hasCustomPrompt="1"/>
          </p:nvPr>
        </p:nvSpPr>
        <p:spPr>
          <a:xfrm>
            <a:off x="2667000" y="2156272"/>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409FB52E-ADEC-418B-AF38-42207736A872}"/>
              </a:ext>
            </a:extLst>
          </p:cNvPr>
          <p:cNvSpPr>
            <a:spLocks noGrp="1"/>
          </p:cNvSpPr>
          <p:nvPr>
            <p:ph type="pic" sz="quarter" idx="138" hasCustomPrompt="1"/>
          </p:nvPr>
        </p:nvSpPr>
        <p:spPr>
          <a:xfrm>
            <a:off x="0" y="2156272"/>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8836596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44_Title Slid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E231C362-DA3B-4DE6-87C4-65DEE84CD6F8}"/>
              </a:ext>
            </a:extLst>
          </p:cNvPr>
          <p:cNvSpPr>
            <a:spLocks noGrp="1"/>
          </p:cNvSpPr>
          <p:nvPr>
            <p:ph type="pic" sz="quarter" idx="148" hasCustomPrompt="1"/>
          </p:nvPr>
        </p:nvSpPr>
        <p:spPr>
          <a:xfrm>
            <a:off x="2438400" y="4329611"/>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34" name="Picture Placeholder 33">
            <a:extLst>
              <a:ext uri="{FF2B5EF4-FFF2-40B4-BE49-F238E27FC236}">
                <a16:creationId xmlns:a16="http://schemas.microsoft.com/office/drawing/2014/main" id="{674410E3-7814-41A3-BD1C-91C78BF996BC}"/>
              </a:ext>
            </a:extLst>
          </p:cNvPr>
          <p:cNvSpPr>
            <a:spLocks noGrp="1"/>
          </p:cNvSpPr>
          <p:nvPr>
            <p:ph type="pic" sz="quarter" idx="147" hasCustomPrompt="1"/>
          </p:nvPr>
        </p:nvSpPr>
        <p:spPr>
          <a:xfrm>
            <a:off x="4876800" y="4329611"/>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32" name="Picture Placeholder 31">
            <a:extLst>
              <a:ext uri="{FF2B5EF4-FFF2-40B4-BE49-F238E27FC236}">
                <a16:creationId xmlns:a16="http://schemas.microsoft.com/office/drawing/2014/main" id="{4915853F-1C05-4E55-97BA-3B4CCE23CA6E}"/>
              </a:ext>
            </a:extLst>
          </p:cNvPr>
          <p:cNvSpPr>
            <a:spLocks noGrp="1"/>
          </p:cNvSpPr>
          <p:nvPr>
            <p:ph type="pic" sz="quarter" idx="146" hasCustomPrompt="1"/>
          </p:nvPr>
        </p:nvSpPr>
        <p:spPr>
          <a:xfrm>
            <a:off x="7315200" y="4329610"/>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30" name="Picture Placeholder 29">
            <a:extLst>
              <a:ext uri="{FF2B5EF4-FFF2-40B4-BE49-F238E27FC236}">
                <a16:creationId xmlns:a16="http://schemas.microsoft.com/office/drawing/2014/main" id="{3A403C8A-8002-4A7B-8249-F72A69F61A79}"/>
              </a:ext>
            </a:extLst>
          </p:cNvPr>
          <p:cNvSpPr>
            <a:spLocks noGrp="1"/>
          </p:cNvSpPr>
          <p:nvPr>
            <p:ph type="pic" sz="quarter" idx="145" hasCustomPrompt="1"/>
          </p:nvPr>
        </p:nvSpPr>
        <p:spPr>
          <a:xfrm>
            <a:off x="9753600" y="4329611"/>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28" name="Picture Placeholder 27">
            <a:extLst>
              <a:ext uri="{FF2B5EF4-FFF2-40B4-BE49-F238E27FC236}">
                <a16:creationId xmlns:a16="http://schemas.microsoft.com/office/drawing/2014/main" id="{8D061B74-F1B5-4DEB-8C6C-A1C2B087A92B}"/>
              </a:ext>
            </a:extLst>
          </p:cNvPr>
          <p:cNvSpPr>
            <a:spLocks noGrp="1"/>
          </p:cNvSpPr>
          <p:nvPr>
            <p:ph type="pic" sz="quarter" idx="144" hasCustomPrompt="1"/>
          </p:nvPr>
        </p:nvSpPr>
        <p:spPr>
          <a:xfrm>
            <a:off x="9753601" y="1814514"/>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26" name="Picture Placeholder 25">
            <a:extLst>
              <a:ext uri="{FF2B5EF4-FFF2-40B4-BE49-F238E27FC236}">
                <a16:creationId xmlns:a16="http://schemas.microsoft.com/office/drawing/2014/main" id="{D4E1A4C6-8829-4D6C-93C1-716BC4FDD2FA}"/>
              </a:ext>
            </a:extLst>
          </p:cNvPr>
          <p:cNvSpPr>
            <a:spLocks noGrp="1"/>
          </p:cNvSpPr>
          <p:nvPr>
            <p:ph type="pic" sz="quarter" idx="142" hasCustomPrompt="1"/>
          </p:nvPr>
        </p:nvSpPr>
        <p:spPr>
          <a:xfrm>
            <a:off x="7315201" y="1814513"/>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25" name="Picture Placeholder 24">
            <a:extLst>
              <a:ext uri="{FF2B5EF4-FFF2-40B4-BE49-F238E27FC236}">
                <a16:creationId xmlns:a16="http://schemas.microsoft.com/office/drawing/2014/main" id="{301FEF14-9CC9-4FE5-80E3-2C5C13C69EFB}"/>
              </a:ext>
            </a:extLst>
          </p:cNvPr>
          <p:cNvSpPr>
            <a:spLocks noGrp="1"/>
          </p:cNvSpPr>
          <p:nvPr>
            <p:ph type="pic" sz="quarter" idx="141" hasCustomPrompt="1"/>
          </p:nvPr>
        </p:nvSpPr>
        <p:spPr>
          <a:xfrm>
            <a:off x="4876801" y="1814514"/>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DCB2734E-7A80-48EA-91DB-A25AE8EB7D34}"/>
              </a:ext>
            </a:extLst>
          </p:cNvPr>
          <p:cNvSpPr>
            <a:spLocks noGrp="1"/>
          </p:cNvSpPr>
          <p:nvPr>
            <p:ph type="pic" sz="quarter" idx="140" hasCustomPrompt="1"/>
          </p:nvPr>
        </p:nvSpPr>
        <p:spPr>
          <a:xfrm>
            <a:off x="2438401" y="1814514"/>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70E59D65-A18A-43B3-91D6-21C2550052DE}"/>
              </a:ext>
            </a:extLst>
          </p:cNvPr>
          <p:cNvSpPr>
            <a:spLocks noGrp="1"/>
          </p:cNvSpPr>
          <p:nvPr>
            <p:ph type="pic" sz="quarter" idx="138" hasCustomPrompt="1"/>
          </p:nvPr>
        </p:nvSpPr>
        <p:spPr>
          <a:xfrm>
            <a:off x="1" y="1814513"/>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37" name="Picture Placeholder 36">
            <a:extLst>
              <a:ext uri="{FF2B5EF4-FFF2-40B4-BE49-F238E27FC236}">
                <a16:creationId xmlns:a16="http://schemas.microsoft.com/office/drawing/2014/main" id="{8480201C-AE22-4AB5-86BA-7262F68BCD3A}"/>
              </a:ext>
            </a:extLst>
          </p:cNvPr>
          <p:cNvSpPr>
            <a:spLocks noGrp="1"/>
          </p:cNvSpPr>
          <p:nvPr>
            <p:ph type="pic" sz="quarter" idx="143" hasCustomPrompt="1"/>
          </p:nvPr>
        </p:nvSpPr>
        <p:spPr>
          <a:xfrm>
            <a:off x="0" y="4329611"/>
            <a:ext cx="2438400" cy="2537849"/>
          </a:xfrm>
          <a:custGeom>
            <a:avLst/>
            <a:gdLst>
              <a:gd name="connsiteX0" fmla="*/ 0 w 2438400"/>
              <a:gd name="connsiteY0" fmla="*/ 0 h 2537849"/>
              <a:gd name="connsiteX1" fmla="*/ 2438400 w 2438400"/>
              <a:gd name="connsiteY1" fmla="*/ 0 h 2537849"/>
              <a:gd name="connsiteX2" fmla="*/ 2438400 w 2438400"/>
              <a:gd name="connsiteY2" fmla="*/ 2537849 h 2537849"/>
              <a:gd name="connsiteX3" fmla="*/ 0 w 2438400"/>
              <a:gd name="connsiteY3" fmla="*/ 2537849 h 2537849"/>
            </a:gdLst>
            <a:ahLst/>
            <a:cxnLst>
              <a:cxn ang="0">
                <a:pos x="connsiteX0" y="connsiteY0"/>
              </a:cxn>
              <a:cxn ang="0">
                <a:pos x="connsiteX1" y="connsiteY1"/>
              </a:cxn>
              <a:cxn ang="0">
                <a:pos x="connsiteX2" y="connsiteY2"/>
              </a:cxn>
              <a:cxn ang="0">
                <a:pos x="connsiteX3" y="connsiteY3"/>
              </a:cxn>
            </a:cxnLst>
            <a:rect l="l" t="t" r="r" b="b"/>
            <a:pathLst>
              <a:path w="2438400" h="2537849">
                <a:moveTo>
                  <a:pt x="0" y="0"/>
                </a:moveTo>
                <a:lnTo>
                  <a:pt x="2438400" y="0"/>
                </a:lnTo>
                <a:lnTo>
                  <a:pt x="2438400" y="2537849"/>
                </a:lnTo>
                <a:lnTo>
                  <a:pt x="0" y="253784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7446012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45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4874CDD7-2A6C-48EE-8247-7079BBDA0658}"/>
              </a:ext>
            </a:extLst>
          </p:cNvPr>
          <p:cNvSpPr>
            <a:spLocks noGrp="1"/>
          </p:cNvSpPr>
          <p:nvPr>
            <p:ph type="pic" sz="quarter" idx="146" hasCustomPrompt="1"/>
          </p:nvPr>
        </p:nvSpPr>
        <p:spPr>
          <a:xfrm>
            <a:off x="5066429" y="1783676"/>
            <a:ext cx="2059145" cy="2193150"/>
          </a:xfrm>
          <a:custGeom>
            <a:avLst/>
            <a:gdLst>
              <a:gd name="connsiteX0" fmla="*/ 1662681 w 2059145"/>
              <a:gd name="connsiteY0" fmla="*/ 0 h 2193150"/>
              <a:gd name="connsiteX1" fmla="*/ 2048902 w 2059145"/>
              <a:gd name="connsiteY1" fmla="*/ 1441397 h 2193150"/>
              <a:gd name="connsiteX2" fmla="*/ 1837862 w 2059145"/>
              <a:gd name="connsiteY2" fmla="*/ 1806929 h 2193150"/>
              <a:gd name="connsiteX3" fmla="*/ 396465 w 2059145"/>
              <a:gd name="connsiteY3" fmla="*/ 2193150 h 2193150"/>
              <a:gd name="connsiteX4" fmla="*/ 10244 w 2059145"/>
              <a:gd name="connsiteY4" fmla="*/ 751753 h 2193150"/>
              <a:gd name="connsiteX5" fmla="*/ 221284 w 2059145"/>
              <a:gd name="connsiteY5" fmla="*/ 386221 h 219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45" h="2193150">
                <a:moveTo>
                  <a:pt x="1662681" y="0"/>
                </a:moveTo>
                <a:lnTo>
                  <a:pt x="2048902" y="1441397"/>
                </a:lnTo>
                <a:cubicBezTo>
                  <a:pt x="2091564" y="1600613"/>
                  <a:pt x="1997079" y="1764267"/>
                  <a:pt x="1837862" y="1806929"/>
                </a:cubicBezTo>
                <a:lnTo>
                  <a:pt x="396465" y="2193150"/>
                </a:lnTo>
                <a:lnTo>
                  <a:pt x="10244" y="751753"/>
                </a:lnTo>
                <a:cubicBezTo>
                  <a:pt x="-32418" y="592537"/>
                  <a:pt x="62068" y="428883"/>
                  <a:pt x="221284" y="386221"/>
                </a:cubicBez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43EC9902-D352-4B6D-83E3-1A1BA8FF8CAF}"/>
              </a:ext>
            </a:extLst>
          </p:cNvPr>
          <p:cNvSpPr>
            <a:spLocks noGrp="1"/>
          </p:cNvSpPr>
          <p:nvPr>
            <p:ph type="pic" sz="quarter" idx="145" hasCustomPrompt="1"/>
          </p:nvPr>
        </p:nvSpPr>
        <p:spPr>
          <a:xfrm>
            <a:off x="8655051" y="1783676"/>
            <a:ext cx="2059145" cy="2193150"/>
          </a:xfrm>
          <a:custGeom>
            <a:avLst/>
            <a:gdLst>
              <a:gd name="connsiteX0" fmla="*/ 1662681 w 2059145"/>
              <a:gd name="connsiteY0" fmla="*/ 0 h 2193150"/>
              <a:gd name="connsiteX1" fmla="*/ 2048902 w 2059145"/>
              <a:gd name="connsiteY1" fmla="*/ 1441397 h 2193150"/>
              <a:gd name="connsiteX2" fmla="*/ 1837862 w 2059145"/>
              <a:gd name="connsiteY2" fmla="*/ 1806929 h 2193150"/>
              <a:gd name="connsiteX3" fmla="*/ 396465 w 2059145"/>
              <a:gd name="connsiteY3" fmla="*/ 2193150 h 2193150"/>
              <a:gd name="connsiteX4" fmla="*/ 10244 w 2059145"/>
              <a:gd name="connsiteY4" fmla="*/ 751753 h 2193150"/>
              <a:gd name="connsiteX5" fmla="*/ 221284 w 2059145"/>
              <a:gd name="connsiteY5" fmla="*/ 386221 h 219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45" h="2193150">
                <a:moveTo>
                  <a:pt x="1662681" y="0"/>
                </a:moveTo>
                <a:lnTo>
                  <a:pt x="2048902" y="1441397"/>
                </a:lnTo>
                <a:cubicBezTo>
                  <a:pt x="2091564" y="1600613"/>
                  <a:pt x="1997078" y="1764267"/>
                  <a:pt x="1837862" y="1806929"/>
                </a:cubicBezTo>
                <a:lnTo>
                  <a:pt x="396465" y="2193150"/>
                </a:lnTo>
                <a:lnTo>
                  <a:pt x="10244" y="751753"/>
                </a:lnTo>
                <a:cubicBezTo>
                  <a:pt x="-32418" y="592537"/>
                  <a:pt x="62068" y="428883"/>
                  <a:pt x="221284" y="386221"/>
                </a:cubicBez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8774BD2D-1871-4DAB-B2B8-1C970C211859}"/>
              </a:ext>
            </a:extLst>
          </p:cNvPr>
          <p:cNvSpPr>
            <a:spLocks noGrp="1"/>
          </p:cNvSpPr>
          <p:nvPr>
            <p:ph type="pic" sz="quarter" idx="143" hasCustomPrompt="1"/>
          </p:nvPr>
        </p:nvSpPr>
        <p:spPr>
          <a:xfrm>
            <a:off x="1477806" y="1783676"/>
            <a:ext cx="2059145" cy="2193150"/>
          </a:xfrm>
          <a:custGeom>
            <a:avLst/>
            <a:gdLst>
              <a:gd name="connsiteX0" fmla="*/ 1662681 w 2059145"/>
              <a:gd name="connsiteY0" fmla="*/ 0 h 2193150"/>
              <a:gd name="connsiteX1" fmla="*/ 2048902 w 2059145"/>
              <a:gd name="connsiteY1" fmla="*/ 1441397 h 2193150"/>
              <a:gd name="connsiteX2" fmla="*/ 1837862 w 2059145"/>
              <a:gd name="connsiteY2" fmla="*/ 1806929 h 2193150"/>
              <a:gd name="connsiteX3" fmla="*/ 396465 w 2059145"/>
              <a:gd name="connsiteY3" fmla="*/ 2193150 h 2193150"/>
              <a:gd name="connsiteX4" fmla="*/ 10244 w 2059145"/>
              <a:gd name="connsiteY4" fmla="*/ 751753 h 2193150"/>
              <a:gd name="connsiteX5" fmla="*/ 221284 w 2059145"/>
              <a:gd name="connsiteY5" fmla="*/ 386221 h 219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45" h="2193150">
                <a:moveTo>
                  <a:pt x="1662681" y="0"/>
                </a:moveTo>
                <a:lnTo>
                  <a:pt x="2048902" y="1441397"/>
                </a:lnTo>
                <a:cubicBezTo>
                  <a:pt x="2091564" y="1600613"/>
                  <a:pt x="1997079" y="1764267"/>
                  <a:pt x="1837862" y="1806929"/>
                </a:cubicBezTo>
                <a:lnTo>
                  <a:pt x="396465" y="2193150"/>
                </a:lnTo>
                <a:lnTo>
                  <a:pt x="10244" y="751753"/>
                </a:lnTo>
                <a:cubicBezTo>
                  <a:pt x="-32418" y="592537"/>
                  <a:pt x="62068" y="428883"/>
                  <a:pt x="221284" y="386221"/>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2285448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4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D0A5461E-BC18-4E5D-BFE5-43D51FDC33C9}"/>
              </a:ext>
            </a:extLst>
          </p:cNvPr>
          <p:cNvSpPr>
            <a:spLocks noGrp="1"/>
          </p:cNvSpPr>
          <p:nvPr>
            <p:ph type="pic" sz="quarter" idx="141" hasCustomPrompt="1"/>
          </p:nvPr>
        </p:nvSpPr>
        <p:spPr>
          <a:xfrm>
            <a:off x="6457724" y="3355967"/>
            <a:ext cx="2120900" cy="1297675"/>
          </a:xfrm>
          <a:custGeom>
            <a:avLst/>
            <a:gdLst>
              <a:gd name="connsiteX0" fmla="*/ 0 w 2120900"/>
              <a:gd name="connsiteY0" fmla="*/ 0 h 1297675"/>
              <a:gd name="connsiteX1" fmla="*/ 2120900 w 2120900"/>
              <a:gd name="connsiteY1" fmla="*/ 0 h 1297675"/>
              <a:gd name="connsiteX2" fmla="*/ 2120900 w 2120900"/>
              <a:gd name="connsiteY2" fmla="*/ 1297675 h 1297675"/>
              <a:gd name="connsiteX3" fmla="*/ 0 w 2120900"/>
              <a:gd name="connsiteY3" fmla="*/ 1297675 h 1297675"/>
            </a:gdLst>
            <a:ahLst/>
            <a:cxnLst>
              <a:cxn ang="0">
                <a:pos x="connsiteX0" y="connsiteY0"/>
              </a:cxn>
              <a:cxn ang="0">
                <a:pos x="connsiteX1" y="connsiteY1"/>
              </a:cxn>
              <a:cxn ang="0">
                <a:pos x="connsiteX2" y="connsiteY2"/>
              </a:cxn>
              <a:cxn ang="0">
                <a:pos x="connsiteX3" y="connsiteY3"/>
              </a:cxn>
            </a:cxnLst>
            <a:rect l="l" t="t" r="r" b="b"/>
            <a:pathLst>
              <a:path w="2120900" h="1297675">
                <a:moveTo>
                  <a:pt x="0" y="0"/>
                </a:moveTo>
                <a:lnTo>
                  <a:pt x="2120900" y="0"/>
                </a:lnTo>
                <a:lnTo>
                  <a:pt x="2120900" y="1297675"/>
                </a:lnTo>
                <a:lnTo>
                  <a:pt x="0" y="1297675"/>
                </a:ln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AC92DA69-1C6C-4CFB-8B21-0AD8E5516308}"/>
              </a:ext>
            </a:extLst>
          </p:cNvPr>
          <p:cNvSpPr>
            <a:spLocks noGrp="1"/>
          </p:cNvSpPr>
          <p:nvPr>
            <p:ph type="pic" sz="quarter" idx="143" hasCustomPrompt="1"/>
          </p:nvPr>
        </p:nvSpPr>
        <p:spPr>
          <a:xfrm>
            <a:off x="9302072" y="3341916"/>
            <a:ext cx="2120900" cy="1297675"/>
          </a:xfrm>
          <a:custGeom>
            <a:avLst/>
            <a:gdLst>
              <a:gd name="connsiteX0" fmla="*/ 0 w 2120900"/>
              <a:gd name="connsiteY0" fmla="*/ 0 h 1297675"/>
              <a:gd name="connsiteX1" fmla="*/ 2120900 w 2120900"/>
              <a:gd name="connsiteY1" fmla="*/ 0 h 1297675"/>
              <a:gd name="connsiteX2" fmla="*/ 2120900 w 2120900"/>
              <a:gd name="connsiteY2" fmla="*/ 1297675 h 1297675"/>
              <a:gd name="connsiteX3" fmla="*/ 0 w 2120900"/>
              <a:gd name="connsiteY3" fmla="*/ 1297675 h 1297675"/>
            </a:gdLst>
            <a:ahLst/>
            <a:cxnLst>
              <a:cxn ang="0">
                <a:pos x="connsiteX0" y="connsiteY0"/>
              </a:cxn>
              <a:cxn ang="0">
                <a:pos x="connsiteX1" y="connsiteY1"/>
              </a:cxn>
              <a:cxn ang="0">
                <a:pos x="connsiteX2" y="connsiteY2"/>
              </a:cxn>
              <a:cxn ang="0">
                <a:pos x="connsiteX3" y="connsiteY3"/>
              </a:cxn>
            </a:cxnLst>
            <a:rect l="l" t="t" r="r" b="b"/>
            <a:pathLst>
              <a:path w="2120900" h="1297675">
                <a:moveTo>
                  <a:pt x="0" y="0"/>
                </a:moveTo>
                <a:lnTo>
                  <a:pt x="2120900" y="0"/>
                </a:lnTo>
                <a:lnTo>
                  <a:pt x="2120900" y="1297675"/>
                </a:lnTo>
                <a:lnTo>
                  <a:pt x="0" y="1297675"/>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B808306-6D6D-4876-94FE-58234CCA8A82}"/>
              </a:ext>
            </a:extLst>
          </p:cNvPr>
          <p:cNvSpPr>
            <a:spLocks noGrp="1"/>
          </p:cNvSpPr>
          <p:nvPr>
            <p:ph type="pic" sz="quarter" idx="140" hasCustomPrompt="1"/>
          </p:nvPr>
        </p:nvSpPr>
        <p:spPr>
          <a:xfrm>
            <a:off x="3613376" y="3341917"/>
            <a:ext cx="2120900" cy="1297675"/>
          </a:xfrm>
          <a:custGeom>
            <a:avLst/>
            <a:gdLst>
              <a:gd name="connsiteX0" fmla="*/ 0 w 2120900"/>
              <a:gd name="connsiteY0" fmla="*/ 0 h 1297675"/>
              <a:gd name="connsiteX1" fmla="*/ 2120900 w 2120900"/>
              <a:gd name="connsiteY1" fmla="*/ 0 h 1297675"/>
              <a:gd name="connsiteX2" fmla="*/ 2120900 w 2120900"/>
              <a:gd name="connsiteY2" fmla="*/ 1297675 h 1297675"/>
              <a:gd name="connsiteX3" fmla="*/ 0 w 2120900"/>
              <a:gd name="connsiteY3" fmla="*/ 1297675 h 1297675"/>
            </a:gdLst>
            <a:ahLst/>
            <a:cxnLst>
              <a:cxn ang="0">
                <a:pos x="connsiteX0" y="connsiteY0"/>
              </a:cxn>
              <a:cxn ang="0">
                <a:pos x="connsiteX1" y="connsiteY1"/>
              </a:cxn>
              <a:cxn ang="0">
                <a:pos x="connsiteX2" y="connsiteY2"/>
              </a:cxn>
              <a:cxn ang="0">
                <a:pos x="connsiteX3" y="connsiteY3"/>
              </a:cxn>
            </a:cxnLst>
            <a:rect l="l" t="t" r="r" b="b"/>
            <a:pathLst>
              <a:path w="2120900" h="1297675">
                <a:moveTo>
                  <a:pt x="0" y="0"/>
                </a:moveTo>
                <a:lnTo>
                  <a:pt x="2120900" y="0"/>
                </a:lnTo>
                <a:lnTo>
                  <a:pt x="2120900" y="1297675"/>
                </a:lnTo>
                <a:lnTo>
                  <a:pt x="0" y="129767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0E611AC4-4BC3-46CB-BCDD-A1CB1CC18FC1}"/>
              </a:ext>
            </a:extLst>
          </p:cNvPr>
          <p:cNvSpPr>
            <a:spLocks noGrp="1"/>
          </p:cNvSpPr>
          <p:nvPr>
            <p:ph type="pic" sz="quarter" idx="138" hasCustomPrompt="1"/>
          </p:nvPr>
        </p:nvSpPr>
        <p:spPr>
          <a:xfrm>
            <a:off x="769028" y="3341917"/>
            <a:ext cx="2120900" cy="1297675"/>
          </a:xfrm>
          <a:custGeom>
            <a:avLst/>
            <a:gdLst>
              <a:gd name="connsiteX0" fmla="*/ 0 w 2120900"/>
              <a:gd name="connsiteY0" fmla="*/ 0 h 1297675"/>
              <a:gd name="connsiteX1" fmla="*/ 2120900 w 2120900"/>
              <a:gd name="connsiteY1" fmla="*/ 0 h 1297675"/>
              <a:gd name="connsiteX2" fmla="*/ 2120900 w 2120900"/>
              <a:gd name="connsiteY2" fmla="*/ 1297675 h 1297675"/>
              <a:gd name="connsiteX3" fmla="*/ 0 w 2120900"/>
              <a:gd name="connsiteY3" fmla="*/ 1297675 h 1297675"/>
            </a:gdLst>
            <a:ahLst/>
            <a:cxnLst>
              <a:cxn ang="0">
                <a:pos x="connsiteX0" y="connsiteY0"/>
              </a:cxn>
              <a:cxn ang="0">
                <a:pos x="connsiteX1" y="connsiteY1"/>
              </a:cxn>
              <a:cxn ang="0">
                <a:pos x="connsiteX2" y="connsiteY2"/>
              </a:cxn>
              <a:cxn ang="0">
                <a:pos x="connsiteX3" y="connsiteY3"/>
              </a:cxn>
            </a:cxnLst>
            <a:rect l="l" t="t" r="r" b="b"/>
            <a:pathLst>
              <a:path w="2120900" h="1297675">
                <a:moveTo>
                  <a:pt x="0" y="0"/>
                </a:moveTo>
                <a:lnTo>
                  <a:pt x="2120900" y="0"/>
                </a:lnTo>
                <a:lnTo>
                  <a:pt x="2120900" y="1297675"/>
                </a:lnTo>
                <a:lnTo>
                  <a:pt x="0" y="129767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8095529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4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C4E776-C052-4966-BD50-BCF719E73025}"/>
              </a:ext>
            </a:extLst>
          </p:cNvPr>
          <p:cNvSpPr>
            <a:spLocks noGrp="1"/>
          </p:cNvSpPr>
          <p:nvPr>
            <p:ph type="pic" sz="quarter" idx="143" hasCustomPrompt="1"/>
          </p:nvPr>
        </p:nvSpPr>
        <p:spPr>
          <a:xfrm>
            <a:off x="0" y="4928589"/>
            <a:ext cx="12192000" cy="1929411"/>
          </a:xfrm>
          <a:custGeom>
            <a:avLst/>
            <a:gdLst>
              <a:gd name="connsiteX0" fmla="*/ 0 w 12192000"/>
              <a:gd name="connsiteY0" fmla="*/ 0 h 1929411"/>
              <a:gd name="connsiteX1" fmla="*/ 12192000 w 12192000"/>
              <a:gd name="connsiteY1" fmla="*/ 0 h 1929411"/>
              <a:gd name="connsiteX2" fmla="*/ 12192000 w 12192000"/>
              <a:gd name="connsiteY2" fmla="*/ 1929411 h 1929411"/>
              <a:gd name="connsiteX3" fmla="*/ 0 w 12192000"/>
              <a:gd name="connsiteY3" fmla="*/ 1929411 h 1929411"/>
            </a:gdLst>
            <a:ahLst/>
            <a:cxnLst>
              <a:cxn ang="0">
                <a:pos x="connsiteX0" y="connsiteY0"/>
              </a:cxn>
              <a:cxn ang="0">
                <a:pos x="connsiteX1" y="connsiteY1"/>
              </a:cxn>
              <a:cxn ang="0">
                <a:pos x="connsiteX2" y="connsiteY2"/>
              </a:cxn>
              <a:cxn ang="0">
                <a:pos x="connsiteX3" y="connsiteY3"/>
              </a:cxn>
            </a:cxnLst>
            <a:rect l="l" t="t" r="r" b="b"/>
            <a:pathLst>
              <a:path w="12192000" h="1929411">
                <a:moveTo>
                  <a:pt x="0" y="0"/>
                </a:moveTo>
                <a:lnTo>
                  <a:pt x="12192000" y="0"/>
                </a:lnTo>
                <a:lnTo>
                  <a:pt x="12192000" y="1929411"/>
                </a:lnTo>
                <a:lnTo>
                  <a:pt x="0" y="192941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1238601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AE7CC9E-71EC-42FD-A248-296091292CE6}"/>
              </a:ext>
            </a:extLst>
          </p:cNvPr>
          <p:cNvSpPr>
            <a:spLocks noGrp="1"/>
          </p:cNvSpPr>
          <p:nvPr>
            <p:ph type="pic" sz="quarter" idx="143" hasCustomPrompt="1"/>
          </p:nvPr>
        </p:nvSpPr>
        <p:spPr>
          <a:xfrm>
            <a:off x="0" y="1922588"/>
            <a:ext cx="12192000" cy="2383762"/>
          </a:xfrm>
          <a:custGeom>
            <a:avLst/>
            <a:gdLst>
              <a:gd name="connsiteX0" fmla="*/ 0 w 12192000"/>
              <a:gd name="connsiteY0" fmla="*/ 0 h 2383762"/>
              <a:gd name="connsiteX1" fmla="*/ 12192000 w 12192000"/>
              <a:gd name="connsiteY1" fmla="*/ 0 h 2383762"/>
              <a:gd name="connsiteX2" fmla="*/ 12192000 w 12192000"/>
              <a:gd name="connsiteY2" fmla="*/ 2383762 h 2383762"/>
              <a:gd name="connsiteX3" fmla="*/ 0 w 12192000"/>
              <a:gd name="connsiteY3" fmla="*/ 2383762 h 2383762"/>
            </a:gdLst>
            <a:ahLst/>
            <a:cxnLst>
              <a:cxn ang="0">
                <a:pos x="connsiteX0" y="connsiteY0"/>
              </a:cxn>
              <a:cxn ang="0">
                <a:pos x="connsiteX1" y="connsiteY1"/>
              </a:cxn>
              <a:cxn ang="0">
                <a:pos x="connsiteX2" y="connsiteY2"/>
              </a:cxn>
              <a:cxn ang="0">
                <a:pos x="connsiteX3" y="connsiteY3"/>
              </a:cxn>
            </a:cxnLst>
            <a:rect l="l" t="t" r="r" b="b"/>
            <a:pathLst>
              <a:path w="12192000" h="2383762">
                <a:moveTo>
                  <a:pt x="0" y="0"/>
                </a:moveTo>
                <a:lnTo>
                  <a:pt x="12192000" y="0"/>
                </a:lnTo>
                <a:lnTo>
                  <a:pt x="12192000" y="2383762"/>
                </a:lnTo>
                <a:lnTo>
                  <a:pt x="0" y="238376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6942945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49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17C6B5B-A833-49C2-A80C-7F81123E2A48}"/>
              </a:ext>
            </a:extLst>
          </p:cNvPr>
          <p:cNvSpPr>
            <a:spLocks noGrp="1"/>
          </p:cNvSpPr>
          <p:nvPr>
            <p:ph type="pic" sz="quarter" idx="143" hasCustomPrompt="1"/>
          </p:nvPr>
        </p:nvSpPr>
        <p:spPr>
          <a:xfrm>
            <a:off x="739004" y="2033588"/>
            <a:ext cx="5295900" cy="3929062"/>
          </a:xfrm>
          <a:custGeom>
            <a:avLst/>
            <a:gdLst>
              <a:gd name="connsiteX0" fmla="*/ 0 w 5295900"/>
              <a:gd name="connsiteY0" fmla="*/ 0 h 3929062"/>
              <a:gd name="connsiteX1" fmla="*/ 5295900 w 5295900"/>
              <a:gd name="connsiteY1" fmla="*/ 0 h 3929062"/>
              <a:gd name="connsiteX2" fmla="*/ 5295900 w 5295900"/>
              <a:gd name="connsiteY2" fmla="*/ 3929062 h 3929062"/>
              <a:gd name="connsiteX3" fmla="*/ 0 w 5295900"/>
              <a:gd name="connsiteY3" fmla="*/ 3929062 h 3929062"/>
            </a:gdLst>
            <a:ahLst/>
            <a:cxnLst>
              <a:cxn ang="0">
                <a:pos x="connsiteX0" y="connsiteY0"/>
              </a:cxn>
              <a:cxn ang="0">
                <a:pos x="connsiteX1" y="connsiteY1"/>
              </a:cxn>
              <a:cxn ang="0">
                <a:pos x="connsiteX2" y="connsiteY2"/>
              </a:cxn>
              <a:cxn ang="0">
                <a:pos x="connsiteX3" y="connsiteY3"/>
              </a:cxn>
            </a:cxnLst>
            <a:rect l="l" t="t" r="r" b="b"/>
            <a:pathLst>
              <a:path w="5295900" h="3929062">
                <a:moveTo>
                  <a:pt x="0" y="0"/>
                </a:moveTo>
                <a:lnTo>
                  <a:pt x="5295900" y="0"/>
                </a:lnTo>
                <a:lnTo>
                  <a:pt x="5295900" y="3929062"/>
                </a:lnTo>
                <a:lnTo>
                  <a:pt x="0" y="392906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42816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50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63D51A5-5494-4F74-8E97-E14FC8107D68}"/>
              </a:ext>
            </a:extLst>
          </p:cNvPr>
          <p:cNvSpPr>
            <a:spLocks noGrp="1"/>
          </p:cNvSpPr>
          <p:nvPr>
            <p:ph type="pic" sz="quarter" idx="144" hasCustomPrompt="1"/>
          </p:nvPr>
        </p:nvSpPr>
        <p:spPr>
          <a:xfrm>
            <a:off x="8080919" y="2198687"/>
            <a:ext cx="3524250" cy="3524250"/>
          </a:xfrm>
          <a:custGeom>
            <a:avLst/>
            <a:gdLst>
              <a:gd name="connsiteX0" fmla="*/ 1762125 w 3524250"/>
              <a:gd name="connsiteY0" fmla="*/ 0 h 3524250"/>
              <a:gd name="connsiteX1" fmla="*/ 3524250 w 3524250"/>
              <a:gd name="connsiteY1" fmla="*/ 1762125 h 3524250"/>
              <a:gd name="connsiteX2" fmla="*/ 1762125 w 3524250"/>
              <a:gd name="connsiteY2" fmla="*/ 3524250 h 3524250"/>
              <a:gd name="connsiteX3" fmla="*/ 0 w 3524250"/>
              <a:gd name="connsiteY3" fmla="*/ 1762125 h 3524250"/>
              <a:gd name="connsiteX4" fmla="*/ 1762125 w 3524250"/>
              <a:gd name="connsiteY4" fmla="*/ 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3524250">
                <a:moveTo>
                  <a:pt x="1762125" y="0"/>
                </a:moveTo>
                <a:cubicBezTo>
                  <a:pt x="2735320" y="0"/>
                  <a:pt x="3524250" y="788930"/>
                  <a:pt x="3524250" y="1762125"/>
                </a:cubicBezTo>
                <a:cubicBezTo>
                  <a:pt x="3524250" y="2735320"/>
                  <a:pt x="2735320" y="3524250"/>
                  <a:pt x="1762125" y="3524250"/>
                </a:cubicBezTo>
                <a:cubicBezTo>
                  <a:pt x="788930" y="3524250"/>
                  <a:pt x="0" y="2735320"/>
                  <a:pt x="0" y="1762125"/>
                </a:cubicBezTo>
                <a:cubicBezTo>
                  <a:pt x="0" y="788930"/>
                  <a:pt x="788930" y="0"/>
                  <a:pt x="1762125"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E546EAD9-AC86-44A5-BDC4-55F9DE272AC9}"/>
              </a:ext>
            </a:extLst>
          </p:cNvPr>
          <p:cNvSpPr>
            <a:spLocks noGrp="1"/>
          </p:cNvSpPr>
          <p:nvPr>
            <p:ph type="pic" sz="quarter" idx="145" hasCustomPrompt="1"/>
          </p:nvPr>
        </p:nvSpPr>
        <p:spPr>
          <a:xfrm>
            <a:off x="4333875" y="2198687"/>
            <a:ext cx="3524250" cy="3524250"/>
          </a:xfrm>
          <a:custGeom>
            <a:avLst/>
            <a:gdLst>
              <a:gd name="connsiteX0" fmla="*/ 1762125 w 3524250"/>
              <a:gd name="connsiteY0" fmla="*/ 0 h 3524250"/>
              <a:gd name="connsiteX1" fmla="*/ 3524250 w 3524250"/>
              <a:gd name="connsiteY1" fmla="*/ 1762125 h 3524250"/>
              <a:gd name="connsiteX2" fmla="*/ 1762125 w 3524250"/>
              <a:gd name="connsiteY2" fmla="*/ 3524250 h 3524250"/>
              <a:gd name="connsiteX3" fmla="*/ 0 w 3524250"/>
              <a:gd name="connsiteY3" fmla="*/ 1762125 h 3524250"/>
              <a:gd name="connsiteX4" fmla="*/ 1762125 w 3524250"/>
              <a:gd name="connsiteY4" fmla="*/ 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3524250">
                <a:moveTo>
                  <a:pt x="1762125" y="0"/>
                </a:moveTo>
                <a:cubicBezTo>
                  <a:pt x="2735320" y="0"/>
                  <a:pt x="3524250" y="788930"/>
                  <a:pt x="3524250" y="1762125"/>
                </a:cubicBezTo>
                <a:cubicBezTo>
                  <a:pt x="3524250" y="2735320"/>
                  <a:pt x="2735320" y="3524250"/>
                  <a:pt x="1762125" y="3524250"/>
                </a:cubicBezTo>
                <a:cubicBezTo>
                  <a:pt x="788930" y="3524250"/>
                  <a:pt x="0" y="2735320"/>
                  <a:pt x="0" y="1762125"/>
                </a:cubicBezTo>
                <a:cubicBezTo>
                  <a:pt x="0" y="788930"/>
                  <a:pt x="788930" y="0"/>
                  <a:pt x="1762125"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5388EC78-FA71-43C9-AB66-5929698959FF}"/>
              </a:ext>
            </a:extLst>
          </p:cNvPr>
          <p:cNvSpPr>
            <a:spLocks noGrp="1"/>
          </p:cNvSpPr>
          <p:nvPr>
            <p:ph type="pic" sz="quarter" idx="143" hasCustomPrompt="1"/>
          </p:nvPr>
        </p:nvSpPr>
        <p:spPr>
          <a:xfrm>
            <a:off x="586831" y="2198687"/>
            <a:ext cx="3524250" cy="3524250"/>
          </a:xfrm>
          <a:custGeom>
            <a:avLst/>
            <a:gdLst>
              <a:gd name="connsiteX0" fmla="*/ 1762125 w 3524250"/>
              <a:gd name="connsiteY0" fmla="*/ 0 h 3524250"/>
              <a:gd name="connsiteX1" fmla="*/ 3524250 w 3524250"/>
              <a:gd name="connsiteY1" fmla="*/ 1762125 h 3524250"/>
              <a:gd name="connsiteX2" fmla="*/ 1762125 w 3524250"/>
              <a:gd name="connsiteY2" fmla="*/ 3524250 h 3524250"/>
              <a:gd name="connsiteX3" fmla="*/ 0 w 3524250"/>
              <a:gd name="connsiteY3" fmla="*/ 1762125 h 3524250"/>
              <a:gd name="connsiteX4" fmla="*/ 1762125 w 3524250"/>
              <a:gd name="connsiteY4" fmla="*/ 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3524250">
                <a:moveTo>
                  <a:pt x="1762125" y="0"/>
                </a:moveTo>
                <a:cubicBezTo>
                  <a:pt x="2735320" y="0"/>
                  <a:pt x="3524250" y="788930"/>
                  <a:pt x="3524250" y="1762125"/>
                </a:cubicBezTo>
                <a:cubicBezTo>
                  <a:pt x="3524250" y="2735320"/>
                  <a:pt x="2735320" y="3524250"/>
                  <a:pt x="1762125" y="3524250"/>
                </a:cubicBezTo>
                <a:cubicBezTo>
                  <a:pt x="788930" y="3524250"/>
                  <a:pt x="0" y="2735320"/>
                  <a:pt x="0" y="1762125"/>
                </a:cubicBezTo>
                <a:cubicBezTo>
                  <a:pt x="0" y="788930"/>
                  <a:pt x="788930" y="0"/>
                  <a:pt x="1762125"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9008243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5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0832C9B-D2E8-4717-ACC8-079FF6F0D4D5}"/>
              </a:ext>
            </a:extLst>
          </p:cNvPr>
          <p:cNvSpPr>
            <a:spLocks noGrp="1"/>
          </p:cNvSpPr>
          <p:nvPr>
            <p:ph type="pic" sz="quarter" idx="143" hasCustomPrompt="1"/>
          </p:nvPr>
        </p:nvSpPr>
        <p:spPr>
          <a:xfrm>
            <a:off x="4194101" y="1872394"/>
            <a:ext cx="3722913" cy="3722913"/>
          </a:xfrm>
          <a:custGeom>
            <a:avLst/>
            <a:gdLst>
              <a:gd name="connsiteX0" fmla="*/ 620498 w 3722913"/>
              <a:gd name="connsiteY0" fmla="*/ 0 h 3722913"/>
              <a:gd name="connsiteX1" fmla="*/ 3722913 w 3722913"/>
              <a:gd name="connsiteY1" fmla="*/ 0 h 3722913"/>
              <a:gd name="connsiteX2" fmla="*/ 3722913 w 3722913"/>
              <a:gd name="connsiteY2" fmla="*/ 3102415 h 3722913"/>
              <a:gd name="connsiteX3" fmla="*/ 3102415 w 3722913"/>
              <a:gd name="connsiteY3" fmla="*/ 3722913 h 3722913"/>
              <a:gd name="connsiteX4" fmla="*/ 0 w 3722913"/>
              <a:gd name="connsiteY4" fmla="*/ 3722913 h 3722913"/>
              <a:gd name="connsiteX5" fmla="*/ 0 w 3722913"/>
              <a:gd name="connsiteY5" fmla="*/ 620498 h 3722913"/>
              <a:gd name="connsiteX6" fmla="*/ 620498 w 3722913"/>
              <a:gd name="connsiteY6" fmla="*/ 0 h 372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2913" h="3722913">
                <a:moveTo>
                  <a:pt x="620498" y="0"/>
                </a:moveTo>
                <a:lnTo>
                  <a:pt x="3722913" y="0"/>
                </a:lnTo>
                <a:lnTo>
                  <a:pt x="3722913" y="3102415"/>
                </a:lnTo>
                <a:cubicBezTo>
                  <a:pt x="3722913" y="3445107"/>
                  <a:pt x="3445107" y="3722913"/>
                  <a:pt x="3102415" y="3722913"/>
                </a:cubicBezTo>
                <a:lnTo>
                  <a:pt x="0" y="3722913"/>
                </a:lnTo>
                <a:lnTo>
                  <a:pt x="0" y="620498"/>
                </a:lnTo>
                <a:cubicBezTo>
                  <a:pt x="0" y="277806"/>
                  <a:pt x="277806" y="0"/>
                  <a:pt x="620498"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3564630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1F642F7-4392-49CF-AA0E-C71163FD02E3}"/>
              </a:ext>
            </a:extLst>
          </p:cNvPr>
          <p:cNvSpPr>
            <a:spLocks noGrp="1"/>
          </p:cNvSpPr>
          <p:nvPr>
            <p:ph type="pic" sz="quarter" idx="143" hasCustomPrompt="1"/>
          </p:nvPr>
        </p:nvSpPr>
        <p:spPr>
          <a:xfrm>
            <a:off x="1040719" y="2251909"/>
            <a:ext cx="3773688" cy="3773688"/>
          </a:xfrm>
          <a:custGeom>
            <a:avLst/>
            <a:gdLst>
              <a:gd name="connsiteX0" fmla="*/ 1886844 w 3773688"/>
              <a:gd name="connsiteY0" fmla="*/ 0 h 3773688"/>
              <a:gd name="connsiteX1" fmla="*/ 3773688 w 3773688"/>
              <a:gd name="connsiteY1" fmla="*/ 1886844 h 3773688"/>
              <a:gd name="connsiteX2" fmla="*/ 1886844 w 3773688"/>
              <a:gd name="connsiteY2" fmla="*/ 3773688 h 3773688"/>
              <a:gd name="connsiteX3" fmla="*/ 0 w 3773688"/>
              <a:gd name="connsiteY3" fmla="*/ 1886844 h 3773688"/>
              <a:gd name="connsiteX4" fmla="*/ 1886844 w 3773688"/>
              <a:gd name="connsiteY4" fmla="*/ 0 h 3773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3688" h="3773688">
                <a:moveTo>
                  <a:pt x="1886844" y="0"/>
                </a:moveTo>
                <a:cubicBezTo>
                  <a:pt x="2928919" y="0"/>
                  <a:pt x="3773688" y="844769"/>
                  <a:pt x="3773688" y="1886844"/>
                </a:cubicBezTo>
                <a:cubicBezTo>
                  <a:pt x="3773688" y="2928919"/>
                  <a:pt x="2928919" y="3773688"/>
                  <a:pt x="1886844" y="3773688"/>
                </a:cubicBezTo>
                <a:cubicBezTo>
                  <a:pt x="844769" y="3773688"/>
                  <a:pt x="0" y="2928919"/>
                  <a:pt x="0" y="1886844"/>
                </a:cubicBezTo>
                <a:cubicBezTo>
                  <a:pt x="0" y="844769"/>
                  <a:pt x="844769" y="0"/>
                  <a:pt x="1886844"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820219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00134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B33CC1-A0C0-43E8-9200-7976C6785976}"/>
              </a:ext>
            </a:extLst>
          </p:cNvPr>
          <p:cNvSpPr>
            <a:spLocks noGrp="1"/>
          </p:cNvSpPr>
          <p:nvPr>
            <p:ph type="pic" sz="quarter" idx="143" hasCustomPrompt="1"/>
          </p:nvPr>
        </p:nvSpPr>
        <p:spPr>
          <a:xfrm>
            <a:off x="925789" y="2037523"/>
            <a:ext cx="10349947" cy="2759765"/>
          </a:xfrm>
          <a:custGeom>
            <a:avLst/>
            <a:gdLst>
              <a:gd name="connsiteX0" fmla="*/ 0 w 10349947"/>
              <a:gd name="connsiteY0" fmla="*/ 0 h 2759765"/>
              <a:gd name="connsiteX1" fmla="*/ 10349947 w 10349947"/>
              <a:gd name="connsiteY1" fmla="*/ 0 h 2759765"/>
              <a:gd name="connsiteX2" fmla="*/ 10349947 w 10349947"/>
              <a:gd name="connsiteY2" fmla="*/ 2759765 h 2759765"/>
              <a:gd name="connsiteX3" fmla="*/ 0 w 10349947"/>
              <a:gd name="connsiteY3" fmla="*/ 2759765 h 2759765"/>
            </a:gdLst>
            <a:ahLst/>
            <a:cxnLst>
              <a:cxn ang="0">
                <a:pos x="connsiteX0" y="connsiteY0"/>
              </a:cxn>
              <a:cxn ang="0">
                <a:pos x="connsiteX1" y="connsiteY1"/>
              </a:cxn>
              <a:cxn ang="0">
                <a:pos x="connsiteX2" y="connsiteY2"/>
              </a:cxn>
              <a:cxn ang="0">
                <a:pos x="connsiteX3" y="connsiteY3"/>
              </a:cxn>
            </a:cxnLst>
            <a:rect l="l" t="t" r="r" b="b"/>
            <a:pathLst>
              <a:path w="10349947" h="2759765">
                <a:moveTo>
                  <a:pt x="0" y="0"/>
                </a:moveTo>
                <a:lnTo>
                  <a:pt x="10349947" y="0"/>
                </a:lnTo>
                <a:lnTo>
                  <a:pt x="10349947" y="2759765"/>
                </a:lnTo>
                <a:lnTo>
                  <a:pt x="0" y="275976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83886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99180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8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8676638-8F79-4BE6-80B2-859473D5CB06}"/>
              </a:ext>
            </a:extLst>
          </p:cNvPr>
          <p:cNvSpPr>
            <a:spLocks noGrp="1"/>
          </p:cNvSpPr>
          <p:nvPr>
            <p:ph type="pic" sz="quarter" idx="126" hasCustomPrompt="1"/>
          </p:nvPr>
        </p:nvSpPr>
        <p:spPr>
          <a:xfrm>
            <a:off x="7365342" y="2247956"/>
            <a:ext cx="3873228" cy="3698990"/>
          </a:xfrm>
          <a:custGeom>
            <a:avLst/>
            <a:gdLst>
              <a:gd name="connsiteX0" fmla="*/ 0 w 3873228"/>
              <a:gd name="connsiteY0" fmla="*/ 0 h 3698990"/>
              <a:gd name="connsiteX1" fmla="*/ 3873228 w 3873228"/>
              <a:gd name="connsiteY1" fmla="*/ 0 h 3698990"/>
              <a:gd name="connsiteX2" fmla="*/ 3873228 w 3873228"/>
              <a:gd name="connsiteY2" fmla="*/ 3698990 h 3698990"/>
              <a:gd name="connsiteX3" fmla="*/ 0 w 3873228"/>
              <a:gd name="connsiteY3" fmla="*/ 3698990 h 3698990"/>
            </a:gdLst>
            <a:ahLst/>
            <a:cxnLst>
              <a:cxn ang="0">
                <a:pos x="connsiteX0" y="connsiteY0"/>
              </a:cxn>
              <a:cxn ang="0">
                <a:pos x="connsiteX1" y="connsiteY1"/>
              </a:cxn>
              <a:cxn ang="0">
                <a:pos x="connsiteX2" y="connsiteY2"/>
              </a:cxn>
              <a:cxn ang="0">
                <a:pos x="connsiteX3" y="connsiteY3"/>
              </a:cxn>
            </a:cxnLst>
            <a:rect l="l" t="t" r="r" b="b"/>
            <a:pathLst>
              <a:path w="3873228" h="3698990">
                <a:moveTo>
                  <a:pt x="0" y="0"/>
                </a:moveTo>
                <a:lnTo>
                  <a:pt x="3873228" y="0"/>
                </a:lnTo>
                <a:lnTo>
                  <a:pt x="3873228" y="3698990"/>
                </a:lnTo>
                <a:lnTo>
                  <a:pt x="0" y="369899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307094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8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C140BC3-23E1-44CD-9948-130193B134DB}"/>
              </a:ext>
            </a:extLst>
          </p:cNvPr>
          <p:cNvSpPr>
            <a:spLocks noGrp="1"/>
          </p:cNvSpPr>
          <p:nvPr>
            <p:ph type="pic" sz="quarter" idx="126" hasCustomPrompt="1"/>
          </p:nvPr>
        </p:nvSpPr>
        <p:spPr>
          <a:xfrm>
            <a:off x="0" y="1993900"/>
            <a:ext cx="6096000" cy="2692991"/>
          </a:xfrm>
          <a:custGeom>
            <a:avLst/>
            <a:gdLst>
              <a:gd name="connsiteX0" fmla="*/ 0 w 6096000"/>
              <a:gd name="connsiteY0" fmla="*/ 0 h 2692991"/>
              <a:gd name="connsiteX1" fmla="*/ 6096000 w 6096000"/>
              <a:gd name="connsiteY1" fmla="*/ 0 h 2692991"/>
              <a:gd name="connsiteX2" fmla="*/ 6096000 w 6096000"/>
              <a:gd name="connsiteY2" fmla="*/ 2692991 h 2692991"/>
              <a:gd name="connsiteX3" fmla="*/ 0 w 6096000"/>
              <a:gd name="connsiteY3" fmla="*/ 2692991 h 2692991"/>
            </a:gdLst>
            <a:ahLst/>
            <a:cxnLst>
              <a:cxn ang="0">
                <a:pos x="connsiteX0" y="connsiteY0"/>
              </a:cxn>
              <a:cxn ang="0">
                <a:pos x="connsiteX1" y="connsiteY1"/>
              </a:cxn>
              <a:cxn ang="0">
                <a:pos x="connsiteX2" y="connsiteY2"/>
              </a:cxn>
              <a:cxn ang="0">
                <a:pos x="connsiteX3" y="connsiteY3"/>
              </a:cxn>
            </a:cxnLst>
            <a:rect l="l" t="t" r="r" b="b"/>
            <a:pathLst>
              <a:path w="6096000" h="2692991">
                <a:moveTo>
                  <a:pt x="0" y="0"/>
                </a:moveTo>
                <a:lnTo>
                  <a:pt x="6096000" y="0"/>
                </a:lnTo>
                <a:lnTo>
                  <a:pt x="6096000" y="2692991"/>
                </a:lnTo>
                <a:lnTo>
                  <a:pt x="0" y="269299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885338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0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399AAF4-19F4-477D-94BF-FB1E3D0E2127}"/>
              </a:ext>
            </a:extLst>
          </p:cNvPr>
          <p:cNvSpPr>
            <a:spLocks noGrp="1"/>
          </p:cNvSpPr>
          <p:nvPr>
            <p:ph type="pic" sz="quarter" idx="133" hasCustomPrompt="1"/>
          </p:nvPr>
        </p:nvSpPr>
        <p:spPr>
          <a:xfrm>
            <a:off x="7767600" y="2463191"/>
            <a:ext cx="3586200" cy="3500287"/>
          </a:xfrm>
          <a:custGeom>
            <a:avLst/>
            <a:gdLst>
              <a:gd name="connsiteX0" fmla="*/ 0 w 3586200"/>
              <a:gd name="connsiteY0" fmla="*/ 0 h 3500287"/>
              <a:gd name="connsiteX1" fmla="*/ 3586200 w 3586200"/>
              <a:gd name="connsiteY1" fmla="*/ 0 h 3500287"/>
              <a:gd name="connsiteX2" fmla="*/ 3586200 w 3586200"/>
              <a:gd name="connsiteY2" fmla="*/ 3500287 h 3500287"/>
              <a:gd name="connsiteX3" fmla="*/ 0 w 3586200"/>
              <a:gd name="connsiteY3" fmla="*/ 3500287 h 3500287"/>
            </a:gdLst>
            <a:ahLst/>
            <a:cxnLst>
              <a:cxn ang="0">
                <a:pos x="connsiteX0" y="connsiteY0"/>
              </a:cxn>
              <a:cxn ang="0">
                <a:pos x="connsiteX1" y="connsiteY1"/>
              </a:cxn>
              <a:cxn ang="0">
                <a:pos x="connsiteX2" y="connsiteY2"/>
              </a:cxn>
              <a:cxn ang="0">
                <a:pos x="connsiteX3" y="connsiteY3"/>
              </a:cxn>
            </a:cxnLst>
            <a:rect l="l" t="t" r="r" b="b"/>
            <a:pathLst>
              <a:path w="3586200" h="3500287">
                <a:moveTo>
                  <a:pt x="0" y="0"/>
                </a:moveTo>
                <a:lnTo>
                  <a:pt x="3586200" y="0"/>
                </a:lnTo>
                <a:lnTo>
                  <a:pt x="3586200" y="3500287"/>
                </a:lnTo>
                <a:lnTo>
                  <a:pt x="0" y="350028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3295226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65142-15A6-4FC3-B4B8-C54F379B242E}"/>
              </a:ext>
            </a:extLst>
          </p:cNvPr>
          <p:cNvSpPr/>
          <p:nvPr userDrawn="1"/>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8"/>
          <p:cNvSpPr>
            <a:spLocks noGrp="1"/>
          </p:cNvSpPr>
          <p:nvPr>
            <p:ph type="sldNum" sz="quarter" idx="4"/>
          </p:nvPr>
        </p:nvSpPr>
        <p:spPr>
          <a:xfrm>
            <a:off x="11304542" y="481237"/>
            <a:ext cx="438150" cy="311150"/>
          </a:xfrm>
          <a:prstGeom prst="rect">
            <a:avLst/>
          </a:prstGeom>
        </p:spPr>
        <p:txBody>
          <a:bodyPr vert="horz" lIns="91440" tIns="45720" rIns="91440" bIns="45720" rtlCol="0" anchor="ctr"/>
          <a:lstStyle>
            <a:lvl1pPr algn="ctr">
              <a:defRPr sz="120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fld id="{0FDCCA45-55DD-4B3F-8C12-CFB164C9A4F5}" type="slidenum">
              <a:rPr lang="en-US" smtClean="0"/>
              <a:pPr/>
              <a:t>‹#›</a:t>
            </a:fld>
            <a:endParaRPr lang="en-US" dirty="0"/>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3" r:id="rId3"/>
    <p:sldLayoutId id="2147483650" r:id="rId4"/>
    <p:sldLayoutId id="2147483713" r:id="rId5"/>
    <p:sldLayoutId id="2147483723" r:id="rId6"/>
    <p:sldLayoutId id="2147484043" r:id="rId7"/>
    <p:sldLayoutId id="2147484046" r:id="rId8"/>
    <p:sldLayoutId id="2147484064"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 id="2147484078" r:id="rId18"/>
    <p:sldLayoutId id="2147484079" r:id="rId19"/>
    <p:sldLayoutId id="2147484080" r:id="rId20"/>
    <p:sldLayoutId id="2147484081" r:id="rId21"/>
    <p:sldLayoutId id="2147484082" r:id="rId22"/>
    <p:sldLayoutId id="2147484083" r:id="rId23"/>
    <p:sldLayoutId id="2147484084" r:id="rId24"/>
    <p:sldLayoutId id="2147484085" r:id="rId25"/>
    <p:sldLayoutId id="2147484086" r:id="rId26"/>
    <p:sldLayoutId id="2147484087" r:id="rId27"/>
    <p:sldLayoutId id="2147484088" r:id="rId28"/>
    <p:sldLayoutId id="2147484089" r:id="rId29"/>
    <p:sldLayoutId id="2147484090" r:id="rId30"/>
    <p:sldLayoutId id="2147484091" r:id="rId31"/>
    <p:sldLayoutId id="2147484092" r:id="rId32"/>
    <p:sldLayoutId id="2147484093" r:id="rId33"/>
    <p:sldLayoutId id="2147484094" r:id="rId34"/>
    <p:sldLayoutId id="2147484095" r:id="rId35"/>
    <p:sldLayoutId id="2147484096" r:id="rId36"/>
    <p:sldLayoutId id="2147484097" r:id="rId37"/>
    <p:sldLayoutId id="2147484098" r:id="rId38"/>
    <p:sldLayoutId id="2147484099" r:id="rId39"/>
    <p:sldLayoutId id="2147484100" r:id="rId40"/>
    <p:sldLayoutId id="2147484101" r:id="rId41"/>
    <p:sldLayoutId id="2147484102" r:id="rId42"/>
    <p:sldLayoutId id="2147484103" r:id="rId43"/>
    <p:sldLayoutId id="2147484104" r:id="rId44"/>
    <p:sldLayoutId id="2147484105" r:id="rId45"/>
    <p:sldLayoutId id="2147484106" r:id="rId46"/>
    <p:sldLayoutId id="2147484107" r:id="rId47"/>
    <p:sldLayoutId id="2147484108" r:id="rId48"/>
    <p:sldLayoutId id="2147484109" r:id="rId49"/>
    <p:sldLayoutId id="2147484110" r:id="rId50"/>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38.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39.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40.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12" Type="http://schemas.openxmlformats.org/officeDocument/2006/relationships/image" Target="../media/image36.jpg"/><Relationship Id="rId2" Type="http://schemas.openxmlformats.org/officeDocument/2006/relationships/notesSlide" Target="../notesSlides/notesSlide12.xml"/><Relationship Id="rId1" Type="http://schemas.openxmlformats.org/officeDocument/2006/relationships/slideLayout" Target="../slideLayouts/slideLayout41.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42.xml"/><Relationship Id="rId5" Type="http://schemas.openxmlformats.org/officeDocument/2006/relationships/image" Target="../media/image9.jpe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47.xml"/><Relationship Id="rId5" Type="http://schemas.openxmlformats.org/officeDocument/2006/relationships/image" Target="../media/image40.jpe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5.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1.jp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7.xml"/><Relationship Id="rId6" Type="http://schemas.openxmlformats.org/officeDocument/2006/relationships/image" Target="../media/image17.jpeg"/><Relationship Id="rId5" Type="http://schemas.openxmlformats.org/officeDocument/2006/relationships/image" Target="../media/image4.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a:prstGeom prst="rect">
            <a:avLst/>
          </a:prstGeom>
        </p:spPr>
        <p:txBody>
          <a:bodyPr/>
          <a:lstStyle/>
          <a:p>
            <a:r>
              <a:rPr lang="en-US" dirty="0"/>
              <a:t>01</a:t>
            </a:r>
          </a:p>
        </p:txBody>
      </p:sp>
      <p:pic>
        <p:nvPicPr>
          <p:cNvPr id="7" name="Picture Placeholder 6">
            <a:extLst>
              <a:ext uri="{FF2B5EF4-FFF2-40B4-BE49-F238E27FC236}">
                <a16:creationId xmlns:a16="http://schemas.microsoft.com/office/drawing/2014/main" id="{4254F3C3-DDDA-48D2-A0D7-0B6E33087B6B}"/>
              </a:ext>
            </a:extLst>
          </p:cNvPr>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7813" b="7813"/>
          <a:stretch>
            <a:fillRect/>
          </a:stretch>
        </p:blipFill>
        <p:spPr/>
      </p:pic>
      <p:sp>
        <p:nvSpPr>
          <p:cNvPr id="110" name="Rectangle 109">
            <a:extLst>
              <a:ext uri="{FF2B5EF4-FFF2-40B4-BE49-F238E27FC236}">
                <a16:creationId xmlns:a16="http://schemas.microsoft.com/office/drawing/2014/main" id="{9F8ABA9B-155F-4BEA-A2F8-5288DFB35F12}"/>
              </a:ext>
            </a:extLst>
          </p:cNvPr>
          <p:cNvSpPr/>
          <p:nvPr/>
        </p:nvSpPr>
        <p:spPr>
          <a:xfrm>
            <a:off x="0" y="951"/>
            <a:ext cx="12192000" cy="6856099"/>
          </a:xfrm>
          <a:prstGeom prst="rect">
            <a:avLst/>
          </a:prstGeom>
          <a:gradFill>
            <a:gsLst>
              <a:gs pos="0">
                <a:schemeClr val="accent2"/>
              </a:gs>
              <a:gs pos="100000">
                <a:schemeClr val="accent3">
                  <a:alpha val="8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10" name="Picture 9">
            <a:extLst>
              <a:ext uri="{FF2B5EF4-FFF2-40B4-BE49-F238E27FC236}">
                <a16:creationId xmlns:a16="http://schemas.microsoft.com/office/drawing/2014/main" id="{E3F3F2BE-9D3A-4D96-A23E-AFBE1B74D0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25148793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10</a:t>
            </a:fld>
            <a:endParaRPr lang="en-US"/>
          </a:p>
        </p:txBody>
      </p:sp>
      <p:pic>
        <p:nvPicPr>
          <p:cNvPr id="24" name="Picture Placeholder 23">
            <a:extLst>
              <a:ext uri="{FF2B5EF4-FFF2-40B4-BE49-F238E27FC236}">
                <a16:creationId xmlns:a16="http://schemas.microsoft.com/office/drawing/2014/main" id="{1FEBC43F-8B50-4714-9A44-88EF44CB5900}"/>
              </a:ext>
            </a:extLst>
          </p:cNvPr>
          <p:cNvPicPr>
            <a:picLocks noGrp="1" noChangeAspect="1"/>
          </p:cNvPicPr>
          <p:nvPr>
            <p:ph type="pic" sz="quarter" idx="138"/>
          </p:nvPr>
        </p:nvPicPr>
        <p:blipFill>
          <a:blip r:embed="rId3">
            <a:extLst>
              <a:ext uri="{28A0092B-C50C-407E-A947-70E740481C1C}">
                <a14:useLocalDpi xmlns:a14="http://schemas.microsoft.com/office/drawing/2010/main" val="0"/>
              </a:ext>
            </a:extLst>
          </a:blip>
          <a:srcRect/>
          <a:stretch>
            <a:fillRect/>
          </a:stretch>
        </p:blipFill>
        <p:spPr/>
      </p:pic>
      <p:pic>
        <p:nvPicPr>
          <p:cNvPr id="26" name="Picture Placeholder 25">
            <a:extLst>
              <a:ext uri="{FF2B5EF4-FFF2-40B4-BE49-F238E27FC236}">
                <a16:creationId xmlns:a16="http://schemas.microsoft.com/office/drawing/2014/main" id="{FB077FF3-26F8-4B16-BD89-C082CF63A598}"/>
              </a:ext>
            </a:extLst>
          </p:cNvPr>
          <p:cNvPicPr>
            <a:picLocks noGrp="1" noChangeAspect="1"/>
          </p:cNvPicPr>
          <p:nvPr>
            <p:ph type="pic" sz="quarter" idx="140"/>
          </p:nvPr>
        </p:nvPicPr>
        <p:blipFill>
          <a:blip r:embed="rId4">
            <a:extLst>
              <a:ext uri="{28A0092B-C50C-407E-A947-70E740481C1C}">
                <a14:useLocalDpi xmlns:a14="http://schemas.microsoft.com/office/drawing/2010/main" val="0"/>
              </a:ext>
            </a:extLst>
          </a:blip>
          <a:srcRect/>
          <a:stretch>
            <a:fillRect/>
          </a:stretch>
        </p:blipFill>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lstStyle/>
          <a:p>
            <a:r>
              <a:rPr lang="en-US" sz="3600" b="1" dirty="0"/>
              <a:t>Our</a:t>
            </a:r>
            <a:r>
              <a:rPr lang="en-US" sz="3600" dirty="0"/>
              <a:t> </a:t>
            </a:r>
            <a:r>
              <a:rPr lang="en-US" sz="3600" b="1" dirty="0"/>
              <a:t>Team</a:t>
            </a:r>
          </a:p>
        </p:txBody>
      </p:sp>
      <p:sp>
        <p:nvSpPr>
          <p:cNvPr id="23" name="Subtitle 22">
            <a:extLst>
              <a:ext uri="{FF2B5EF4-FFF2-40B4-BE49-F238E27FC236}">
                <a16:creationId xmlns:a16="http://schemas.microsoft.com/office/drawing/2014/main" id="{5FF1D150-1CC9-410A-ACA4-F7D9968EBBCE}"/>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62" name="Group 61">
            <a:extLst>
              <a:ext uri="{FF2B5EF4-FFF2-40B4-BE49-F238E27FC236}">
                <a16:creationId xmlns:a16="http://schemas.microsoft.com/office/drawing/2014/main" id="{016B346B-8A6F-40FD-A439-6391B29230AF}"/>
              </a:ext>
            </a:extLst>
          </p:cNvPr>
          <p:cNvGrpSpPr/>
          <p:nvPr/>
        </p:nvGrpSpPr>
        <p:grpSpPr>
          <a:xfrm>
            <a:off x="986198" y="4188369"/>
            <a:ext cx="2570034" cy="1438271"/>
            <a:chOff x="5630527" y="3704118"/>
            <a:chExt cx="2570034" cy="1438271"/>
          </a:xfrm>
        </p:grpSpPr>
        <p:sp>
          <p:nvSpPr>
            <p:cNvPr id="63" name="Rectangle 62">
              <a:extLst>
                <a:ext uri="{FF2B5EF4-FFF2-40B4-BE49-F238E27FC236}">
                  <a16:creationId xmlns:a16="http://schemas.microsoft.com/office/drawing/2014/main" id="{0D1DF565-F387-4863-B147-E314EAECC64F}"/>
                </a:ext>
              </a:extLst>
            </p:cNvPr>
            <p:cNvSpPr/>
            <p:nvPr/>
          </p:nvSpPr>
          <p:spPr>
            <a:xfrm>
              <a:off x="6121126" y="4362178"/>
              <a:ext cx="109358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4" name="Rectangle 63">
              <a:extLst>
                <a:ext uri="{FF2B5EF4-FFF2-40B4-BE49-F238E27FC236}">
                  <a16:creationId xmlns:a16="http://schemas.microsoft.com/office/drawing/2014/main" id="{412C2003-E874-43D5-9D2A-3592A062F2EA}"/>
                </a:ext>
              </a:extLst>
            </p:cNvPr>
            <p:cNvSpPr/>
            <p:nvPr/>
          </p:nvSpPr>
          <p:spPr>
            <a:xfrm>
              <a:off x="6121126" y="4565137"/>
              <a:ext cx="1431020"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5" name="Rectangle 64">
              <a:extLst>
                <a:ext uri="{FF2B5EF4-FFF2-40B4-BE49-F238E27FC236}">
                  <a16:creationId xmlns:a16="http://schemas.microsoft.com/office/drawing/2014/main" id="{A9C6D1F9-D013-477C-9147-2F0814D85EFB}"/>
                </a:ext>
              </a:extLst>
            </p:cNvPr>
            <p:cNvSpPr/>
            <p:nvPr/>
          </p:nvSpPr>
          <p:spPr>
            <a:xfrm>
              <a:off x="6121126" y="4768096"/>
              <a:ext cx="1576264"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6" name="Rectangle 65">
              <a:extLst>
                <a:ext uri="{FF2B5EF4-FFF2-40B4-BE49-F238E27FC236}">
                  <a16:creationId xmlns:a16="http://schemas.microsoft.com/office/drawing/2014/main" id="{06545171-08E1-479B-A86D-47E3F874B5DD}"/>
                </a:ext>
              </a:extLst>
            </p:cNvPr>
            <p:cNvSpPr/>
            <p:nvPr/>
          </p:nvSpPr>
          <p:spPr>
            <a:xfrm>
              <a:off x="6121126" y="4971056"/>
              <a:ext cx="959482" cy="64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7" name="TextBox 50">
              <a:extLst>
                <a:ext uri="{FF2B5EF4-FFF2-40B4-BE49-F238E27FC236}">
                  <a16:creationId xmlns:a16="http://schemas.microsoft.com/office/drawing/2014/main" id="{EB001F3A-A3D0-44CD-8F45-574134B398DD}"/>
                </a:ext>
              </a:extLst>
            </p:cNvPr>
            <p:cNvSpPr txBox="1"/>
            <p:nvPr/>
          </p:nvSpPr>
          <p:spPr>
            <a:xfrm>
              <a:off x="5630527" y="3704118"/>
              <a:ext cx="1943838" cy="4770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Post Title</a:t>
              </a:r>
            </a:p>
            <a:p>
              <a:r>
                <a:rPr lang="en-US" sz="1400" b="1" dirty="0" err="1">
                  <a:latin typeface="Roboto" panose="02000000000000000000" pitchFamily="2" charset="0"/>
                  <a:ea typeface="Roboto" panose="02000000000000000000" pitchFamily="2" charset="0"/>
                  <a:cs typeface="Open Sans Extrabold" panose="020B0906030804020204" pitchFamily="34" charset="0"/>
                </a:rPr>
                <a:t>Jawa</a:t>
              </a:r>
              <a:r>
                <a:rPr lang="en-US" sz="1400" b="1" dirty="0">
                  <a:latin typeface="Roboto" panose="02000000000000000000" pitchFamily="2" charset="0"/>
                  <a:ea typeface="Roboto" panose="02000000000000000000" pitchFamily="2" charset="0"/>
                  <a:cs typeface="Open Sans Extrabold" panose="020B0906030804020204" pitchFamily="34" charset="0"/>
                </a:rPr>
                <a:t> </a:t>
              </a:r>
              <a:r>
                <a:rPr lang="en-US" sz="1400" b="1" dirty="0" err="1">
                  <a:latin typeface="Roboto" panose="02000000000000000000" pitchFamily="2" charset="0"/>
                  <a:ea typeface="Roboto" panose="02000000000000000000" pitchFamily="2" charset="0"/>
                  <a:cs typeface="Open Sans Extrabold" panose="020B0906030804020204" pitchFamily="34" charset="0"/>
                </a:rPr>
                <a:t>Heri</a:t>
              </a:r>
              <a:endParaRPr lang="en-US" sz="1400" b="1" dirty="0">
                <a:latin typeface="Roboto" panose="02000000000000000000" pitchFamily="2" charset="0"/>
                <a:ea typeface="Roboto" panose="02000000000000000000" pitchFamily="2" charset="0"/>
                <a:cs typeface="Open Sans Extrabold" panose="020B0906030804020204" pitchFamily="34" charset="0"/>
              </a:endParaRPr>
            </a:p>
          </p:txBody>
        </p:sp>
        <p:sp>
          <p:nvSpPr>
            <p:cNvPr id="68" name="TextBox 51">
              <a:extLst>
                <a:ext uri="{FF2B5EF4-FFF2-40B4-BE49-F238E27FC236}">
                  <a16:creationId xmlns:a16="http://schemas.microsoft.com/office/drawing/2014/main" id="{EF3752E3-AC16-4625-B2B3-432BFAAED53F}"/>
                </a:ext>
              </a:extLst>
            </p:cNvPr>
            <p:cNvSpPr txBox="1"/>
            <p:nvPr/>
          </p:nvSpPr>
          <p:spPr>
            <a:xfrm>
              <a:off x="5630527" y="4219059"/>
              <a:ext cx="593890" cy="923330"/>
            </a:xfrm>
            <a:prstGeom prst="rect">
              <a:avLst/>
            </a:prstGeom>
            <a:noFill/>
          </p:spPr>
          <p:txBody>
            <a:bodyPr wrap="square" numCol="1" spcCol="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Ai</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PSD</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HTML</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CSS</a:t>
              </a:r>
            </a:p>
          </p:txBody>
        </p:sp>
        <p:sp>
          <p:nvSpPr>
            <p:cNvPr id="69" name="TextBox 52">
              <a:extLst>
                <a:ext uri="{FF2B5EF4-FFF2-40B4-BE49-F238E27FC236}">
                  <a16:creationId xmlns:a16="http://schemas.microsoft.com/office/drawing/2014/main" id="{C874E1FD-CF8D-45D2-8521-72898D003C01}"/>
                </a:ext>
              </a:extLst>
            </p:cNvPr>
            <p:cNvSpPr txBox="1"/>
            <p:nvPr/>
          </p:nvSpPr>
          <p:spPr>
            <a:xfrm>
              <a:off x="7063002" y="4222977"/>
              <a:ext cx="1137559" cy="913070"/>
            </a:xfrm>
            <a:prstGeom prst="rect">
              <a:avLst/>
            </a:prstGeom>
            <a:noFill/>
          </p:spPr>
          <p:txBody>
            <a:bodyPr wrap="square" numCol="1" spcCol="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48%</a:t>
              </a:r>
            </a:p>
          </p:txBody>
        </p:sp>
      </p:grpSp>
      <p:grpSp>
        <p:nvGrpSpPr>
          <p:cNvPr id="70" name="Group 69">
            <a:extLst>
              <a:ext uri="{FF2B5EF4-FFF2-40B4-BE49-F238E27FC236}">
                <a16:creationId xmlns:a16="http://schemas.microsoft.com/office/drawing/2014/main" id="{5CD71E46-6CF1-4537-957E-988FC65EB6B9}"/>
              </a:ext>
            </a:extLst>
          </p:cNvPr>
          <p:cNvGrpSpPr/>
          <p:nvPr/>
        </p:nvGrpSpPr>
        <p:grpSpPr>
          <a:xfrm>
            <a:off x="8635768" y="2189147"/>
            <a:ext cx="2570034" cy="1438271"/>
            <a:chOff x="5630527" y="3704118"/>
            <a:chExt cx="2570034" cy="1438271"/>
          </a:xfrm>
        </p:grpSpPr>
        <p:sp>
          <p:nvSpPr>
            <p:cNvPr id="71" name="Rectangle 70">
              <a:extLst>
                <a:ext uri="{FF2B5EF4-FFF2-40B4-BE49-F238E27FC236}">
                  <a16:creationId xmlns:a16="http://schemas.microsoft.com/office/drawing/2014/main" id="{BF2831E5-568C-40B0-B640-F05DDA9AF697}"/>
                </a:ext>
              </a:extLst>
            </p:cNvPr>
            <p:cNvSpPr/>
            <p:nvPr/>
          </p:nvSpPr>
          <p:spPr>
            <a:xfrm>
              <a:off x="6121126" y="4362178"/>
              <a:ext cx="109358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2" name="Rectangle 71">
              <a:extLst>
                <a:ext uri="{FF2B5EF4-FFF2-40B4-BE49-F238E27FC236}">
                  <a16:creationId xmlns:a16="http://schemas.microsoft.com/office/drawing/2014/main" id="{FB1DBD32-924B-47AF-A320-EDDE76B547A8}"/>
                </a:ext>
              </a:extLst>
            </p:cNvPr>
            <p:cNvSpPr/>
            <p:nvPr/>
          </p:nvSpPr>
          <p:spPr>
            <a:xfrm>
              <a:off x="6121126" y="4565137"/>
              <a:ext cx="1431020"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3" name="Rectangle 72">
              <a:extLst>
                <a:ext uri="{FF2B5EF4-FFF2-40B4-BE49-F238E27FC236}">
                  <a16:creationId xmlns:a16="http://schemas.microsoft.com/office/drawing/2014/main" id="{DC5222A6-7ADE-499E-A988-8F85EB64E1A8}"/>
                </a:ext>
              </a:extLst>
            </p:cNvPr>
            <p:cNvSpPr/>
            <p:nvPr/>
          </p:nvSpPr>
          <p:spPr>
            <a:xfrm>
              <a:off x="6121126" y="4768096"/>
              <a:ext cx="1576264"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4" name="Rectangle 73">
              <a:extLst>
                <a:ext uri="{FF2B5EF4-FFF2-40B4-BE49-F238E27FC236}">
                  <a16:creationId xmlns:a16="http://schemas.microsoft.com/office/drawing/2014/main" id="{2A833F00-CF58-48D0-ACE0-2D8D2F789D79}"/>
                </a:ext>
              </a:extLst>
            </p:cNvPr>
            <p:cNvSpPr/>
            <p:nvPr/>
          </p:nvSpPr>
          <p:spPr>
            <a:xfrm>
              <a:off x="6121126" y="4971056"/>
              <a:ext cx="959482" cy="64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5" name="TextBox 50">
              <a:extLst>
                <a:ext uri="{FF2B5EF4-FFF2-40B4-BE49-F238E27FC236}">
                  <a16:creationId xmlns:a16="http://schemas.microsoft.com/office/drawing/2014/main" id="{5B5DB8D9-8790-41D6-86BD-95938E56C5D1}"/>
                </a:ext>
              </a:extLst>
            </p:cNvPr>
            <p:cNvSpPr txBox="1"/>
            <p:nvPr/>
          </p:nvSpPr>
          <p:spPr>
            <a:xfrm>
              <a:off x="5630527" y="3704118"/>
              <a:ext cx="1943838" cy="4770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Post Title</a:t>
              </a:r>
            </a:p>
            <a:p>
              <a:r>
                <a:rPr lang="en-US" sz="1400" b="1" dirty="0" err="1">
                  <a:latin typeface="Roboto" panose="02000000000000000000" pitchFamily="2" charset="0"/>
                  <a:ea typeface="Roboto" panose="02000000000000000000" pitchFamily="2" charset="0"/>
                  <a:cs typeface="Open Sans Extrabold" panose="020B0906030804020204" pitchFamily="34" charset="0"/>
                </a:rPr>
                <a:t>Jawa</a:t>
              </a:r>
              <a:r>
                <a:rPr lang="en-US" sz="1400" b="1" dirty="0">
                  <a:latin typeface="Roboto" panose="02000000000000000000" pitchFamily="2" charset="0"/>
                  <a:ea typeface="Roboto" panose="02000000000000000000" pitchFamily="2" charset="0"/>
                  <a:cs typeface="Open Sans Extrabold" panose="020B0906030804020204" pitchFamily="34" charset="0"/>
                </a:rPr>
                <a:t> </a:t>
              </a:r>
              <a:r>
                <a:rPr lang="en-US" sz="1400" b="1" dirty="0" err="1">
                  <a:latin typeface="Roboto" panose="02000000000000000000" pitchFamily="2" charset="0"/>
                  <a:ea typeface="Roboto" panose="02000000000000000000" pitchFamily="2" charset="0"/>
                  <a:cs typeface="Open Sans Extrabold" panose="020B0906030804020204" pitchFamily="34" charset="0"/>
                </a:rPr>
                <a:t>Heri</a:t>
              </a:r>
              <a:endParaRPr lang="en-US" sz="1400" b="1" dirty="0">
                <a:latin typeface="Roboto" panose="02000000000000000000" pitchFamily="2" charset="0"/>
                <a:ea typeface="Roboto" panose="02000000000000000000" pitchFamily="2" charset="0"/>
                <a:cs typeface="Open Sans Extrabold" panose="020B0906030804020204" pitchFamily="34" charset="0"/>
              </a:endParaRPr>
            </a:p>
          </p:txBody>
        </p:sp>
        <p:sp>
          <p:nvSpPr>
            <p:cNvPr id="76" name="TextBox 51">
              <a:extLst>
                <a:ext uri="{FF2B5EF4-FFF2-40B4-BE49-F238E27FC236}">
                  <a16:creationId xmlns:a16="http://schemas.microsoft.com/office/drawing/2014/main" id="{2E6C6807-6870-4F99-8BC0-1B0078CBC816}"/>
                </a:ext>
              </a:extLst>
            </p:cNvPr>
            <p:cNvSpPr txBox="1"/>
            <p:nvPr/>
          </p:nvSpPr>
          <p:spPr>
            <a:xfrm>
              <a:off x="5630527" y="4219059"/>
              <a:ext cx="593890" cy="923330"/>
            </a:xfrm>
            <a:prstGeom prst="rect">
              <a:avLst/>
            </a:prstGeom>
            <a:noFill/>
          </p:spPr>
          <p:txBody>
            <a:bodyPr wrap="square" numCol="1" spcCol="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Ai</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PSD</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HTML</a:t>
              </a:r>
            </a:p>
            <a:p>
              <a:pPr>
                <a:lnSpc>
                  <a:spcPct val="150000"/>
                </a:lnSpc>
              </a:pPr>
              <a:r>
                <a:rPr lang="en-US" sz="900" b="1" dirty="0">
                  <a:latin typeface="Roboto" panose="02000000000000000000" pitchFamily="2" charset="0"/>
                  <a:ea typeface="Roboto" panose="02000000000000000000" pitchFamily="2" charset="0"/>
                  <a:cs typeface="Open Sans Extrabold" panose="020B0906030804020204" pitchFamily="34" charset="0"/>
                </a:rPr>
                <a:t>CSS</a:t>
              </a:r>
            </a:p>
          </p:txBody>
        </p:sp>
        <p:sp>
          <p:nvSpPr>
            <p:cNvPr id="77" name="TextBox 52">
              <a:extLst>
                <a:ext uri="{FF2B5EF4-FFF2-40B4-BE49-F238E27FC236}">
                  <a16:creationId xmlns:a16="http://schemas.microsoft.com/office/drawing/2014/main" id="{E0DE0B44-B269-437E-9AF0-F92B1E2A493C}"/>
                </a:ext>
              </a:extLst>
            </p:cNvPr>
            <p:cNvSpPr txBox="1"/>
            <p:nvPr/>
          </p:nvSpPr>
          <p:spPr>
            <a:xfrm>
              <a:off x="7063002" y="4222977"/>
              <a:ext cx="1137559" cy="913070"/>
            </a:xfrm>
            <a:prstGeom prst="rect">
              <a:avLst/>
            </a:prstGeom>
            <a:noFill/>
          </p:spPr>
          <p:txBody>
            <a:bodyPr wrap="square" numCol="1" spcCol="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Roboto" panose="02000000000000000000" pitchFamily="2" charset="0"/>
                  <a:ea typeface="Roboto" panose="02000000000000000000" pitchFamily="2" charset="0"/>
                  <a:cs typeface="Open Sans Extrabold" panose="020B0906030804020204" pitchFamily="34" charset="0"/>
                </a:rPr>
                <a:t>48%</a:t>
              </a:r>
            </a:p>
          </p:txBody>
        </p:sp>
      </p:grpSp>
      <p:sp>
        <p:nvSpPr>
          <p:cNvPr id="78" name="Rectangle 77">
            <a:extLst>
              <a:ext uri="{FF2B5EF4-FFF2-40B4-BE49-F238E27FC236}">
                <a16:creationId xmlns:a16="http://schemas.microsoft.com/office/drawing/2014/main" id="{6EE49FCA-5C96-419C-A0CA-DEB622508C10}"/>
              </a:ext>
            </a:extLst>
          </p:cNvPr>
          <p:cNvSpPr/>
          <p:nvPr/>
        </p:nvSpPr>
        <p:spPr>
          <a:xfrm>
            <a:off x="986198" y="2295912"/>
            <a:ext cx="4479795"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a:t>
            </a:r>
          </a:p>
        </p:txBody>
      </p:sp>
      <p:sp>
        <p:nvSpPr>
          <p:cNvPr id="79" name="Rectangle 78">
            <a:extLst>
              <a:ext uri="{FF2B5EF4-FFF2-40B4-BE49-F238E27FC236}">
                <a16:creationId xmlns:a16="http://schemas.microsoft.com/office/drawing/2014/main" id="{E2CC4556-E939-4A89-8204-DAE03CD5E619}"/>
              </a:ext>
            </a:extLst>
          </p:cNvPr>
          <p:cNvSpPr/>
          <p:nvPr/>
        </p:nvSpPr>
        <p:spPr>
          <a:xfrm>
            <a:off x="6354421" y="4682509"/>
            <a:ext cx="4479795"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a:t>
            </a:r>
          </a:p>
        </p:txBody>
      </p:sp>
    </p:spTree>
    <p:extLst>
      <p:ext uri="{BB962C8B-B14F-4D97-AF65-F5344CB8AC3E}">
        <p14:creationId xmlns:p14="http://schemas.microsoft.com/office/powerpoint/2010/main" val="21313448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11</a:t>
            </a:fld>
            <a:endParaRPr lang="en-US"/>
          </a:p>
        </p:txBody>
      </p:sp>
      <p:pic>
        <p:nvPicPr>
          <p:cNvPr id="28" name="Picture Placeholder 27">
            <a:extLst>
              <a:ext uri="{FF2B5EF4-FFF2-40B4-BE49-F238E27FC236}">
                <a16:creationId xmlns:a16="http://schemas.microsoft.com/office/drawing/2014/main" id="{DC750983-A64A-438B-ACAE-FE3ECD532B03}"/>
              </a:ext>
            </a:extLst>
          </p:cNvPr>
          <p:cNvPicPr>
            <a:picLocks noGrp="1" noChangeAspect="1"/>
          </p:cNvPicPr>
          <p:nvPr>
            <p:ph type="pic" sz="quarter" idx="138"/>
          </p:nvPr>
        </p:nvPicPr>
        <p:blipFill>
          <a:blip r:embed="rId3">
            <a:extLst>
              <a:ext uri="{28A0092B-C50C-407E-A947-70E740481C1C}">
                <a14:useLocalDpi xmlns:a14="http://schemas.microsoft.com/office/drawing/2010/main" val="0"/>
              </a:ext>
            </a:extLst>
          </a:blip>
          <a:srcRect t="7803" b="7803"/>
          <a:stretch>
            <a:fillRect/>
          </a:stretch>
        </p:blipFill>
        <p:spPr/>
      </p:pic>
      <p:pic>
        <p:nvPicPr>
          <p:cNvPr id="42" name="Picture Placeholder 41">
            <a:extLst>
              <a:ext uri="{FF2B5EF4-FFF2-40B4-BE49-F238E27FC236}">
                <a16:creationId xmlns:a16="http://schemas.microsoft.com/office/drawing/2014/main" id="{23251601-CEE1-474D-9A5A-8DA43B18E19B}"/>
              </a:ext>
            </a:extLst>
          </p:cNvPr>
          <p:cNvPicPr>
            <a:picLocks noGrp="1" noChangeAspect="1"/>
          </p:cNvPicPr>
          <p:nvPr>
            <p:ph type="pic" sz="quarter" idx="141"/>
          </p:nvPr>
        </p:nvPicPr>
        <p:blipFill>
          <a:blip r:embed="rId4">
            <a:extLst>
              <a:ext uri="{28A0092B-C50C-407E-A947-70E740481C1C}">
                <a14:useLocalDpi xmlns:a14="http://schemas.microsoft.com/office/drawing/2010/main" val="0"/>
              </a:ext>
            </a:extLst>
          </a:blip>
          <a:srcRect t="7803" b="7803"/>
          <a:stretch>
            <a:fillRect/>
          </a:stretch>
        </p:blipFill>
        <p:spPr/>
      </p:pic>
      <p:pic>
        <p:nvPicPr>
          <p:cNvPr id="30" name="Picture Placeholder 29">
            <a:extLst>
              <a:ext uri="{FF2B5EF4-FFF2-40B4-BE49-F238E27FC236}">
                <a16:creationId xmlns:a16="http://schemas.microsoft.com/office/drawing/2014/main" id="{CDB48EB3-05D5-4F4A-9EA3-55FA1C31CEFC}"/>
              </a:ext>
            </a:extLst>
          </p:cNvPr>
          <p:cNvPicPr>
            <a:picLocks noGrp="1" noChangeAspect="1"/>
          </p:cNvPicPr>
          <p:nvPr>
            <p:ph type="pic" sz="quarter" idx="140"/>
          </p:nvPr>
        </p:nvPicPr>
        <p:blipFill>
          <a:blip r:embed="rId5">
            <a:extLst>
              <a:ext uri="{28A0092B-C50C-407E-A947-70E740481C1C}">
                <a14:useLocalDpi xmlns:a14="http://schemas.microsoft.com/office/drawing/2010/main" val="0"/>
              </a:ext>
            </a:extLst>
          </a:blip>
          <a:srcRect t="7787" b="7787"/>
          <a:stretch>
            <a:fillRect/>
          </a:stretch>
        </p:blipFill>
        <p:spPr>
          <a:xfrm>
            <a:off x="4084081" y="3384870"/>
            <a:ext cx="4023840" cy="2265497"/>
          </a:xfrm>
        </p:spPr>
      </p:pic>
      <p:sp>
        <p:nvSpPr>
          <p:cNvPr id="8" name="Title 7">
            <a:extLst>
              <a:ext uri="{FF2B5EF4-FFF2-40B4-BE49-F238E27FC236}">
                <a16:creationId xmlns:a16="http://schemas.microsoft.com/office/drawing/2014/main" id="{6185B9D7-ED8F-4896-A447-0EC827417777}"/>
              </a:ext>
            </a:extLst>
          </p:cNvPr>
          <p:cNvSpPr>
            <a:spLocks noGrp="1"/>
          </p:cNvSpPr>
          <p:nvPr>
            <p:ph type="title" idx="4294967295"/>
          </p:nvPr>
        </p:nvSpPr>
        <p:spPr>
          <a:xfrm>
            <a:off x="838200" y="481013"/>
            <a:ext cx="10515600" cy="679450"/>
          </a:xfrm>
        </p:spPr>
        <p:txBody>
          <a:bodyPr>
            <a:normAutofit/>
          </a:bodyPr>
          <a:lstStyle/>
          <a:p>
            <a:r>
              <a:rPr lang="en-US" sz="4000" b="1" dirty="0"/>
              <a:t>Our </a:t>
            </a:r>
            <a:r>
              <a:rPr lang="en-US" sz="4000" b="1" dirty="0" err="1"/>
              <a:t>Portfolilo</a:t>
            </a:r>
            <a:endParaRPr lang="en-US" sz="4000" b="1" dirty="0"/>
          </a:p>
        </p:txBody>
      </p:sp>
      <p:sp>
        <p:nvSpPr>
          <p:cNvPr id="9" name="Subtitle 8">
            <a:extLst>
              <a:ext uri="{FF2B5EF4-FFF2-40B4-BE49-F238E27FC236}">
                <a16:creationId xmlns:a16="http://schemas.microsoft.com/office/drawing/2014/main" id="{7487B7BD-0054-4716-9EDC-5EF0FCF392EC}"/>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32" name="Rectangle 31">
            <a:extLst>
              <a:ext uri="{FF2B5EF4-FFF2-40B4-BE49-F238E27FC236}">
                <a16:creationId xmlns:a16="http://schemas.microsoft.com/office/drawing/2014/main" id="{8742AC1E-6ADA-47AE-BDAB-4DC9E252EF9B}"/>
              </a:ext>
            </a:extLst>
          </p:cNvPr>
          <p:cNvSpPr/>
          <p:nvPr/>
        </p:nvSpPr>
        <p:spPr>
          <a:xfrm>
            <a:off x="1479701" y="2064072"/>
            <a:ext cx="1064440" cy="1064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3" name="Rectangle 32">
            <a:extLst>
              <a:ext uri="{FF2B5EF4-FFF2-40B4-BE49-F238E27FC236}">
                <a16:creationId xmlns:a16="http://schemas.microsoft.com/office/drawing/2014/main" id="{3910E80D-222D-45D8-AC0F-229730977F46}"/>
              </a:ext>
            </a:extLst>
          </p:cNvPr>
          <p:cNvSpPr/>
          <p:nvPr/>
        </p:nvSpPr>
        <p:spPr>
          <a:xfrm>
            <a:off x="5563781" y="2064072"/>
            <a:ext cx="1064440" cy="1064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Rectangle 33">
            <a:extLst>
              <a:ext uri="{FF2B5EF4-FFF2-40B4-BE49-F238E27FC236}">
                <a16:creationId xmlns:a16="http://schemas.microsoft.com/office/drawing/2014/main" id="{65AB674A-5DB2-4B68-A034-C26F99F682F2}"/>
              </a:ext>
            </a:extLst>
          </p:cNvPr>
          <p:cNvSpPr/>
          <p:nvPr/>
        </p:nvSpPr>
        <p:spPr>
          <a:xfrm>
            <a:off x="9647861" y="2064072"/>
            <a:ext cx="1064440" cy="1064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2" name="Rectangle 51">
            <a:extLst>
              <a:ext uri="{FF2B5EF4-FFF2-40B4-BE49-F238E27FC236}">
                <a16:creationId xmlns:a16="http://schemas.microsoft.com/office/drawing/2014/main" id="{B37CA8DF-FCBB-45A7-8683-84C6B77D6B1B}"/>
              </a:ext>
            </a:extLst>
          </p:cNvPr>
          <p:cNvSpPr/>
          <p:nvPr/>
        </p:nvSpPr>
        <p:spPr>
          <a:xfrm>
            <a:off x="838200" y="5906725"/>
            <a:ext cx="10254343" cy="60529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a:t>
            </a:r>
            <a:r>
              <a:rPr lang="en-US" sz="1200" dirty="0" err="1">
                <a:latin typeface="Lato" panose="020F0502020204030203" pitchFamily="34" charset="0"/>
                <a:ea typeface="Lato" panose="020F0502020204030203" pitchFamily="34" charset="0"/>
                <a:cs typeface="Lato" panose="020F0502020204030203" pitchFamily="34" charset="0"/>
              </a:rPr>
              <a:t>the</a:t>
            </a:r>
            <a:r>
              <a:rPr lang="en-US" sz="1200" dirty="0">
                <a:latin typeface="Lato" panose="020F0502020204030203" pitchFamily="34" charset="0"/>
                <a:ea typeface="Lato" panose="020F0502020204030203" pitchFamily="34" charset="0"/>
                <a:cs typeface="Lato" panose="020F0502020204030203" pitchFamily="34" charset="0"/>
              </a:rPr>
              <a:t> leap into electronic typesetting, remaining essentially unchanged. </a:t>
            </a:r>
          </a:p>
        </p:txBody>
      </p:sp>
      <p:sp>
        <p:nvSpPr>
          <p:cNvPr id="54" name="Freeform 5">
            <a:extLst>
              <a:ext uri="{FF2B5EF4-FFF2-40B4-BE49-F238E27FC236}">
                <a16:creationId xmlns:a16="http://schemas.microsoft.com/office/drawing/2014/main" id="{747482FC-500F-4C1F-BCCB-7AF0F16D0625}"/>
              </a:ext>
            </a:extLst>
          </p:cNvPr>
          <p:cNvSpPr>
            <a:spLocks noEditPoints="1"/>
          </p:cNvSpPr>
          <p:nvPr/>
        </p:nvSpPr>
        <p:spPr bwMode="auto">
          <a:xfrm>
            <a:off x="1630930" y="2279382"/>
            <a:ext cx="761983" cy="633820"/>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6" name="Freeform 11">
            <a:extLst>
              <a:ext uri="{FF2B5EF4-FFF2-40B4-BE49-F238E27FC236}">
                <a16:creationId xmlns:a16="http://schemas.microsoft.com/office/drawing/2014/main" id="{D19957BC-BE13-4C53-9CE9-05B09C55FB0E}"/>
              </a:ext>
            </a:extLst>
          </p:cNvPr>
          <p:cNvSpPr>
            <a:spLocks/>
          </p:cNvSpPr>
          <p:nvPr/>
        </p:nvSpPr>
        <p:spPr bwMode="auto">
          <a:xfrm>
            <a:off x="5754263" y="2315581"/>
            <a:ext cx="683476" cy="561422"/>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8" name="AutoShape 9">
            <a:extLst>
              <a:ext uri="{FF2B5EF4-FFF2-40B4-BE49-F238E27FC236}">
                <a16:creationId xmlns:a16="http://schemas.microsoft.com/office/drawing/2014/main" id="{2997E440-8A04-47E1-A3B4-D38813A2372E}"/>
              </a:ext>
            </a:extLst>
          </p:cNvPr>
          <p:cNvSpPr>
            <a:spLocks/>
          </p:cNvSpPr>
          <p:nvPr/>
        </p:nvSpPr>
        <p:spPr bwMode="auto">
          <a:xfrm>
            <a:off x="9876623" y="2280074"/>
            <a:ext cx="606917" cy="632436"/>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13809794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107E6A23-9137-47D0-8A1D-087B4FBDE662}"/>
              </a:ext>
            </a:extLst>
          </p:cNvPr>
          <p:cNvPicPr>
            <a:picLocks noGrp="1" noChangeAspect="1"/>
          </p:cNvPicPr>
          <p:nvPr>
            <p:ph type="pic" sz="quarter" idx="143"/>
          </p:nvPr>
        </p:nvPicPr>
        <p:blipFill>
          <a:blip r:embed="rId3" cstate="print">
            <a:extLst>
              <a:ext uri="{28A0092B-C50C-407E-A947-70E740481C1C}">
                <a14:useLocalDpi xmlns:a14="http://schemas.microsoft.com/office/drawing/2010/main" val="0"/>
              </a:ext>
            </a:extLst>
          </a:blip>
          <a:srcRect l="12295" r="12295"/>
          <a:stretch>
            <a:fillRect/>
          </a:stretch>
        </p:blipFill>
        <p:spPr/>
      </p:pic>
      <p:pic>
        <p:nvPicPr>
          <p:cNvPr id="38" name="Picture Placeholder 37">
            <a:extLst>
              <a:ext uri="{FF2B5EF4-FFF2-40B4-BE49-F238E27FC236}">
                <a16:creationId xmlns:a16="http://schemas.microsoft.com/office/drawing/2014/main" id="{971C6629-4878-493D-B738-D4E9D0B3C438}"/>
              </a:ext>
            </a:extLst>
          </p:cNvPr>
          <p:cNvPicPr>
            <a:picLocks noGrp="1" noChangeAspect="1"/>
          </p:cNvPicPr>
          <p:nvPr>
            <p:ph type="pic" sz="quarter" idx="138"/>
          </p:nvPr>
        </p:nvPicPr>
        <p:blipFill>
          <a:blip r:embed="rId4" cstate="print">
            <a:extLst>
              <a:ext uri="{28A0092B-C50C-407E-A947-70E740481C1C}">
                <a14:useLocalDpi xmlns:a14="http://schemas.microsoft.com/office/drawing/2010/main" val="0"/>
              </a:ext>
            </a:extLst>
          </a:blip>
          <a:srcRect l="12295" r="12295"/>
          <a:stretch>
            <a:fillRect/>
          </a:stretch>
        </p:blipFill>
        <p:spPr/>
      </p:pic>
      <p:sp>
        <p:nvSpPr>
          <p:cNvPr id="5" name="Rectangle 4">
            <a:extLst>
              <a:ext uri="{FF2B5EF4-FFF2-40B4-BE49-F238E27FC236}">
                <a16:creationId xmlns:a16="http://schemas.microsoft.com/office/drawing/2014/main" id="{48DF7210-BCA1-4217-8C7F-669514A7D08F}"/>
              </a:ext>
            </a:extLst>
          </p:cNvPr>
          <p:cNvSpPr/>
          <p:nvPr/>
        </p:nvSpPr>
        <p:spPr>
          <a:xfrm>
            <a:off x="0" y="2156272"/>
            <a:ext cx="2667000" cy="2358572"/>
          </a:xfrm>
          <a:prstGeom prst="rect">
            <a:avLst/>
          </a:prstGeom>
          <a:solidFill>
            <a:schemeClr val="accent4">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3498CB1-67B0-4D94-9A88-4286F5C69D50}"/>
              </a:ext>
            </a:extLst>
          </p:cNvPr>
          <p:cNvSpPr/>
          <p:nvPr/>
        </p:nvSpPr>
        <p:spPr>
          <a:xfrm>
            <a:off x="2667000" y="4499428"/>
            <a:ext cx="2667000" cy="2358572"/>
          </a:xfrm>
          <a:prstGeom prst="rect">
            <a:avLst/>
          </a:prstGeom>
          <a:solidFill>
            <a:schemeClr val="accent5">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Placeholder 30">
            <a:extLst>
              <a:ext uri="{FF2B5EF4-FFF2-40B4-BE49-F238E27FC236}">
                <a16:creationId xmlns:a16="http://schemas.microsoft.com/office/drawing/2014/main" id="{B4D32D24-062F-4E08-AC2D-7FA564A27083}"/>
              </a:ext>
            </a:extLst>
          </p:cNvPr>
          <p:cNvPicPr>
            <a:picLocks noGrp="1" noChangeAspect="1"/>
          </p:cNvPicPr>
          <p:nvPr>
            <p:ph type="pic" sz="quarter" idx="141"/>
          </p:nvPr>
        </p:nvPicPr>
        <p:blipFill>
          <a:blip r:embed="rId5">
            <a:extLst>
              <a:ext uri="{28A0092B-C50C-407E-A947-70E740481C1C}">
                <a14:useLocalDpi xmlns:a14="http://schemas.microsoft.com/office/drawing/2010/main" val="0"/>
              </a:ext>
            </a:extLst>
          </a:blip>
          <a:srcRect l="2869" r="2869"/>
          <a:stretch>
            <a:fillRect/>
          </a:stretch>
        </p:blipFill>
        <p:spPr/>
      </p:pic>
      <p:pic>
        <p:nvPicPr>
          <p:cNvPr id="35" name="Picture Placeholder 34">
            <a:extLst>
              <a:ext uri="{FF2B5EF4-FFF2-40B4-BE49-F238E27FC236}">
                <a16:creationId xmlns:a16="http://schemas.microsoft.com/office/drawing/2014/main" id="{2519F368-E40D-41DE-A3CD-422A5FBD0E5F}"/>
              </a:ext>
            </a:extLst>
          </p:cNvPr>
          <p:cNvPicPr>
            <a:picLocks noGrp="1" noChangeAspect="1"/>
          </p:cNvPicPr>
          <p:nvPr>
            <p:ph type="pic" sz="quarter" idx="142"/>
          </p:nvPr>
        </p:nvPicPr>
        <p:blipFill>
          <a:blip r:embed="rId6" cstate="print">
            <a:extLst>
              <a:ext uri="{28A0092B-C50C-407E-A947-70E740481C1C}">
                <a14:useLocalDpi xmlns:a14="http://schemas.microsoft.com/office/drawing/2010/main" val="0"/>
              </a:ext>
            </a:extLst>
          </a:blip>
          <a:srcRect l="12295" r="12295"/>
          <a:stretch>
            <a:fillRect/>
          </a:stretch>
        </p:blipFill>
        <p:spPr/>
      </p:pic>
      <p:pic>
        <p:nvPicPr>
          <p:cNvPr id="33" name="Picture Placeholder 32">
            <a:extLst>
              <a:ext uri="{FF2B5EF4-FFF2-40B4-BE49-F238E27FC236}">
                <a16:creationId xmlns:a16="http://schemas.microsoft.com/office/drawing/2014/main" id="{760F6214-B20F-458E-A8E8-6150EBBBE23A}"/>
              </a:ext>
            </a:extLst>
          </p:cNvPr>
          <p:cNvPicPr>
            <a:picLocks noGrp="1" noChangeAspect="1"/>
          </p:cNvPicPr>
          <p:nvPr>
            <p:ph type="pic" sz="quarter" idx="140"/>
          </p:nvPr>
        </p:nvPicPr>
        <p:blipFill>
          <a:blip r:embed="rId7" cstate="print">
            <a:extLst>
              <a:ext uri="{28A0092B-C50C-407E-A947-70E740481C1C}">
                <a14:useLocalDpi xmlns:a14="http://schemas.microsoft.com/office/drawing/2010/main" val="0"/>
              </a:ext>
            </a:extLst>
          </a:blip>
          <a:srcRect l="12295" r="12295"/>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12</a:t>
            </a:fld>
            <a:endParaRPr lang="en-US"/>
          </a:p>
        </p:txBody>
      </p:sp>
      <p:sp>
        <p:nvSpPr>
          <p:cNvPr id="6" name="Title 5">
            <a:extLst>
              <a:ext uri="{FF2B5EF4-FFF2-40B4-BE49-F238E27FC236}">
                <a16:creationId xmlns:a16="http://schemas.microsoft.com/office/drawing/2014/main" id="{3E87D337-C45A-4C48-A38F-821164639C44}"/>
              </a:ext>
            </a:extLst>
          </p:cNvPr>
          <p:cNvSpPr>
            <a:spLocks noGrp="1"/>
          </p:cNvSpPr>
          <p:nvPr>
            <p:ph type="title" idx="4294967295"/>
          </p:nvPr>
        </p:nvSpPr>
        <p:spPr>
          <a:xfrm>
            <a:off x="838200" y="481013"/>
            <a:ext cx="10515600" cy="679450"/>
          </a:xfrm>
        </p:spPr>
        <p:txBody>
          <a:bodyPr/>
          <a:lstStyle/>
          <a:p>
            <a:r>
              <a:rPr lang="en-US" b="1" dirty="0"/>
              <a:t>Our Portfolio</a:t>
            </a:r>
          </a:p>
        </p:txBody>
      </p:sp>
      <p:sp>
        <p:nvSpPr>
          <p:cNvPr id="7" name="Subtitle 6">
            <a:extLst>
              <a:ext uri="{FF2B5EF4-FFF2-40B4-BE49-F238E27FC236}">
                <a16:creationId xmlns:a16="http://schemas.microsoft.com/office/drawing/2014/main" id="{67363EE5-CEB2-4F83-A528-1B47D53E6B33}"/>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22" name="Rectangle 21">
            <a:extLst>
              <a:ext uri="{FF2B5EF4-FFF2-40B4-BE49-F238E27FC236}">
                <a16:creationId xmlns:a16="http://schemas.microsoft.com/office/drawing/2014/main" id="{65D0F1D6-AF91-40FA-A043-5D1E886C67BB}"/>
              </a:ext>
            </a:extLst>
          </p:cNvPr>
          <p:cNvSpPr/>
          <p:nvPr/>
        </p:nvSpPr>
        <p:spPr>
          <a:xfrm>
            <a:off x="2967945" y="4750543"/>
            <a:ext cx="2065111" cy="1856342"/>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remaining essentially unchanged. </a:t>
            </a:r>
          </a:p>
        </p:txBody>
      </p:sp>
      <p:sp>
        <p:nvSpPr>
          <p:cNvPr id="42" name="Rectangle 41">
            <a:extLst>
              <a:ext uri="{FF2B5EF4-FFF2-40B4-BE49-F238E27FC236}">
                <a16:creationId xmlns:a16="http://schemas.microsoft.com/office/drawing/2014/main" id="{20C9E71D-7209-4FB8-A30B-1FA7855230A5}"/>
              </a:ext>
            </a:extLst>
          </p:cNvPr>
          <p:cNvSpPr/>
          <p:nvPr/>
        </p:nvSpPr>
        <p:spPr>
          <a:xfrm>
            <a:off x="300945" y="2407387"/>
            <a:ext cx="2065111" cy="1856342"/>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remaining essentially unchanged. </a:t>
            </a:r>
          </a:p>
        </p:txBody>
      </p:sp>
    </p:spTree>
    <p:extLst>
      <p:ext uri="{BB962C8B-B14F-4D97-AF65-F5344CB8AC3E}">
        <p14:creationId xmlns:p14="http://schemas.microsoft.com/office/powerpoint/2010/main" val="118683742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0" name="Picture Placeholder 139">
            <a:extLst>
              <a:ext uri="{FF2B5EF4-FFF2-40B4-BE49-F238E27FC236}">
                <a16:creationId xmlns:a16="http://schemas.microsoft.com/office/drawing/2014/main" id="{AF79037A-898D-44E3-BEAE-1881BEC7D960}"/>
              </a:ext>
            </a:extLst>
          </p:cNvPr>
          <p:cNvPicPr>
            <a:picLocks noGrp="1" noChangeAspect="1"/>
          </p:cNvPicPr>
          <p:nvPr>
            <p:ph type="pic" sz="quarter" idx="148"/>
          </p:nvPr>
        </p:nvPicPr>
        <p:blipFill>
          <a:blip r:embed="rId3" cstate="print">
            <a:extLst>
              <a:ext uri="{28A0092B-C50C-407E-A947-70E740481C1C}">
                <a14:useLocalDpi xmlns:a14="http://schemas.microsoft.com/office/drawing/2010/main" val="0"/>
              </a:ext>
            </a:extLst>
          </a:blip>
          <a:srcRect l="13991" r="13991"/>
          <a:stretch>
            <a:fillRect/>
          </a:stretch>
        </p:blipFill>
        <p:spPr/>
      </p:pic>
      <p:pic>
        <p:nvPicPr>
          <p:cNvPr id="143" name="Picture Placeholder 142">
            <a:extLst>
              <a:ext uri="{FF2B5EF4-FFF2-40B4-BE49-F238E27FC236}">
                <a16:creationId xmlns:a16="http://schemas.microsoft.com/office/drawing/2014/main" id="{F0EC4D8B-696D-4E1A-846A-CD1EAFC6311D}"/>
              </a:ext>
            </a:extLst>
          </p:cNvPr>
          <p:cNvPicPr>
            <a:picLocks noGrp="1" noChangeAspect="1"/>
          </p:cNvPicPr>
          <p:nvPr>
            <p:ph type="pic" sz="quarter" idx="147"/>
          </p:nvPr>
        </p:nvPicPr>
        <p:blipFill>
          <a:blip r:embed="rId4" cstate="print">
            <a:extLst>
              <a:ext uri="{28A0092B-C50C-407E-A947-70E740481C1C}">
                <a14:useLocalDpi xmlns:a14="http://schemas.microsoft.com/office/drawing/2010/main" val="0"/>
              </a:ext>
            </a:extLst>
          </a:blip>
          <a:srcRect l="13991" r="13991"/>
          <a:stretch>
            <a:fillRect/>
          </a:stretch>
        </p:blipFill>
        <p:spPr/>
      </p:pic>
      <p:pic>
        <p:nvPicPr>
          <p:cNvPr id="145" name="Picture Placeholder 144">
            <a:extLst>
              <a:ext uri="{FF2B5EF4-FFF2-40B4-BE49-F238E27FC236}">
                <a16:creationId xmlns:a16="http://schemas.microsoft.com/office/drawing/2014/main" id="{B831FD43-250C-42AD-AEE8-71AB320057DB}"/>
              </a:ext>
            </a:extLst>
          </p:cNvPr>
          <p:cNvPicPr>
            <a:picLocks noGrp="1" noChangeAspect="1"/>
          </p:cNvPicPr>
          <p:nvPr>
            <p:ph type="pic" sz="quarter" idx="146"/>
          </p:nvPr>
        </p:nvPicPr>
        <p:blipFill>
          <a:blip r:embed="rId5" cstate="print">
            <a:extLst>
              <a:ext uri="{28A0092B-C50C-407E-A947-70E740481C1C}">
                <a14:useLocalDpi xmlns:a14="http://schemas.microsoft.com/office/drawing/2010/main" val="0"/>
              </a:ext>
            </a:extLst>
          </a:blip>
          <a:srcRect l="17963" r="17963"/>
          <a:stretch>
            <a:fillRect/>
          </a:stretch>
        </p:blipFill>
        <p:spPr/>
      </p:pic>
      <p:pic>
        <p:nvPicPr>
          <p:cNvPr id="147" name="Picture Placeholder 146">
            <a:extLst>
              <a:ext uri="{FF2B5EF4-FFF2-40B4-BE49-F238E27FC236}">
                <a16:creationId xmlns:a16="http://schemas.microsoft.com/office/drawing/2014/main" id="{7FAC8B64-91A3-4B21-942A-BDF698830B3B}"/>
              </a:ext>
            </a:extLst>
          </p:cNvPr>
          <p:cNvPicPr>
            <a:picLocks noGrp="1" noChangeAspect="1"/>
          </p:cNvPicPr>
          <p:nvPr>
            <p:ph type="pic" sz="quarter" idx="145"/>
          </p:nvPr>
        </p:nvPicPr>
        <p:blipFill>
          <a:blip r:embed="rId6" cstate="print">
            <a:extLst>
              <a:ext uri="{28A0092B-C50C-407E-A947-70E740481C1C}">
                <a14:useLocalDpi xmlns:a14="http://schemas.microsoft.com/office/drawing/2010/main" val="0"/>
              </a:ext>
            </a:extLst>
          </a:blip>
          <a:srcRect l="17963" r="17963"/>
          <a:stretch>
            <a:fillRect/>
          </a:stretch>
        </p:blipFill>
        <p:spPr/>
      </p:pic>
      <p:pic>
        <p:nvPicPr>
          <p:cNvPr id="132" name="Picture Placeholder 131">
            <a:extLst>
              <a:ext uri="{FF2B5EF4-FFF2-40B4-BE49-F238E27FC236}">
                <a16:creationId xmlns:a16="http://schemas.microsoft.com/office/drawing/2014/main" id="{A04A74CB-0353-4B99-99E9-50F3F2819D84}"/>
              </a:ext>
            </a:extLst>
          </p:cNvPr>
          <p:cNvPicPr>
            <a:picLocks noGrp="1" noChangeAspect="1"/>
          </p:cNvPicPr>
          <p:nvPr>
            <p:ph type="pic" sz="quarter" idx="144"/>
          </p:nvPr>
        </p:nvPicPr>
        <p:blipFill>
          <a:blip r:embed="rId7" cstate="print">
            <a:extLst>
              <a:ext uri="{28A0092B-C50C-407E-A947-70E740481C1C}">
                <a14:useLocalDpi xmlns:a14="http://schemas.microsoft.com/office/drawing/2010/main" val="0"/>
              </a:ext>
            </a:extLst>
          </a:blip>
          <a:srcRect l="17963" r="17963"/>
          <a:stretch>
            <a:fillRect/>
          </a:stretch>
        </p:blipFill>
        <p:spPr/>
      </p:pic>
      <p:pic>
        <p:nvPicPr>
          <p:cNvPr id="130" name="Picture Placeholder 129">
            <a:extLst>
              <a:ext uri="{FF2B5EF4-FFF2-40B4-BE49-F238E27FC236}">
                <a16:creationId xmlns:a16="http://schemas.microsoft.com/office/drawing/2014/main" id="{A048E622-E87D-470E-8966-1525E9B4D55A}"/>
              </a:ext>
            </a:extLst>
          </p:cNvPr>
          <p:cNvPicPr>
            <a:picLocks noGrp="1" noChangeAspect="1"/>
          </p:cNvPicPr>
          <p:nvPr>
            <p:ph type="pic" sz="quarter" idx="142"/>
          </p:nvPr>
        </p:nvPicPr>
        <p:blipFill>
          <a:blip r:embed="rId8" cstate="print">
            <a:extLst>
              <a:ext uri="{28A0092B-C50C-407E-A947-70E740481C1C}">
                <a14:useLocalDpi xmlns:a14="http://schemas.microsoft.com/office/drawing/2010/main" val="0"/>
              </a:ext>
            </a:extLst>
          </a:blip>
          <a:srcRect l="14239" r="14239"/>
          <a:stretch>
            <a:fillRect/>
          </a:stretch>
        </p:blipFill>
        <p:spPr/>
      </p:pic>
      <p:pic>
        <p:nvPicPr>
          <p:cNvPr id="62" name="Picture Placeholder 61">
            <a:extLst>
              <a:ext uri="{FF2B5EF4-FFF2-40B4-BE49-F238E27FC236}">
                <a16:creationId xmlns:a16="http://schemas.microsoft.com/office/drawing/2014/main" id="{AD39E66B-53AA-4153-A005-470F8C28D06C}"/>
              </a:ext>
            </a:extLst>
          </p:cNvPr>
          <p:cNvPicPr>
            <a:picLocks noGrp="1" noChangeAspect="1"/>
          </p:cNvPicPr>
          <p:nvPr>
            <p:ph type="pic" sz="quarter" idx="141"/>
          </p:nvPr>
        </p:nvPicPr>
        <p:blipFill>
          <a:blip r:embed="rId9" cstate="print">
            <a:extLst>
              <a:ext uri="{28A0092B-C50C-407E-A947-70E740481C1C}">
                <a14:useLocalDpi xmlns:a14="http://schemas.microsoft.com/office/drawing/2010/main" val="0"/>
              </a:ext>
            </a:extLst>
          </a:blip>
          <a:srcRect l="17912" r="17912"/>
          <a:stretch>
            <a:fillRect/>
          </a:stretch>
        </p:blipFill>
        <p:spPr/>
      </p:pic>
      <p:pic>
        <p:nvPicPr>
          <p:cNvPr id="55" name="Picture Placeholder 54">
            <a:extLst>
              <a:ext uri="{FF2B5EF4-FFF2-40B4-BE49-F238E27FC236}">
                <a16:creationId xmlns:a16="http://schemas.microsoft.com/office/drawing/2014/main" id="{2BF9915C-247B-4367-8C35-36D5DDC371F7}"/>
              </a:ext>
            </a:extLst>
          </p:cNvPr>
          <p:cNvPicPr>
            <a:picLocks noGrp="1" noChangeAspect="1"/>
          </p:cNvPicPr>
          <p:nvPr>
            <p:ph type="pic" sz="quarter" idx="138"/>
          </p:nvPr>
        </p:nvPicPr>
        <p:blipFill>
          <a:blip r:embed="rId10">
            <a:extLst>
              <a:ext uri="{28A0092B-C50C-407E-A947-70E740481C1C}">
                <a14:useLocalDpi xmlns:a14="http://schemas.microsoft.com/office/drawing/2010/main" val="0"/>
              </a:ext>
            </a:extLst>
          </a:blip>
          <a:srcRect l="22970" r="22970"/>
          <a:stretch>
            <a:fillRect/>
          </a:stretch>
        </p:blipFill>
        <p:spPr/>
      </p:pic>
      <p:pic>
        <p:nvPicPr>
          <p:cNvPr id="138" name="Picture Placeholder 137">
            <a:extLst>
              <a:ext uri="{FF2B5EF4-FFF2-40B4-BE49-F238E27FC236}">
                <a16:creationId xmlns:a16="http://schemas.microsoft.com/office/drawing/2014/main" id="{FCCC2061-B251-42C5-B4E8-4E44CD25C7FF}"/>
              </a:ext>
            </a:extLst>
          </p:cNvPr>
          <p:cNvPicPr>
            <a:picLocks noGrp="1" noChangeAspect="1"/>
          </p:cNvPicPr>
          <p:nvPr>
            <p:ph type="pic" sz="quarter" idx="143"/>
          </p:nvPr>
        </p:nvPicPr>
        <p:blipFill>
          <a:blip r:embed="rId11">
            <a:extLst>
              <a:ext uri="{28A0092B-C50C-407E-A947-70E740481C1C}">
                <a14:useLocalDpi xmlns:a14="http://schemas.microsoft.com/office/drawing/2010/main" val="0"/>
              </a:ext>
            </a:extLst>
          </a:blip>
          <a:srcRect l="22919" r="22919"/>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13</a:t>
            </a:fld>
            <a:endParaRPr lang="en-US"/>
          </a:p>
        </p:txBody>
      </p:sp>
      <p:sp>
        <p:nvSpPr>
          <p:cNvPr id="13" name="Subtitle 12">
            <a:extLst>
              <a:ext uri="{FF2B5EF4-FFF2-40B4-BE49-F238E27FC236}">
                <a16:creationId xmlns:a16="http://schemas.microsoft.com/office/drawing/2014/main" id="{D8E26F69-F6CE-4984-95B5-4A5BB39B062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12" name="Title 11">
            <a:extLst>
              <a:ext uri="{FF2B5EF4-FFF2-40B4-BE49-F238E27FC236}">
                <a16:creationId xmlns:a16="http://schemas.microsoft.com/office/drawing/2014/main" id="{95AD00AD-DBC2-4D26-B998-72497063DC77}"/>
              </a:ext>
            </a:extLst>
          </p:cNvPr>
          <p:cNvSpPr>
            <a:spLocks noGrp="1"/>
          </p:cNvSpPr>
          <p:nvPr>
            <p:ph type="title" idx="4294967295"/>
          </p:nvPr>
        </p:nvSpPr>
        <p:spPr>
          <a:xfrm>
            <a:off x="838200" y="481013"/>
            <a:ext cx="10515600" cy="679450"/>
          </a:xfrm>
        </p:spPr>
        <p:txBody>
          <a:bodyPr/>
          <a:lstStyle/>
          <a:p>
            <a:r>
              <a:rPr lang="en-US" b="1" dirty="0"/>
              <a:t>Our </a:t>
            </a:r>
            <a:r>
              <a:rPr lang="en-US" b="1" dirty="0" err="1"/>
              <a:t>Portfolilo</a:t>
            </a:r>
            <a:endParaRPr lang="en-US" b="1" dirty="0"/>
          </a:p>
        </p:txBody>
      </p:sp>
      <p:pic>
        <p:nvPicPr>
          <p:cNvPr id="136" name="Picture Placeholder 135">
            <a:extLst>
              <a:ext uri="{FF2B5EF4-FFF2-40B4-BE49-F238E27FC236}">
                <a16:creationId xmlns:a16="http://schemas.microsoft.com/office/drawing/2014/main" id="{10151E1E-1778-4C69-8410-70D93E3A7D4C}"/>
              </a:ext>
            </a:extLst>
          </p:cNvPr>
          <p:cNvPicPr>
            <a:picLocks noGrp="1" noChangeAspect="1"/>
          </p:cNvPicPr>
          <p:nvPr>
            <p:ph type="pic" sz="quarter" idx="140"/>
          </p:nvPr>
        </p:nvPicPr>
        <p:blipFill>
          <a:blip r:embed="rId12" cstate="print">
            <a:extLst>
              <a:ext uri="{28A0092B-C50C-407E-A947-70E740481C1C}">
                <a14:useLocalDpi xmlns:a14="http://schemas.microsoft.com/office/drawing/2010/main" val="0"/>
              </a:ext>
            </a:extLst>
          </a:blip>
          <a:srcRect l="17963" r="17963"/>
          <a:stretch>
            <a:fillRect/>
          </a:stretch>
        </p:blipFill>
        <p:spPr/>
      </p:pic>
    </p:spTree>
    <p:extLst>
      <p:ext uri="{BB962C8B-B14F-4D97-AF65-F5344CB8AC3E}">
        <p14:creationId xmlns:p14="http://schemas.microsoft.com/office/powerpoint/2010/main" val="387067015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623EF1CD-03E2-4094-B27E-0E4168BEEC7E}"/>
              </a:ext>
            </a:extLst>
          </p:cNvPr>
          <p:cNvPicPr>
            <a:picLocks noGrp="1" noChangeAspect="1"/>
          </p:cNvPicPr>
          <p:nvPr>
            <p:ph type="pic" sz="quarter" idx="146"/>
          </p:nvPr>
        </p:nvPicPr>
        <p:blipFill>
          <a:blip r:embed="rId3" cstate="print">
            <a:extLst>
              <a:ext uri="{28A0092B-C50C-407E-A947-70E740481C1C}">
                <a14:useLocalDpi xmlns:a14="http://schemas.microsoft.com/office/drawing/2010/main" val="0"/>
              </a:ext>
            </a:extLst>
          </a:blip>
          <a:srcRect l="18653" r="18653"/>
          <a:stretch>
            <a:fillRect/>
          </a:stretch>
        </p:blipFill>
        <p:spPr/>
      </p:pic>
      <p:pic>
        <p:nvPicPr>
          <p:cNvPr id="39" name="Picture Placeholder 38">
            <a:extLst>
              <a:ext uri="{FF2B5EF4-FFF2-40B4-BE49-F238E27FC236}">
                <a16:creationId xmlns:a16="http://schemas.microsoft.com/office/drawing/2014/main" id="{33B19286-1FEC-43D4-856C-2F1467265F35}"/>
              </a:ext>
            </a:extLst>
          </p:cNvPr>
          <p:cNvPicPr>
            <a:picLocks noGrp="1" noChangeAspect="1"/>
          </p:cNvPicPr>
          <p:nvPr>
            <p:ph type="pic" sz="quarter" idx="145"/>
          </p:nvPr>
        </p:nvPicPr>
        <p:blipFill>
          <a:blip r:embed="rId4" cstate="print">
            <a:extLst>
              <a:ext uri="{28A0092B-C50C-407E-A947-70E740481C1C}">
                <a14:useLocalDpi xmlns:a14="http://schemas.microsoft.com/office/drawing/2010/main" val="0"/>
              </a:ext>
            </a:extLst>
          </a:blip>
          <a:srcRect l="18678" r="18678"/>
          <a:stretch>
            <a:fillRect/>
          </a:stretch>
        </p:blipFill>
        <p:spPr/>
      </p:pic>
      <p:pic>
        <p:nvPicPr>
          <p:cNvPr id="30" name="Picture Placeholder 29">
            <a:extLst>
              <a:ext uri="{FF2B5EF4-FFF2-40B4-BE49-F238E27FC236}">
                <a16:creationId xmlns:a16="http://schemas.microsoft.com/office/drawing/2014/main" id="{4202779C-2157-40C6-9B46-030A884B7F7B}"/>
              </a:ext>
            </a:extLst>
          </p:cNvPr>
          <p:cNvPicPr>
            <a:picLocks noGrp="1" noChangeAspect="1"/>
          </p:cNvPicPr>
          <p:nvPr>
            <p:ph type="pic" sz="quarter" idx="143"/>
          </p:nvPr>
        </p:nvPicPr>
        <p:blipFill>
          <a:blip r:embed="rId5" cstate="print">
            <a:extLst>
              <a:ext uri="{28A0092B-C50C-407E-A947-70E740481C1C}">
                <a14:useLocalDpi xmlns:a14="http://schemas.microsoft.com/office/drawing/2010/main" val="0"/>
              </a:ext>
            </a:extLst>
          </a:blip>
          <a:srcRect l="18678" r="18678"/>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14</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cxnSp>
        <p:nvCxnSpPr>
          <p:cNvPr id="15" name="Straight Connector 14">
            <a:extLst>
              <a:ext uri="{FF2B5EF4-FFF2-40B4-BE49-F238E27FC236}">
                <a16:creationId xmlns:a16="http://schemas.microsoft.com/office/drawing/2014/main" id="{33251905-D841-4B3F-BB6E-CAF25170E56E}"/>
              </a:ext>
            </a:extLst>
          </p:cNvPr>
          <p:cNvCxnSpPr/>
          <p:nvPr/>
        </p:nvCxnSpPr>
        <p:spPr>
          <a:xfrm>
            <a:off x="0" y="3972662"/>
            <a:ext cx="12192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DEB4E4C-1F3C-4AFC-8059-CFE0F6613C1A}"/>
              </a:ext>
            </a:extLst>
          </p:cNvPr>
          <p:cNvGrpSpPr/>
          <p:nvPr/>
        </p:nvGrpSpPr>
        <p:grpSpPr>
          <a:xfrm>
            <a:off x="707572" y="4346299"/>
            <a:ext cx="2349762" cy="1988969"/>
            <a:chOff x="707572" y="4201156"/>
            <a:chExt cx="2349762" cy="1988969"/>
          </a:xfrm>
        </p:grpSpPr>
        <p:grpSp>
          <p:nvGrpSpPr>
            <p:cNvPr id="17" name="Group 16">
              <a:extLst>
                <a:ext uri="{FF2B5EF4-FFF2-40B4-BE49-F238E27FC236}">
                  <a16:creationId xmlns:a16="http://schemas.microsoft.com/office/drawing/2014/main" id="{66F17654-6859-4F33-846E-3B93B94CAC9F}"/>
                </a:ext>
              </a:extLst>
            </p:cNvPr>
            <p:cNvGrpSpPr/>
            <p:nvPr/>
          </p:nvGrpSpPr>
          <p:grpSpPr>
            <a:xfrm>
              <a:off x="707572" y="4721395"/>
              <a:ext cx="2349762" cy="1468730"/>
              <a:chOff x="934495" y="4473426"/>
              <a:chExt cx="2349762" cy="1468730"/>
            </a:xfrm>
          </p:grpSpPr>
          <p:grpSp>
            <p:nvGrpSpPr>
              <p:cNvPr id="44" name="Group 43">
                <a:extLst>
                  <a:ext uri="{FF2B5EF4-FFF2-40B4-BE49-F238E27FC236}">
                    <a16:creationId xmlns:a16="http://schemas.microsoft.com/office/drawing/2014/main" id="{F9F2480F-064F-4AE5-AC29-6029A97A4CF7}"/>
                  </a:ext>
                </a:extLst>
              </p:cNvPr>
              <p:cNvGrpSpPr/>
              <p:nvPr/>
            </p:nvGrpSpPr>
            <p:grpSpPr>
              <a:xfrm>
                <a:off x="995143" y="4473426"/>
                <a:ext cx="2228466" cy="547335"/>
                <a:chOff x="-3763316" y="3106879"/>
                <a:chExt cx="2228466" cy="547335"/>
              </a:xfrm>
            </p:grpSpPr>
            <p:sp>
              <p:nvSpPr>
                <p:cNvPr id="45" name="TextBox 54">
                  <a:extLst>
                    <a:ext uri="{FF2B5EF4-FFF2-40B4-BE49-F238E27FC236}">
                      <a16:creationId xmlns:a16="http://schemas.microsoft.com/office/drawing/2014/main" id="{5D7AEDC8-0BD0-4AE7-B181-4DB9B2652C86}"/>
                    </a:ext>
                  </a:extLst>
                </p:cNvPr>
                <p:cNvSpPr txBox="1"/>
                <p:nvPr/>
              </p:nvSpPr>
              <p:spPr>
                <a:xfrm>
                  <a:off x="-3763316" y="3106879"/>
                  <a:ext cx="2228466"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latin typeface="Open Sans Light" panose="020B0306030504020204" pitchFamily="34" charset="0"/>
                      <a:ea typeface="Open Sans Light" panose="020B0306030504020204" pitchFamily="34" charset="0"/>
                      <a:cs typeface="Open Sans Light" panose="020B0306030504020204" pitchFamily="34" charset="0"/>
                    </a:rPr>
                    <a:t>Creative Template</a:t>
                  </a:r>
                </a:p>
              </p:txBody>
            </p:sp>
            <p:sp>
              <p:nvSpPr>
                <p:cNvPr id="46" name="TextBox 55">
                  <a:extLst>
                    <a:ext uri="{FF2B5EF4-FFF2-40B4-BE49-F238E27FC236}">
                      <a16:creationId xmlns:a16="http://schemas.microsoft.com/office/drawing/2014/main" id="{90DE38A8-65C8-4482-969B-CED8AA3527CC}"/>
                    </a:ext>
                  </a:extLst>
                </p:cNvPr>
                <p:cNvSpPr txBox="1"/>
                <p:nvPr/>
              </p:nvSpPr>
              <p:spPr>
                <a:xfrm>
                  <a:off x="-3164673" y="3377215"/>
                  <a:ext cx="1031182"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Some text</a:t>
                  </a:r>
                </a:p>
              </p:txBody>
            </p:sp>
          </p:grpSp>
          <p:sp>
            <p:nvSpPr>
              <p:cNvPr id="47" name="Rectangle 46">
                <a:extLst>
                  <a:ext uri="{FF2B5EF4-FFF2-40B4-BE49-F238E27FC236}">
                    <a16:creationId xmlns:a16="http://schemas.microsoft.com/office/drawing/2014/main" id="{2CFE4DA9-8863-46A4-8C4D-3BC2B57B0BFE}"/>
                  </a:ext>
                </a:extLst>
              </p:cNvPr>
              <p:cNvSpPr/>
              <p:nvPr/>
            </p:nvSpPr>
            <p:spPr>
              <a:xfrm>
                <a:off x="934495" y="5029086"/>
                <a:ext cx="2349762" cy="913070"/>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the printing survived not leap into electronic typesetting, remaining essentially</a:t>
                </a:r>
              </a:p>
            </p:txBody>
          </p:sp>
        </p:grpSp>
        <p:grpSp>
          <p:nvGrpSpPr>
            <p:cNvPr id="23" name="Group 22">
              <a:extLst>
                <a:ext uri="{FF2B5EF4-FFF2-40B4-BE49-F238E27FC236}">
                  <a16:creationId xmlns:a16="http://schemas.microsoft.com/office/drawing/2014/main" id="{1D3443F6-27CF-40D0-B44E-1B1157225BE7}"/>
                </a:ext>
              </a:extLst>
            </p:cNvPr>
            <p:cNvGrpSpPr/>
            <p:nvPr/>
          </p:nvGrpSpPr>
          <p:grpSpPr>
            <a:xfrm>
              <a:off x="1206293" y="4201156"/>
              <a:ext cx="1352321" cy="477054"/>
              <a:chOff x="1171804" y="4201156"/>
              <a:chExt cx="1352321" cy="477054"/>
            </a:xfrm>
          </p:grpSpPr>
          <p:sp>
            <p:nvSpPr>
              <p:cNvPr id="21" name="Rectangle 20">
                <a:extLst>
                  <a:ext uri="{FF2B5EF4-FFF2-40B4-BE49-F238E27FC236}">
                    <a16:creationId xmlns:a16="http://schemas.microsoft.com/office/drawing/2014/main" id="{89E7E604-9486-48DE-B307-EF490CA37206}"/>
                  </a:ext>
                </a:extLst>
              </p:cNvPr>
              <p:cNvSpPr/>
              <p:nvPr/>
            </p:nvSpPr>
            <p:spPr>
              <a:xfrm>
                <a:off x="1171804" y="4208619"/>
                <a:ext cx="1352321" cy="462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55A5C991-76EE-47C9-8439-6D5EB5224DA2}"/>
                  </a:ext>
                </a:extLst>
              </p:cNvPr>
              <p:cNvSpPr txBox="1"/>
              <p:nvPr/>
            </p:nvSpPr>
            <p:spPr>
              <a:xfrm>
                <a:off x="1386941" y="4201156"/>
                <a:ext cx="922047" cy="477054"/>
              </a:xfrm>
              <a:prstGeom prst="rect">
                <a:avLst/>
              </a:prstGeom>
              <a:noFill/>
            </p:spPr>
            <p:txBody>
              <a:bodyPr wrap="none" rtlCol="0">
                <a:spAutoFit/>
              </a:bodyPr>
              <a:lstStyle/>
              <a:p>
                <a:r>
                  <a:rPr lang="en-US" sz="2500" b="1" dirty="0">
                    <a:solidFill>
                      <a:schemeClr val="bg1"/>
                    </a:solidFill>
                    <a:latin typeface="Roboto" panose="02000000000000000000" pitchFamily="2" charset="0"/>
                    <a:ea typeface="Roboto" panose="02000000000000000000" pitchFamily="2" charset="0"/>
                  </a:rPr>
                  <a:t>2015</a:t>
                </a:r>
              </a:p>
            </p:txBody>
          </p:sp>
        </p:grpSp>
      </p:grpSp>
      <p:grpSp>
        <p:nvGrpSpPr>
          <p:cNvPr id="78" name="Group 77">
            <a:extLst>
              <a:ext uri="{FF2B5EF4-FFF2-40B4-BE49-F238E27FC236}">
                <a16:creationId xmlns:a16="http://schemas.microsoft.com/office/drawing/2014/main" id="{6E7D5C09-F238-4D70-A80A-1CD1C09E9FDA}"/>
              </a:ext>
            </a:extLst>
          </p:cNvPr>
          <p:cNvGrpSpPr/>
          <p:nvPr/>
        </p:nvGrpSpPr>
        <p:grpSpPr>
          <a:xfrm>
            <a:off x="4333679" y="4346299"/>
            <a:ext cx="2349762" cy="1988969"/>
            <a:chOff x="707572" y="4201156"/>
            <a:chExt cx="2349762" cy="1988969"/>
          </a:xfrm>
        </p:grpSpPr>
        <p:grpSp>
          <p:nvGrpSpPr>
            <p:cNvPr id="79" name="Group 78">
              <a:extLst>
                <a:ext uri="{FF2B5EF4-FFF2-40B4-BE49-F238E27FC236}">
                  <a16:creationId xmlns:a16="http://schemas.microsoft.com/office/drawing/2014/main" id="{E1A3FF70-126C-42E6-BF85-43E5CCA3ED33}"/>
                </a:ext>
              </a:extLst>
            </p:cNvPr>
            <p:cNvGrpSpPr/>
            <p:nvPr/>
          </p:nvGrpSpPr>
          <p:grpSpPr>
            <a:xfrm>
              <a:off x="707572" y="4721395"/>
              <a:ext cx="2349762" cy="1468730"/>
              <a:chOff x="934495" y="4473426"/>
              <a:chExt cx="2349762" cy="1468730"/>
            </a:xfrm>
          </p:grpSpPr>
          <p:grpSp>
            <p:nvGrpSpPr>
              <p:cNvPr id="83" name="Group 82">
                <a:extLst>
                  <a:ext uri="{FF2B5EF4-FFF2-40B4-BE49-F238E27FC236}">
                    <a16:creationId xmlns:a16="http://schemas.microsoft.com/office/drawing/2014/main" id="{ED56EDD7-71B8-4366-B321-111828ACDFE4}"/>
                  </a:ext>
                </a:extLst>
              </p:cNvPr>
              <p:cNvGrpSpPr/>
              <p:nvPr/>
            </p:nvGrpSpPr>
            <p:grpSpPr>
              <a:xfrm>
                <a:off x="995143" y="4473426"/>
                <a:ext cx="2228466" cy="547335"/>
                <a:chOff x="-3763316" y="3106879"/>
                <a:chExt cx="2228466" cy="547335"/>
              </a:xfrm>
            </p:grpSpPr>
            <p:sp>
              <p:nvSpPr>
                <p:cNvPr id="85" name="TextBox 54">
                  <a:extLst>
                    <a:ext uri="{FF2B5EF4-FFF2-40B4-BE49-F238E27FC236}">
                      <a16:creationId xmlns:a16="http://schemas.microsoft.com/office/drawing/2014/main" id="{37B397CF-E889-4F6F-82C4-DE0D60B01112}"/>
                    </a:ext>
                  </a:extLst>
                </p:cNvPr>
                <p:cNvSpPr txBox="1"/>
                <p:nvPr/>
              </p:nvSpPr>
              <p:spPr>
                <a:xfrm>
                  <a:off x="-3763316" y="3106879"/>
                  <a:ext cx="2228466"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latin typeface="Open Sans Light" panose="020B0306030504020204" pitchFamily="34" charset="0"/>
                      <a:ea typeface="Open Sans Light" panose="020B0306030504020204" pitchFamily="34" charset="0"/>
                      <a:cs typeface="Open Sans Light" panose="020B0306030504020204" pitchFamily="34" charset="0"/>
                    </a:rPr>
                    <a:t>Creative Template</a:t>
                  </a:r>
                </a:p>
              </p:txBody>
            </p:sp>
            <p:sp>
              <p:nvSpPr>
                <p:cNvPr id="86" name="TextBox 55">
                  <a:extLst>
                    <a:ext uri="{FF2B5EF4-FFF2-40B4-BE49-F238E27FC236}">
                      <a16:creationId xmlns:a16="http://schemas.microsoft.com/office/drawing/2014/main" id="{AA6A40F5-7196-4730-AE31-04BF483E96A6}"/>
                    </a:ext>
                  </a:extLst>
                </p:cNvPr>
                <p:cNvSpPr txBox="1"/>
                <p:nvPr/>
              </p:nvSpPr>
              <p:spPr>
                <a:xfrm>
                  <a:off x="-3164673" y="3377215"/>
                  <a:ext cx="1031182"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Some text</a:t>
                  </a:r>
                </a:p>
              </p:txBody>
            </p:sp>
          </p:grpSp>
          <p:sp>
            <p:nvSpPr>
              <p:cNvPr id="84" name="Rectangle 83">
                <a:extLst>
                  <a:ext uri="{FF2B5EF4-FFF2-40B4-BE49-F238E27FC236}">
                    <a16:creationId xmlns:a16="http://schemas.microsoft.com/office/drawing/2014/main" id="{5C799AC2-A14C-4808-B131-20EF6347D587}"/>
                  </a:ext>
                </a:extLst>
              </p:cNvPr>
              <p:cNvSpPr/>
              <p:nvPr/>
            </p:nvSpPr>
            <p:spPr>
              <a:xfrm>
                <a:off x="934495" y="5029086"/>
                <a:ext cx="2349762" cy="913070"/>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the printing survived not leap into electronic typesetting, remaining essentially</a:t>
                </a:r>
              </a:p>
            </p:txBody>
          </p:sp>
        </p:grpSp>
        <p:grpSp>
          <p:nvGrpSpPr>
            <p:cNvPr id="80" name="Group 79">
              <a:extLst>
                <a:ext uri="{FF2B5EF4-FFF2-40B4-BE49-F238E27FC236}">
                  <a16:creationId xmlns:a16="http://schemas.microsoft.com/office/drawing/2014/main" id="{9266104B-ADDC-4C0E-AAD6-A076DA542FEC}"/>
                </a:ext>
              </a:extLst>
            </p:cNvPr>
            <p:cNvGrpSpPr/>
            <p:nvPr/>
          </p:nvGrpSpPr>
          <p:grpSpPr>
            <a:xfrm>
              <a:off x="1206293" y="4201156"/>
              <a:ext cx="1352321" cy="477054"/>
              <a:chOff x="1171804" y="4201156"/>
              <a:chExt cx="1352321" cy="477054"/>
            </a:xfrm>
          </p:grpSpPr>
          <p:sp>
            <p:nvSpPr>
              <p:cNvPr id="81" name="Rectangle 80">
                <a:extLst>
                  <a:ext uri="{FF2B5EF4-FFF2-40B4-BE49-F238E27FC236}">
                    <a16:creationId xmlns:a16="http://schemas.microsoft.com/office/drawing/2014/main" id="{322C19D3-CDFD-43F2-89BD-315B304284B4}"/>
                  </a:ext>
                </a:extLst>
              </p:cNvPr>
              <p:cNvSpPr/>
              <p:nvPr/>
            </p:nvSpPr>
            <p:spPr>
              <a:xfrm>
                <a:off x="1171804" y="4208619"/>
                <a:ext cx="1352321" cy="4621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a:extLst>
                  <a:ext uri="{FF2B5EF4-FFF2-40B4-BE49-F238E27FC236}">
                    <a16:creationId xmlns:a16="http://schemas.microsoft.com/office/drawing/2014/main" id="{A517607B-0E40-4D1F-8CF1-254F71C616CA}"/>
                  </a:ext>
                </a:extLst>
              </p:cNvPr>
              <p:cNvSpPr txBox="1"/>
              <p:nvPr/>
            </p:nvSpPr>
            <p:spPr>
              <a:xfrm>
                <a:off x="1386941" y="4201156"/>
                <a:ext cx="922047" cy="477054"/>
              </a:xfrm>
              <a:prstGeom prst="rect">
                <a:avLst/>
              </a:prstGeom>
              <a:noFill/>
            </p:spPr>
            <p:txBody>
              <a:bodyPr wrap="none" rtlCol="0">
                <a:spAutoFit/>
              </a:bodyPr>
              <a:lstStyle/>
              <a:p>
                <a:r>
                  <a:rPr lang="en-US" sz="2500" b="1" dirty="0">
                    <a:solidFill>
                      <a:schemeClr val="bg1"/>
                    </a:solidFill>
                    <a:latin typeface="Roboto" panose="02000000000000000000" pitchFamily="2" charset="0"/>
                    <a:ea typeface="Roboto" panose="02000000000000000000" pitchFamily="2" charset="0"/>
                  </a:rPr>
                  <a:t>2016</a:t>
                </a:r>
              </a:p>
            </p:txBody>
          </p:sp>
        </p:grpSp>
      </p:grpSp>
      <p:grpSp>
        <p:nvGrpSpPr>
          <p:cNvPr id="87" name="Group 86">
            <a:extLst>
              <a:ext uri="{FF2B5EF4-FFF2-40B4-BE49-F238E27FC236}">
                <a16:creationId xmlns:a16="http://schemas.microsoft.com/office/drawing/2014/main" id="{B76CA9AD-F55A-43FE-83CE-3DFAB9A8335F}"/>
              </a:ext>
            </a:extLst>
          </p:cNvPr>
          <p:cNvGrpSpPr/>
          <p:nvPr/>
        </p:nvGrpSpPr>
        <p:grpSpPr>
          <a:xfrm>
            <a:off x="7959787" y="4346299"/>
            <a:ext cx="2349762" cy="1988969"/>
            <a:chOff x="707572" y="4201156"/>
            <a:chExt cx="2349762" cy="1988969"/>
          </a:xfrm>
        </p:grpSpPr>
        <p:grpSp>
          <p:nvGrpSpPr>
            <p:cNvPr id="88" name="Group 87">
              <a:extLst>
                <a:ext uri="{FF2B5EF4-FFF2-40B4-BE49-F238E27FC236}">
                  <a16:creationId xmlns:a16="http://schemas.microsoft.com/office/drawing/2014/main" id="{7EEAE30D-E1A4-4667-A1AE-681E48422004}"/>
                </a:ext>
              </a:extLst>
            </p:cNvPr>
            <p:cNvGrpSpPr/>
            <p:nvPr/>
          </p:nvGrpSpPr>
          <p:grpSpPr>
            <a:xfrm>
              <a:off x="707572" y="4721395"/>
              <a:ext cx="2349762" cy="1468730"/>
              <a:chOff x="934495" y="4473426"/>
              <a:chExt cx="2349762" cy="1468730"/>
            </a:xfrm>
          </p:grpSpPr>
          <p:grpSp>
            <p:nvGrpSpPr>
              <p:cNvPr id="92" name="Group 91">
                <a:extLst>
                  <a:ext uri="{FF2B5EF4-FFF2-40B4-BE49-F238E27FC236}">
                    <a16:creationId xmlns:a16="http://schemas.microsoft.com/office/drawing/2014/main" id="{2EC80423-A89D-43F4-8606-D2DBD48EA3F2}"/>
                  </a:ext>
                </a:extLst>
              </p:cNvPr>
              <p:cNvGrpSpPr/>
              <p:nvPr/>
            </p:nvGrpSpPr>
            <p:grpSpPr>
              <a:xfrm>
                <a:off x="995143" y="4473426"/>
                <a:ext cx="2228466" cy="547335"/>
                <a:chOff x="-3763316" y="3106879"/>
                <a:chExt cx="2228466" cy="547335"/>
              </a:xfrm>
            </p:grpSpPr>
            <p:sp>
              <p:nvSpPr>
                <p:cNvPr id="94" name="TextBox 54">
                  <a:extLst>
                    <a:ext uri="{FF2B5EF4-FFF2-40B4-BE49-F238E27FC236}">
                      <a16:creationId xmlns:a16="http://schemas.microsoft.com/office/drawing/2014/main" id="{0300736D-CC6F-48BE-A94B-98887C07CAEF}"/>
                    </a:ext>
                  </a:extLst>
                </p:cNvPr>
                <p:cNvSpPr txBox="1"/>
                <p:nvPr/>
              </p:nvSpPr>
              <p:spPr>
                <a:xfrm>
                  <a:off x="-3763316" y="3106879"/>
                  <a:ext cx="2228466"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latin typeface="Open Sans Light" panose="020B0306030504020204" pitchFamily="34" charset="0"/>
                      <a:ea typeface="Open Sans Light" panose="020B0306030504020204" pitchFamily="34" charset="0"/>
                      <a:cs typeface="Open Sans Light" panose="020B0306030504020204" pitchFamily="34" charset="0"/>
                    </a:rPr>
                    <a:t>Creative Template</a:t>
                  </a:r>
                </a:p>
              </p:txBody>
            </p:sp>
            <p:sp>
              <p:nvSpPr>
                <p:cNvPr id="95" name="TextBox 55">
                  <a:extLst>
                    <a:ext uri="{FF2B5EF4-FFF2-40B4-BE49-F238E27FC236}">
                      <a16:creationId xmlns:a16="http://schemas.microsoft.com/office/drawing/2014/main" id="{49983338-DF07-4F5E-B61F-DB64E821A4A9}"/>
                    </a:ext>
                  </a:extLst>
                </p:cNvPr>
                <p:cNvSpPr txBox="1"/>
                <p:nvPr/>
              </p:nvSpPr>
              <p:spPr>
                <a:xfrm>
                  <a:off x="-3164673" y="3377215"/>
                  <a:ext cx="1031182"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Some text</a:t>
                  </a:r>
                </a:p>
              </p:txBody>
            </p:sp>
          </p:grpSp>
          <p:sp>
            <p:nvSpPr>
              <p:cNvPr id="93" name="Rectangle 92">
                <a:extLst>
                  <a:ext uri="{FF2B5EF4-FFF2-40B4-BE49-F238E27FC236}">
                    <a16:creationId xmlns:a16="http://schemas.microsoft.com/office/drawing/2014/main" id="{B8F48191-EE08-495E-8E0E-6870551DAF3E}"/>
                  </a:ext>
                </a:extLst>
              </p:cNvPr>
              <p:cNvSpPr/>
              <p:nvPr/>
            </p:nvSpPr>
            <p:spPr>
              <a:xfrm>
                <a:off x="934495" y="5029086"/>
                <a:ext cx="2349762" cy="913070"/>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the printing survived not leap into electronic typesetting, remaining essentially</a:t>
                </a:r>
              </a:p>
            </p:txBody>
          </p:sp>
        </p:grpSp>
        <p:grpSp>
          <p:nvGrpSpPr>
            <p:cNvPr id="89" name="Group 88">
              <a:extLst>
                <a:ext uri="{FF2B5EF4-FFF2-40B4-BE49-F238E27FC236}">
                  <a16:creationId xmlns:a16="http://schemas.microsoft.com/office/drawing/2014/main" id="{E2683E42-02ED-42BA-88F7-49D022A0E24F}"/>
                </a:ext>
              </a:extLst>
            </p:cNvPr>
            <p:cNvGrpSpPr/>
            <p:nvPr/>
          </p:nvGrpSpPr>
          <p:grpSpPr>
            <a:xfrm>
              <a:off x="1206293" y="4201156"/>
              <a:ext cx="1352321" cy="477054"/>
              <a:chOff x="1171804" y="4201156"/>
              <a:chExt cx="1352321" cy="477054"/>
            </a:xfrm>
          </p:grpSpPr>
          <p:sp>
            <p:nvSpPr>
              <p:cNvPr id="90" name="Rectangle 89">
                <a:extLst>
                  <a:ext uri="{FF2B5EF4-FFF2-40B4-BE49-F238E27FC236}">
                    <a16:creationId xmlns:a16="http://schemas.microsoft.com/office/drawing/2014/main" id="{0F535629-B7F0-4BC5-BF31-632D5C6C838F}"/>
                  </a:ext>
                </a:extLst>
              </p:cNvPr>
              <p:cNvSpPr/>
              <p:nvPr/>
            </p:nvSpPr>
            <p:spPr>
              <a:xfrm>
                <a:off x="1171804" y="4208619"/>
                <a:ext cx="1352321" cy="4621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a:extLst>
                  <a:ext uri="{FF2B5EF4-FFF2-40B4-BE49-F238E27FC236}">
                    <a16:creationId xmlns:a16="http://schemas.microsoft.com/office/drawing/2014/main" id="{B76EE7DF-1D9B-48A8-BEA8-D89627349C85}"/>
                  </a:ext>
                </a:extLst>
              </p:cNvPr>
              <p:cNvSpPr txBox="1"/>
              <p:nvPr/>
            </p:nvSpPr>
            <p:spPr>
              <a:xfrm>
                <a:off x="1386941" y="4201156"/>
                <a:ext cx="922047" cy="477054"/>
              </a:xfrm>
              <a:prstGeom prst="rect">
                <a:avLst/>
              </a:prstGeom>
              <a:noFill/>
            </p:spPr>
            <p:txBody>
              <a:bodyPr wrap="none" rtlCol="0">
                <a:spAutoFit/>
              </a:bodyPr>
              <a:lstStyle/>
              <a:p>
                <a:r>
                  <a:rPr lang="en-US" sz="2500" b="1" dirty="0">
                    <a:solidFill>
                      <a:schemeClr val="bg1"/>
                    </a:solidFill>
                    <a:latin typeface="Roboto" panose="02000000000000000000" pitchFamily="2" charset="0"/>
                    <a:ea typeface="Roboto" panose="02000000000000000000" pitchFamily="2" charset="0"/>
                  </a:rPr>
                  <a:t>2017</a:t>
                </a:r>
              </a:p>
            </p:txBody>
          </p:sp>
        </p:grpSp>
      </p:grpSp>
    </p:spTree>
    <p:extLst>
      <p:ext uri="{BB962C8B-B14F-4D97-AF65-F5344CB8AC3E}">
        <p14:creationId xmlns:p14="http://schemas.microsoft.com/office/powerpoint/2010/main" val="200192394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A0AB1A9D-80F3-4587-BDA3-F67A3CCB7638}"/>
              </a:ext>
            </a:extLst>
          </p:cNvPr>
          <p:cNvCxnSpPr/>
          <p:nvPr/>
        </p:nvCxnSpPr>
        <p:spPr>
          <a:xfrm flipH="1">
            <a:off x="1829478" y="3079991"/>
            <a:ext cx="1" cy="2619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E07325DB-53C6-4541-BA2D-B0D6B806A2FE}"/>
              </a:ext>
            </a:extLst>
          </p:cNvPr>
          <p:cNvCxnSpPr/>
          <p:nvPr/>
        </p:nvCxnSpPr>
        <p:spPr>
          <a:xfrm flipH="1">
            <a:off x="4673824" y="3079991"/>
            <a:ext cx="1" cy="261925"/>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CC884183-3866-42CB-9E1F-D9D01A4B7E60}"/>
              </a:ext>
            </a:extLst>
          </p:cNvPr>
          <p:cNvCxnSpPr/>
          <p:nvPr/>
        </p:nvCxnSpPr>
        <p:spPr>
          <a:xfrm flipH="1">
            <a:off x="7531094" y="3079991"/>
            <a:ext cx="1" cy="261925"/>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64034096-8298-4E00-989D-BB35324F6B3A}"/>
              </a:ext>
            </a:extLst>
          </p:cNvPr>
          <p:cNvCxnSpPr/>
          <p:nvPr/>
        </p:nvCxnSpPr>
        <p:spPr>
          <a:xfrm flipH="1">
            <a:off x="10362515" y="3079991"/>
            <a:ext cx="1" cy="261925"/>
          </a:xfrm>
          <a:prstGeom prst="line">
            <a:avLst/>
          </a:prstGeom>
        </p:spPr>
        <p:style>
          <a:lnRef idx="1">
            <a:schemeClr val="accent1"/>
          </a:lnRef>
          <a:fillRef idx="0">
            <a:schemeClr val="accent1"/>
          </a:fillRef>
          <a:effectRef idx="0">
            <a:schemeClr val="accent1"/>
          </a:effectRef>
          <a:fontRef idx="minor">
            <a:schemeClr val="tx1"/>
          </a:fontRef>
        </p:style>
      </p:cxnSp>
      <p:pic>
        <p:nvPicPr>
          <p:cNvPr id="77" name="Picture Placeholder 76">
            <a:extLst>
              <a:ext uri="{FF2B5EF4-FFF2-40B4-BE49-F238E27FC236}">
                <a16:creationId xmlns:a16="http://schemas.microsoft.com/office/drawing/2014/main" id="{584D5800-C893-4F8C-8720-997D918506FB}"/>
              </a:ext>
            </a:extLst>
          </p:cNvPr>
          <p:cNvPicPr>
            <a:picLocks noGrp="1" noChangeAspect="1"/>
          </p:cNvPicPr>
          <p:nvPr>
            <p:ph type="pic" sz="quarter" idx="141"/>
          </p:nvPr>
        </p:nvPicPr>
        <p:blipFill>
          <a:blip r:embed="rId3" cstate="print">
            <a:extLst>
              <a:ext uri="{28A0092B-C50C-407E-A947-70E740481C1C}">
                <a14:useLocalDpi xmlns:a14="http://schemas.microsoft.com/office/drawing/2010/main" val="0"/>
              </a:ext>
            </a:extLst>
          </a:blip>
          <a:srcRect t="4160" b="4160"/>
          <a:stretch>
            <a:fillRect/>
          </a:stretch>
        </p:blipFill>
        <p:spPr/>
      </p:pic>
      <p:pic>
        <p:nvPicPr>
          <p:cNvPr id="79" name="Picture Placeholder 78">
            <a:extLst>
              <a:ext uri="{FF2B5EF4-FFF2-40B4-BE49-F238E27FC236}">
                <a16:creationId xmlns:a16="http://schemas.microsoft.com/office/drawing/2014/main" id="{E5A540B6-09C3-495C-B1A3-0EBD6ADDE608}"/>
              </a:ext>
            </a:extLst>
          </p:cNvPr>
          <p:cNvPicPr>
            <a:picLocks noGrp="1" noChangeAspect="1"/>
          </p:cNvPicPr>
          <p:nvPr>
            <p:ph type="pic" sz="quarter" idx="143"/>
          </p:nvPr>
        </p:nvPicPr>
        <p:blipFill>
          <a:blip r:embed="rId4" cstate="print">
            <a:extLst>
              <a:ext uri="{28A0092B-C50C-407E-A947-70E740481C1C}">
                <a14:useLocalDpi xmlns:a14="http://schemas.microsoft.com/office/drawing/2010/main" val="0"/>
              </a:ext>
            </a:extLst>
          </a:blip>
          <a:srcRect l="3956" r="3956"/>
          <a:stretch>
            <a:fillRect/>
          </a:stretch>
        </p:blipFill>
        <p:spPr/>
      </p:pic>
      <p:pic>
        <p:nvPicPr>
          <p:cNvPr id="50" name="Picture Placeholder 49">
            <a:extLst>
              <a:ext uri="{FF2B5EF4-FFF2-40B4-BE49-F238E27FC236}">
                <a16:creationId xmlns:a16="http://schemas.microsoft.com/office/drawing/2014/main" id="{B21910CD-BC8A-4344-8482-881A9B580821}"/>
              </a:ext>
            </a:extLst>
          </p:cNvPr>
          <p:cNvPicPr>
            <a:picLocks noGrp="1" noChangeAspect="1"/>
          </p:cNvPicPr>
          <p:nvPr>
            <p:ph type="pic" sz="quarter" idx="140"/>
          </p:nvPr>
        </p:nvPicPr>
        <p:blipFill>
          <a:blip r:embed="rId4" cstate="print">
            <a:extLst>
              <a:ext uri="{28A0092B-C50C-407E-A947-70E740481C1C}">
                <a14:useLocalDpi xmlns:a14="http://schemas.microsoft.com/office/drawing/2010/main" val="0"/>
              </a:ext>
            </a:extLst>
          </a:blip>
          <a:srcRect l="3956" r="3956"/>
          <a:stretch>
            <a:fillRect/>
          </a:stretch>
        </p:blipFill>
        <p:spPr/>
      </p:pic>
      <p:pic>
        <p:nvPicPr>
          <p:cNvPr id="28" name="Picture Placeholder 27">
            <a:extLst>
              <a:ext uri="{FF2B5EF4-FFF2-40B4-BE49-F238E27FC236}">
                <a16:creationId xmlns:a16="http://schemas.microsoft.com/office/drawing/2014/main" id="{EC1D8622-083C-4F8A-BEE0-788BD9408204}"/>
              </a:ext>
            </a:extLst>
          </p:cNvPr>
          <p:cNvPicPr>
            <a:picLocks noGrp="1" noChangeAspect="1"/>
          </p:cNvPicPr>
          <p:nvPr>
            <p:ph type="pic" sz="quarter" idx="138"/>
          </p:nvPr>
        </p:nvPicPr>
        <p:blipFill>
          <a:blip r:embed="rId3" cstate="print">
            <a:extLst>
              <a:ext uri="{28A0092B-C50C-407E-A947-70E740481C1C}">
                <a14:useLocalDpi xmlns:a14="http://schemas.microsoft.com/office/drawing/2010/main" val="0"/>
              </a:ext>
            </a:extLst>
          </a:blip>
          <a:srcRect t="4104" b="4104"/>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15</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8" name="Group 7">
            <a:extLst>
              <a:ext uri="{FF2B5EF4-FFF2-40B4-BE49-F238E27FC236}">
                <a16:creationId xmlns:a16="http://schemas.microsoft.com/office/drawing/2014/main" id="{7C900BC0-B9E2-469F-AA52-041C5A13EA25}"/>
              </a:ext>
            </a:extLst>
          </p:cNvPr>
          <p:cNvGrpSpPr/>
          <p:nvPr/>
        </p:nvGrpSpPr>
        <p:grpSpPr>
          <a:xfrm>
            <a:off x="4209369" y="2151076"/>
            <a:ext cx="928915" cy="928915"/>
            <a:chOff x="5631542" y="2311415"/>
            <a:chExt cx="928915" cy="928915"/>
          </a:xfrm>
        </p:grpSpPr>
        <p:sp>
          <p:nvSpPr>
            <p:cNvPr id="27" name="Oval 26">
              <a:extLst>
                <a:ext uri="{FF2B5EF4-FFF2-40B4-BE49-F238E27FC236}">
                  <a16:creationId xmlns:a16="http://schemas.microsoft.com/office/drawing/2014/main" id="{F2BA74F4-B081-48BF-94BF-C10B97E20F9C}"/>
                </a:ext>
              </a:extLst>
            </p:cNvPr>
            <p:cNvSpPr/>
            <p:nvPr/>
          </p:nvSpPr>
          <p:spPr>
            <a:xfrm>
              <a:off x="5631542" y="2311415"/>
              <a:ext cx="928915" cy="9289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AutoShape 62">
              <a:extLst>
                <a:ext uri="{FF2B5EF4-FFF2-40B4-BE49-F238E27FC236}">
                  <a16:creationId xmlns:a16="http://schemas.microsoft.com/office/drawing/2014/main" id="{6DD9BEE3-0BAD-4163-A4A8-DB4EAC709B67}"/>
                </a:ext>
              </a:extLst>
            </p:cNvPr>
            <p:cNvSpPr>
              <a:spLocks/>
            </p:cNvSpPr>
            <p:nvPr/>
          </p:nvSpPr>
          <p:spPr bwMode="auto">
            <a:xfrm>
              <a:off x="5832836" y="2512709"/>
              <a:ext cx="526327" cy="526327"/>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grpSp>
        <p:nvGrpSpPr>
          <p:cNvPr id="7" name="Group 6">
            <a:extLst>
              <a:ext uri="{FF2B5EF4-FFF2-40B4-BE49-F238E27FC236}">
                <a16:creationId xmlns:a16="http://schemas.microsoft.com/office/drawing/2014/main" id="{1BA7BA9A-48D5-4C7A-ABC9-68FC86922B1E}"/>
              </a:ext>
            </a:extLst>
          </p:cNvPr>
          <p:cNvGrpSpPr/>
          <p:nvPr/>
        </p:nvGrpSpPr>
        <p:grpSpPr>
          <a:xfrm>
            <a:off x="1365021" y="2151076"/>
            <a:ext cx="928915" cy="928915"/>
            <a:chOff x="5631541" y="4370864"/>
            <a:chExt cx="928915" cy="928915"/>
          </a:xfrm>
        </p:grpSpPr>
        <p:sp>
          <p:nvSpPr>
            <p:cNvPr id="63" name="Oval 62">
              <a:extLst>
                <a:ext uri="{FF2B5EF4-FFF2-40B4-BE49-F238E27FC236}">
                  <a16:creationId xmlns:a16="http://schemas.microsoft.com/office/drawing/2014/main" id="{CF15CEBE-A722-4360-9E1B-39337738CA6A}"/>
                </a:ext>
              </a:extLst>
            </p:cNvPr>
            <p:cNvSpPr/>
            <p:nvPr/>
          </p:nvSpPr>
          <p:spPr>
            <a:xfrm>
              <a:off x="5631541" y="4370864"/>
              <a:ext cx="928915" cy="9289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AutoShape 49">
              <a:extLst>
                <a:ext uri="{FF2B5EF4-FFF2-40B4-BE49-F238E27FC236}">
                  <a16:creationId xmlns:a16="http://schemas.microsoft.com/office/drawing/2014/main" id="{7E41BCFC-B30B-493C-8AE5-894536286701}"/>
                </a:ext>
              </a:extLst>
            </p:cNvPr>
            <p:cNvSpPr>
              <a:spLocks/>
            </p:cNvSpPr>
            <p:nvPr/>
          </p:nvSpPr>
          <p:spPr bwMode="auto">
            <a:xfrm>
              <a:off x="5834026" y="4573584"/>
              <a:ext cx="523944" cy="523475"/>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dirty="0"/>
            </a:p>
          </p:txBody>
        </p:sp>
      </p:grpSp>
      <p:grpSp>
        <p:nvGrpSpPr>
          <p:cNvPr id="40" name="Group 39">
            <a:extLst>
              <a:ext uri="{FF2B5EF4-FFF2-40B4-BE49-F238E27FC236}">
                <a16:creationId xmlns:a16="http://schemas.microsoft.com/office/drawing/2014/main" id="{44AE1CC5-7863-4663-8346-9D23F88F2C1A}"/>
              </a:ext>
            </a:extLst>
          </p:cNvPr>
          <p:cNvGrpSpPr/>
          <p:nvPr/>
        </p:nvGrpSpPr>
        <p:grpSpPr>
          <a:xfrm>
            <a:off x="7053717" y="2151076"/>
            <a:ext cx="928915" cy="928915"/>
            <a:chOff x="5631541" y="4370864"/>
            <a:chExt cx="928915" cy="928915"/>
          </a:xfrm>
        </p:grpSpPr>
        <p:sp>
          <p:nvSpPr>
            <p:cNvPr id="41" name="Oval 40">
              <a:extLst>
                <a:ext uri="{FF2B5EF4-FFF2-40B4-BE49-F238E27FC236}">
                  <a16:creationId xmlns:a16="http://schemas.microsoft.com/office/drawing/2014/main" id="{CFDC76E5-5F17-4CF7-B3B6-A46504251F70}"/>
                </a:ext>
              </a:extLst>
            </p:cNvPr>
            <p:cNvSpPr/>
            <p:nvPr/>
          </p:nvSpPr>
          <p:spPr>
            <a:xfrm>
              <a:off x="5631541" y="4370864"/>
              <a:ext cx="928915" cy="9289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utoShape 49">
              <a:extLst>
                <a:ext uri="{FF2B5EF4-FFF2-40B4-BE49-F238E27FC236}">
                  <a16:creationId xmlns:a16="http://schemas.microsoft.com/office/drawing/2014/main" id="{DED58049-8936-4902-8523-104BA78FBC75}"/>
                </a:ext>
              </a:extLst>
            </p:cNvPr>
            <p:cNvSpPr>
              <a:spLocks/>
            </p:cNvSpPr>
            <p:nvPr/>
          </p:nvSpPr>
          <p:spPr bwMode="auto">
            <a:xfrm>
              <a:off x="5834026" y="4573584"/>
              <a:ext cx="523944" cy="523475"/>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dirty="0"/>
            </a:p>
          </p:txBody>
        </p:sp>
      </p:grpSp>
      <p:grpSp>
        <p:nvGrpSpPr>
          <p:cNvPr id="43" name="Group 42">
            <a:extLst>
              <a:ext uri="{FF2B5EF4-FFF2-40B4-BE49-F238E27FC236}">
                <a16:creationId xmlns:a16="http://schemas.microsoft.com/office/drawing/2014/main" id="{9A165E82-8A37-455E-844C-5680860960BE}"/>
              </a:ext>
            </a:extLst>
          </p:cNvPr>
          <p:cNvGrpSpPr/>
          <p:nvPr/>
        </p:nvGrpSpPr>
        <p:grpSpPr>
          <a:xfrm>
            <a:off x="9898065" y="2151076"/>
            <a:ext cx="928915" cy="928915"/>
            <a:chOff x="5631542" y="2311415"/>
            <a:chExt cx="928915" cy="928915"/>
          </a:xfrm>
        </p:grpSpPr>
        <p:sp>
          <p:nvSpPr>
            <p:cNvPr id="44" name="Oval 43">
              <a:extLst>
                <a:ext uri="{FF2B5EF4-FFF2-40B4-BE49-F238E27FC236}">
                  <a16:creationId xmlns:a16="http://schemas.microsoft.com/office/drawing/2014/main" id="{65A1936B-C31D-4F34-8B5F-E8CDCA96D8D7}"/>
                </a:ext>
              </a:extLst>
            </p:cNvPr>
            <p:cNvSpPr/>
            <p:nvPr/>
          </p:nvSpPr>
          <p:spPr>
            <a:xfrm>
              <a:off x="5631542" y="2311415"/>
              <a:ext cx="928915" cy="9289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utoShape 62">
              <a:extLst>
                <a:ext uri="{FF2B5EF4-FFF2-40B4-BE49-F238E27FC236}">
                  <a16:creationId xmlns:a16="http://schemas.microsoft.com/office/drawing/2014/main" id="{73215647-AF24-40EC-BC6D-B6A72D0A87F5}"/>
                </a:ext>
              </a:extLst>
            </p:cNvPr>
            <p:cNvSpPr>
              <a:spLocks/>
            </p:cNvSpPr>
            <p:nvPr/>
          </p:nvSpPr>
          <p:spPr bwMode="auto">
            <a:xfrm>
              <a:off x="5832836" y="2512709"/>
              <a:ext cx="526327" cy="526327"/>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grpSp>
        <p:nvGrpSpPr>
          <p:cNvPr id="52" name="Group 51">
            <a:extLst>
              <a:ext uri="{FF2B5EF4-FFF2-40B4-BE49-F238E27FC236}">
                <a16:creationId xmlns:a16="http://schemas.microsoft.com/office/drawing/2014/main" id="{F7ADBE9E-4360-4943-9BEE-2ECBE4BB1FDD}"/>
              </a:ext>
            </a:extLst>
          </p:cNvPr>
          <p:cNvGrpSpPr/>
          <p:nvPr/>
        </p:nvGrpSpPr>
        <p:grpSpPr>
          <a:xfrm>
            <a:off x="838200" y="5042369"/>
            <a:ext cx="2234457" cy="1193057"/>
            <a:chOff x="-2461262" y="2846982"/>
            <a:chExt cx="2234457" cy="1193057"/>
          </a:xfrm>
        </p:grpSpPr>
        <p:sp>
          <p:nvSpPr>
            <p:cNvPr id="53" name="TextBox 52">
              <a:extLst>
                <a:ext uri="{FF2B5EF4-FFF2-40B4-BE49-F238E27FC236}">
                  <a16:creationId xmlns:a16="http://schemas.microsoft.com/office/drawing/2014/main" id="{18ACCDA3-53F6-4F29-A69A-BDE9B5A762C0}"/>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55" name="Rectangle 54">
              <a:extLst>
                <a:ext uri="{FF2B5EF4-FFF2-40B4-BE49-F238E27FC236}">
                  <a16:creationId xmlns:a16="http://schemas.microsoft.com/office/drawing/2014/main" id="{6825D28D-DD81-4769-A987-DF5D4AC4FEB7}"/>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nvGrpSpPr>
          <p:cNvPr id="56" name="Group 55">
            <a:extLst>
              <a:ext uri="{FF2B5EF4-FFF2-40B4-BE49-F238E27FC236}">
                <a16:creationId xmlns:a16="http://schemas.microsoft.com/office/drawing/2014/main" id="{9A2690C3-CF4D-40BD-95B3-AD9B1D4876E0}"/>
              </a:ext>
            </a:extLst>
          </p:cNvPr>
          <p:cNvGrpSpPr/>
          <p:nvPr/>
        </p:nvGrpSpPr>
        <p:grpSpPr>
          <a:xfrm>
            <a:off x="3613376" y="5042369"/>
            <a:ext cx="2234457" cy="1193057"/>
            <a:chOff x="-2461262" y="2846982"/>
            <a:chExt cx="2234457" cy="1193057"/>
          </a:xfrm>
        </p:grpSpPr>
        <p:sp>
          <p:nvSpPr>
            <p:cNvPr id="57" name="TextBox 56">
              <a:extLst>
                <a:ext uri="{FF2B5EF4-FFF2-40B4-BE49-F238E27FC236}">
                  <a16:creationId xmlns:a16="http://schemas.microsoft.com/office/drawing/2014/main" id="{7E6FF8D7-E566-4297-9653-038F2A6B8F5B}"/>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61" name="Rectangle 60">
              <a:extLst>
                <a:ext uri="{FF2B5EF4-FFF2-40B4-BE49-F238E27FC236}">
                  <a16:creationId xmlns:a16="http://schemas.microsoft.com/office/drawing/2014/main" id="{6FF187C4-E0D7-42D9-B7B7-E4C546C2558C}"/>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nvGrpSpPr>
          <p:cNvPr id="62" name="Group 61">
            <a:extLst>
              <a:ext uri="{FF2B5EF4-FFF2-40B4-BE49-F238E27FC236}">
                <a16:creationId xmlns:a16="http://schemas.microsoft.com/office/drawing/2014/main" id="{BB40A1D8-89B7-44F5-BF52-5EC6B6FF1DB1}"/>
              </a:ext>
            </a:extLst>
          </p:cNvPr>
          <p:cNvGrpSpPr/>
          <p:nvPr/>
        </p:nvGrpSpPr>
        <p:grpSpPr>
          <a:xfrm>
            <a:off x="6457724" y="5042369"/>
            <a:ext cx="2234457" cy="1193057"/>
            <a:chOff x="-2461262" y="2846982"/>
            <a:chExt cx="2234457" cy="1193057"/>
          </a:xfrm>
        </p:grpSpPr>
        <p:sp>
          <p:nvSpPr>
            <p:cNvPr id="64" name="TextBox 63">
              <a:extLst>
                <a:ext uri="{FF2B5EF4-FFF2-40B4-BE49-F238E27FC236}">
                  <a16:creationId xmlns:a16="http://schemas.microsoft.com/office/drawing/2014/main" id="{EC411B98-6C31-4375-8BBC-45CA121588EB}"/>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65" name="Rectangle 64">
              <a:extLst>
                <a:ext uri="{FF2B5EF4-FFF2-40B4-BE49-F238E27FC236}">
                  <a16:creationId xmlns:a16="http://schemas.microsoft.com/office/drawing/2014/main" id="{9035278E-DDD8-4FA5-B6A0-9EE8FF6AD20F}"/>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nvGrpSpPr>
          <p:cNvPr id="66" name="Group 65">
            <a:extLst>
              <a:ext uri="{FF2B5EF4-FFF2-40B4-BE49-F238E27FC236}">
                <a16:creationId xmlns:a16="http://schemas.microsoft.com/office/drawing/2014/main" id="{68A32044-8AFF-49EA-B813-909907812B58}"/>
              </a:ext>
            </a:extLst>
          </p:cNvPr>
          <p:cNvGrpSpPr/>
          <p:nvPr/>
        </p:nvGrpSpPr>
        <p:grpSpPr>
          <a:xfrm>
            <a:off x="9302072" y="5042369"/>
            <a:ext cx="2234457" cy="1193057"/>
            <a:chOff x="-2461262" y="2846982"/>
            <a:chExt cx="2234457" cy="1193057"/>
          </a:xfrm>
        </p:grpSpPr>
        <p:sp>
          <p:nvSpPr>
            <p:cNvPr id="67" name="TextBox 66">
              <a:extLst>
                <a:ext uri="{FF2B5EF4-FFF2-40B4-BE49-F238E27FC236}">
                  <a16:creationId xmlns:a16="http://schemas.microsoft.com/office/drawing/2014/main" id="{FFDEB3E6-3183-4C8A-A744-2B9AFC47D615}"/>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68" name="Rectangle 67">
              <a:extLst>
                <a:ext uri="{FF2B5EF4-FFF2-40B4-BE49-F238E27FC236}">
                  <a16:creationId xmlns:a16="http://schemas.microsoft.com/office/drawing/2014/main" id="{0B09FB9B-D078-43DF-9DE9-A986C416E6EF}"/>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spTree>
    <p:extLst>
      <p:ext uri="{BB962C8B-B14F-4D97-AF65-F5344CB8AC3E}">
        <p14:creationId xmlns:p14="http://schemas.microsoft.com/office/powerpoint/2010/main" val="31648996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F653AAF6-7E1E-4298-998A-A2E84DA06AAE}"/>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t="39449" b="39449"/>
          <a:stretch>
            <a:fillRect/>
          </a:stretch>
        </p:blipFill>
        <p:spPr/>
      </p:pic>
      <p:sp>
        <p:nvSpPr>
          <p:cNvPr id="27" name="Rectangle 5">
            <a:extLst>
              <a:ext uri="{FF2B5EF4-FFF2-40B4-BE49-F238E27FC236}">
                <a16:creationId xmlns:a16="http://schemas.microsoft.com/office/drawing/2014/main" id="{9AB98989-F139-48B1-8744-29F269A7211A}"/>
              </a:ext>
            </a:extLst>
          </p:cNvPr>
          <p:cNvSpPr>
            <a:spLocks noChangeArrowheads="1"/>
          </p:cNvSpPr>
          <p:nvPr/>
        </p:nvSpPr>
        <p:spPr bwMode="auto">
          <a:xfrm>
            <a:off x="2380970" y="2834746"/>
            <a:ext cx="1442932" cy="9771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Rectangle 7">
            <a:extLst>
              <a:ext uri="{FF2B5EF4-FFF2-40B4-BE49-F238E27FC236}">
                <a16:creationId xmlns:a16="http://schemas.microsoft.com/office/drawing/2014/main" id="{1F494E9C-5B34-4483-A70F-EB06F9CA0A62}"/>
              </a:ext>
            </a:extLst>
          </p:cNvPr>
          <p:cNvSpPr/>
          <p:nvPr/>
        </p:nvSpPr>
        <p:spPr>
          <a:xfrm>
            <a:off x="1425382" y="2127181"/>
            <a:ext cx="1346200" cy="134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D9BEA02-582B-449B-BEA0-9E4D13BBFF6A}"/>
              </a:ext>
            </a:extLst>
          </p:cNvPr>
          <p:cNvSpPr/>
          <p:nvPr/>
        </p:nvSpPr>
        <p:spPr>
          <a:xfrm>
            <a:off x="0" y="4928589"/>
            <a:ext cx="12192000" cy="1929411"/>
          </a:xfrm>
          <a:prstGeom prst="rect">
            <a:avLst/>
          </a:prstGeom>
          <a:solidFill>
            <a:schemeClr val="accent6">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920BAA50-8DB3-465B-B3D5-78A6B7A754C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16</a:t>
            </a:fld>
            <a:endParaRPr lang="en-US" dirty="0"/>
          </a:p>
        </p:txBody>
      </p:sp>
      <p:sp>
        <p:nvSpPr>
          <p:cNvPr id="11" name="Title 10">
            <a:extLst>
              <a:ext uri="{FF2B5EF4-FFF2-40B4-BE49-F238E27FC236}">
                <a16:creationId xmlns:a16="http://schemas.microsoft.com/office/drawing/2014/main" id="{56F794C2-D080-41AC-A6C2-FF584D85704E}"/>
              </a:ext>
            </a:extLst>
          </p:cNvPr>
          <p:cNvSpPr>
            <a:spLocks noGrp="1"/>
          </p:cNvSpPr>
          <p:nvPr>
            <p:ph type="title" idx="4294967295"/>
          </p:nvPr>
        </p:nvSpPr>
        <p:spPr>
          <a:xfrm>
            <a:off x="838200" y="481013"/>
            <a:ext cx="10515600" cy="679450"/>
          </a:xfrm>
        </p:spPr>
        <p:txBody>
          <a:bodyPr>
            <a:normAutofit/>
          </a:bodyPr>
          <a:lstStyle/>
          <a:p>
            <a:r>
              <a:rPr lang="en-US" sz="4000" b="1" dirty="0"/>
              <a:t>Our Timeline</a:t>
            </a:r>
          </a:p>
        </p:txBody>
      </p:sp>
      <p:sp>
        <p:nvSpPr>
          <p:cNvPr id="14" name="Subtitle 13">
            <a:extLst>
              <a:ext uri="{FF2B5EF4-FFF2-40B4-BE49-F238E27FC236}">
                <a16:creationId xmlns:a16="http://schemas.microsoft.com/office/drawing/2014/main" id="{74293AF9-30C1-4CBE-A8C6-FF1159FE4C08}"/>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0" name="AutoShape 62">
            <a:extLst>
              <a:ext uri="{FF2B5EF4-FFF2-40B4-BE49-F238E27FC236}">
                <a16:creationId xmlns:a16="http://schemas.microsoft.com/office/drawing/2014/main" id="{7DA035D5-FDF6-4922-ADFF-E6D8B3D3A869}"/>
              </a:ext>
            </a:extLst>
          </p:cNvPr>
          <p:cNvSpPr>
            <a:spLocks/>
          </p:cNvSpPr>
          <p:nvPr/>
        </p:nvSpPr>
        <p:spPr bwMode="auto">
          <a:xfrm>
            <a:off x="1695308" y="2397107"/>
            <a:ext cx="806348" cy="80634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29" name="Rectangle 6">
            <a:extLst>
              <a:ext uri="{FF2B5EF4-FFF2-40B4-BE49-F238E27FC236}">
                <a16:creationId xmlns:a16="http://schemas.microsoft.com/office/drawing/2014/main" id="{7CFBC00D-98EF-4FA4-928D-53E376BE7DA0}"/>
              </a:ext>
            </a:extLst>
          </p:cNvPr>
          <p:cNvSpPr>
            <a:spLocks noChangeArrowheads="1"/>
          </p:cNvSpPr>
          <p:nvPr/>
        </p:nvSpPr>
        <p:spPr bwMode="auto">
          <a:xfrm>
            <a:off x="4382895" y="2834746"/>
            <a:ext cx="1429298" cy="97710"/>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Rectangle 7">
            <a:extLst>
              <a:ext uri="{FF2B5EF4-FFF2-40B4-BE49-F238E27FC236}">
                <a16:creationId xmlns:a16="http://schemas.microsoft.com/office/drawing/2014/main" id="{EB0C6186-407C-4AA3-B55A-39132C082228}"/>
              </a:ext>
            </a:extLst>
          </p:cNvPr>
          <p:cNvSpPr>
            <a:spLocks noChangeArrowheads="1"/>
          </p:cNvSpPr>
          <p:nvPr/>
        </p:nvSpPr>
        <p:spPr bwMode="auto">
          <a:xfrm>
            <a:off x="6371187" y="2834746"/>
            <a:ext cx="1428162" cy="97710"/>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Rectangle 8">
            <a:extLst>
              <a:ext uri="{FF2B5EF4-FFF2-40B4-BE49-F238E27FC236}">
                <a16:creationId xmlns:a16="http://schemas.microsoft.com/office/drawing/2014/main" id="{D2A1D657-0B31-4E03-950C-90949B6C18BA}"/>
              </a:ext>
            </a:extLst>
          </p:cNvPr>
          <p:cNvSpPr>
            <a:spLocks noChangeArrowheads="1"/>
          </p:cNvSpPr>
          <p:nvPr/>
        </p:nvSpPr>
        <p:spPr bwMode="auto">
          <a:xfrm>
            <a:off x="8358342" y="2834746"/>
            <a:ext cx="1429298" cy="97710"/>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2" name="Group 51">
            <a:extLst>
              <a:ext uri="{FF2B5EF4-FFF2-40B4-BE49-F238E27FC236}">
                <a16:creationId xmlns:a16="http://schemas.microsoft.com/office/drawing/2014/main" id="{30B4DC60-92F1-4365-85BC-E4287488F65E}"/>
              </a:ext>
            </a:extLst>
          </p:cNvPr>
          <p:cNvGrpSpPr/>
          <p:nvPr/>
        </p:nvGrpSpPr>
        <p:grpSpPr>
          <a:xfrm>
            <a:off x="1232178" y="3873356"/>
            <a:ext cx="1626530" cy="724510"/>
            <a:chOff x="1302408" y="4494505"/>
            <a:chExt cx="1626530" cy="724510"/>
          </a:xfrm>
        </p:grpSpPr>
        <p:sp>
          <p:nvSpPr>
            <p:cNvPr id="54" name="Rectangle 53">
              <a:extLst>
                <a:ext uri="{FF2B5EF4-FFF2-40B4-BE49-F238E27FC236}">
                  <a16:creationId xmlns:a16="http://schemas.microsoft.com/office/drawing/2014/main" id="{E256B3AE-E77C-4F78-986D-5969D0195CE5}"/>
                </a:ext>
              </a:extLst>
            </p:cNvPr>
            <p:cNvSpPr/>
            <p:nvPr/>
          </p:nvSpPr>
          <p:spPr>
            <a:xfrm>
              <a:off x="1343667" y="4494505"/>
              <a:ext cx="1544012" cy="323165"/>
            </a:xfrm>
            <a:prstGeom prst="rect">
              <a:avLst/>
            </a:prstGeom>
          </p:spPr>
          <p:txBody>
            <a:bodyPr wrap="none">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HEADING ONE</a:t>
              </a:r>
            </a:p>
          </p:txBody>
        </p:sp>
        <p:sp>
          <p:nvSpPr>
            <p:cNvPr id="56" name="TextBox 55">
              <a:extLst>
                <a:ext uri="{FF2B5EF4-FFF2-40B4-BE49-F238E27FC236}">
                  <a16:creationId xmlns:a16="http://schemas.microsoft.com/office/drawing/2014/main" id="{8F6EE014-B0EE-41D1-8A48-554131A949CC}"/>
                </a:ext>
              </a:extLst>
            </p:cNvPr>
            <p:cNvSpPr txBox="1"/>
            <p:nvPr/>
          </p:nvSpPr>
          <p:spPr>
            <a:xfrm>
              <a:off x="1302408" y="4818905"/>
              <a:ext cx="1626530" cy="400110"/>
            </a:xfrm>
            <a:prstGeom prst="rect">
              <a:avLst/>
            </a:prstGeom>
            <a:noFill/>
          </p:spPr>
          <p:txBody>
            <a:bodyPr wrap="square" rtlCol="0">
              <a:spAutoFit/>
            </a:bodyPr>
            <a:lstStyle/>
            <a:p>
              <a:pPr algn="ctr">
                <a:lnSpc>
                  <a:spcPts val="12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grpSp>
        <p:nvGrpSpPr>
          <p:cNvPr id="57" name="Group 56">
            <a:extLst>
              <a:ext uri="{FF2B5EF4-FFF2-40B4-BE49-F238E27FC236}">
                <a16:creationId xmlns:a16="http://schemas.microsoft.com/office/drawing/2014/main" id="{3A083747-81AF-4D1A-9700-E063279C6A27}"/>
              </a:ext>
            </a:extLst>
          </p:cNvPr>
          <p:cNvGrpSpPr/>
          <p:nvPr/>
        </p:nvGrpSpPr>
        <p:grpSpPr>
          <a:xfrm>
            <a:off x="3200187" y="3873356"/>
            <a:ext cx="1626530" cy="724510"/>
            <a:chOff x="1302408" y="4494505"/>
            <a:chExt cx="1626530" cy="724510"/>
          </a:xfrm>
        </p:grpSpPr>
        <p:sp>
          <p:nvSpPr>
            <p:cNvPr id="59" name="Rectangle 58">
              <a:extLst>
                <a:ext uri="{FF2B5EF4-FFF2-40B4-BE49-F238E27FC236}">
                  <a16:creationId xmlns:a16="http://schemas.microsoft.com/office/drawing/2014/main" id="{AB0A9B0F-9D49-4E51-8265-E4F0377BA4D1}"/>
                </a:ext>
              </a:extLst>
            </p:cNvPr>
            <p:cNvSpPr/>
            <p:nvPr/>
          </p:nvSpPr>
          <p:spPr>
            <a:xfrm>
              <a:off x="1343667" y="4494505"/>
              <a:ext cx="1544012" cy="323165"/>
            </a:xfrm>
            <a:prstGeom prst="rect">
              <a:avLst/>
            </a:prstGeom>
          </p:spPr>
          <p:txBody>
            <a:bodyPr wrap="none">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HEADING ONE</a:t>
              </a:r>
            </a:p>
          </p:txBody>
        </p:sp>
        <p:sp>
          <p:nvSpPr>
            <p:cNvPr id="60" name="TextBox 59">
              <a:extLst>
                <a:ext uri="{FF2B5EF4-FFF2-40B4-BE49-F238E27FC236}">
                  <a16:creationId xmlns:a16="http://schemas.microsoft.com/office/drawing/2014/main" id="{A4F4378B-26EA-4DC7-A1DE-73F312C2E9A5}"/>
                </a:ext>
              </a:extLst>
            </p:cNvPr>
            <p:cNvSpPr txBox="1"/>
            <p:nvPr/>
          </p:nvSpPr>
          <p:spPr>
            <a:xfrm>
              <a:off x="1302408" y="4818905"/>
              <a:ext cx="1626530" cy="400110"/>
            </a:xfrm>
            <a:prstGeom prst="rect">
              <a:avLst/>
            </a:prstGeom>
            <a:noFill/>
          </p:spPr>
          <p:txBody>
            <a:bodyPr wrap="square" rtlCol="0">
              <a:spAutoFit/>
            </a:bodyPr>
            <a:lstStyle/>
            <a:p>
              <a:pPr algn="ctr">
                <a:lnSpc>
                  <a:spcPts val="12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grpSp>
        <p:nvGrpSpPr>
          <p:cNvPr id="61" name="Group 60">
            <a:extLst>
              <a:ext uri="{FF2B5EF4-FFF2-40B4-BE49-F238E27FC236}">
                <a16:creationId xmlns:a16="http://schemas.microsoft.com/office/drawing/2014/main" id="{3BD11E49-459B-418E-962F-F198D3331DE5}"/>
              </a:ext>
            </a:extLst>
          </p:cNvPr>
          <p:cNvGrpSpPr/>
          <p:nvPr/>
        </p:nvGrpSpPr>
        <p:grpSpPr>
          <a:xfrm>
            <a:off x="5168196" y="3873356"/>
            <a:ext cx="1626530" cy="724510"/>
            <a:chOff x="1302408" y="4494505"/>
            <a:chExt cx="1626530" cy="724510"/>
          </a:xfrm>
        </p:grpSpPr>
        <p:sp>
          <p:nvSpPr>
            <p:cNvPr id="62" name="Rectangle 61">
              <a:extLst>
                <a:ext uri="{FF2B5EF4-FFF2-40B4-BE49-F238E27FC236}">
                  <a16:creationId xmlns:a16="http://schemas.microsoft.com/office/drawing/2014/main" id="{48A851D5-3282-4E22-BD3B-DB3541414075}"/>
                </a:ext>
              </a:extLst>
            </p:cNvPr>
            <p:cNvSpPr/>
            <p:nvPr/>
          </p:nvSpPr>
          <p:spPr>
            <a:xfrm>
              <a:off x="1343667" y="4494505"/>
              <a:ext cx="1544012" cy="323165"/>
            </a:xfrm>
            <a:prstGeom prst="rect">
              <a:avLst/>
            </a:prstGeom>
          </p:spPr>
          <p:txBody>
            <a:bodyPr wrap="none">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HEADING ONE</a:t>
              </a:r>
            </a:p>
          </p:txBody>
        </p:sp>
        <p:sp>
          <p:nvSpPr>
            <p:cNvPr id="63" name="TextBox 62">
              <a:extLst>
                <a:ext uri="{FF2B5EF4-FFF2-40B4-BE49-F238E27FC236}">
                  <a16:creationId xmlns:a16="http://schemas.microsoft.com/office/drawing/2014/main" id="{8C5753C7-2BC6-4189-9108-E2FC55EDA624}"/>
                </a:ext>
              </a:extLst>
            </p:cNvPr>
            <p:cNvSpPr txBox="1"/>
            <p:nvPr/>
          </p:nvSpPr>
          <p:spPr>
            <a:xfrm>
              <a:off x="1302408" y="4818905"/>
              <a:ext cx="1626530" cy="400110"/>
            </a:xfrm>
            <a:prstGeom prst="rect">
              <a:avLst/>
            </a:prstGeom>
            <a:noFill/>
          </p:spPr>
          <p:txBody>
            <a:bodyPr wrap="square" rtlCol="0">
              <a:spAutoFit/>
            </a:bodyPr>
            <a:lstStyle/>
            <a:p>
              <a:pPr algn="ctr">
                <a:lnSpc>
                  <a:spcPts val="12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grpSp>
        <p:nvGrpSpPr>
          <p:cNvPr id="64" name="Group 63">
            <a:extLst>
              <a:ext uri="{FF2B5EF4-FFF2-40B4-BE49-F238E27FC236}">
                <a16:creationId xmlns:a16="http://schemas.microsoft.com/office/drawing/2014/main" id="{454224BD-EAA1-4E5A-A283-D880A8566970}"/>
              </a:ext>
            </a:extLst>
          </p:cNvPr>
          <p:cNvGrpSpPr/>
          <p:nvPr/>
        </p:nvGrpSpPr>
        <p:grpSpPr>
          <a:xfrm>
            <a:off x="7136205" y="3873356"/>
            <a:ext cx="1626530" cy="724510"/>
            <a:chOff x="1302408" y="4494505"/>
            <a:chExt cx="1626530" cy="724510"/>
          </a:xfrm>
        </p:grpSpPr>
        <p:sp>
          <p:nvSpPr>
            <p:cNvPr id="65" name="Rectangle 64">
              <a:extLst>
                <a:ext uri="{FF2B5EF4-FFF2-40B4-BE49-F238E27FC236}">
                  <a16:creationId xmlns:a16="http://schemas.microsoft.com/office/drawing/2014/main" id="{B91FC935-65BA-4A84-8388-8AE371786F00}"/>
                </a:ext>
              </a:extLst>
            </p:cNvPr>
            <p:cNvSpPr/>
            <p:nvPr/>
          </p:nvSpPr>
          <p:spPr>
            <a:xfrm>
              <a:off x="1343667" y="4494505"/>
              <a:ext cx="1544012" cy="323165"/>
            </a:xfrm>
            <a:prstGeom prst="rect">
              <a:avLst/>
            </a:prstGeom>
          </p:spPr>
          <p:txBody>
            <a:bodyPr wrap="none">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HEADING ONE</a:t>
              </a:r>
            </a:p>
          </p:txBody>
        </p:sp>
        <p:sp>
          <p:nvSpPr>
            <p:cNvPr id="66" name="TextBox 65">
              <a:extLst>
                <a:ext uri="{FF2B5EF4-FFF2-40B4-BE49-F238E27FC236}">
                  <a16:creationId xmlns:a16="http://schemas.microsoft.com/office/drawing/2014/main" id="{B7322390-16C5-4DAE-943B-31989226BD58}"/>
                </a:ext>
              </a:extLst>
            </p:cNvPr>
            <p:cNvSpPr txBox="1"/>
            <p:nvPr/>
          </p:nvSpPr>
          <p:spPr>
            <a:xfrm>
              <a:off x="1302408" y="4818905"/>
              <a:ext cx="1626530" cy="400110"/>
            </a:xfrm>
            <a:prstGeom prst="rect">
              <a:avLst/>
            </a:prstGeom>
            <a:noFill/>
          </p:spPr>
          <p:txBody>
            <a:bodyPr wrap="square" rtlCol="0">
              <a:spAutoFit/>
            </a:bodyPr>
            <a:lstStyle/>
            <a:p>
              <a:pPr algn="ctr">
                <a:lnSpc>
                  <a:spcPts val="12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grpSp>
        <p:nvGrpSpPr>
          <p:cNvPr id="67" name="Group 66">
            <a:extLst>
              <a:ext uri="{FF2B5EF4-FFF2-40B4-BE49-F238E27FC236}">
                <a16:creationId xmlns:a16="http://schemas.microsoft.com/office/drawing/2014/main" id="{9610E17C-8FDA-480D-99FA-E8A7F9D3A9AA}"/>
              </a:ext>
            </a:extLst>
          </p:cNvPr>
          <p:cNvGrpSpPr/>
          <p:nvPr/>
        </p:nvGrpSpPr>
        <p:grpSpPr>
          <a:xfrm>
            <a:off x="9104213" y="3873356"/>
            <a:ext cx="1626530" cy="724510"/>
            <a:chOff x="1302408" y="4494505"/>
            <a:chExt cx="1626530" cy="724510"/>
          </a:xfrm>
        </p:grpSpPr>
        <p:sp>
          <p:nvSpPr>
            <p:cNvPr id="68" name="Rectangle 67">
              <a:extLst>
                <a:ext uri="{FF2B5EF4-FFF2-40B4-BE49-F238E27FC236}">
                  <a16:creationId xmlns:a16="http://schemas.microsoft.com/office/drawing/2014/main" id="{4C262CE9-AC50-47DB-9F65-1845C57BF198}"/>
                </a:ext>
              </a:extLst>
            </p:cNvPr>
            <p:cNvSpPr/>
            <p:nvPr/>
          </p:nvSpPr>
          <p:spPr>
            <a:xfrm>
              <a:off x="1343667" y="4494505"/>
              <a:ext cx="1544012" cy="323165"/>
            </a:xfrm>
            <a:prstGeom prst="rect">
              <a:avLst/>
            </a:prstGeom>
          </p:spPr>
          <p:txBody>
            <a:bodyPr wrap="none">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HEADING ONE</a:t>
              </a:r>
            </a:p>
          </p:txBody>
        </p:sp>
        <p:sp>
          <p:nvSpPr>
            <p:cNvPr id="69" name="TextBox 68">
              <a:extLst>
                <a:ext uri="{FF2B5EF4-FFF2-40B4-BE49-F238E27FC236}">
                  <a16:creationId xmlns:a16="http://schemas.microsoft.com/office/drawing/2014/main" id="{2F31CC42-80DE-4160-BF03-A7FA97F8B3CA}"/>
                </a:ext>
              </a:extLst>
            </p:cNvPr>
            <p:cNvSpPr txBox="1"/>
            <p:nvPr/>
          </p:nvSpPr>
          <p:spPr>
            <a:xfrm>
              <a:off x="1302408" y="4818905"/>
              <a:ext cx="1626530" cy="400110"/>
            </a:xfrm>
            <a:prstGeom prst="rect">
              <a:avLst/>
            </a:prstGeom>
            <a:noFill/>
          </p:spPr>
          <p:txBody>
            <a:bodyPr wrap="square" rtlCol="0">
              <a:spAutoFit/>
            </a:bodyPr>
            <a:lstStyle/>
            <a:p>
              <a:pPr algn="ctr">
                <a:lnSpc>
                  <a:spcPts val="12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sp>
        <p:nvSpPr>
          <p:cNvPr id="75" name="Rectangle 74">
            <a:extLst>
              <a:ext uri="{FF2B5EF4-FFF2-40B4-BE49-F238E27FC236}">
                <a16:creationId xmlns:a16="http://schemas.microsoft.com/office/drawing/2014/main" id="{5C56CC6F-29F7-4CAD-8083-DDBFB0B087D3}"/>
              </a:ext>
            </a:extLst>
          </p:cNvPr>
          <p:cNvSpPr/>
          <p:nvPr/>
        </p:nvSpPr>
        <p:spPr>
          <a:xfrm>
            <a:off x="3373273" y="2127181"/>
            <a:ext cx="1346200" cy="134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7E84D5F1-D42A-4D78-A38A-FEC7681174CB}"/>
              </a:ext>
            </a:extLst>
          </p:cNvPr>
          <p:cNvSpPr/>
          <p:nvPr/>
        </p:nvSpPr>
        <p:spPr>
          <a:xfrm>
            <a:off x="5321164" y="2127181"/>
            <a:ext cx="1346200" cy="134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FF27F731-D108-4C51-8BFB-1A5C8FA5C854}"/>
              </a:ext>
            </a:extLst>
          </p:cNvPr>
          <p:cNvSpPr/>
          <p:nvPr/>
        </p:nvSpPr>
        <p:spPr>
          <a:xfrm>
            <a:off x="7269055" y="2127181"/>
            <a:ext cx="1346200" cy="134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EA610CFE-6E09-4B2C-92D9-95773839318B}"/>
              </a:ext>
            </a:extLst>
          </p:cNvPr>
          <p:cNvSpPr/>
          <p:nvPr/>
        </p:nvSpPr>
        <p:spPr>
          <a:xfrm>
            <a:off x="9216946" y="2127181"/>
            <a:ext cx="1346200" cy="1346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utoShape 9">
            <a:extLst>
              <a:ext uri="{FF2B5EF4-FFF2-40B4-BE49-F238E27FC236}">
                <a16:creationId xmlns:a16="http://schemas.microsoft.com/office/drawing/2014/main" id="{63A617A3-0532-45DB-96F4-DBE3AB0A5260}"/>
              </a:ext>
            </a:extLst>
          </p:cNvPr>
          <p:cNvSpPr>
            <a:spLocks/>
          </p:cNvSpPr>
          <p:nvPr/>
        </p:nvSpPr>
        <p:spPr bwMode="auto">
          <a:xfrm>
            <a:off x="3563193" y="2296781"/>
            <a:ext cx="966360" cy="100700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81" name="AutoShape 62">
            <a:extLst>
              <a:ext uri="{FF2B5EF4-FFF2-40B4-BE49-F238E27FC236}">
                <a16:creationId xmlns:a16="http://schemas.microsoft.com/office/drawing/2014/main" id="{FB4E0202-279F-42D5-82DB-17D7A785F59E}"/>
              </a:ext>
            </a:extLst>
          </p:cNvPr>
          <p:cNvSpPr>
            <a:spLocks/>
          </p:cNvSpPr>
          <p:nvPr/>
        </p:nvSpPr>
        <p:spPr bwMode="auto">
          <a:xfrm>
            <a:off x="5591090" y="2397107"/>
            <a:ext cx="806348" cy="80634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82" name="AutoShape 9">
            <a:extLst>
              <a:ext uri="{FF2B5EF4-FFF2-40B4-BE49-F238E27FC236}">
                <a16:creationId xmlns:a16="http://schemas.microsoft.com/office/drawing/2014/main" id="{AC738E69-EA9C-4DD2-A278-0B47602CC67C}"/>
              </a:ext>
            </a:extLst>
          </p:cNvPr>
          <p:cNvSpPr>
            <a:spLocks/>
          </p:cNvSpPr>
          <p:nvPr/>
        </p:nvSpPr>
        <p:spPr bwMode="auto">
          <a:xfrm>
            <a:off x="7458975" y="2296781"/>
            <a:ext cx="966360" cy="100700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83" name="AutoShape 62">
            <a:extLst>
              <a:ext uri="{FF2B5EF4-FFF2-40B4-BE49-F238E27FC236}">
                <a16:creationId xmlns:a16="http://schemas.microsoft.com/office/drawing/2014/main" id="{088F2C9C-EE57-4542-936F-17851677BD4D}"/>
              </a:ext>
            </a:extLst>
          </p:cNvPr>
          <p:cNvSpPr>
            <a:spLocks/>
          </p:cNvSpPr>
          <p:nvPr/>
        </p:nvSpPr>
        <p:spPr bwMode="auto">
          <a:xfrm>
            <a:off x="9486872" y="2397107"/>
            <a:ext cx="806348" cy="80634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84" name="Rectangle 83">
            <a:extLst>
              <a:ext uri="{FF2B5EF4-FFF2-40B4-BE49-F238E27FC236}">
                <a16:creationId xmlns:a16="http://schemas.microsoft.com/office/drawing/2014/main" id="{33AFC5CE-331D-48E7-87BE-1433076558F8}"/>
              </a:ext>
            </a:extLst>
          </p:cNvPr>
          <p:cNvSpPr/>
          <p:nvPr/>
        </p:nvSpPr>
        <p:spPr>
          <a:xfrm>
            <a:off x="1299029" y="5462407"/>
            <a:ext cx="9593943" cy="861774"/>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161555106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17</a:t>
            </a:fld>
            <a:endParaRPr lang="en-US" dirty="0"/>
          </a:p>
        </p:txBody>
      </p:sp>
      <p:sp>
        <p:nvSpPr>
          <p:cNvPr id="5" name="Subtitle 4">
            <a:extLst>
              <a:ext uri="{FF2B5EF4-FFF2-40B4-BE49-F238E27FC236}">
                <a16:creationId xmlns:a16="http://schemas.microsoft.com/office/drawing/2014/main" id="{D43D1ADA-7400-4E68-824C-6A3CD982A41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9DCDE69B-A9E7-4D81-A7D5-5DA131E106B5}"/>
              </a:ext>
            </a:extLst>
          </p:cNvPr>
          <p:cNvSpPr>
            <a:spLocks noGrp="1"/>
          </p:cNvSpPr>
          <p:nvPr>
            <p:ph type="title" idx="4294967295"/>
          </p:nvPr>
        </p:nvSpPr>
        <p:spPr>
          <a:xfrm>
            <a:off x="838200" y="481013"/>
            <a:ext cx="10515600" cy="679450"/>
          </a:xfrm>
        </p:spPr>
        <p:txBody>
          <a:bodyPr/>
          <a:lstStyle/>
          <a:p>
            <a:r>
              <a:rPr lang="en-US" b="1" dirty="0"/>
              <a:t>Our Information</a:t>
            </a:r>
            <a:endParaRPr lang="en-US" dirty="0"/>
          </a:p>
        </p:txBody>
      </p:sp>
      <p:grpSp>
        <p:nvGrpSpPr>
          <p:cNvPr id="1354" name="Group 1353">
            <a:extLst>
              <a:ext uri="{FF2B5EF4-FFF2-40B4-BE49-F238E27FC236}">
                <a16:creationId xmlns:a16="http://schemas.microsoft.com/office/drawing/2014/main" id="{D4583F59-8608-494E-8117-15711A9FB944}"/>
              </a:ext>
            </a:extLst>
          </p:cNvPr>
          <p:cNvGrpSpPr/>
          <p:nvPr/>
        </p:nvGrpSpPr>
        <p:grpSpPr>
          <a:xfrm>
            <a:off x="6722589" y="1770520"/>
            <a:ext cx="4723235" cy="4732189"/>
            <a:chOff x="6308036" y="1722214"/>
            <a:chExt cx="4723235" cy="4732189"/>
          </a:xfrm>
        </p:grpSpPr>
        <p:sp>
          <p:nvSpPr>
            <p:cNvPr id="1339" name="Freeform 1093">
              <a:extLst>
                <a:ext uri="{FF2B5EF4-FFF2-40B4-BE49-F238E27FC236}">
                  <a16:creationId xmlns:a16="http://schemas.microsoft.com/office/drawing/2014/main" id="{9C28E396-0CC6-446C-A944-7C482E8FC20E}"/>
                </a:ext>
              </a:extLst>
            </p:cNvPr>
            <p:cNvSpPr>
              <a:spLocks/>
            </p:cNvSpPr>
            <p:nvPr/>
          </p:nvSpPr>
          <p:spPr bwMode="auto">
            <a:xfrm>
              <a:off x="6590087" y="1722214"/>
              <a:ext cx="2665307" cy="2687693"/>
            </a:xfrm>
            <a:custGeom>
              <a:avLst/>
              <a:gdLst>
                <a:gd name="T0" fmla="*/ 368 w 1579"/>
                <a:gd name="T1" fmla="*/ 128 h 1595"/>
                <a:gd name="T2" fmla="*/ 443 w 1579"/>
                <a:gd name="T3" fmla="*/ 142 h 1595"/>
                <a:gd name="T4" fmla="*/ 450 w 1579"/>
                <a:gd name="T5" fmla="*/ 186 h 1595"/>
                <a:gd name="T6" fmla="*/ 448 w 1579"/>
                <a:gd name="T7" fmla="*/ 200 h 1595"/>
                <a:gd name="T8" fmla="*/ 447 w 1579"/>
                <a:gd name="T9" fmla="*/ 217 h 1595"/>
                <a:gd name="T10" fmla="*/ 516 w 1579"/>
                <a:gd name="T11" fmla="*/ 289 h 1595"/>
                <a:gd name="T12" fmla="*/ 951 w 1579"/>
                <a:gd name="T13" fmla="*/ 0 h 1595"/>
                <a:gd name="T14" fmla="*/ 1258 w 1579"/>
                <a:gd name="T15" fmla="*/ 464 h 1595"/>
                <a:gd name="T16" fmla="*/ 1330 w 1579"/>
                <a:gd name="T17" fmla="*/ 454 h 1595"/>
                <a:gd name="T18" fmla="*/ 1357 w 1579"/>
                <a:gd name="T19" fmla="*/ 423 h 1595"/>
                <a:gd name="T20" fmla="*/ 1367 w 1579"/>
                <a:gd name="T21" fmla="*/ 395 h 1595"/>
                <a:gd name="T22" fmla="*/ 1391 w 1579"/>
                <a:gd name="T23" fmla="*/ 356 h 1595"/>
                <a:gd name="T24" fmla="*/ 1466 w 1579"/>
                <a:gd name="T25" fmla="*/ 370 h 1595"/>
                <a:gd name="T26" fmla="*/ 1450 w 1579"/>
                <a:gd name="T27" fmla="*/ 446 h 1595"/>
                <a:gd name="T28" fmla="*/ 1406 w 1579"/>
                <a:gd name="T29" fmla="*/ 453 h 1595"/>
                <a:gd name="T30" fmla="*/ 1392 w 1579"/>
                <a:gd name="T31" fmla="*/ 451 h 1595"/>
                <a:gd name="T32" fmla="*/ 1375 w 1579"/>
                <a:gd name="T33" fmla="*/ 452 h 1595"/>
                <a:gd name="T34" fmla="*/ 1341 w 1579"/>
                <a:gd name="T35" fmla="*/ 464 h 1595"/>
                <a:gd name="T36" fmla="*/ 1302 w 1579"/>
                <a:gd name="T37" fmla="*/ 523 h 1595"/>
                <a:gd name="T38" fmla="*/ 1579 w 1579"/>
                <a:gd name="T39" fmla="*/ 951 h 1595"/>
                <a:gd name="T40" fmla="*/ 1166 w 1579"/>
                <a:gd name="T41" fmla="*/ 1231 h 1595"/>
                <a:gd name="T42" fmla="*/ 1139 w 1579"/>
                <a:gd name="T43" fmla="*/ 1181 h 1595"/>
                <a:gd name="T44" fmla="*/ 1141 w 1579"/>
                <a:gd name="T45" fmla="*/ 1170 h 1595"/>
                <a:gd name="T46" fmla="*/ 1127 w 1579"/>
                <a:gd name="T47" fmla="*/ 1104 h 1595"/>
                <a:gd name="T48" fmla="*/ 996 w 1579"/>
                <a:gd name="T49" fmla="*/ 1079 h 1595"/>
                <a:gd name="T50" fmla="*/ 969 w 1579"/>
                <a:gd name="T51" fmla="*/ 1211 h 1595"/>
                <a:gd name="T52" fmla="*/ 1023 w 1579"/>
                <a:gd name="T53" fmla="*/ 1249 h 1595"/>
                <a:gd name="T54" fmla="*/ 1035 w 1579"/>
                <a:gd name="T55" fmla="*/ 1251 h 1595"/>
                <a:gd name="T56" fmla="*/ 1065 w 1579"/>
                <a:gd name="T57" fmla="*/ 1268 h 1595"/>
                <a:gd name="T58" fmla="*/ 1070 w 1579"/>
                <a:gd name="T59" fmla="*/ 1295 h 1595"/>
                <a:gd name="T60" fmla="*/ 628 w 1579"/>
                <a:gd name="T61" fmla="*/ 1595 h 1595"/>
                <a:gd name="T62" fmla="*/ 359 w 1579"/>
                <a:gd name="T63" fmla="*/ 1188 h 1595"/>
                <a:gd name="T64" fmla="*/ 378 w 1579"/>
                <a:gd name="T65" fmla="*/ 1165 h 1595"/>
                <a:gd name="T66" fmla="*/ 410 w 1579"/>
                <a:gd name="T67" fmla="*/ 1159 h 1595"/>
                <a:gd name="T68" fmla="*/ 420 w 1579"/>
                <a:gd name="T69" fmla="*/ 1161 h 1595"/>
                <a:gd name="T70" fmla="*/ 487 w 1579"/>
                <a:gd name="T71" fmla="*/ 1146 h 1595"/>
                <a:gd name="T72" fmla="*/ 514 w 1579"/>
                <a:gd name="T73" fmla="*/ 1014 h 1595"/>
                <a:gd name="T74" fmla="*/ 384 w 1579"/>
                <a:gd name="T75" fmla="*/ 989 h 1595"/>
                <a:gd name="T76" fmla="*/ 344 w 1579"/>
                <a:gd name="T77" fmla="*/ 1045 h 1595"/>
                <a:gd name="T78" fmla="*/ 342 w 1579"/>
                <a:gd name="T79" fmla="*/ 1056 h 1595"/>
                <a:gd name="T80" fmla="*/ 324 w 1579"/>
                <a:gd name="T81" fmla="*/ 1087 h 1595"/>
                <a:gd name="T82" fmla="*/ 297 w 1579"/>
                <a:gd name="T83" fmla="*/ 1094 h 1595"/>
                <a:gd name="T84" fmla="*/ 0 w 1579"/>
                <a:gd name="T85" fmla="*/ 644 h 1595"/>
                <a:gd name="T86" fmla="*/ 457 w 1579"/>
                <a:gd name="T87" fmla="*/ 335 h 1595"/>
                <a:gd name="T88" fmla="*/ 448 w 1579"/>
                <a:gd name="T89" fmla="*/ 261 h 1595"/>
                <a:gd name="T90" fmla="*/ 419 w 1579"/>
                <a:gd name="T91" fmla="*/ 236 h 1595"/>
                <a:gd name="T92" fmla="*/ 390 w 1579"/>
                <a:gd name="T93" fmla="*/ 227 h 1595"/>
                <a:gd name="T94" fmla="*/ 352 w 1579"/>
                <a:gd name="T95" fmla="*/ 204 h 1595"/>
                <a:gd name="T96" fmla="*/ 368 w 1579"/>
                <a:gd name="T97" fmla="*/ 128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9" h="1595">
                  <a:moveTo>
                    <a:pt x="368" y="128"/>
                  </a:moveTo>
                  <a:cubicBezTo>
                    <a:pt x="393" y="112"/>
                    <a:pt x="427" y="118"/>
                    <a:pt x="443" y="142"/>
                  </a:cubicBezTo>
                  <a:cubicBezTo>
                    <a:pt x="452" y="156"/>
                    <a:pt x="454" y="172"/>
                    <a:pt x="450" y="186"/>
                  </a:cubicBezTo>
                  <a:cubicBezTo>
                    <a:pt x="449" y="190"/>
                    <a:pt x="447" y="200"/>
                    <a:pt x="448" y="200"/>
                  </a:cubicBezTo>
                  <a:cubicBezTo>
                    <a:pt x="446" y="208"/>
                    <a:pt x="447" y="212"/>
                    <a:pt x="447" y="217"/>
                  </a:cubicBezTo>
                  <a:cubicBezTo>
                    <a:pt x="452" y="265"/>
                    <a:pt x="496" y="282"/>
                    <a:pt x="516" y="289"/>
                  </a:cubicBezTo>
                  <a:cubicBezTo>
                    <a:pt x="951" y="0"/>
                    <a:pt x="951" y="0"/>
                    <a:pt x="951" y="0"/>
                  </a:cubicBezTo>
                  <a:cubicBezTo>
                    <a:pt x="1258" y="464"/>
                    <a:pt x="1258" y="464"/>
                    <a:pt x="1258" y="464"/>
                  </a:cubicBezTo>
                  <a:cubicBezTo>
                    <a:pt x="1293" y="469"/>
                    <a:pt x="1313" y="466"/>
                    <a:pt x="1330" y="454"/>
                  </a:cubicBezTo>
                  <a:cubicBezTo>
                    <a:pt x="1344" y="445"/>
                    <a:pt x="1352" y="433"/>
                    <a:pt x="1357" y="423"/>
                  </a:cubicBezTo>
                  <a:cubicBezTo>
                    <a:pt x="1360" y="417"/>
                    <a:pt x="1366" y="399"/>
                    <a:pt x="1367" y="395"/>
                  </a:cubicBezTo>
                  <a:cubicBezTo>
                    <a:pt x="1369" y="379"/>
                    <a:pt x="1377" y="365"/>
                    <a:pt x="1391" y="356"/>
                  </a:cubicBezTo>
                  <a:cubicBezTo>
                    <a:pt x="1416" y="339"/>
                    <a:pt x="1449" y="346"/>
                    <a:pt x="1466" y="370"/>
                  </a:cubicBezTo>
                  <a:cubicBezTo>
                    <a:pt x="1482" y="395"/>
                    <a:pt x="1475" y="429"/>
                    <a:pt x="1450" y="446"/>
                  </a:cubicBezTo>
                  <a:cubicBezTo>
                    <a:pt x="1436" y="455"/>
                    <a:pt x="1420" y="457"/>
                    <a:pt x="1406" y="453"/>
                  </a:cubicBezTo>
                  <a:cubicBezTo>
                    <a:pt x="1402" y="452"/>
                    <a:pt x="1393" y="451"/>
                    <a:pt x="1392" y="451"/>
                  </a:cubicBezTo>
                  <a:cubicBezTo>
                    <a:pt x="1385" y="450"/>
                    <a:pt x="1380" y="451"/>
                    <a:pt x="1375" y="452"/>
                  </a:cubicBezTo>
                  <a:cubicBezTo>
                    <a:pt x="1362" y="453"/>
                    <a:pt x="1351" y="458"/>
                    <a:pt x="1341" y="464"/>
                  </a:cubicBezTo>
                  <a:cubicBezTo>
                    <a:pt x="1318" y="480"/>
                    <a:pt x="1308" y="505"/>
                    <a:pt x="1302" y="523"/>
                  </a:cubicBezTo>
                  <a:cubicBezTo>
                    <a:pt x="1579" y="951"/>
                    <a:pt x="1579" y="951"/>
                    <a:pt x="1579" y="951"/>
                  </a:cubicBezTo>
                  <a:cubicBezTo>
                    <a:pt x="1166" y="1231"/>
                    <a:pt x="1166" y="1231"/>
                    <a:pt x="1166" y="1231"/>
                  </a:cubicBezTo>
                  <a:cubicBezTo>
                    <a:pt x="1165" y="1230"/>
                    <a:pt x="1131" y="1218"/>
                    <a:pt x="1139" y="1181"/>
                  </a:cubicBezTo>
                  <a:cubicBezTo>
                    <a:pt x="1141" y="1170"/>
                    <a:pt x="1141" y="1170"/>
                    <a:pt x="1141" y="1170"/>
                  </a:cubicBezTo>
                  <a:cubicBezTo>
                    <a:pt x="1144" y="1147"/>
                    <a:pt x="1140" y="1123"/>
                    <a:pt x="1127" y="1104"/>
                  </a:cubicBezTo>
                  <a:cubicBezTo>
                    <a:pt x="1098" y="1061"/>
                    <a:pt x="1040" y="1050"/>
                    <a:pt x="996" y="1079"/>
                  </a:cubicBezTo>
                  <a:cubicBezTo>
                    <a:pt x="953" y="1109"/>
                    <a:pt x="940" y="1168"/>
                    <a:pt x="969" y="1211"/>
                  </a:cubicBezTo>
                  <a:cubicBezTo>
                    <a:pt x="982" y="1231"/>
                    <a:pt x="1002" y="1244"/>
                    <a:pt x="1023" y="1249"/>
                  </a:cubicBezTo>
                  <a:cubicBezTo>
                    <a:pt x="1035" y="1251"/>
                    <a:pt x="1035" y="1251"/>
                    <a:pt x="1035" y="1251"/>
                  </a:cubicBezTo>
                  <a:cubicBezTo>
                    <a:pt x="1035" y="1251"/>
                    <a:pt x="1055" y="1254"/>
                    <a:pt x="1065" y="1268"/>
                  </a:cubicBezTo>
                  <a:cubicBezTo>
                    <a:pt x="1070" y="1276"/>
                    <a:pt x="1069" y="1293"/>
                    <a:pt x="1070" y="1295"/>
                  </a:cubicBezTo>
                  <a:cubicBezTo>
                    <a:pt x="628" y="1595"/>
                    <a:pt x="628" y="1595"/>
                    <a:pt x="628" y="1595"/>
                  </a:cubicBezTo>
                  <a:cubicBezTo>
                    <a:pt x="359" y="1188"/>
                    <a:pt x="359" y="1188"/>
                    <a:pt x="359" y="1188"/>
                  </a:cubicBezTo>
                  <a:cubicBezTo>
                    <a:pt x="358" y="1190"/>
                    <a:pt x="365" y="1174"/>
                    <a:pt x="378" y="1165"/>
                  </a:cubicBezTo>
                  <a:cubicBezTo>
                    <a:pt x="385" y="1160"/>
                    <a:pt x="395" y="1157"/>
                    <a:pt x="410" y="1159"/>
                  </a:cubicBezTo>
                  <a:cubicBezTo>
                    <a:pt x="420" y="1161"/>
                    <a:pt x="420" y="1161"/>
                    <a:pt x="420" y="1161"/>
                  </a:cubicBezTo>
                  <a:cubicBezTo>
                    <a:pt x="443" y="1164"/>
                    <a:pt x="467" y="1159"/>
                    <a:pt x="487" y="1146"/>
                  </a:cubicBezTo>
                  <a:cubicBezTo>
                    <a:pt x="530" y="1116"/>
                    <a:pt x="543" y="1057"/>
                    <a:pt x="514" y="1014"/>
                  </a:cubicBezTo>
                  <a:cubicBezTo>
                    <a:pt x="486" y="971"/>
                    <a:pt x="427" y="960"/>
                    <a:pt x="384" y="989"/>
                  </a:cubicBezTo>
                  <a:cubicBezTo>
                    <a:pt x="363" y="1003"/>
                    <a:pt x="350" y="1023"/>
                    <a:pt x="344" y="1045"/>
                  </a:cubicBezTo>
                  <a:cubicBezTo>
                    <a:pt x="342" y="1056"/>
                    <a:pt x="342" y="1056"/>
                    <a:pt x="342" y="1056"/>
                  </a:cubicBezTo>
                  <a:cubicBezTo>
                    <a:pt x="342" y="1057"/>
                    <a:pt x="338" y="1077"/>
                    <a:pt x="324" y="1087"/>
                  </a:cubicBezTo>
                  <a:cubicBezTo>
                    <a:pt x="315" y="1093"/>
                    <a:pt x="299" y="1092"/>
                    <a:pt x="297" y="1094"/>
                  </a:cubicBezTo>
                  <a:cubicBezTo>
                    <a:pt x="0" y="644"/>
                    <a:pt x="0" y="644"/>
                    <a:pt x="0" y="644"/>
                  </a:cubicBezTo>
                  <a:cubicBezTo>
                    <a:pt x="457" y="335"/>
                    <a:pt x="457" y="335"/>
                    <a:pt x="457" y="335"/>
                  </a:cubicBezTo>
                  <a:cubicBezTo>
                    <a:pt x="463" y="299"/>
                    <a:pt x="460" y="278"/>
                    <a:pt x="448" y="261"/>
                  </a:cubicBezTo>
                  <a:cubicBezTo>
                    <a:pt x="439" y="249"/>
                    <a:pt x="429" y="241"/>
                    <a:pt x="419" y="236"/>
                  </a:cubicBezTo>
                  <a:cubicBezTo>
                    <a:pt x="413" y="233"/>
                    <a:pt x="394" y="228"/>
                    <a:pt x="390" y="227"/>
                  </a:cubicBezTo>
                  <a:cubicBezTo>
                    <a:pt x="375" y="225"/>
                    <a:pt x="361" y="217"/>
                    <a:pt x="352" y="204"/>
                  </a:cubicBezTo>
                  <a:cubicBezTo>
                    <a:pt x="336" y="179"/>
                    <a:pt x="343" y="145"/>
                    <a:pt x="368" y="12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42" name="Freeform 1096">
              <a:extLst>
                <a:ext uri="{FF2B5EF4-FFF2-40B4-BE49-F238E27FC236}">
                  <a16:creationId xmlns:a16="http://schemas.microsoft.com/office/drawing/2014/main" id="{0DC00CD9-23F2-4892-978E-417B46121148}"/>
                </a:ext>
              </a:extLst>
            </p:cNvPr>
            <p:cNvSpPr>
              <a:spLocks/>
            </p:cNvSpPr>
            <p:nvPr/>
          </p:nvSpPr>
          <p:spPr bwMode="auto">
            <a:xfrm>
              <a:off x="8349548" y="1999788"/>
              <a:ext cx="2681723" cy="2693662"/>
            </a:xfrm>
            <a:custGeom>
              <a:avLst/>
              <a:gdLst>
                <a:gd name="T0" fmla="*/ 963 w 1589"/>
                <a:gd name="T1" fmla="*/ 0 h 1599"/>
                <a:gd name="T2" fmla="*/ 1266 w 1589"/>
                <a:gd name="T3" fmla="*/ 459 h 1599"/>
                <a:gd name="T4" fmla="*/ 1339 w 1589"/>
                <a:gd name="T5" fmla="*/ 449 h 1599"/>
                <a:gd name="T6" fmla="*/ 1366 w 1589"/>
                <a:gd name="T7" fmla="*/ 419 h 1599"/>
                <a:gd name="T8" fmla="*/ 1376 w 1589"/>
                <a:gd name="T9" fmla="*/ 390 h 1599"/>
                <a:gd name="T10" fmla="*/ 1400 w 1589"/>
                <a:gd name="T11" fmla="*/ 351 h 1599"/>
                <a:gd name="T12" fmla="*/ 1474 w 1589"/>
                <a:gd name="T13" fmla="*/ 365 h 1599"/>
                <a:gd name="T14" fmla="*/ 1459 w 1589"/>
                <a:gd name="T15" fmla="*/ 441 h 1599"/>
                <a:gd name="T16" fmla="*/ 1415 w 1589"/>
                <a:gd name="T17" fmla="*/ 449 h 1599"/>
                <a:gd name="T18" fmla="*/ 1401 w 1589"/>
                <a:gd name="T19" fmla="*/ 447 h 1599"/>
                <a:gd name="T20" fmla="*/ 1384 w 1589"/>
                <a:gd name="T21" fmla="*/ 447 h 1599"/>
                <a:gd name="T22" fmla="*/ 1350 w 1589"/>
                <a:gd name="T23" fmla="*/ 460 h 1599"/>
                <a:gd name="T24" fmla="*/ 1311 w 1589"/>
                <a:gd name="T25" fmla="*/ 515 h 1599"/>
                <a:gd name="T26" fmla="*/ 1589 w 1589"/>
                <a:gd name="T27" fmla="*/ 947 h 1599"/>
                <a:gd name="T28" fmla="*/ 1119 w 1589"/>
                <a:gd name="T29" fmla="*/ 1265 h 1599"/>
                <a:gd name="T30" fmla="*/ 1128 w 1589"/>
                <a:gd name="T31" fmla="*/ 1339 h 1599"/>
                <a:gd name="T32" fmla="*/ 1157 w 1589"/>
                <a:gd name="T33" fmla="*/ 1364 h 1599"/>
                <a:gd name="T34" fmla="*/ 1185 w 1589"/>
                <a:gd name="T35" fmla="*/ 1373 h 1599"/>
                <a:gd name="T36" fmla="*/ 1223 w 1589"/>
                <a:gd name="T37" fmla="*/ 1396 h 1599"/>
                <a:gd name="T38" fmla="*/ 1208 w 1589"/>
                <a:gd name="T39" fmla="*/ 1471 h 1599"/>
                <a:gd name="T40" fmla="*/ 1133 w 1589"/>
                <a:gd name="T41" fmla="*/ 1457 h 1599"/>
                <a:gd name="T42" fmla="*/ 1126 w 1589"/>
                <a:gd name="T43" fmla="*/ 1413 h 1599"/>
                <a:gd name="T44" fmla="*/ 1128 w 1589"/>
                <a:gd name="T45" fmla="*/ 1400 h 1599"/>
                <a:gd name="T46" fmla="*/ 1128 w 1589"/>
                <a:gd name="T47" fmla="*/ 1383 h 1599"/>
                <a:gd name="T48" fmla="*/ 1059 w 1589"/>
                <a:gd name="T49" fmla="*/ 1311 h 1599"/>
                <a:gd name="T50" fmla="*/ 626 w 1589"/>
                <a:gd name="T51" fmla="*/ 1599 h 1599"/>
                <a:gd name="T52" fmla="*/ 356 w 1589"/>
                <a:gd name="T53" fmla="*/ 1191 h 1599"/>
                <a:gd name="T54" fmla="*/ 375 w 1589"/>
                <a:gd name="T55" fmla="*/ 1168 h 1599"/>
                <a:gd name="T56" fmla="*/ 407 w 1589"/>
                <a:gd name="T57" fmla="*/ 1163 h 1599"/>
                <a:gd name="T58" fmla="*/ 417 w 1589"/>
                <a:gd name="T59" fmla="*/ 1165 h 1599"/>
                <a:gd name="T60" fmla="*/ 484 w 1589"/>
                <a:gd name="T61" fmla="*/ 1149 h 1599"/>
                <a:gd name="T62" fmla="*/ 511 w 1589"/>
                <a:gd name="T63" fmla="*/ 1017 h 1599"/>
                <a:gd name="T64" fmla="*/ 381 w 1589"/>
                <a:gd name="T65" fmla="*/ 993 h 1599"/>
                <a:gd name="T66" fmla="*/ 341 w 1589"/>
                <a:gd name="T67" fmla="*/ 1048 h 1599"/>
                <a:gd name="T68" fmla="*/ 339 w 1589"/>
                <a:gd name="T69" fmla="*/ 1060 h 1599"/>
                <a:gd name="T70" fmla="*/ 321 w 1589"/>
                <a:gd name="T71" fmla="*/ 1090 h 1599"/>
                <a:gd name="T72" fmla="*/ 294 w 1589"/>
                <a:gd name="T73" fmla="*/ 1097 h 1599"/>
                <a:gd name="T74" fmla="*/ 0 w 1589"/>
                <a:gd name="T75" fmla="*/ 652 h 1599"/>
                <a:gd name="T76" fmla="*/ 412 w 1589"/>
                <a:gd name="T77" fmla="*/ 373 h 1599"/>
                <a:gd name="T78" fmla="*/ 440 w 1589"/>
                <a:gd name="T79" fmla="*/ 423 h 1599"/>
                <a:gd name="T80" fmla="*/ 437 w 1589"/>
                <a:gd name="T81" fmla="*/ 434 h 1599"/>
                <a:gd name="T82" fmla="*/ 451 w 1589"/>
                <a:gd name="T83" fmla="*/ 500 h 1599"/>
                <a:gd name="T84" fmla="*/ 582 w 1589"/>
                <a:gd name="T85" fmla="*/ 525 h 1599"/>
                <a:gd name="T86" fmla="*/ 610 w 1589"/>
                <a:gd name="T87" fmla="*/ 393 h 1599"/>
                <a:gd name="T88" fmla="*/ 555 w 1589"/>
                <a:gd name="T89" fmla="*/ 355 h 1599"/>
                <a:gd name="T90" fmla="*/ 544 w 1589"/>
                <a:gd name="T91" fmla="*/ 353 h 1599"/>
                <a:gd name="T92" fmla="*/ 514 w 1589"/>
                <a:gd name="T93" fmla="*/ 335 h 1599"/>
                <a:gd name="T94" fmla="*/ 508 w 1589"/>
                <a:gd name="T95" fmla="*/ 309 h 1599"/>
                <a:gd name="T96" fmla="*/ 963 w 1589"/>
                <a:gd name="T97" fmla="*/ 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9" h="1599">
                  <a:moveTo>
                    <a:pt x="963" y="0"/>
                  </a:moveTo>
                  <a:cubicBezTo>
                    <a:pt x="1266" y="459"/>
                    <a:pt x="1266" y="459"/>
                    <a:pt x="1266" y="459"/>
                  </a:cubicBezTo>
                  <a:cubicBezTo>
                    <a:pt x="1303" y="464"/>
                    <a:pt x="1322" y="461"/>
                    <a:pt x="1339" y="449"/>
                  </a:cubicBezTo>
                  <a:cubicBezTo>
                    <a:pt x="1352" y="440"/>
                    <a:pt x="1360" y="429"/>
                    <a:pt x="1366" y="419"/>
                  </a:cubicBezTo>
                  <a:cubicBezTo>
                    <a:pt x="1369" y="413"/>
                    <a:pt x="1375" y="394"/>
                    <a:pt x="1376" y="390"/>
                  </a:cubicBezTo>
                  <a:cubicBezTo>
                    <a:pt x="1378" y="375"/>
                    <a:pt x="1386" y="361"/>
                    <a:pt x="1400" y="351"/>
                  </a:cubicBezTo>
                  <a:cubicBezTo>
                    <a:pt x="1424" y="335"/>
                    <a:pt x="1458" y="341"/>
                    <a:pt x="1474" y="365"/>
                  </a:cubicBezTo>
                  <a:cubicBezTo>
                    <a:pt x="1491" y="390"/>
                    <a:pt x="1484" y="424"/>
                    <a:pt x="1459" y="441"/>
                  </a:cubicBezTo>
                  <a:cubicBezTo>
                    <a:pt x="1445" y="450"/>
                    <a:pt x="1429" y="452"/>
                    <a:pt x="1415" y="449"/>
                  </a:cubicBezTo>
                  <a:cubicBezTo>
                    <a:pt x="1411" y="448"/>
                    <a:pt x="1401" y="447"/>
                    <a:pt x="1401" y="447"/>
                  </a:cubicBezTo>
                  <a:cubicBezTo>
                    <a:pt x="1394" y="445"/>
                    <a:pt x="1389" y="446"/>
                    <a:pt x="1384" y="447"/>
                  </a:cubicBezTo>
                  <a:cubicBezTo>
                    <a:pt x="1371" y="449"/>
                    <a:pt x="1360" y="453"/>
                    <a:pt x="1350" y="460"/>
                  </a:cubicBezTo>
                  <a:cubicBezTo>
                    <a:pt x="1329" y="474"/>
                    <a:pt x="1318" y="497"/>
                    <a:pt x="1311" y="515"/>
                  </a:cubicBezTo>
                  <a:cubicBezTo>
                    <a:pt x="1589" y="947"/>
                    <a:pt x="1589" y="947"/>
                    <a:pt x="1589" y="947"/>
                  </a:cubicBezTo>
                  <a:cubicBezTo>
                    <a:pt x="1119" y="1265"/>
                    <a:pt x="1119" y="1265"/>
                    <a:pt x="1119" y="1265"/>
                  </a:cubicBezTo>
                  <a:cubicBezTo>
                    <a:pt x="1113" y="1301"/>
                    <a:pt x="1116" y="1322"/>
                    <a:pt x="1128" y="1339"/>
                  </a:cubicBezTo>
                  <a:cubicBezTo>
                    <a:pt x="1136" y="1351"/>
                    <a:pt x="1147" y="1359"/>
                    <a:pt x="1157" y="1364"/>
                  </a:cubicBezTo>
                  <a:cubicBezTo>
                    <a:pt x="1163" y="1367"/>
                    <a:pt x="1181" y="1372"/>
                    <a:pt x="1185" y="1373"/>
                  </a:cubicBezTo>
                  <a:cubicBezTo>
                    <a:pt x="1201" y="1375"/>
                    <a:pt x="1214" y="1383"/>
                    <a:pt x="1223" y="1396"/>
                  </a:cubicBezTo>
                  <a:cubicBezTo>
                    <a:pt x="1240" y="1421"/>
                    <a:pt x="1232" y="1455"/>
                    <a:pt x="1208" y="1471"/>
                  </a:cubicBezTo>
                  <a:cubicBezTo>
                    <a:pt x="1183" y="1488"/>
                    <a:pt x="1149" y="1482"/>
                    <a:pt x="1133" y="1457"/>
                  </a:cubicBezTo>
                  <a:cubicBezTo>
                    <a:pt x="1124" y="1444"/>
                    <a:pt x="1122" y="1428"/>
                    <a:pt x="1126" y="1413"/>
                  </a:cubicBezTo>
                  <a:cubicBezTo>
                    <a:pt x="1127" y="1410"/>
                    <a:pt x="1128" y="1400"/>
                    <a:pt x="1128" y="1400"/>
                  </a:cubicBezTo>
                  <a:cubicBezTo>
                    <a:pt x="1130" y="1392"/>
                    <a:pt x="1129" y="1388"/>
                    <a:pt x="1128" y="1383"/>
                  </a:cubicBezTo>
                  <a:cubicBezTo>
                    <a:pt x="1123" y="1335"/>
                    <a:pt x="1080" y="1317"/>
                    <a:pt x="1059" y="1311"/>
                  </a:cubicBezTo>
                  <a:cubicBezTo>
                    <a:pt x="626" y="1599"/>
                    <a:pt x="626" y="1599"/>
                    <a:pt x="626" y="1599"/>
                  </a:cubicBezTo>
                  <a:cubicBezTo>
                    <a:pt x="356" y="1191"/>
                    <a:pt x="356" y="1191"/>
                    <a:pt x="356" y="1191"/>
                  </a:cubicBezTo>
                  <a:cubicBezTo>
                    <a:pt x="355" y="1193"/>
                    <a:pt x="361" y="1177"/>
                    <a:pt x="375" y="1168"/>
                  </a:cubicBezTo>
                  <a:cubicBezTo>
                    <a:pt x="382" y="1163"/>
                    <a:pt x="392" y="1160"/>
                    <a:pt x="407" y="1163"/>
                  </a:cubicBezTo>
                  <a:cubicBezTo>
                    <a:pt x="417" y="1165"/>
                    <a:pt x="417" y="1165"/>
                    <a:pt x="417" y="1165"/>
                  </a:cubicBezTo>
                  <a:cubicBezTo>
                    <a:pt x="440" y="1168"/>
                    <a:pt x="463" y="1163"/>
                    <a:pt x="484" y="1149"/>
                  </a:cubicBezTo>
                  <a:cubicBezTo>
                    <a:pt x="527" y="1119"/>
                    <a:pt x="540" y="1060"/>
                    <a:pt x="511" y="1017"/>
                  </a:cubicBezTo>
                  <a:cubicBezTo>
                    <a:pt x="483" y="974"/>
                    <a:pt x="424" y="963"/>
                    <a:pt x="381" y="993"/>
                  </a:cubicBezTo>
                  <a:cubicBezTo>
                    <a:pt x="360" y="1007"/>
                    <a:pt x="347" y="1027"/>
                    <a:pt x="341" y="1048"/>
                  </a:cubicBezTo>
                  <a:cubicBezTo>
                    <a:pt x="339" y="1060"/>
                    <a:pt x="339" y="1060"/>
                    <a:pt x="339" y="1060"/>
                  </a:cubicBezTo>
                  <a:cubicBezTo>
                    <a:pt x="338" y="1060"/>
                    <a:pt x="335" y="1080"/>
                    <a:pt x="321" y="1090"/>
                  </a:cubicBezTo>
                  <a:cubicBezTo>
                    <a:pt x="312" y="1096"/>
                    <a:pt x="296" y="1095"/>
                    <a:pt x="294" y="1097"/>
                  </a:cubicBezTo>
                  <a:cubicBezTo>
                    <a:pt x="0" y="652"/>
                    <a:pt x="0" y="652"/>
                    <a:pt x="0" y="652"/>
                  </a:cubicBezTo>
                  <a:cubicBezTo>
                    <a:pt x="412" y="373"/>
                    <a:pt x="412" y="373"/>
                    <a:pt x="412" y="373"/>
                  </a:cubicBezTo>
                  <a:cubicBezTo>
                    <a:pt x="413" y="373"/>
                    <a:pt x="448" y="386"/>
                    <a:pt x="440" y="423"/>
                  </a:cubicBezTo>
                  <a:cubicBezTo>
                    <a:pt x="437" y="434"/>
                    <a:pt x="437" y="434"/>
                    <a:pt x="437" y="434"/>
                  </a:cubicBezTo>
                  <a:cubicBezTo>
                    <a:pt x="434" y="457"/>
                    <a:pt x="438" y="480"/>
                    <a:pt x="451" y="500"/>
                  </a:cubicBezTo>
                  <a:cubicBezTo>
                    <a:pt x="480" y="543"/>
                    <a:pt x="538" y="554"/>
                    <a:pt x="582" y="525"/>
                  </a:cubicBezTo>
                  <a:cubicBezTo>
                    <a:pt x="626" y="495"/>
                    <a:pt x="638" y="436"/>
                    <a:pt x="610" y="393"/>
                  </a:cubicBezTo>
                  <a:cubicBezTo>
                    <a:pt x="596" y="373"/>
                    <a:pt x="577" y="360"/>
                    <a:pt x="555" y="355"/>
                  </a:cubicBezTo>
                  <a:cubicBezTo>
                    <a:pt x="544" y="353"/>
                    <a:pt x="544" y="353"/>
                    <a:pt x="544" y="353"/>
                  </a:cubicBezTo>
                  <a:cubicBezTo>
                    <a:pt x="543" y="353"/>
                    <a:pt x="523" y="350"/>
                    <a:pt x="514" y="335"/>
                  </a:cubicBezTo>
                  <a:cubicBezTo>
                    <a:pt x="508" y="327"/>
                    <a:pt x="509" y="311"/>
                    <a:pt x="508" y="309"/>
                  </a:cubicBezTo>
                  <a:lnTo>
                    <a:pt x="963"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46" name="Freeform 1100">
              <a:extLst>
                <a:ext uri="{FF2B5EF4-FFF2-40B4-BE49-F238E27FC236}">
                  <a16:creationId xmlns:a16="http://schemas.microsoft.com/office/drawing/2014/main" id="{B114F71A-9787-4DCD-9AC4-D0654B4329D3}"/>
                </a:ext>
              </a:extLst>
            </p:cNvPr>
            <p:cNvSpPr>
              <a:spLocks/>
            </p:cNvSpPr>
            <p:nvPr/>
          </p:nvSpPr>
          <p:spPr bwMode="auto">
            <a:xfrm>
              <a:off x="8073467" y="3760741"/>
              <a:ext cx="2683215" cy="2693662"/>
            </a:xfrm>
            <a:custGeom>
              <a:avLst/>
              <a:gdLst>
                <a:gd name="T0" fmla="*/ 964 w 1589"/>
                <a:gd name="T1" fmla="*/ 0 h 1599"/>
                <a:gd name="T2" fmla="*/ 1233 w 1589"/>
                <a:gd name="T3" fmla="*/ 407 h 1599"/>
                <a:gd name="T4" fmla="*/ 1214 w 1589"/>
                <a:gd name="T5" fmla="*/ 430 h 1599"/>
                <a:gd name="T6" fmla="*/ 1182 w 1589"/>
                <a:gd name="T7" fmla="*/ 435 h 1599"/>
                <a:gd name="T8" fmla="*/ 1172 w 1589"/>
                <a:gd name="T9" fmla="*/ 434 h 1599"/>
                <a:gd name="T10" fmla="*/ 1105 w 1589"/>
                <a:gd name="T11" fmla="*/ 449 h 1599"/>
                <a:gd name="T12" fmla="*/ 1077 w 1589"/>
                <a:gd name="T13" fmla="*/ 581 h 1599"/>
                <a:gd name="T14" fmla="*/ 1208 w 1589"/>
                <a:gd name="T15" fmla="*/ 605 h 1599"/>
                <a:gd name="T16" fmla="*/ 1248 w 1589"/>
                <a:gd name="T17" fmla="*/ 550 h 1599"/>
                <a:gd name="T18" fmla="*/ 1250 w 1589"/>
                <a:gd name="T19" fmla="*/ 538 h 1599"/>
                <a:gd name="T20" fmla="*/ 1268 w 1589"/>
                <a:gd name="T21" fmla="*/ 508 h 1599"/>
                <a:gd name="T22" fmla="*/ 1295 w 1589"/>
                <a:gd name="T23" fmla="*/ 501 h 1599"/>
                <a:gd name="T24" fmla="*/ 1589 w 1589"/>
                <a:gd name="T25" fmla="*/ 947 h 1599"/>
                <a:gd name="T26" fmla="*/ 1120 w 1589"/>
                <a:gd name="T27" fmla="*/ 1264 h 1599"/>
                <a:gd name="T28" fmla="*/ 1129 w 1589"/>
                <a:gd name="T29" fmla="*/ 1338 h 1599"/>
                <a:gd name="T30" fmla="*/ 1158 w 1589"/>
                <a:gd name="T31" fmla="*/ 1363 h 1599"/>
                <a:gd name="T32" fmla="*/ 1187 w 1589"/>
                <a:gd name="T33" fmla="*/ 1372 h 1599"/>
                <a:gd name="T34" fmla="*/ 1225 w 1589"/>
                <a:gd name="T35" fmla="*/ 1395 h 1599"/>
                <a:gd name="T36" fmla="*/ 1209 w 1589"/>
                <a:gd name="T37" fmla="*/ 1471 h 1599"/>
                <a:gd name="T38" fmla="*/ 1134 w 1589"/>
                <a:gd name="T39" fmla="*/ 1457 h 1599"/>
                <a:gd name="T40" fmla="*/ 1127 w 1589"/>
                <a:gd name="T41" fmla="*/ 1413 h 1599"/>
                <a:gd name="T42" fmla="*/ 1130 w 1589"/>
                <a:gd name="T43" fmla="*/ 1399 h 1599"/>
                <a:gd name="T44" fmla="*/ 1130 w 1589"/>
                <a:gd name="T45" fmla="*/ 1382 h 1599"/>
                <a:gd name="T46" fmla="*/ 1061 w 1589"/>
                <a:gd name="T47" fmla="*/ 1310 h 1599"/>
                <a:gd name="T48" fmla="*/ 626 w 1589"/>
                <a:gd name="T49" fmla="*/ 1599 h 1599"/>
                <a:gd name="T50" fmla="*/ 322 w 1589"/>
                <a:gd name="T51" fmla="*/ 1139 h 1599"/>
                <a:gd name="T52" fmla="*/ 250 w 1589"/>
                <a:gd name="T53" fmla="*/ 1149 h 1599"/>
                <a:gd name="T54" fmla="*/ 223 w 1589"/>
                <a:gd name="T55" fmla="*/ 1179 h 1599"/>
                <a:gd name="T56" fmla="*/ 213 w 1589"/>
                <a:gd name="T57" fmla="*/ 1208 h 1599"/>
                <a:gd name="T58" fmla="*/ 189 w 1589"/>
                <a:gd name="T59" fmla="*/ 1247 h 1599"/>
                <a:gd name="T60" fmla="*/ 114 w 1589"/>
                <a:gd name="T61" fmla="*/ 1233 h 1599"/>
                <a:gd name="T62" fmla="*/ 130 w 1589"/>
                <a:gd name="T63" fmla="*/ 1157 h 1599"/>
                <a:gd name="T64" fmla="*/ 174 w 1589"/>
                <a:gd name="T65" fmla="*/ 1150 h 1599"/>
                <a:gd name="T66" fmla="*/ 188 w 1589"/>
                <a:gd name="T67" fmla="*/ 1152 h 1599"/>
                <a:gd name="T68" fmla="*/ 204 w 1589"/>
                <a:gd name="T69" fmla="*/ 1151 h 1599"/>
                <a:gd name="T70" fmla="*/ 238 w 1589"/>
                <a:gd name="T71" fmla="*/ 1138 h 1599"/>
                <a:gd name="T72" fmla="*/ 278 w 1589"/>
                <a:gd name="T73" fmla="*/ 1080 h 1599"/>
                <a:gd name="T74" fmla="*/ 0 w 1589"/>
                <a:gd name="T75" fmla="*/ 652 h 1599"/>
                <a:gd name="T76" fmla="*/ 414 w 1589"/>
                <a:gd name="T77" fmla="*/ 372 h 1599"/>
                <a:gd name="T78" fmla="*/ 441 w 1589"/>
                <a:gd name="T79" fmla="*/ 422 h 1599"/>
                <a:gd name="T80" fmla="*/ 439 w 1589"/>
                <a:gd name="T81" fmla="*/ 433 h 1599"/>
                <a:gd name="T82" fmla="*/ 453 w 1589"/>
                <a:gd name="T83" fmla="*/ 499 h 1599"/>
                <a:gd name="T84" fmla="*/ 583 w 1589"/>
                <a:gd name="T85" fmla="*/ 524 h 1599"/>
                <a:gd name="T86" fmla="*/ 611 w 1589"/>
                <a:gd name="T87" fmla="*/ 392 h 1599"/>
                <a:gd name="T88" fmla="*/ 556 w 1589"/>
                <a:gd name="T89" fmla="*/ 354 h 1599"/>
                <a:gd name="T90" fmla="*/ 545 w 1589"/>
                <a:gd name="T91" fmla="*/ 352 h 1599"/>
                <a:gd name="T92" fmla="*/ 515 w 1589"/>
                <a:gd name="T93" fmla="*/ 335 h 1599"/>
                <a:gd name="T94" fmla="*/ 509 w 1589"/>
                <a:gd name="T95" fmla="*/ 308 h 1599"/>
                <a:gd name="T96" fmla="*/ 964 w 1589"/>
                <a:gd name="T97" fmla="*/ 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9" h="1599">
                  <a:moveTo>
                    <a:pt x="964" y="0"/>
                  </a:moveTo>
                  <a:cubicBezTo>
                    <a:pt x="1233" y="407"/>
                    <a:pt x="1233" y="407"/>
                    <a:pt x="1233" y="407"/>
                  </a:cubicBezTo>
                  <a:cubicBezTo>
                    <a:pt x="1233" y="405"/>
                    <a:pt x="1227" y="421"/>
                    <a:pt x="1214" y="430"/>
                  </a:cubicBezTo>
                  <a:cubicBezTo>
                    <a:pt x="1206" y="435"/>
                    <a:pt x="1196" y="438"/>
                    <a:pt x="1182" y="435"/>
                  </a:cubicBezTo>
                  <a:cubicBezTo>
                    <a:pt x="1172" y="434"/>
                    <a:pt x="1172" y="434"/>
                    <a:pt x="1172" y="434"/>
                  </a:cubicBezTo>
                  <a:cubicBezTo>
                    <a:pt x="1149" y="431"/>
                    <a:pt x="1125" y="436"/>
                    <a:pt x="1105" y="449"/>
                  </a:cubicBezTo>
                  <a:cubicBezTo>
                    <a:pt x="1061" y="479"/>
                    <a:pt x="1049" y="538"/>
                    <a:pt x="1077" y="581"/>
                  </a:cubicBezTo>
                  <a:cubicBezTo>
                    <a:pt x="1106" y="624"/>
                    <a:pt x="1164" y="635"/>
                    <a:pt x="1208" y="605"/>
                  </a:cubicBezTo>
                  <a:cubicBezTo>
                    <a:pt x="1228" y="592"/>
                    <a:pt x="1242" y="572"/>
                    <a:pt x="1248" y="550"/>
                  </a:cubicBezTo>
                  <a:cubicBezTo>
                    <a:pt x="1250" y="538"/>
                    <a:pt x="1250" y="538"/>
                    <a:pt x="1250" y="538"/>
                  </a:cubicBezTo>
                  <a:cubicBezTo>
                    <a:pt x="1250" y="538"/>
                    <a:pt x="1254" y="518"/>
                    <a:pt x="1268" y="508"/>
                  </a:cubicBezTo>
                  <a:cubicBezTo>
                    <a:pt x="1276" y="502"/>
                    <a:pt x="1292" y="503"/>
                    <a:pt x="1295" y="501"/>
                  </a:cubicBezTo>
                  <a:cubicBezTo>
                    <a:pt x="1589" y="947"/>
                    <a:pt x="1589" y="947"/>
                    <a:pt x="1589" y="947"/>
                  </a:cubicBezTo>
                  <a:cubicBezTo>
                    <a:pt x="1120" y="1264"/>
                    <a:pt x="1120" y="1264"/>
                    <a:pt x="1120" y="1264"/>
                  </a:cubicBezTo>
                  <a:cubicBezTo>
                    <a:pt x="1114" y="1300"/>
                    <a:pt x="1117" y="1321"/>
                    <a:pt x="1129" y="1338"/>
                  </a:cubicBezTo>
                  <a:cubicBezTo>
                    <a:pt x="1138" y="1350"/>
                    <a:pt x="1148" y="1358"/>
                    <a:pt x="1158" y="1363"/>
                  </a:cubicBezTo>
                  <a:cubicBezTo>
                    <a:pt x="1164" y="1366"/>
                    <a:pt x="1183" y="1371"/>
                    <a:pt x="1187" y="1372"/>
                  </a:cubicBezTo>
                  <a:cubicBezTo>
                    <a:pt x="1202" y="1374"/>
                    <a:pt x="1216" y="1382"/>
                    <a:pt x="1225" y="1395"/>
                  </a:cubicBezTo>
                  <a:cubicBezTo>
                    <a:pt x="1241" y="1420"/>
                    <a:pt x="1234" y="1454"/>
                    <a:pt x="1209" y="1471"/>
                  </a:cubicBezTo>
                  <a:cubicBezTo>
                    <a:pt x="1184" y="1487"/>
                    <a:pt x="1150" y="1481"/>
                    <a:pt x="1134" y="1457"/>
                  </a:cubicBezTo>
                  <a:cubicBezTo>
                    <a:pt x="1125" y="1443"/>
                    <a:pt x="1123" y="1427"/>
                    <a:pt x="1127" y="1413"/>
                  </a:cubicBezTo>
                  <a:cubicBezTo>
                    <a:pt x="1128" y="1409"/>
                    <a:pt x="1130" y="1399"/>
                    <a:pt x="1130" y="1399"/>
                  </a:cubicBezTo>
                  <a:cubicBezTo>
                    <a:pt x="1131" y="1391"/>
                    <a:pt x="1130" y="1387"/>
                    <a:pt x="1130" y="1382"/>
                  </a:cubicBezTo>
                  <a:cubicBezTo>
                    <a:pt x="1125" y="1334"/>
                    <a:pt x="1082" y="1317"/>
                    <a:pt x="1061" y="1310"/>
                  </a:cubicBezTo>
                  <a:cubicBezTo>
                    <a:pt x="626" y="1599"/>
                    <a:pt x="626" y="1599"/>
                    <a:pt x="626" y="1599"/>
                  </a:cubicBezTo>
                  <a:cubicBezTo>
                    <a:pt x="322" y="1139"/>
                    <a:pt x="322" y="1139"/>
                    <a:pt x="322" y="1139"/>
                  </a:cubicBezTo>
                  <a:cubicBezTo>
                    <a:pt x="287" y="1134"/>
                    <a:pt x="267" y="1137"/>
                    <a:pt x="250" y="1149"/>
                  </a:cubicBezTo>
                  <a:cubicBezTo>
                    <a:pt x="236" y="1158"/>
                    <a:pt x="228" y="1169"/>
                    <a:pt x="223" y="1179"/>
                  </a:cubicBezTo>
                  <a:cubicBezTo>
                    <a:pt x="220" y="1186"/>
                    <a:pt x="214" y="1204"/>
                    <a:pt x="213" y="1208"/>
                  </a:cubicBezTo>
                  <a:cubicBezTo>
                    <a:pt x="211" y="1224"/>
                    <a:pt x="202" y="1238"/>
                    <a:pt x="189" y="1247"/>
                  </a:cubicBezTo>
                  <a:cubicBezTo>
                    <a:pt x="164" y="1264"/>
                    <a:pt x="130" y="1257"/>
                    <a:pt x="114" y="1233"/>
                  </a:cubicBezTo>
                  <a:cubicBezTo>
                    <a:pt x="98" y="1208"/>
                    <a:pt x="105" y="1174"/>
                    <a:pt x="130" y="1157"/>
                  </a:cubicBezTo>
                  <a:cubicBezTo>
                    <a:pt x="143" y="1148"/>
                    <a:pt x="159" y="1146"/>
                    <a:pt x="174" y="1150"/>
                  </a:cubicBezTo>
                  <a:cubicBezTo>
                    <a:pt x="178" y="1150"/>
                    <a:pt x="187" y="1152"/>
                    <a:pt x="188" y="1152"/>
                  </a:cubicBezTo>
                  <a:cubicBezTo>
                    <a:pt x="195" y="1153"/>
                    <a:pt x="199" y="1152"/>
                    <a:pt x="204" y="1151"/>
                  </a:cubicBezTo>
                  <a:cubicBezTo>
                    <a:pt x="218" y="1150"/>
                    <a:pt x="229" y="1145"/>
                    <a:pt x="238" y="1138"/>
                  </a:cubicBezTo>
                  <a:cubicBezTo>
                    <a:pt x="262" y="1123"/>
                    <a:pt x="272" y="1098"/>
                    <a:pt x="278" y="1080"/>
                  </a:cubicBezTo>
                  <a:cubicBezTo>
                    <a:pt x="0" y="652"/>
                    <a:pt x="0" y="652"/>
                    <a:pt x="0" y="652"/>
                  </a:cubicBezTo>
                  <a:cubicBezTo>
                    <a:pt x="414" y="372"/>
                    <a:pt x="414" y="372"/>
                    <a:pt x="414" y="372"/>
                  </a:cubicBezTo>
                  <a:cubicBezTo>
                    <a:pt x="414" y="373"/>
                    <a:pt x="449" y="385"/>
                    <a:pt x="441" y="422"/>
                  </a:cubicBezTo>
                  <a:cubicBezTo>
                    <a:pt x="439" y="433"/>
                    <a:pt x="439" y="433"/>
                    <a:pt x="439" y="433"/>
                  </a:cubicBezTo>
                  <a:cubicBezTo>
                    <a:pt x="435" y="456"/>
                    <a:pt x="440" y="479"/>
                    <a:pt x="453" y="499"/>
                  </a:cubicBezTo>
                  <a:cubicBezTo>
                    <a:pt x="481" y="542"/>
                    <a:pt x="540" y="553"/>
                    <a:pt x="583" y="524"/>
                  </a:cubicBezTo>
                  <a:cubicBezTo>
                    <a:pt x="627" y="494"/>
                    <a:pt x="639" y="435"/>
                    <a:pt x="611" y="392"/>
                  </a:cubicBezTo>
                  <a:cubicBezTo>
                    <a:pt x="598" y="372"/>
                    <a:pt x="578" y="359"/>
                    <a:pt x="556" y="354"/>
                  </a:cubicBezTo>
                  <a:cubicBezTo>
                    <a:pt x="545" y="352"/>
                    <a:pt x="545" y="352"/>
                    <a:pt x="545" y="352"/>
                  </a:cubicBezTo>
                  <a:cubicBezTo>
                    <a:pt x="545" y="352"/>
                    <a:pt x="525" y="349"/>
                    <a:pt x="515" y="335"/>
                  </a:cubicBezTo>
                  <a:cubicBezTo>
                    <a:pt x="510" y="327"/>
                    <a:pt x="511" y="310"/>
                    <a:pt x="509" y="308"/>
                  </a:cubicBezTo>
                  <a:lnTo>
                    <a:pt x="96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348" name="Freeform 1102">
              <a:extLst>
                <a:ext uri="{FF2B5EF4-FFF2-40B4-BE49-F238E27FC236}">
                  <a16:creationId xmlns:a16="http://schemas.microsoft.com/office/drawing/2014/main" id="{4F24708B-5A93-428B-A45E-D2FB0D12C50E}"/>
                </a:ext>
              </a:extLst>
            </p:cNvPr>
            <p:cNvSpPr>
              <a:spLocks/>
            </p:cNvSpPr>
            <p:nvPr/>
          </p:nvSpPr>
          <p:spPr bwMode="auto">
            <a:xfrm>
              <a:off x="6308036" y="3487644"/>
              <a:ext cx="2671277" cy="2687693"/>
            </a:xfrm>
            <a:custGeom>
              <a:avLst/>
              <a:gdLst>
                <a:gd name="T0" fmla="*/ 373 w 1582"/>
                <a:gd name="T1" fmla="*/ 128 h 1595"/>
                <a:gd name="T2" fmla="*/ 448 w 1582"/>
                <a:gd name="T3" fmla="*/ 142 h 1595"/>
                <a:gd name="T4" fmla="*/ 455 w 1582"/>
                <a:gd name="T5" fmla="*/ 186 h 1595"/>
                <a:gd name="T6" fmla="*/ 453 w 1582"/>
                <a:gd name="T7" fmla="*/ 199 h 1595"/>
                <a:gd name="T8" fmla="*/ 453 w 1582"/>
                <a:gd name="T9" fmla="*/ 216 h 1595"/>
                <a:gd name="T10" fmla="*/ 522 w 1582"/>
                <a:gd name="T11" fmla="*/ 288 h 1595"/>
                <a:gd name="T12" fmla="*/ 955 w 1582"/>
                <a:gd name="T13" fmla="*/ 0 h 1595"/>
                <a:gd name="T14" fmla="*/ 1225 w 1582"/>
                <a:gd name="T15" fmla="*/ 408 h 1595"/>
                <a:gd name="T16" fmla="*/ 1206 w 1582"/>
                <a:gd name="T17" fmla="*/ 431 h 1595"/>
                <a:gd name="T18" fmla="*/ 1174 w 1582"/>
                <a:gd name="T19" fmla="*/ 436 h 1595"/>
                <a:gd name="T20" fmla="*/ 1164 w 1582"/>
                <a:gd name="T21" fmla="*/ 434 h 1595"/>
                <a:gd name="T22" fmla="*/ 1097 w 1582"/>
                <a:gd name="T23" fmla="*/ 450 h 1595"/>
                <a:gd name="T24" fmla="*/ 1070 w 1582"/>
                <a:gd name="T25" fmla="*/ 582 h 1595"/>
                <a:gd name="T26" fmla="*/ 1200 w 1582"/>
                <a:gd name="T27" fmla="*/ 606 h 1595"/>
                <a:gd name="T28" fmla="*/ 1240 w 1582"/>
                <a:gd name="T29" fmla="*/ 551 h 1595"/>
                <a:gd name="T30" fmla="*/ 1242 w 1582"/>
                <a:gd name="T31" fmla="*/ 539 h 1595"/>
                <a:gd name="T32" fmla="*/ 1260 w 1582"/>
                <a:gd name="T33" fmla="*/ 509 h 1595"/>
                <a:gd name="T34" fmla="*/ 1287 w 1582"/>
                <a:gd name="T35" fmla="*/ 502 h 1595"/>
                <a:gd name="T36" fmla="*/ 1582 w 1582"/>
                <a:gd name="T37" fmla="*/ 949 h 1595"/>
                <a:gd name="T38" fmla="*/ 1169 w 1582"/>
                <a:gd name="T39" fmla="*/ 1229 h 1595"/>
                <a:gd name="T40" fmla="*/ 1144 w 1582"/>
                <a:gd name="T41" fmla="*/ 1180 h 1595"/>
                <a:gd name="T42" fmla="*/ 1146 w 1582"/>
                <a:gd name="T43" fmla="*/ 1169 h 1595"/>
                <a:gd name="T44" fmla="*/ 1132 w 1582"/>
                <a:gd name="T45" fmla="*/ 1103 h 1595"/>
                <a:gd name="T46" fmla="*/ 1001 w 1582"/>
                <a:gd name="T47" fmla="*/ 1078 h 1595"/>
                <a:gd name="T48" fmla="*/ 974 w 1582"/>
                <a:gd name="T49" fmla="*/ 1210 h 1595"/>
                <a:gd name="T50" fmla="*/ 1028 w 1582"/>
                <a:gd name="T51" fmla="*/ 1248 h 1595"/>
                <a:gd name="T52" fmla="*/ 1040 w 1582"/>
                <a:gd name="T53" fmla="*/ 1250 h 1595"/>
                <a:gd name="T54" fmla="*/ 1070 w 1582"/>
                <a:gd name="T55" fmla="*/ 1268 h 1595"/>
                <a:gd name="T56" fmla="*/ 1076 w 1582"/>
                <a:gd name="T57" fmla="*/ 1291 h 1595"/>
                <a:gd name="T58" fmla="*/ 627 w 1582"/>
                <a:gd name="T59" fmla="*/ 1595 h 1595"/>
                <a:gd name="T60" fmla="*/ 323 w 1582"/>
                <a:gd name="T61" fmla="*/ 1134 h 1595"/>
                <a:gd name="T62" fmla="*/ 250 w 1582"/>
                <a:gd name="T63" fmla="*/ 1144 h 1595"/>
                <a:gd name="T64" fmla="*/ 223 w 1582"/>
                <a:gd name="T65" fmla="*/ 1175 h 1595"/>
                <a:gd name="T66" fmla="*/ 213 w 1582"/>
                <a:gd name="T67" fmla="*/ 1204 h 1595"/>
                <a:gd name="T68" fmla="*/ 189 w 1582"/>
                <a:gd name="T69" fmla="*/ 1242 h 1595"/>
                <a:gd name="T70" fmla="*/ 114 w 1582"/>
                <a:gd name="T71" fmla="*/ 1228 h 1595"/>
                <a:gd name="T72" fmla="*/ 130 w 1582"/>
                <a:gd name="T73" fmla="*/ 1153 h 1595"/>
                <a:gd name="T74" fmla="*/ 174 w 1582"/>
                <a:gd name="T75" fmla="*/ 1145 h 1595"/>
                <a:gd name="T76" fmla="*/ 188 w 1582"/>
                <a:gd name="T77" fmla="*/ 1147 h 1595"/>
                <a:gd name="T78" fmla="*/ 205 w 1582"/>
                <a:gd name="T79" fmla="*/ 1147 h 1595"/>
                <a:gd name="T80" fmla="*/ 239 w 1582"/>
                <a:gd name="T81" fmla="*/ 1134 h 1595"/>
                <a:gd name="T82" fmla="*/ 278 w 1582"/>
                <a:gd name="T83" fmla="*/ 1076 h 1595"/>
                <a:gd name="T84" fmla="*/ 0 w 1582"/>
                <a:gd name="T85" fmla="*/ 647 h 1595"/>
                <a:gd name="T86" fmla="*/ 462 w 1582"/>
                <a:gd name="T87" fmla="*/ 334 h 1595"/>
                <a:gd name="T88" fmla="*/ 453 w 1582"/>
                <a:gd name="T89" fmla="*/ 260 h 1595"/>
                <a:gd name="T90" fmla="*/ 424 w 1582"/>
                <a:gd name="T91" fmla="*/ 235 h 1595"/>
                <a:gd name="T92" fmla="*/ 395 w 1582"/>
                <a:gd name="T93" fmla="*/ 226 h 1595"/>
                <a:gd name="T94" fmla="*/ 358 w 1582"/>
                <a:gd name="T95" fmla="*/ 203 h 1595"/>
                <a:gd name="T96" fmla="*/ 373 w 1582"/>
                <a:gd name="T97" fmla="*/ 128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2" h="1595">
                  <a:moveTo>
                    <a:pt x="373" y="128"/>
                  </a:moveTo>
                  <a:cubicBezTo>
                    <a:pt x="398" y="111"/>
                    <a:pt x="432" y="117"/>
                    <a:pt x="448" y="142"/>
                  </a:cubicBezTo>
                  <a:cubicBezTo>
                    <a:pt x="457" y="155"/>
                    <a:pt x="459" y="171"/>
                    <a:pt x="455" y="186"/>
                  </a:cubicBezTo>
                  <a:cubicBezTo>
                    <a:pt x="454" y="189"/>
                    <a:pt x="453" y="199"/>
                    <a:pt x="453" y="199"/>
                  </a:cubicBezTo>
                  <a:cubicBezTo>
                    <a:pt x="451" y="207"/>
                    <a:pt x="452" y="211"/>
                    <a:pt x="453" y="216"/>
                  </a:cubicBezTo>
                  <a:cubicBezTo>
                    <a:pt x="458" y="264"/>
                    <a:pt x="501" y="282"/>
                    <a:pt x="522" y="288"/>
                  </a:cubicBezTo>
                  <a:cubicBezTo>
                    <a:pt x="955" y="0"/>
                    <a:pt x="955" y="0"/>
                    <a:pt x="955" y="0"/>
                  </a:cubicBezTo>
                  <a:cubicBezTo>
                    <a:pt x="1225" y="408"/>
                    <a:pt x="1225" y="408"/>
                    <a:pt x="1225" y="408"/>
                  </a:cubicBezTo>
                  <a:cubicBezTo>
                    <a:pt x="1226" y="406"/>
                    <a:pt x="1219" y="422"/>
                    <a:pt x="1206" y="431"/>
                  </a:cubicBezTo>
                  <a:cubicBezTo>
                    <a:pt x="1199" y="436"/>
                    <a:pt x="1189" y="439"/>
                    <a:pt x="1174" y="436"/>
                  </a:cubicBezTo>
                  <a:cubicBezTo>
                    <a:pt x="1164" y="434"/>
                    <a:pt x="1164" y="434"/>
                    <a:pt x="1164" y="434"/>
                  </a:cubicBezTo>
                  <a:cubicBezTo>
                    <a:pt x="1141" y="431"/>
                    <a:pt x="1117" y="436"/>
                    <a:pt x="1097" y="450"/>
                  </a:cubicBezTo>
                  <a:cubicBezTo>
                    <a:pt x="1054" y="480"/>
                    <a:pt x="1041" y="539"/>
                    <a:pt x="1070" y="582"/>
                  </a:cubicBezTo>
                  <a:cubicBezTo>
                    <a:pt x="1098" y="625"/>
                    <a:pt x="1157" y="636"/>
                    <a:pt x="1200" y="606"/>
                  </a:cubicBezTo>
                  <a:cubicBezTo>
                    <a:pt x="1221" y="592"/>
                    <a:pt x="1234" y="572"/>
                    <a:pt x="1240" y="551"/>
                  </a:cubicBezTo>
                  <a:cubicBezTo>
                    <a:pt x="1242" y="539"/>
                    <a:pt x="1242" y="539"/>
                    <a:pt x="1242" y="539"/>
                  </a:cubicBezTo>
                  <a:cubicBezTo>
                    <a:pt x="1242" y="539"/>
                    <a:pt x="1246" y="519"/>
                    <a:pt x="1260" y="509"/>
                  </a:cubicBezTo>
                  <a:cubicBezTo>
                    <a:pt x="1269" y="503"/>
                    <a:pt x="1285" y="504"/>
                    <a:pt x="1287" y="502"/>
                  </a:cubicBezTo>
                  <a:cubicBezTo>
                    <a:pt x="1582" y="949"/>
                    <a:pt x="1582" y="949"/>
                    <a:pt x="1582" y="949"/>
                  </a:cubicBezTo>
                  <a:cubicBezTo>
                    <a:pt x="1169" y="1229"/>
                    <a:pt x="1169" y="1229"/>
                    <a:pt x="1169" y="1229"/>
                  </a:cubicBezTo>
                  <a:cubicBezTo>
                    <a:pt x="1165" y="1227"/>
                    <a:pt x="1137" y="1214"/>
                    <a:pt x="1144" y="1180"/>
                  </a:cubicBezTo>
                  <a:cubicBezTo>
                    <a:pt x="1146" y="1169"/>
                    <a:pt x="1146" y="1169"/>
                    <a:pt x="1146" y="1169"/>
                  </a:cubicBezTo>
                  <a:cubicBezTo>
                    <a:pt x="1150" y="1146"/>
                    <a:pt x="1145" y="1123"/>
                    <a:pt x="1132" y="1103"/>
                  </a:cubicBezTo>
                  <a:cubicBezTo>
                    <a:pt x="1104" y="1060"/>
                    <a:pt x="1045" y="1049"/>
                    <a:pt x="1001" y="1078"/>
                  </a:cubicBezTo>
                  <a:cubicBezTo>
                    <a:pt x="958" y="1108"/>
                    <a:pt x="945" y="1167"/>
                    <a:pt x="974" y="1210"/>
                  </a:cubicBezTo>
                  <a:cubicBezTo>
                    <a:pt x="987" y="1230"/>
                    <a:pt x="1007" y="1243"/>
                    <a:pt x="1028" y="1248"/>
                  </a:cubicBezTo>
                  <a:cubicBezTo>
                    <a:pt x="1040" y="1250"/>
                    <a:pt x="1040" y="1250"/>
                    <a:pt x="1040" y="1250"/>
                  </a:cubicBezTo>
                  <a:cubicBezTo>
                    <a:pt x="1040" y="1250"/>
                    <a:pt x="1060" y="1253"/>
                    <a:pt x="1070" y="1268"/>
                  </a:cubicBezTo>
                  <a:cubicBezTo>
                    <a:pt x="1075" y="1275"/>
                    <a:pt x="1074" y="1290"/>
                    <a:pt x="1076" y="1291"/>
                  </a:cubicBezTo>
                  <a:cubicBezTo>
                    <a:pt x="627" y="1595"/>
                    <a:pt x="627" y="1595"/>
                    <a:pt x="627" y="1595"/>
                  </a:cubicBezTo>
                  <a:cubicBezTo>
                    <a:pt x="323" y="1134"/>
                    <a:pt x="323" y="1134"/>
                    <a:pt x="323" y="1134"/>
                  </a:cubicBezTo>
                  <a:cubicBezTo>
                    <a:pt x="287" y="1129"/>
                    <a:pt x="267" y="1133"/>
                    <a:pt x="250" y="1144"/>
                  </a:cubicBezTo>
                  <a:cubicBezTo>
                    <a:pt x="236" y="1154"/>
                    <a:pt x="228" y="1165"/>
                    <a:pt x="223" y="1175"/>
                  </a:cubicBezTo>
                  <a:cubicBezTo>
                    <a:pt x="220" y="1181"/>
                    <a:pt x="214" y="1199"/>
                    <a:pt x="213" y="1204"/>
                  </a:cubicBezTo>
                  <a:cubicBezTo>
                    <a:pt x="211" y="1219"/>
                    <a:pt x="203" y="1233"/>
                    <a:pt x="189" y="1242"/>
                  </a:cubicBezTo>
                  <a:cubicBezTo>
                    <a:pt x="164" y="1259"/>
                    <a:pt x="131" y="1253"/>
                    <a:pt x="114" y="1228"/>
                  </a:cubicBezTo>
                  <a:cubicBezTo>
                    <a:pt x="98" y="1204"/>
                    <a:pt x="105" y="1170"/>
                    <a:pt x="130" y="1153"/>
                  </a:cubicBezTo>
                  <a:cubicBezTo>
                    <a:pt x="144" y="1144"/>
                    <a:pt x="160" y="1141"/>
                    <a:pt x="174" y="1145"/>
                  </a:cubicBezTo>
                  <a:cubicBezTo>
                    <a:pt x="178" y="1146"/>
                    <a:pt x="187" y="1147"/>
                    <a:pt x="188" y="1147"/>
                  </a:cubicBezTo>
                  <a:cubicBezTo>
                    <a:pt x="195" y="1148"/>
                    <a:pt x="200" y="1147"/>
                    <a:pt x="205" y="1147"/>
                  </a:cubicBezTo>
                  <a:cubicBezTo>
                    <a:pt x="218" y="1145"/>
                    <a:pt x="229" y="1140"/>
                    <a:pt x="239" y="1134"/>
                  </a:cubicBezTo>
                  <a:cubicBezTo>
                    <a:pt x="262" y="1118"/>
                    <a:pt x="272" y="1093"/>
                    <a:pt x="278" y="1076"/>
                  </a:cubicBezTo>
                  <a:cubicBezTo>
                    <a:pt x="0" y="647"/>
                    <a:pt x="0" y="647"/>
                    <a:pt x="0" y="647"/>
                  </a:cubicBezTo>
                  <a:cubicBezTo>
                    <a:pt x="462" y="334"/>
                    <a:pt x="462" y="334"/>
                    <a:pt x="462" y="334"/>
                  </a:cubicBezTo>
                  <a:cubicBezTo>
                    <a:pt x="468" y="298"/>
                    <a:pt x="465" y="277"/>
                    <a:pt x="453" y="260"/>
                  </a:cubicBezTo>
                  <a:cubicBezTo>
                    <a:pt x="445" y="248"/>
                    <a:pt x="434" y="240"/>
                    <a:pt x="424" y="235"/>
                  </a:cubicBezTo>
                  <a:cubicBezTo>
                    <a:pt x="418" y="232"/>
                    <a:pt x="400" y="227"/>
                    <a:pt x="395" y="226"/>
                  </a:cubicBezTo>
                  <a:cubicBezTo>
                    <a:pt x="380" y="224"/>
                    <a:pt x="366" y="216"/>
                    <a:pt x="358" y="203"/>
                  </a:cubicBezTo>
                  <a:cubicBezTo>
                    <a:pt x="341" y="178"/>
                    <a:pt x="348" y="144"/>
                    <a:pt x="373" y="128"/>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350" name="AutoShape 62">
              <a:extLst>
                <a:ext uri="{FF2B5EF4-FFF2-40B4-BE49-F238E27FC236}">
                  <a16:creationId xmlns:a16="http://schemas.microsoft.com/office/drawing/2014/main" id="{A9894A4D-66E1-4359-AFFF-7CEFA416F53D}"/>
                </a:ext>
              </a:extLst>
            </p:cNvPr>
            <p:cNvSpPr>
              <a:spLocks/>
            </p:cNvSpPr>
            <p:nvPr/>
          </p:nvSpPr>
          <p:spPr bwMode="auto">
            <a:xfrm>
              <a:off x="7402175" y="2379881"/>
              <a:ext cx="806348" cy="80634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1351" name="AutoShape 9">
              <a:extLst>
                <a:ext uri="{FF2B5EF4-FFF2-40B4-BE49-F238E27FC236}">
                  <a16:creationId xmlns:a16="http://schemas.microsoft.com/office/drawing/2014/main" id="{4ABFAFAA-C8E5-4072-96FD-D486CBCE4BE9}"/>
                </a:ext>
              </a:extLst>
            </p:cNvPr>
            <p:cNvSpPr>
              <a:spLocks/>
            </p:cNvSpPr>
            <p:nvPr/>
          </p:nvSpPr>
          <p:spPr bwMode="auto">
            <a:xfrm>
              <a:off x="9384071" y="2614954"/>
              <a:ext cx="966360" cy="100700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1352" name="AutoShape 9">
              <a:extLst>
                <a:ext uri="{FF2B5EF4-FFF2-40B4-BE49-F238E27FC236}">
                  <a16:creationId xmlns:a16="http://schemas.microsoft.com/office/drawing/2014/main" id="{4F19E897-8B19-4DC1-B85D-D151072DBEA0}"/>
                </a:ext>
              </a:extLst>
            </p:cNvPr>
            <p:cNvSpPr>
              <a:spLocks/>
            </p:cNvSpPr>
            <p:nvPr/>
          </p:nvSpPr>
          <p:spPr bwMode="auto">
            <a:xfrm>
              <a:off x="7021364" y="4327990"/>
              <a:ext cx="966360" cy="100700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1353" name="AutoShape 62">
              <a:extLst>
                <a:ext uri="{FF2B5EF4-FFF2-40B4-BE49-F238E27FC236}">
                  <a16:creationId xmlns:a16="http://schemas.microsoft.com/office/drawing/2014/main" id="{DCC962B8-A3E8-485F-BBCC-B81D8403E8AA}"/>
                </a:ext>
              </a:extLst>
            </p:cNvPr>
            <p:cNvSpPr>
              <a:spLocks/>
            </p:cNvSpPr>
            <p:nvPr/>
          </p:nvSpPr>
          <p:spPr bwMode="auto">
            <a:xfrm>
              <a:off x="9060903" y="4767578"/>
              <a:ext cx="806348" cy="80634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grpSp>
        <p:nvGrpSpPr>
          <p:cNvPr id="1369" name="Group 1368">
            <a:extLst>
              <a:ext uri="{FF2B5EF4-FFF2-40B4-BE49-F238E27FC236}">
                <a16:creationId xmlns:a16="http://schemas.microsoft.com/office/drawing/2014/main" id="{91580E36-3E11-43D0-88D1-E9EEAA827577}"/>
              </a:ext>
            </a:extLst>
          </p:cNvPr>
          <p:cNvGrpSpPr/>
          <p:nvPr/>
        </p:nvGrpSpPr>
        <p:grpSpPr>
          <a:xfrm>
            <a:off x="500180" y="2048094"/>
            <a:ext cx="5959476" cy="2335213"/>
            <a:chOff x="424592" y="2368343"/>
            <a:chExt cx="5959476" cy="2335213"/>
          </a:xfrm>
        </p:grpSpPr>
        <p:sp>
          <p:nvSpPr>
            <p:cNvPr id="1355" name="Freeform 6">
              <a:extLst>
                <a:ext uri="{FF2B5EF4-FFF2-40B4-BE49-F238E27FC236}">
                  <a16:creationId xmlns:a16="http://schemas.microsoft.com/office/drawing/2014/main" id="{D7683891-C68D-4423-B46B-C029773B0D44}"/>
                </a:ext>
              </a:extLst>
            </p:cNvPr>
            <p:cNvSpPr>
              <a:spLocks noEditPoints="1"/>
            </p:cNvSpPr>
            <p:nvPr/>
          </p:nvSpPr>
          <p:spPr bwMode="auto">
            <a:xfrm>
              <a:off x="3604355" y="2368343"/>
              <a:ext cx="979488" cy="2335213"/>
            </a:xfrm>
            <a:custGeom>
              <a:avLst/>
              <a:gdLst>
                <a:gd name="T0" fmla="*/ 196 w 395"/>
                <a:gd name="T1" fmla="*/ 200 h 943"/>
                <a:gd name="T2" fmla="*/ 296 w 395"/>
                <a:gd name="T3" fmla="*/ 100 h 943"/>
                <a:gd name="T4" fmla="*/ 196 w 395"/>
                <a:gd name="T5" fmla="*/ 0 h 943"/>
                <a:gd name="T6" fmla="*/ 96 w 395"/>
                <a:gd name="T7" fmla="*/ 100 h 943"/>
                <a:gd name="T8" fmla="*/ 196 w 395"/>
                <a:gd name="T9" fmla="*/ 200 h 943"/>
                <a:gd name="T10" fmla="*/ 312 w 395"/>
                <a:gd name="T11" fmla="*/ 223 h 943"/>
                <a:gd name="T12" fmla="*/ 83 w 395"/>
                <a:gd name="T13" fmla="*/ 223 h 943"/>
                <a:gd name="T14" fmla="*/ 0 w 395"/>
                <a:gd name="T15" fmla="*/ 306 h 943"/>
                <a:gd name="T16" fmla="*/ 0 w 395"/>
                <a:gd name="T17" fmla="*/ 646 h 943"/>
                <a:gd name="T18" fmla="*/ 35 w 395"/>
                <a:gd name="T19" fmla="*/ 682 h 943"/>
                <a:gd name="T20" fmla="*/ 70 w 395"/>
                <a:gd name="T21" fmla="*/ 646 h 943"/>
                <a:gd name="T22" fmla="*/ 70 w 395"/>
                <a:gd name="T23" fmla="*/ 319 h 943"/>
                <a:gd name="T24" fmla="*/ 90 w 395"/>
                <a:gd name="T25" fmla="*/ 319 h 943"/>
                <a:gd name="T26" fmla="*/ 90 w 395"/>
                <a:gd name="T27" fmla="*/ 897 h 943"/>
                <a:gd name="T28" fmla="*/ 136 w 395"/>
                <a:gd name="T29" fmla="*/ 943 h 943"/>
                <a:gd name="T30" fmla="*/ 182 w 395"/>
                <a:gd name="T31" fmla="*/ 897 h 943"/>
                <a:gd name="T32" fmla="*/ 182 w 395"/>
                <a:gd name="T33" fmla="*/ 602 h 943"/>
                <a:gd name="T34" fmla="*/ 212 w 395"/>
                <a:gd name="T35" fmla="*/ 602 h 943"/>
                <a:gd name="T36" fmla="*/ 212 w 395"/>
                <a:gd name="T37" fmla="*/ 897 h 943"/>
                <a:gd name="T38" fmla="*/ 257 w 395"/>
                <a:gd name="T39" fmla="*/ 943 h 943"/>
                <a:gd name="T40" fmla="*/ 303 w 395"/>
                <a:gd name="T41" fmla="*/ 897 h 943"/>
                <a:gd name="T42" fmla="*/ 303 w 395"/>
                <a:gd name="T43" fmla="*/ 319 h 943"/>
                <a:gd name="T44" fmla="*/ 325 w 395"/>
                <a:gd name="T45" fmla="*/ 319 h 943"/>
                <a:gd name="T46" fmla="*/ 325 w 395"/>
                <a:gd name="T47" fmla="*/ 646 h 943"/>
                <a:gd name="T48" fmla="*/ 360 w 395"/>
                <a:gd name="T49" fmla="*/ 682 h 943"/>
                <a:gd name="T50" fmla="*/ 395 w 395"/>
                <a:gd name="T51" fmla="*/ 646 h 943"/>
                <a:gd name="T52" fmla="*/ 395 w 395"/>
                <a:gd name="T53" fmla="*/ 306 h 943"/>
                <a:gd name="T54" fmla="*/ 312 w 395"/>
                <a:gd name="T55" fmla="*/ 22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5" h="943">
                  <a:moveTo>
                    <a:pt x="196" y="200"/>
                  </a:moveTo>
                  <a:cubicBezTo>
                    <a:pt x="251" y="200"/>
                    <a:pt x="296" y="156"/>
                    <a:pt x="296" y="100"/>
                  </a:cubicBezTo>
                  <a:cubicBezTo>
                    <a:pt x="296" y="45"/>
                    <a:pt x="251" y="0"/>
                    <a:pt x="196" y="0"/>
                  </a:cubicBezTo>
                  <a:cubicBezTo>
                    <a:pt x="141" y="0"/>
                    <a:pt x="96" y="45"/>
                    <a:pt x="96" y="100"/>
                  </a:cubicBezTo>
                  <a:cubicBezTo>
                    <a:pt x="96" y="156"/>
                    <a:pt x="141" y="200"/>
                    <a:pt x="196" y="200"/>
                  </a:cubicBezTo>
                  <a:close/>
                  <a:moveTo>
                    <a:pt x="312" y="223"/>
                  </a:moveTo>
                  <a:cubicBezTo>
                    <a:pt x="83" y="223"/>
                    <a:pt x="83" y="223"/>
                    <a:pt x="83" y="223"/>
                  </a:cubicBezTo>
                  <a:cubicBezTo>
                    <a:pt x="30" y="223"/>
                    <a:pt x="0" y="249"/>
                    <a:pt x="0" y="306"/>
                  </a:cubicBezTo>
                  <a:cubicBezTo>
                    <a:pt x="0" y="646"/>
                    <a:pt x="0" y="646"/>
                    <a:pt x="0" y="646"/>
                  </a:cubicBezTo>
                  <a:cubicBezTo>
                    <a:pt x="0" y="666"/>
                    <a:pt x="16" y="682"/>
                    <a:pt x="35" y="682"/>
                  </a:cubicBezTo>
                  <a:cubicBezTo>
                    <a:pt x="54" y="682"/>
                    <a:pt x="70" y="666"/>
                    <a:pt x="70" y="646"/>
                  </a:cubicBezTo>
                  <a:cubicBezTo>
                    <a:pt x="70" y="319"/>
                    <a:pt x="70" y="319"/>
                    <a:pt x="70" y="319"/>
                  </a:cubicBezTo>
                  <a:cubicBezTo>
                    <a:pt x="90" y="319"/>
                    <a:pt x="90" y="319"/>
                    <a:pt x="90" y="319"/>
                  </a:cubicBezTo>
                  <a:cubicBezTo>
                    <a:pt x="90" y="897"/>
                    <a:pt x="90" y="897"/>
                    <a:pt x="90" y="897"/>
                  </a:cubicBezTo>
                  <a:cubicBezTo>
                    <a:pt x="90" y="922"/>
                    <a:pt x="110" y="943"/>
                    <a:pt x="136" y="943"/>
                  </a:cubicBezTo>
                  <a:cubicBezTo>
                    <a:pt x="161" y="943"/>
                    <a:pt x="182" y="922"/>
                    <a:pt x="182" y="897"/>
                  </a:cubicBezTo>
                  <a:cubicBezTo>
                    <a:pt x="182" y="602"/>
                    <a:pt x="182" y="602"/>
                    <a:pt x="182" y="602"/>
                  </a:cubicBezTo>
                  <a:cubicBezTo>
                    <a:pt x="212" y="602"/>
                    <a:pt x="212" y="602"/>
                    <a:pt x="212" y="602"/>
                  </a:cubicBezTo>
                  <a:cubicBezTo>
                    <a:pt x="212" y="897"/>
                    <a:pt x="212" y="897"/>
                    <a:pt x="212" y="897"/>
                  </a:cubicBezTo>
                  <a:cubicBezTo>
                    <a:pt x="212" y="922"/>
                    <a:pt x="232" y="943"/>
                    <a:pt x="257" y="943"/>
                  </a:cubicBezTo>
                  <a:cubicBezTo>
                    <a:pt x="283" y="943"/>
                    <a:pt x="303" y="922"/>
                    <a:pt x="303" y="897"/>
                  </a:cubicBezTo>
                  <a:cubicBezTo>
                    <a:pt x="303" y="319"/>
                    <a:pt x="303" y="319"/>
                    <a:pt x="303" y="319"/>
                  </a:cubicBezTo>
                  <a:cubicBezTo>
                    <a:pt x="325" y="319"/>
                    <a:pt x="325" y="319"/>
                    <a:pt x="325" y="319"/>
                  </a:cubicBezTo>
                  <a:cubicBezTo>
                    <a:pt x="325" y="646"/>
                    <a:pt x="325" y="646"/>
                    <a:pt x="325" y="646"/>
                  </a:cubicBezTo>
                  <a:cubicBezTo>
                    <a:pt x="325" y="666"/>
                    <a:pt x="340" y="682"/>
                    <a:pt x="360" y="682"/>
                  </a:cubicBezTo>
                  <a:cubicBezTo>
                    <a:pt x="379" y="682"/>
                    <a:pt x="395" y="666"/>
                    <a:pt x="395" y="646"/>
                  </a:cubicBezTo>
                  <a:cubicBezTo>
                    <a:pt x="395" y="306"/>
                    <a:pt x="395" y="306"/>
                    <a:pt x="395" y="306"/>
                  </a:cubicBezTo>
                  <a:cubicBezTo>
                    <a:pt x="395" y="257"/>
                    <a:pt x="377" y="223"/>
                    <a:pt x="312" y="22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356" name="Freeform 7">
              <a:extLst>
                <a:ext uri="{FF2B5EF4-FFF2-40B4-BE49-F238E27FC236}">
                  <a16:creationId xmlns:a16="http://schemas.microsoft.com/office/drawing/2014/main" id="{9EAEB025-4D2D-431D-A715-213FA82F34D9}"/>
                </a:ext>
              </a:extLst>
            </p:cNvPr>
            <p:cNvSpPr>
              <a:spLocks noEditPoints="1"/>
            </p:cNvSpPr>
            <p:nvPr/>
          </p:nvSpPr>
          <p:spPr bwMode="auto">
            <a:xfrm>
              <a:off x="2145442" y="2368343"/>
              <a:ext cx="1058863" cy="2335213"/>
            </a:xfrm>
            <a:custGeom>
              <a:avLst/>
              <a:gdLst>
                <a:gd name="T0" fmla="*/ 212 w 427"/>
                <a:gd name="T1" fmla="*/ 200 h 943"/>
                <a:gd name="T2" fmla="*/ 312 w 427"/>
                <a:gd name="T3" fmla="*/ 100 h 943"/>
                <a:gd name="T4" fmla="*/ 212 w 427"/>
                <a:gd name="T5" fmla="*/ 0 h 943"/>
                <a:gd name="T6" fmla="*/ 112 w 427"/>
                <a:gd name="T7" fmla="*/ 100 h 943"/>
                <a:gd name="T8" fmla="*/ 212 w 427"/>
                <a:gd name="T9" fmla="*/ 200 h 943"/>
                <a:gd name="T10" fmla="*/ 385 w 427"/>
                <a:gd name="T11" fmla="*/ 341 h 943"/>
                <a:gd name="T12" fmla="*/ 272 w 427"/>
                <a:gd name="T13" fmla="*/ 223 h 943"/>
                <a:gd name="T14" fmla="*/ 155 w 427"/>
                <a:gd name="T15" fmla="*/ 223 h 943"/>
                <a:gd name="T16" fmla="*/ 41 w 427"/>
                <a:gd name="T17" fmla="*/ 341 h 943"/>
                <a:gd name="T18" fmla="*/ 0 w 427"/>
                <a:gd name="T19" fmla="*/ 646 h 943"/>
                <a:gd name="T20" fmla="*/ 31 w 427"/>
                <a:gd name="T21" fmla="*/ 682 h 943"/>
                <a:gd name="T22" fmla="*/ 61 w 427"/>
                <a:gd name="T23" fmla="*/ 646 h 943"/>
                <a:gd name="T24" fmla="*/ 103 w 427"/>
                <a:gd name="T25" fmla="*/ 319 h 943"/>
                <a:gd name="T26" fmla="*/ 120 w 427"/>
                <a:gd name="T27" fmla="*/ 319 h 943"/>
                <a:gd name="T28" fmla="*/ 120 w 427"/>
                <a:gd name="T29" fmla="*/ 323 h 943"/>
                <a:gd name="T30" fmla="*/ 76 w 427"/>
                <a:gd name="T31" fmla="*/ 686 h 943"/>
                <a:gd name="T32" fmla="*/ 94 w 427"/>
                <a:gd name="T33" fmla="*/ 710 h 943"/>
                <a:gd name="T34" fmla="*/ 120 w 427"/>
                <a:gd name="T35" fmla="*/ 710 h 943"/>
                <a:gd name="T36" fmla="*/ 120 w 427"/>
                <a:gd name="T37" fmla="*/ 897 h 943"/>
                <a:gd name="T38" fmla="*/ 160 w 427"/>
                <a:gd name="T39" fmla="*/ 943 h 943"/>
                <a:gd name="T40" fmla="*/ 200 w 427"/>
                <a:gd name="T41" fmla="*/ 897 h 943"/>
                <a:gd name="T42" fmla="*/ 200 w 427"/>
                <a:gd name="T43" fmla="*/ 710 h 943"/>
                <a:gd name="T44" fmla="*/ 226 w 427"/>
                <a:gd name="T45" fmla="*/ 710 h 943"/>
                <a:gd name="T46" fmla="*/ 226 w 427"/>
                <a:gd name="T47" fmla="*/ 897 h 943"/>
                <a:gd name="T48" fmla="*/ 266 w 427"/>
                <a:gd name="T49" fmla="*/ 943 h 943"/>
                <a:gd name="T50" fmla="*/ 306 w 427"/>
                <a:gd name="T51" fmla="*/ 897 h 943"/>
                <a:gd name="T52" fmla="*/ 306 w 427"/>
                <a:gd name="T53" fmla="*/ 710 h 943"/>
                <a:gd name="T54" fmla="*/ 332 w 427"/>
                <a:gd name="T55" fmla="*/ 710 h 943"/>
                <a:gd name="T56" fmla="*/ 350 w 427"/>
                <a:gd name="T57" fmla="*/ 686 h 943"/>
                <a:gd name="T58" fmla="*/ 306 w 427"/>
                <a:gd name="T59" fmla="*/ 319 h 943"/>
                <a:gd name="T60" fmla="*/ 324 w 427"/>
                <a:gd name="T61" fmla="*/ 319 h 943"/>
                <a:gd name="T62" fmla="*/ 366 w 427"/>
                <a:gd name="T63" fmla="*/ 646 h 943"/>
                <a:gd name="T64" fmla="*/ 396 w 427"/>
                <a:gd name="T65" fmla="*/ 682 h 943"/>
                <a:gd name="T66" fmla="*/ 427 w 427"/>
                <a:gd name="T67" fmla="*/ 646 h 943"/>
                <a:gd name="T68" fmla="*/ 385 w 427"/>
                <a:gd name="T69" fmla="*/ 341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7" h="943">
                  <a:moveTo>
                    <a:pt x="212" y="200"/>
                  </a:moveTo>
                  <a:cubicBezTo>
                    <a:pt x="267" y="200"/>
                    <a:pt x="312" y="156"/>
                    <a:pt x="312" y="100"/>
                  </a:cubicBezTo>
                  <a:cubicBezTo>
                    <a:pt x="312" y="45"/>
                    <a:pt x="267" y="0"/>
                    <a:pt x="212" y="0"/>
                  </a:cubicBezTo>
                  <a:cubicBezTo>
                    <a:pt x="157" y="0"/>
                    <a:pt x="112" y="45"/>
                    <a:pt x="112" y="100"/>
                  </a:cubicBezTo>
                  <a:cubicBezTo>
                    <a:pt x="112" y="156"/>
                    <a:pt x="157" y="200"/>
                    <a:pt x="212" y="200"/>
                  </a:cubicBezTo>
                  <a:close/>
                  <a:moveTo>
                    <a:pt x="385" y="341"/>
                  </a:moveTo>
                  <a:cubicBezTo>
                    <a:pt x="372" y="249"/>
                    <a:pt x="328" y="223"/>
                    <a:pt x="272" y="223"/>
                  </a:cubicBezTo>
                  <a:cubicBezTo>
                    <a:pt x="155" y="223"/>
                    <a:pt x="155" y="223"/>
                    <a:pt x="155" y="223"/>
                  </a:cubicBezTo>
                  <a:cubicBezTo>
                    <a:pt x="109" y="223"/>
                    <a:pt x="55" y="236"/>
                    <a:pt x="41" y="341"/>
                  </a:cubicBezTo>
                  <a:cubicBezTo>
                    <a:pt x="0" y="646"/>
                    <a:pt x="0" y="646"/>
                    <a:pt x="0" y="646"/>
                  </a:cubicBezTo>
                  <a:cubicBezTo>
                    <a:pt x="0" y="666"/>
                    <a:pt x="14" y="682"/>
                    <a:pt x="31" y="682"/>
                  </a:cubicBezTo>
                  <a:cubicBezTo>
                    <a:pt x="47" y="682"/>
                    <a:pt x="61" y="666"/>
                    <a:pt x="61" y="646"/>
                  </a:cubicBezTo>
                  <a:cubicBezTo>
                    <a:pt x="103" y="319"/>
                    <a:pt x="103" y="319"/>
                    <a:pt x="103" y="319"/>
                  </a:cubicBezTo>
                  <a:cubicBezTo>
                    <a:pt x="120" y="319"/>
                    <a:pt x="120" y="319"/>
                    <a:pt x="120" y="319"/>
                  </a:cubicBezTo>
                  <a:cubicBezTo>
                    <a:pt x="120" y="323"/>
                    <a:pt x="120" y="323"/>
                    <a:pt x="120" y="323"/>
                  </a:cubicBezTo>
                  <a:cubicBezTo>
                    <a:pt x="76" y="686"/>
                    <a:pt x="76" y="686"/>
                    <a:pt x="76" y="686"/>
                  </a:cubicBezTo>
                  <a:cubicBezTo>
                    <a:pt x="73" y="708"/>
                    <a:pt x="81" y="710"/>
                    <a:pt x="94" y="710"/>
                  </a:cubicBezTo>
                  <a:cubicBezTo>
                    <a:pt x="120" y="710"/>
                    <a:pt x="120" y="710"/>
                    <a:pt x="120" y="710"/>
                  </a:cubicBezTo>
                  <a:cubicBezTo>
                    <a:pt x="120" y="897"/>
                    <a:pt x="120" y="897"/>
                    <a:pt x="120" y="897"/>
                  </a:cubicBezTo>
                  <a:cubicBezTo>
                    <a:pt x="120" y="922"/>
                    <a:pt x="138" y="943"/>
                    <a:pt x="160" y="943"/>
                  </a:cubicBezTo>
                  <a:cubicBezTo>
                    <a:pt x="182" y="943"/>
                    <a:pt x="200" y="922"/>
                    <a:pt x="200" y="897"/>
                  </a:cubicBezTo>
                  <a:cubicBezTo>
                    <a:pt x="200" y="710"/>
                    <a:pt x="200" y="710"/>
                    <a:pt x="200" y="710"/>
                  </a:cubicBezTo>
                  <a:cubicBezTo>
                    <a:pt x="226" y="710"/>
                    <a:pt x="226" y="710"/>
                    <a:pt x="226" y="710"/>
                  </a:cubicBezTo>
                  <a:cubicBezTo>
                    <a:pt x="226" y="897"/>
                    <a:pt x="226" y="897"/>
                    <a:pt x="226" y="897"/>
                  </a:cubicBezTo>
                  <a:cubicBezTo>
                    <a:pt x="226" y="922"/>
                    <a:pt x="244" y="943"/>
                    <a:pt x="266" y="943"/>
                  </a:cubicBezTo>
                  <a:cubicBezTo>
                    <a:pt x="288" y="943"/>
                    <a:pt x="306" y="922"/>
                    <a:pt x="306" y="897"/>
                  </a:cubicBezTo>
                  <a:cubicBezTo>
                    <a:pt x="306" y="710"/>
                    <a:pt x="306" y="710"/>
                    <a:pt x="306" y="710"/>
                  </a:cubicBezTo>
                  <a:cubicBezTo>
                    <a:pt x="332" y="710"/>
                    <a:pt x="332" y="710"/>
                    <a:pt x="332" y="710"/>
                  </a:cubicBezTo>
                  <a:cubicBezTo>
                    <a:pt x="345" y="710"/>
                    <a:pt x="353" y="708"/>
                    <a:pt x="350" y="686"/>
                  </a:cubicBezTo>
                  <a:cubicBezTo>
                    <a:pt x="306" y="319"/>
                    <a:pt x="306" y="319"/>
                    <a:pt x="306" y="319"/>
                  </a:cubicBezTo>
                  <a:cubicBezTo>
                    <a:pt x="324" y="319"/>
                    <a:pt x="324" y="319"/>
                    <a:pt x="324" y="319"/>
                  </a:cubicBezTo>
                  <a:cubicBezTo>
                    <a:pt x="366" y="646"/>
                    <a:pt x="366" y="646"/>
                    <a:pt x="366" y="646"/>
                  </a:cubicBezTo>
                  <a:cubicBezTo>
                    <a:pt x="366" y="666"/>
                    <a:pt x="379" y="682"/>
                    <a:pt x="396" y="682"/>
                  </a:cubicBezTo>
                  <a:cubicBezTo>
                    <a:pt x="413" y="682"/>
                    <a:pt x="427" y="666"/>
                    <a:pt x="427" y="646"/>
                  </a:cubicBezTo>
                  <a:lnTo>
                    <a:pt x="385" y="34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368" name="Group 1367">
              <a:extLst>
                <a:ext uri="{FF2B5EF4-FFF2-40B4-BE49-F238E27FC236}">
                  <a16:creationId xmlns:a16="http://schemas.microsoft.com/office/drawing/2014/main" id="{CBF941CA-1E14-4E52-8572-458DFC9EC96C}"/>
                </a:ext>
              </a:extLst>
            </p:cNvPr>
            <p:cNvGrpSpPr/>
            <p:nvPr/>
          </p:nvGrpSpPr>
          <p:grpSpPr>
            <a:xfrm>
              <a:off x="424592" y="2368343"/>
              <a:ext cx="1577975" cy="2008188"/>
              <a:chOff x="424592" y="2368343"/>
              <a:chExt cx="1577975" cy="2008188"/>
            </a:xfrm>
          </p:grpSpPr>
          <p:sp>
            <p:nvSpPr>
              <p:cNvPr id="1358" name="Oval 19">
                <a:extLst>
                  <a:ext uri="{FF2B5EF4-FFF2-40B4-BE49-F238E27FC236}">
                    <a16:creationId xmlns:a16="http://schemas.microsoft.com/office/drawing/2014/main" id="{6F6D2564-874A-47CF-82C1-A41BDB81C108}"/>
                  </a:ext>
                </a:extLst>
              </p:cNvPr>
              <p:cNvSpPr>
                <a:spLocks noChangeArrowheads="1"/>
              </p:cNvSpPr>
              <p:nvPr/>
            </p:nvSpPr>
            <p:spPr bwMode="auto">
              <a:xfrm>
                <a:off x="424592" y="2801731"/>
                <a:ext cx="1577975" cy="1574800"/>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59" name="Rectangle 1358">
                <a:extLst>
                  <a:ext uri="{FF2B5EF4-FFF2-40B4-BE49-F238E27FC236}">
                    <a16:creationId xmlns:a16="http://schemas.microsoft.com/office/drawing/2014/main" id="{E1DB5796-E03C-44EB-B6EA-3E5AA878FC3B}"/>
                  </a:ext>
                </a:extLst>
              </p:cNvPr>
              <p:cNvSpPr/>
              <p:nvPr/>
            </p:nvSpPr>
            <p:spPr>
              <a:xfrm>
                <a:off x="749350" y="2368343"/>
                <a:ext cx="928459" cy="323165"/>
              </a:xfrm>
              <a:prstGeom prst="rect">
                <a:avLst/>
              </a:prstGeom>
            </p:spPr>
            <p:txBody>
              <a:bodyPr wrap="none">
                <a:spAutoFit/>
              </a:bodyPr>
              <a:lstStyle/>
              <a:p>
                <a:pPr algn="ctr"/>
                <a:r>
                  <a:rPr lang="en-US" sz="1500" b="1" dirty="0">
                    <a:latin typeface="Roboto" panose="02000000000000000000" pitchFamily="2" charset="0"/>
                    <a:ea typeface="Roboto" panose="02000000000000000000" pitchFamily="2" charset="0"/>
                    <a:cs typeface="Open Sans" panose="020B0606030504020204" pitchFamily="34" charset="0"/>
                  </a:rPr>
                  <a:t>FEMALE</a:t>
                </a:r>
              </a:p>
            </p:txBody>
          </p:sp>
          <p:grpSp>
            <p:nvGrpSpPr>
              <p:cNvPr id="1361" name="Group 1360">
                <a:extLst>
                  <a:ext uri="{FF2B5EF4-FFF2-40B4-BE49-F238E27FC236}">
                    <a16:creationId xmlns:a16="http://schemas.microsoft.com/office/drawing/2014/main" id="{5860CD1D-FC1E-41A3-B735-9E530D7DC009}"/>
                  </a:ext>
                </a:extLst>
              </p:cNvPr>
              <p:cNvGrpSpPr/>
              <p:nvPr/>
            </p:nvGrpSpPr>
            <p:grpSpPr>
              <a:xfrm>
                <a:off x="703664" y="3199111"/>
                <a:ext cx="1019831" cy="780040"/>
                <a:chOff x="2069771" y="1984023"/>
                <a:chExt cx="1019831" cy="780040"/>
              </a:xfrm>
            </p:grpSpPr>
            <p:sp>
              <p:nvSpPr>
                <p:cNvPr id="1362" name="Rectangle 1361">
                  <a:extLst>
                    <a:ext uri="{FF2B5EF4-FFF2-40B4-BE49-F238E27FC236}">
                      <a16:creationId xmlns:a16="http://schemas.microsoft.com/office/drawing/2014/main" id="{A09B139D-D633-4D7B-ACDA-7BC66F3CE699}"/>
                    </a:ext>
                  </a:extLst>
                </p:cNvPr>
                <p:cNvSpPr/>
                <p:nvPr/>
              </p:nvSpPr>
              <p:spPr>
                <a:xfrm>
                  <a:off x="2069771" y="1984023"/>
                  <a:ext cx="1019831" cy="630942"/>
                </a:xfrm>
                <a:prstGeom prst="rect">
                  <a:avLst/>
                </a:prstGeom>
              </p:spPr>
              <p:txBody>
                <a:bodyPr wrap="none">
                  <a:spAutoFit/>
                </a:bodyPr>
                <a:lstStyle/>
                <a:p>
                  <a:pPr algn="ctr"/>
                  <a:r>
                    <a:rPr lang="en-US" sz="3500" dirty="0">
                      <a:solidFill>
                        <a:schemeClr val="accent2"/>
                      </a:solidFill>
                      <a:latin typeface="Roboto" panose="02000000000000000000" pitchFamily="2" charset="0"/>
                      <a:ea typeface="Roboto" panose="02000000000000000000" pitchFamily="2" charset="0"/>
                      <a:cs typeface="Open Sans" panose="020B0606030504020204" pitchFamily="34" charset="0"/>
                    </a:rPr>
                    <a:t>26%</a:t>
                  </a:r>
                </a:p>
              </p:txBody>
            </p:sp>
            <p:sp>
              <p:nvSpPr>
                <p:cNvPr id="1363" name="Rectangle 1362">
                  <a:extLst>
                    <a:ext uri="{FF2B5EF4-FFF2-40B4-BE49-F238E27FC236}">
                      <a16:creationId xmlns:a16="http://schemas.microsoft.com/office/drawing/2014/main" id="{E32C816C-1855-4853-B80B-951A45724B0A}"/>
                    </a:ext>
                  </a:extLst>
                </p:cNvPr>
                <p:cNvSpPr/>
                <p:nvPr/>
              </p:nvSpPr>
              <p:spPr>
                <a:xfrm>
                  <a:off x="2300603" y="2533231"/>
                  <a:ext cx="558166" cy="230832"/>
                </a:xfrm>
                <a:prstGeom prst="rect">
                  <a:avLst/>
                </a:prstGeom>
              </p:spPr>
              <p:txBody>
                <a:bodyPr wrap="none">
                  <a:spAutoFit/>
                </a:bodyPr>
                <a:lstStyle/>
                <a:p>
                  <a:r>
                    <a:rPr lang="en-US" sz="900" b="1" dirty="0">
                      <a:latin typeface="Roboto" panose="02000000000000000000" pitchFamily="2" charset="0"/>
                      <a:ea typeface="Roboto" panose="02000000000000000000" pitchFamily="2" charset="0"/>
                      <a:cs typeface="Open Sans" panose="020B0606030504020204" pitchFamily="34" charset="0"/>
                    </a:rPr>
                    <a:t>13.01K</a:t>
                  </a:r>
                </a:p>
              </p:txBody>
            </p:sp>
          </p:grpSp>
        </p:grpSp>
        <p:grpSp>
          <p:nvGrpSpPr>
            <p:cNvPr id="1367" name="Group 1366">
              <a:extLst>
                <a:ext uri="{FF2B5EF4-FFF2-40B4-BE49-F238E27FC236}">
                  <a16:creationId xmlns:a16="http://schemas.microsoft.com/office/drawing/2014/main" id="{24F88358-6505-4141-8F12-83EE7987FFE0}"/>
                </a:ext>
              </a:extLst>
            </p:cNvPr>
            <p:cNvGrpSpPr/>
            <p:nvPr/>
          </p:nvGrpSpPr>
          <p:grpSpPr>
            <a:xfrm>
              <a:off x="4807680" y="2368343"/>
              <a:ext cx="1576388" cy="2008188"/>
              <a:chOff x="4807680" y="2368343"/>
              <a:chExt cx="1576388" cy="2008188"/>
            </a:xfrm>
          </p:grpSpPr>
          <p:sp>
            <p:nvSpPr>
              <p:cNvPr id="1357" name="Oval 18">
                <a:extLst>
                  <a:ext uri="{FF2B5EF4-FFF2-40B4-BE49-F238E27FC236}">
                    <a16:creationId xmlns:a16="http://schemas.microsoft.com/office/drawing/2014/main" id="{0BB194A9-63B8-4A6B-A966-18C6F2B81812}"/>
                  </a:ext>
                </a:extLst>
              </p:cNvPr>
              <p:cNvSpPr>
                <a:spLocks noChangeArrowheads="1"/>
              </p:cNvSpPr>
              <p:nvPr/>
            </p:nvSpPr>
            <p:spPr bwMode="auto">
              <a:xfrm>
                <a:off x="4807680" y="2801731"/>
                <a:ext cx="1576388" cy="1574800"/>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60" name="Rectangle 1359">
                <a:extLst>
                  <a:ext uri="{FF2B5EF4-FFF2-40B4-BE49-F238E27FC236}">
                    <a16:creationId xmlns:a16="http://schemas.microsoft.com/office/drawing/2014/main" id="{16676234-6FA6-409D-ADF7-B576C7BDD59F}"/>
                  </a:ext>
                </a:extLst>
              </p:cNvPr>
              <p:cNvSpPr/>
              <p:nvPr/>
            </p:nvSpPr>
            <p:spPr>
              <a:xfrm>
                <a:off x="5237129" y="2368343"/>
                <a:ext cx="715260" cy="323165"/>
              </a:xfrm>
              <a:prstGeom prst="rect">
                <a:avLst/>
              </a:prstGeom>
            </p:spPr>
            <p:txBody>
              <a:bodyPr wrap="none">
                <a:spAutoFit/>
              </a:bodyPr>
              <a:lstStyle/>
              <a:p>
                <a:pPr algn="ctr"/>
                <a:r>
                  <a:rPr lang="en-US" sz="1500" b="1" dirty="0">
                    <a:latin typeface="Roboto" panose="02000000000000000000" pitchFamily="2" charset="0"/>
                    <a:ea typeface="Roboto" panose="02000000000000000000" pitchFamily="2" charset="0"/>
                    <a:cs typeface="Open Sans" panose="020B0606030504020204" pitchFamily="34" charset="0"/>
                  </a:rPr>
                  <a:t>MALE</a:t>
                </a:r>
              </a:p>
            </p:txBody>
          </p:sp>
          <p:grpSp>
            <p:nvGrpSpPr>
              <p:cNvPr id="1364" name="Group 1363">
                <a:extLst>
                  <a:ext uri="{FF2B5EF4-FFF2-40B4-BE49-F238E27FC236}">
                    <a16:creationId xmlns:a16="http://schemas.microsoft.com/office/drawing/2014/main" id="{B931E265-96CB-406D-A8E4-05A34A82A1B4}"/>
                  </a:ext>
                </a:extLst>
              </p:cNvPr>
              <p:cNvGrpSpPr/>
              <p:nvPr/>
            </p:nvGrpSpPr>
            <p:grpSpPr>
              <a:xfrm>
                <a:off x="5085959" y="3199111"/>
                <a:ext cx="1019831" cy="780040"/>
                <a:chOff x="6450951" y="1984023"/>
                <a:chExt cx="1019831" cy="780040"/>
              </a:xfrm>
            </p:grpSpPr>
            <p:sp>
              <p:nvSpPr>
                <p:cNvPr id="1365" name="Rectangle 1364">
                  <a:extLst>
                    <a:ext uri="{FF2B5EF4-FFF2-40B4-BE49-F238E27FC236}">
                      <a16:creationId xmlns:a16="http://schemas.microsoft.com/office/drawing/2014/main" id="{A1236C5E-41DB-495C-AEB3-6AAB017A662C}"/>
                    </a:ext>
                  </a:extLst>
                </p:cNvPr>
                <p:cNvSpPr/>
                <p:nvPr/>
              </p:nvSpPr>
              <p:spPr>
                <a:xfrm>
                  <a:off x="6450951" y="1984023"/>
                  <a:ext cx="1019831" cy="630942"/>
                </a:xfrm>
                <a:prstGeom prst="rect">
                  <a:avLst/>
                </a:prstGeom>
              </p:spPr>
              <p:txBody>
                <a:bodyPr wrap="none">
                  <a:spAutoFit/>
                </a:bodyPr>
                <a:lstStyle/>
                <a:p>
                  <a:pPr algn="ctr"/>
                  <a:r>
                    <a:rPr lang="en-US" sz="3500" dirty="0">
                      <a:solidFill>
                        <a:schemeClr val="accent1"/>
                      </a:solidFill>
                      <a:latin typeface="Roboto" panose="02000000000000000000" pitchFamily="2" charset="0"/>
                      <a:ea typeface="Roboto" panose="02000000000000000000" pitchFamily="2" charset="0"/>
                      <a:cs typeface="Open Sans" panose="020B0606030504020204" pitchFamily="34" charset="0"/>
                    </a:rPr>
                    <a:t>39%</a:t>
                  </a:r>
                </a:p>
              </p:txBody>
            </p:sp>
            <p:sp>
              <p:nvSpPr>
                <p:cNvPr id="1366" name="Rectangle 1365">
                  <a:extLst>
                    <a:ext uri="{FF2B5EF4-FFF2-40B4-BE49-F238E27FC236}">
                      <a16:creationId xmlns:a16="http://schemas.microsoft.com/office/drawing/2014/main" id="{294555DB-6B99-4372-9919-ED4C569AAC92}"/>
                    </a:ext>
                  </a:extLst>
                </p:cNvPr>
                <p:cNvSpPr/>
                <p:nvPr/>
              </p:nvSpPr>
              <p:spPr>
                <a:xfrm>
                  <a:off x="6682899" y="2533231"/>
                  <a:ext cx="558166" cy="230832"/>
                </a:xfrm>
                <a:prstGeom prst="rect">
                  <a:avLst/>
                </a:prstGeom>
              </p:spPr>
              <p:txBody>
                <a:bodyPr wrap="none">
                  <a:spAutoFit/>
                </a:bodyPr>
                <a:lstStyle/>
                <a:p>
                  <a:r>
                    <a:rPr lang="en-US" sz="900" b="1" dirty="0">
                      <a:latin typeface="Roboto" panose="02000000000000000000" pitchFamily="2" charset="0"/>
                      <a:ea typeface="Roboto" panose="02000000000000000000" pitchFamily="2" charset="0"/>
                      <a:cs typeface="Open Sans" panose="020B0606030504020204" pitchFamily="34" charset="0"/>
                    </a:rPr>
                    <a:t>13.01K</a:t>
                  </a:r>
                </a:p>
              </p:txBody>
            </p:sp>
          </p:grpSp>
        </p:grpSp>
      </p:grpSp>
      <p:sp>
        <p:nvSpPr>
          <p:cNvPr id="1370" name="Rectangle 1369">
            <a:extLst>
              <a:ext uri="{FF2B5EF4-FFF2-40B4-BE49-F238E27FC236}">
                <a16:creationId xmlns:a16="http://schemas.microsoft.com/office/drawing/2014/main" id="{C14E212E-2A6A-46C9-80F4-E3AC5E6D9775}"/>
              </a:ext>
            </a:extLst>
          </p:cNvPr>
          <p:cNvSpPr/>
          <p:nvPr/>
        </p:nvSpPr>
        <p:spPr>
          <a:xfrm>
            <a:off x="500181" y="4741756"/>
            <a:ext cx="5681198" cy="1374735"/>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327844344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18</a:t>
            </a:fld>
            <a:endParaRPr lang="en-US" dirty="0"/>
          </a:p>
        </p:txBody>
      </p:sp>
      <p:grpSp>
        <p:nvGrpSpPr>
          <p:cNvPr id="290" name="Group 289">
            <a:extLst>
              <a:ext uri="{FF2B5EF4-FFF2-40B4-BE49-F238E27FC236}">
                <a16:creationId xmlns:a16="http://schemas.microsoft.com/office/drawing/2014/main" id="{74F0DFEF-B95A-45B2-B53F-46775371ABDC}"/>
              </a:ext>
            </a:extLst>
          </p:cNvPr>
          <p:cNvGrpSpPr/>
          <p:nvPr/>
        </p:nvGrpSpPr>
        <p:grpSpPr>
          <a:xfrm>
            <a:off x="625475" y="701675"/>
            <a:ext cx="10950575" cy="5453063"/>
            <a:chOff x="468313" y="701675"/>
            <a:chExt cx="10950575" cy="5453063"/>
          </a:xfrm>
        </p:grpSpPr>
        <p:sp>
          <p:nvSpPr>
            <p:cNvPr id="3" name="Rectangle 2">
              <a:extLst>
                <a:ext uri="{FF2B5EF4-FFF2-40B4-BE49-F238E27FC236}">
                  <a16:creationId xmlns:a16="http://schemas.microsoft.com/office/drawing/2014/main" id="{A69ED1D0-4FF6-4F64-BC4D-AE4C4A3143D1}"/>
                </a:ext>
              </a:extLst>
            </p:cNvPr>
            <p:cNvSpPr/>
            <p:nvPr/>
          </p:nvSpPr>
          <p:spPr>
            <a:xfrm>
              <a:off x="8233961" y="1491734"/>
              <a:ext cx="2552302" cy="1169551"/>
            </a:xfrm>
            <a:prstGeom prst="rect">
              <a:avLst/>
            </a:prstGeom>
          </p:spPr>
          <p:txBody>
            <a:bodyPr wrap="none">
              <a:spAutoFit/>
            </a:bodyPr>
            <a:lstStyle/>
            <a:p>
              <a:r>
                <a:rPr lang="en-US" sz="3500" b="1" dirty="0">
                  <a:latin typeface="Roboto" panose="02000000000000000000" pitchFamily="2" charset="0"/>
                  <a:ea typeface="Roboto" panose="02000000000000000000" pitchFamily="2" charset="0"/>
                </a:rPr>
                <a:t>Our </a:t>
              </a:r>
            </a:p>
            <a:p>
              <a:r>
                <a:rPr lang="en-US" sz="3500" b="1" dirty="0">
                  <a:latin typeface="Roboto" panose="02000000000000000000" pitchFamily="2" charset="0"/>
                  <a:ea typeface="Roboto" panose="02000000000000000000" pitchFamily="2" charset="0"/>
                </a:rPr>
                <a:t>Information</a:t>
              </a:r>
              <a:endParaRPr lang="en-US" sz="3500" dirty="0">
                <a:latin typeface="Roboto" panose="02000000000000000000" pitchFamily="2" charset="0"/>
                <a:ea typeface="Roboto" panose="02000000000000000000" pitchFamily="2" charset="0"/>
              </a:endParaRPr>
            </a:p>
          </p:txBody>
        </p:sp>
        <p:sp>
          <p:nvSpPr>
            <p:cNvPr id="17" name="Rectangle 16">
              <a:extLst>
                <a:ext uri="{FF2B5EF4-FFF2-40B4-BE49-F238E27FC236}">
                  <a16:creationId xmlns:a16="http://schemas.microsoft.com/office/drawing/2014/main" id="{6C3507ED-F8AA-4DD1-B369-FC4FE8A6AC15}"/>
                </a:ext>
              </a:extLst>
            </p:cNvPr>
            <p:cNvSpPr/>
            <p:nvPr/>
          </p:nvSpPr>
          <p:spPr>
            <a:xfrm>
              <a:off x="8233962" y="2972227"/>
              <a:ext cx="3184926" cy="2759730"/>
            </a:xfrm>
            <a:prstGeom prst="rect">
              <a:avLst/>
            </a:prstGeom>
          </p:spPr>
          <p:txBody>
            <a:bodyPr wrap="square">
              <a:spAutoFit/>
            </a:bodyPr>
            <a:lstStyle/>
            <a:p>
              <a:pPr>
                <a:lnSpc>
                  <a:spcPts val="26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1" name="Freeform 5">
              <a:extLst>
                <a:ext uri="{FF2B5EF4-FFF2-40B4-BE49-F238E27FC236}">
                  <a16:creationId xmlns:a16="http://schemas.microsoft.com/office/drawing/2014/main" id="{114FC968-F0FE-4240-8E5D-2B3BD467827D}"/>
                </a:ext>
              </a:extLst>
            </p:cNvPr>
            <p:cNvSpPr>
              <a:spLocks/>
            </p:cNvSpPr>
            <p:nvPr/>
          </p:nvSpPr>
          <p:spPr bwMode="auto">
            <a:xfrm>
              <a:off x="4068763" y="1250950"/>
              <a:ext cx="87313" cy="4367213"/>
            </a:xfrm>
            <a:custGeom>
              <a:avLst/>
              <a:gdLst>
                <a:gd name="T0" fmla="*/ 47 w 47"/>
                <a:gd name="T1" fmla="*/ 2348 h 2371"/>
                <a:gd name="T2" fmla="*/ 24 w 47"/>
                <a:gd name="T3" fmla="*/ 2371 h 2371"/>
                <a:gd name="T4" fmla="*/ 0 w 47"/>
                <a:gd name="T5" fmla="*/ 2348 h 2371"/>
                <a:gd name="T6" fmla="*/ 0 w 47"/>
                <a:gd name="T7" fmla="*/ 23 h 2371"/>
                <a:gd name="T8" fmla="*/ 24 w 47"/>
                <a:gd name="T9" fmla="*/ 0 h 2371"/>
                <a:gd name="T10" fmla="*/ 47 w 47"/>
                <a:gd name="T11" fmla="*/ 23 h 2371"/>
                <a:gd name="T12" fmla="*/ 47 w 47"/>
                <a:gd name="T13" fmla="*/ 2348 h 2371"/>
              </a:gdLst>
              <a:ahLst/>
              <a:cxnLst>
                <a:cxn ang="0">
                  <a:pos x="T0" y="T1"/>
                </a:cxn>
                <a:cxn ang="0">
                  <a:pos x="T2" y="T3"/>
                </a:cxn>
                <a:cxn ang="0">
                  <a:pos x="T4" y="T5"/>
                </a:cxn>
                <a:cxn ang="0">
                  <a:pos x="T6" y="T7"/>
                </a:cxn>
                <a:cxn ang="0">
                  <a:pos x="T8" y="T9"/>
                </a:cxn>
                <a:cxn ang="0">
                  <a:pos x="T10" y="T11"/>
                </a:cxn>
                <a:cxn ang="0">
                  <a:pos x="T12" y="T13"/>
                </a:cxn>
              </a:cxnLst>
              <a:rect l="0" t="0" r="r" b="b"/>
              <a:pathLst>
                <a:path w="47" h="2371">
                  <a:moveTo>
                    <a:pt x="47" y="2348"/>
                  </a:moveTo>
                  <a:cubicBezTo>
                    <a:pt x="47" y="2361"/>
                    <a:pt x="36" y="2371"/>
                    <a:pt x="24" y="2371"/>
                  </a:cubicBezTo>
                  <a:cubicBezTo>
                    <a:pt x="11" y="2371"/>
                    <a:pt x="0" y="2361"/>
                    <a:pt x="0" y="2348"/>
                  </a:cubicBezTo>
                  <a:cubicBezTo>
                    <a:pt x="0" y="23"/>
                    <a:pt x="0" y="23"/>
                    <a:pt x="0" y="23"/>
                  </a:cubicBezTo>
                  <a:cubicBezTo>
                    <a:pt x="0" y="10"/>
                    <a:pt x="11" y="0"/>
                    <a:pt x="24" y="0"/>
                  </a:cubicBezTo>
                  <a:cubicBezTo>
                    <a:pt x="36" y="0"/>
                    <a:pt x="47" y="10"/>
                    <a:pt x="47" y="23"/>
                  </a:cubicBezTo>
                  <a:lnTo>
                    <a:pt x="47" y="23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A5C740A9-6F40-4588-8C5F-FEE1822CC0D8}"/>
                </a:ext>
              </a:extLst>
            </p:cNvPr>
            <p:cNvSpPr>
              <a:spLocks/>
            </p:cNvSpPr>
            <p:nvPr/>
          </p:nvSpPr>
          <p:spPr bwMode="auto">
            <a:xfrm>
              <a:off x="4013200" y="2022475"/>
              <a:ext cx="363538" cy="204788"/>
            </a:xfrm>
            <a:custGeom>
              <a:avLst/>
              <a:gdLst>
                <a:gd name="T0" fmla="*/ 166 w 197"/>
                <a:gd name="T1" fmla="*/ 25 h 111"/>
                <a:gd name="T2" fmla="*/ 101 w 197"/>
                <a:gd name="T3" fmla="*/ 25 h 111"/>
                <a:gd name="T4" fmla="*/ 55 w 197"/>
                <a:gd name="T5" fmla="*/ 0 h 111"/>
                <a:gd name="T6" fmla="*/ 0 w 197"/>
                <a:gd name="T7" fmla="*/ 56 h 111"/>
                <a:gd name="T8" fmla="*/ 55 w 197"/>
                <a:gd name="T9" fmla="*/ 111 h 111"/>
                <a:gd name="T10" fmla="*/ 101 w 197"/>
                <a:gd name="T11" fmla="*/ 86 h 111"/>
                <a:gd name="T12" fmla="*/ 166 w 197"/>
                <a:gd name="T13" fmla="*/ 86 h 111"/>
                <a:gd name="T14" fmla="*/ 197 w 197"/>
                <a:gd name="T15" fmla="*/ 56 h 111"/>
                <a:gd name="T16" fmla="*/ 166 w 197"/>
                <a:gd name="T17" fmla="*/ 2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1">
                  <a:moveTo>
                    <a:pt x="166" y="25"/>
                  </a:moveTo>
                  <a:cubicBezTo>
                    <a:pt x="101" y="25"/>
                    <a:pt x="101" y="25"/>
                    <a:pt x="101" y="25"/>
                  </a:cubicBezTo>
                  <a:cubicBezTo>
                    <a:pt x="91" y="10"/>
                    <a:pt x="75" y="0"/>
                    <a:pt x="55" y="0"/>
                  </a:cubicBezTo>
                  <a:cubicBezTo>
                    <a:pt x="25" y="0"/>
                    <a:pt x="0" y="25"/>
                    <a:pt x="0" y="56"/>
                  </a:cubicBezTo>
                  <a:cubicBezTo>
                    <a:pt x="0" y="86"/>
                    <a:pt x="25" y="111"/>
                    <a:pt x="55" y="111"/>
                  </a:cubicBezTo>
                  <a:cubicBezTo>
                    <a:pt x="75" y="111"/>
                    <a:pt x="91" y="101"/>
                    <a:pt x="101" y="86"/>
                  </a:cubicBezTo>
                  <a:cubicBezTo>
                    <a:pt x="166" y="86"/>
                    <a:pt x="166" y="86"/>
                    <a:pt x="166" y="86"/>
                  </a:cubicBezTo>
                  <a:cubicBezTo>
                    <a:pt x="183" y="86"/>
                    <a:pt x="197" y="72"/>
                    <a:pt x="197" y="56"/>
                  </a:cubicBezTo>
                  <a:cubicBezTo>
                    <a:pt x="197" y="39"/>
                    <a:pt x="183" y="25"/>
                    <a:pt x="166"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D118C0A4-E358-4543-9AD8-9FE9F3D3223E}"/>
                </a:ext>
              </a:extLst>
            </p:cNvPr>
            <p:cNvSpPr>
              <a:spLocks/>
            </p:cNvSpPr>
            <p:nvPr/>
          </p:nvSpPr>
          <p:spPr bwMode="auto">
            <a:xfrm>
              <a:off x="5195888" y="1562100"/>
              <a:ext cx="2565400" cy="1125538"/>
            </a:xfrm>
            <a:custGeom>
              <a:avLst/>
              <a:gdLst>
                <a:gd name="T0" fmla="*/ 1390 w 1390"/>
                <a:gd name="T1" fmla="*/ 306 h 611"/>
                <a:gd name="T2" fmla="*/ 1084 w 1390"/>
                <a:gd name="T3" fmla="*/ 611 h 611"/>
                <a:gd name="T4" fmla="*/ 306 w 1390"/>
                <a:gd name="T5" fmla="*/ 611 h 611"/>
                <a:gd name="T6" fmla="*/ 0 w 1390"/>
                <a:gd name="T7" fmla="*/ 306 h 611"/>
                <a:gd name="T8" fmla="*/ 306 w 1390"/>
                <a:gd name="T9" fmla="*/ 0 h 611"/>
                <a:gd name="T10" fmla="*/ 1084 w 1390"/>
                <a:gd name="T11" fmla="*/ 0 h 611"/>
                <a:gd name="T12" fmla="*/ 1390 w 1390"/>
                <a:gd name="T13" fmla="*/ 306 h 611"/>
              </a:gdLst>
              <a:ahLst/>
              <a:cxnLst>
                <a:cxn ang="0">
                  <a:pos x="T0" y="T1"/>
                </a:cxn>
                <a:cxn ang="0">
                  <a:pos x="T2" y="T3"/>
                </a:cxn>
                <a:cxn ang="0">
                  <a:pos x="T4" y="T5"/>
                </a:cxn>
                <a:cxn ang="0">
                  <a:pos x="T6" y="T7"/>
                </a:cxn>
                <a:cxn ang="0">
                  <a:pos x="T8" y="T9"/>
                </a:cxn>
                <a:cxn ang="0">
                  <a:pos x="T10" y="T11"/>
                </a:cxn>
                <a:cxn ang="0">
                  <a:pos x="T12" y="T13"/>
                </a:cxn>
              </a:cxnLst>
              <a:rect l="0" t="0" r="r" b="b"/>
              <a:pathLst>
                <a:path w="1390" h="611">
                  <a:moveTo>
                    <a:pt x="1390" y="306"/>
                  </a:moveTo>
                  <a:cubicBezTo>
                    <a:pt x="1390" y="474"/>
                    <a:pt x="1253" y="611"/>
                    <a:pt x="1084" y="611"/>
                  </a:cubicBezTo>
                  <a:cubicBezTo>
                    <a:pt x="306" y="611"/>
                    <a:pt x="306" y="611"/>
                    <a:pt x="306" y="611"/>
                  </a:cubicBezTo>
                  <a:cubicBezTo>
                    <a:pt x="137" y="611"/>
                    <a:pt x="0" y="474"/>
                    <a:pt x="0" y="306"/>
                  </a:cubicBezTo>
                  <a:cubicBezTo>
                    <a:pt x="0" y="137"/>
                    <a:pt x="137" y="0"/>
                    <a:pt x="306" y="0"/>
                  </a:cubicBezTo>
                  <a:cubicBezTo>
                    <a:pt x="1084" y="0"/>
                    <a:pt x="1084" y="0"/>
                    <a:pt x="1084" y="0"/>
                  </a:cubicBezTo>
                  <a:cubicBezTo>
                    <a:pt x="1253" y="0"/>
                    <a:pt x="1390" y="137"/>
                    <a:pt x="1390" y="306"/>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8">
              <a:extLst>
                <a:ext uri="{FF2B5EF4-FFF2-40B4-BE49-F238E27FC236}">
                  <a16:creationId xmlns:a16="http://schemas.microsoft.com/office/drawing/2014/main" id="{C87CCDA0-518B-45E9-BAC5-563177E3349C}"/>
                </a:ext>
              </a:extLst>
            </p:cNvPr>
            <p:cNvSpPr>
              <a:spLocks noChangeArrowheads="1"/>
            </p:cNvSpPr>
            <p:nvPr/>
          </p:nvSpPr>
          <p:spPr bwMode="auto">
            <a:xfrm>
              <a:off x="4276725" y="1562100"/>
              <a:ext cx="1130300" cy="112553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9">
              <a:extLst>
                <a:ext uri="{FF2B5EF4-FFF2-40B4-BE49-F238E27FC236}">
                  <a16:creationId xmlns:a16="http://schemas.microsoft.com/office/drawing/2014/main" id="{DC952FE0-D24E-4D59-997F-10CD0DC70A5D}"/>
                </a:ext>
              </a:extLst>
            </p:cNvPr>
            <p:cNvSpPr>
              <a:spLocks noChangeArrowheads="1"/>
            </p:cNvSpPr>
            <p:nvPr/>
          </p:nvSpPr>
          <p:spPr bwMode="auto">
            <a:xfrm>
              <a:off x="4432300" y="1717675"/>
              <a:ext cx="819150" cy="817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A73796FB-0210-46C7-A2EA-6FF2ABECB7F4}"/>
                </a:ext>
              </a:extLst>
            </p:cNvPr>
            <p:cNvSpPr>
              <a:spLocks/>
            </p:cNvSpPr>
            <p:nvPr/>
          </p:nvSpPr>
          <p:spPr bwMode="auto">
            <a:xfrm>
              <a:off x="5300663" y="2047875"/>
              <a:ext cx="2155825" cy="639763"/>
            </a:xfrm>
            <a:custGeom>
              <a:avLst/>
              <a:gdLst>
                <a:gd name="T0" fmla="*/ 90 w 1168"/>
                <a:gd name="T1" fmla="*/ 0 h 347"/>
                <a:gd name="T2" fmla="*/ 54 w 1168"/>
                <a:gd name="T3" fmla="*/ 0 h 347"/>
                <a:gd name="T4" fmla="*/ 57 w 1168"/>
                <a:gd name="T5" fmla="*/ 42 h 347"/>
                <a:gd name="T6" fmla="*/ 0 w 1168"/>
                <a:gd name="T7" fmla="*/ 219 h 347"/>
                <a:gd name="T8" fmla="*/ 249 w 1168"/>
                <a:gd name="T9" fmla="*/ 347 h 347"/>
                <a:gd name="T10" fmla="*/ 1027 w 1168"/>
                <a:gd name="T11" fmla="*/ 347 h 347"/>
                <a:gd name="T12" fmla="*/ 1168 w 1168"/>
                <a:gd name="T13" fmla="*/ 313 h 347"/>
                <a:gd name="T14" fmla="*/ 90 w 1168"/>
                <a:gd name="T15" fmla="*/ 0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8" h="347">
                  <a:moveTo>
                    <a:pt x="90" y="0"/>
                  </a:moveTo>
                  <a:cubicBezTo>
                    <a:pt x="78" y="0"/>
                    <a:pt x="66" y="0"/>
                    <a:pt x="54" y="0"/>
                  </a:cubicBezTo>
                  <a:cubicBezTo>
                    <a:pt x="56" y="14"/>
                    <a:pt x="57" y="27"/>
                    <a:pt x="57" y="42"/>
                  </a:cubicBezTo>
                  <a:cubicBezTo>
                    <a:pt x="57" y="108"/>
                    <a:pt x="36" y="169"/>
                    <a:pt x="0" y="219"/>
                  </a:cubicBezTo>
                  <a:cubicBezTo>
                    <a:pt x="55" y="297"/>
                    <a:pt x="146" y="347"/>
                    <a:pt x="249" y="347"/>
                  </a:cubicBezTo>
                  <a:cubicBezTo>
                    <a:pt x="1027" y="347"/>
                    <a:pt x="1027" y="347"/>
                    <a:pt x="1027" y="347"/>
                  </a:cubicBezTo>
                  <a:cubicBezTo>
                    <a:pt x="1078" y="347"/>
                    <a:pt x="1126" y="335"/>
                    <a:pt x="1168" y="313"/>
                  </a:cubicBezTo>
                  <a:cubicBezTo>
                    <a:pt x="856" y="115"/>
                    <a:pt x="487" y="0"/>
                    <a:pt x="90" y="0"/>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000596B1-B364-4E61-BDF0-4D516E18B3ED}"/>
                </a:ext>
              </a:extLst>
            </p:cNvPr>
            <p:cNvSpPr>
              <a:spLocks/>
            </p:cNvSpPr>
            <p:nvPr/>
          </p:nvSpPr>
          <p:spPr bwMode="auto">
            <a:xfrm>
              <a:off x="4287838" y="2047875"/>
              <a:ext cx="1119188" cy="639763"/>
            </a:xfrm>
            <a:custGeom>
              <a:avLst/>
              <a:gdLst>
                <a:gd name="T0" fmla="*/ 603 w 606"/>
                <a:gd name="T1" fmla="*/ 0 h 347"/>
                <a:gd name="T2" fmla="*/ 518 w 606"/>
                <a:gd name="T3" fmla="*/ 3 h 347"/>
                <a:gd name="T4" fmla="*/ 522 w 606"/>
                <a:gd name="T5" fmla="*/ 42 h 347"/>
                <a:gd name="T6" fmla="*/ 300 w 606"/>
                <a:gd name="T7" fmla="*/ 264 h 347"/>
                <a:gd name="T8" fmla="*/ 81 w 606"/>
                <a:gd name="T9" fmla="*/ 78 h 347"/>
                <a:gd name="T10" fmla="*/ 0 w 606"/>
                <a:gd name="T11" fmla="*/ 103 h 347"/>
                <a:gd name="T12" fmla="*/ 300 w 606"/>
                <a:gd name="T13" fmla="*/ 347 h 347"/>
                <a:gd name="T14" fmla="*/ 549 w 606"/>
                <a:gd name="T15" fmla="*/ 219 h 347"/>
                <a:gd name="T16" fmla="*/ 549 w 606"/>
                <a:gd name="T17" fmla="*/ 219 h 347"/>
                <a:gd name="T18" fmla="*/ 606 w 606"/>
                <a:gd name="T19" fmla="*/ 42 h 347"/>
                <a:gd name="T20" fmla="*/ 603 w 606"/>
                <a:gd name="T21"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6" h="347">
                  <a:moveTo>
                    <a:pt x="603" y="0"/>
                  </a:moveTo>
                  <a:cubicBezTo>
                    <a:pt x="575" y="0"/>
                    <a:pt x="546" y="1"/>
                    <a:pt x="518" y="3"/>
                  </a:cubicBezTo>
                  <a:cubicBezTo>
                    <a:pt x="521" y="16"/>
                    <a:pt x="522" y="28"/>
                    <a:pt x="522" y="42"/>
                  </a:cubicBezTo>
                  <a:cubicBezTo>
                    <a:pt x="522" y="164"/>
                    <a:pt x="422" y="264"/>
                    <a:pt x="300" y="264"/>
                  </a:cubicBezTo>
                  <a:cubicBezTo>
                    <a:pt x="190" y="264"/>
                    <a:pt x="98" y="183"/>
                    <a:pt x="81" y="78"/>
                  </a:cubicBezTo>
                  <a:cubicBezTo>
                    <a:pt x="54" y="86"/>
                    <a:pt x="27" y="94"/>
                    <a:pt x="0" y="103"/>
                  </a:cubicBezTo>
                  <a:cubicBezTo>
                    <a:pt x="29" y="242"/>
                    <a:pt x="152" y="347"/>
                    <a:pt x="300" y="347"/>
                  </a:cubicBezTo>
                  <a:cubicBezTo>
                    <a:pt x="403" y="347"/>
                    <a:pt x="493" y="297"/>
                    <a:pt x="549" y="219"/>
                  </a:cubicBezTo>
                  <a:cubicBezTo>
                    <a:pt x="549" y="219"/>
                    <a:pt x="549" y="219"/>
                    <a:pt x="549" y="219"/>
                  </a:cubicBezTo>
                  <a:cubicBezTo>
                    <a:pt x="585" y="169"/>
                    <a:pt x="606" y="108"/>
                    <a:pt x="606" y="42"/>
                  </a:cubicBezTo>
                  <a:cubicBezTo>
                    <a:pt x="606" y="27"/>
                    <a:pt x="605" y="14"/>
                    <a:pt x="60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CD812D51-D015-4C93-87CD-CF6F78E04474}"/>
                </a:ext>
              </a:extLst>
            </p:cNvPr>
            <p:cNvSpPr>
              <a:spLocks/>
            </p:cNvSpPr>
            <p:nvPr/>
          </p:nvSpPr>
          <p:spPr bwMode="auto">
            <a:xfrm>
              <a:off x="4437063" y="2054225"/>
              <a:ext cx="814388" cy="481013"/>
            </a:xfrm>
            <a:custGeom>
              <a:avLst/>
              <a:gdLst>
                <a:gd name="T0" fmla="*/ 437 w 441"/>
                <a:gd name="T1" fmla="*/ 0 h 261"/>
                <a:gd name="T2" fmla="*/ 0 w 441"/>
                <a:gd name="T3" fmla="*/ 75 h 261"/>
                <a:gd name="T4" fmla="*/ 219 w 441"/>
                <a:gd name="T5" fmla="*/ 261 h 261"/>
                <a:gd name="T6" fmla="*/ 441 w 441"/>
                <a:gd name="T7" fmla="*/ 39 h 261"/>
                <a:gd name="T8" fmla="*/ 437 w 441"/>
                <a:gd name="T9" fmla="*/ 0 h 261"/>
              </a:gdLst>
              <a:ahLst/>
              <a:cxnLst>
                <a:cxn ang="0">
                  <a:pos x="T0" y="T1"/>
                </a:cxn>
                <a:cxn ang="0">
                  <a:pos x="T2" y="T3"/>
                </a:cxn>
                <a:cxn ang="0">
                  <a:pos x="T4" y="T5"/>
                </a:cxn>
                <a:cxn ang="0">
                  <a:pos x="T6" y="T7"/>
                </a:cxn>
                <a:cxn ang="0">
                  <a:pos x="T8" y="T9"/>
                </a:cxn>
              </a:cxnLst>
              <a:rect l="0" t="0" r="r" b="b"/>
              <a:pathLst>
                <a:path w="441" h="261">
                  <a:moveTo>
                    <a:pt x="437" y="0"/>
                  </a:moveTo>
                  <a:cubicBezTo>
                    <a:pt x="287" y="9"/>
                    <a:pt x="140" y="35"/>
                    <a:pt x="0" y="75"/>
                  </a:cubicBezTo>
                  <a:cubicBezTo>
                    <a:pt x="17" y="180"/>
                    <a:pt x="109" y="261"/>
                    <a:pt x="219" y="261"/>
                  </a:cubicBezTo>
                  <a:cubicBezTo>
                    <a:pt x="341" y="261"/>
                    <a:pt x="441" y="161"/>
                    <a:pt x="441" y="39"/>
                  </a:cubicBezTo>
                  <a:cubicBezTo>
                    <a:pt x="441" y="25"/>
                    <a:pt x="440" y="13"/>
                    <a:pt x="437"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a:extLst>
                <a:ext uri="{FF2B5EF4-FFF2-40B4-BE49-F238E27FC236}">
                  <a16:creationId xmlns:a16="http://schemas.microsoft.com/office/drawing/2014/main" id="{22EB6EDB-05F9-4473-8939-E4B61586ADD6}"/>
                </a:ext>
              </a:extLst>
            </p:cNvPr>
            <p:cNvSpPr>
              <a:spLocks/>
            </p:cNvSpPr>
            <p:nvPr/>
          </p:nvSpPr>
          <p:spPr bwMode="auto">
            <a:xfrm>
              <a:off x="4013200" y="3756025"/>
              <a:ext cx="363538" cy="203200"/>
            </a:xfrm>
            <a:custGeom>
              <a:avLst/>
              <a:gdLst>
                <a:gd name="T0" fmla="*/ 166 w 197"/>
                <a:gd name="T1" fmla="*/ 25 h 110"/>
                <a:gd name="T2" fmla="*/ 101 w 197"/>
                <a:gd name="T3" fmla="*/ 25 h 110"/>
                <a:gd name="T4" fmla="*/ 55 w 197"/>
                <a:gd name="T5" fmla="*/ 0 h 110"/>
                <a:gd name="T6" fmla="*/ 0 w 197"/>
                <a:gd name="T7" fmla="*/ 55 h 110"/>
                <a:gd name="T8" fmla="*/ 55 w 197"/>
                <a:gd name="T9" fmla="*/ 110 h 110"/>
                <a:gd name="T10" fmla="*/ 101 w 197"/>
                <a:gd name="T11" fmla="*/ 86 h 110"/>
                <a:gd name="T12" fmla="*/ 166 w 197"/>
                <a:gd name="T13" fmla="*/ 86 h 110"/>
                <a:gd name="T14" fmla="*/ 197 w 197"/>
                <a:gd name="T15" fmla="*/ 55 h 110"/>
                <a:gd name="T16" fmla="*/ 166 w 197"/>
                <a:gd name="T17" fmla="*/ 2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0">
                  <a:moveTo>
                    <a:pt x="166" y="25"/>
                  </a:moveTo>
                  <a:cubicBezTo>
                    <a:pt x="101" y="25"/>
                    <a:pt x="101" y="25"/>
                    <a:pt x="101" y="25"/>
                  </a:cubicBezTo>
                  <a:cubicBezTo>
                    <a:pt x="91" y="10"/>
                    <a:pt x="75" y="0"/>
                    <a:pt x="55" y="0"/>
                  </a:cubicBezTo>
                  <a:cubicBezTo>
                    <a:pt x="25" y="0"/>
                    <a:pt x="0" y="25"/>
                    <a:pt x="0" y="55"/>
                  </a:cubicBezTo>
                  <a:cubicBezTo>
                    <a:pt x="0" y="86"/>
                    <a:pt x="25" y="110"/>
                    <a:pt x="55" y="110"/>
                  </a:cubicBezTo>
                  <a:cubicBezTo>
                    <a:pt x="75" y="110"/>
                    <a:pt x="91" y="101"/>
                    <a:pt x="101" y="86"/>
                  </a:cubicBezTo>
                  <a:cubicBezTo>
                    <a:pt x="166" y="86"/>
                    <a:pt x="166" y="86"/>
                    <a:pt x="166" y="86"/>
                  </a:cubicBezTo>
                  <a:cubicBezTo>
                    <a:pt x="183" y="86"/>
                    <a:pt x="197" y="72"/>
                    <a:pt x="197" y="55"/>
                  </a:cubicBezTo>
                  <a:cubicBezTo>
                    <a:pt x="197" y="38"/>
                    <a:pt x="183" y="25"/>
                    <a:pt x="166" y="25"/>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4">
              <a:extLst>
                <a:ext uri="{FF2B5EF4-FFF2-40B4-BE49-F238E27FC236}">
                  <a16:creationId xmlns:a16="http://schemas.microsoft.com/office/drawing/2014/main" id="{8EACFA87-D586-4F3F-9028-CC30962F3241}"/>
                </a:ext>
              </a:extLst>
            </p:cNvPr>
            <p:cNvSpPr>
              <a:spLocks/>
            </p:cNvSpPr>
            <p:nvPr/>
          </p:nvSpPr>
          <p:spPr bwMode="auto">
            <a:xfrm>
              <a:off x="5195888" y="3294063"/>
              <a:ext cx="2565400" cy="1127125"/>
            </a:xfrm>
            <a:custGeom>
              <a:avLst/>
              <a:gdLst>
                <a:gd name="T0" fmla="*/ 1390 w 1390"/>
                <a:gd name="T1" fmla="*/ 306 h 612"/>
                <a:gd name="T2" fmla="*/ 1084 w 1390"/>
                <a:gd name="T3" fmla="*/ 612 h 612"/>
                <a:gd name="T4" fmla="*/ 306 w 1390"/>
                <a:gd name="T5" fmla="*/ 612 h 612"/>
                <a:gd name="T6" fmla="*/ 0 w 1390"/>
                <a:gd name="T7" fmla="*/ 306 h 612"/>
                <a:gd name="T8" fmla="*/ 306 w 1390"/>
                <a:gd name="T9" fmla="*/ 0 h 612"/>
                <a:gd name="T10" fmla="*/ 1084 w 1390"/>
                <a:gd name="T11" fmla="*/ 0 h 612"/>
                <a:gd name="T12" fmla="*/ 1390 w 1390"/>
                <a:gd name="T13" fmla="*/ 306 h 612"/>
              </a:gdLst>
              <a:ahLst/>
              <a:cxnLst>
                <a:cxn ang="0">
                  <a:pos x="T0" y="T1"/>
                </a:cxn>
                <a:cxn ang="0">
                  <a:pos x="T2" y="T3"/>
                </a:cxn>
                <a:cxn ang="0">
                  <a:pos x="T4" y="T5"/>
                </a:cxn>
                <a:cxn ang="0">
                  <a:pos x="T6" y="T7"/>
                </a:cxn>
                <a:cxn ang="0">
                  <a:pos x="T8" y="T9"/>
                </a:cxn>
                <a:cxn ang="0">
                  <a:pos x="T10" y="T11"/>
                </a:cxn>
                <a:cxn ang="0">
                  <a:pos x="T12" y="T13"/>
                </a:cxn>
              </a:cxnLst>
              <a:rect l="0" t="0" r="r" b="b"/>
              <a:pathLst>
                <a:path w="1390" h="612">
                  <a:moveTo>
                    <a:pt x="1390" y="306"/>
                  </a:moveTo>
                  <a:cubicBezTo>
                    <a:pt x="1390" y="475"/>
                    <a:pt x="1253" y="612"/>
                    <a:pt x="1084" y="612"/>
                  </a:cubicBezTo>
                  <a:cubicBezTo>
                    <a:pt x="306" y="612"/>
                    <a:pt x="306" y="612"/>
                    <a:pt x="306" y="612"/>
                  </a:cubicBezTo>
                  <a:cubicBezTo>
                    <a:pt x="137" y="612"/>
                    <a:pt x="0" y="475"/>
                    <a:pt x="0" y="306"/>
                  </a:cubicBezTo>
                  <a:cubicBezTo>
                    <a:pt x="0" y="137"/>
                    <a:pt x="137" y="0"/>
                    <a:pt x="306" y="0"/>
                  </a:cubicBezTo>
                  <a:cubicBezTo>
                    <a:pt x="1084" y="0"/>
                    <a:pt x="1084" y="0"/>
                    <a:pt x="1084" y="0"/>
                  </a:cubicBezTo>
                  <a:cubicBezTo>
                    <a:pt x="1253" y="0"/>
                    <a:pt x="1390" y="137"/>
                    <a:pt x="1390" y="306"/>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Oval 15">
              <a:extLst>
                <a:ext uri="{FF2B5EF4-FFF2-40B4-BE49-F238E27FC236}">
                  <a16:creationId xmlns:a16="http://schemas.microsoft.com/office/drawing/2014/main" id="{3C283F18-E3A1-44BE-BF3F-05C8298F5A89}"/>
                </a:ext>
              </a:extLst>
            </p:cNvPr>
            <p:cNvSpPr>
              <a:spLocks noChangeArrowheads="1"/>
            </p:cNvSpPr>
            <p:nvPr/>
          </p:nvSpPr>
          <p:spPr bwMode="auto">
            <a:xfrm>
              <a:off x="4276725" y="3294063"/>
              <a:ext cx="1130300" cy="112712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Oval 16">
              <a:extLst>
                <a:ext uri="{FF2B5EF4-FFF2-40B4-BE49-F238E27FC236}">
                  <a16:creationId xmlns:a16="http://schemas.microsoft.com/office/drawing/2014/main" id="{5D810360-340C-453D-82EF-11F16EFE3363}"/>
                </a:ext>
              </a:extLst>
            </p:cNvPr>
            <p:cNvSpPr>
              <a:spLocks noChangeArrowheads="1"/>
            </p:cNvSpPr>
            <p:nvPr/>
          </p:nvSpPr>
          <p:spPr bwMode="auto">
            <a:xfrm>
              <a:off x="4432300" y="3448050"/>
              <a:ext cx="819150" cy="819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7">
              <a:extLst>
                <a:ext uri="{FF2B5EF4-FFF2-40B4-BE49-F238E27FC236}">
                  <a16:creationId xmlns:a16="http://schemas.microsoft.com/office/drawing/2014/main" id="{00725503-C512-4F41-926F-92150033FD31}"/>
                </a:ext>
              </a:extLst>
            </p:cNvPr>
            <p:cNvSpPr>
              <a:spLocks/>
            </p:cNvSpPr>
            <p:nvPr/>
          </p:nvSpPr>
          <p:spPr bwMode="auto">
            <a:xfrm>
              <a:off x="5300663" y="3779838"/>
              <a:ext cx="2155825" cy="641350"/>
            </a:xfrm>
            <a:custGeom>
              <a:avLst/>
              <a:gdLst>
                <a:gd name="T0" fmla="*/ 90 w 1168"/>
                <a:gd name="T1" fmla="*/ 0 h 348"/>
                <a:gd name="T2" fmla="*/ 54 w 1168"/>
                <a:gd name="T3" fmla="*/ 1 h 348"/>
                <a:gd name="T4" fmla="*/ 57 w 1168"/>
                <a:gd name="T5" fmla="*/ 42 h 348"/>
                <a:gd name="T6" fmla="*/ 0 w 1168"/>
                <a:gd name="T7" fmla="*/ 220 h 348"/>
                <a:gd name="T8" fmla="*/ 249 w 1168"/>
                <a:gd name="T9" fmla="*/ 348 h 348"/>
                <a:gd name="T10" fmla="*/ 1027 w 1168"/>
                <a:gd name="T11" fmla="*/ 348 h 348"/>
                <a:gd name="T12" fmla="*/ 1168 w 1168"/>
                <a:gd name="T13" fmla="*/ 313 h 348"/>
                <a:gd name="T14" fmla="*/ 90 w 1168"/>
                <a:gd name="T15" fmla="*/ 0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8" h="348">
                  <a:moveTo>
                    <a:pt x="90" y="0"/>
                  </a:moveTo>
                  <a:cubicBezTo>
                    <a:pt x="78" y="0"/>
                    <a:pt x="66" y="0"/>
                    <a:pt x="54" y="1"/>
                  </a:cubicBezTo>
                  <a:cubicBezTo>
                    <a:pt x="56" y="14"/>
                    <a:pt x="57" y="28"/>
                    <a:pt x="57" y="42"/>
                  </a:cubicBezTo>
                  <a:cubicBezTo>
                    <a:pt x="57" y="108"/>
                    <a:pt x="36" y="170"/>
                    <a:pt x="0" y="220"/>
                  </a:cubicBezTo>
                  <a:cubicBezTo>
                    <a:pt x="55" y="297"/>
                    <a:pt x="146" y="348"/>
                    <a:pt x="249" y="348"/>
                  </a:cubicBezTo>
                  <a:cubicBezTo>
                    <a:pt x="1027" y="348"/>
                    <a:pt x="1027" y="348"/>
                    <a:pt x="1027" y="348"/>
                  </a:cubicBezTo>
                  <a:cubicBezTo>
                    <a:pt x="1078" y="348"/>
                    <a:pt x="1126" y="335"/>
                    <a:pt x="1168" y="313"/>
                  </a:cubicBezTo>
                  <a:cubicBezTo>
                    <a:pt x="856" y="115"/>
                    <a:pt x="487" y="0"/>
                    <a:pt x="90"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8">
              <a:extLst>
                <a:ext uri="{FF2B5EF4-FFF2-40B4-BE49-F238E27FC236}">
                  <a16:creationId xmlns:a16="http://schemas.microsoft.com/office/drawing/2014/main" id="{7721DD96-9A6A-4788-8800-B895507D2E3D}"/>
                </a:ext>
              </a:extLst>
            </p:cNvPr>
            <p:cNvSpPr>
              <a:spLocks/>
            </p:cNvSpPr>
            <p:nvPr/>
          </p:nvSpPr>
          <p:spPr bwMode="auto">
            <a:xfrm>
              <a:off x="4287838" y="3781425"/>
              <a:ext cx="1119188" cy="639763"/>
            </a:xfrm>
            <a:custGeom>
              <a:avLst/>
              <a:gdLst>
                <a:gd name="T0" fmla="*/ 603 w 606"/>
                <a:gd name="T1" fmla="*/ 0 h 347"/>
                <a:gd name="T2" fmla="*/ 518 w 606"/>
                <a:gd name="T3" fmla="*/ 3 h 347"/>
                <a:gd name="T4" fmla="*/ 522 w 606"/>
                <a:gd name="T5" fmla="*/ 41 h 347"/>
                <a:gd name="T6" fmla="*/ 300 w 606"/>
                <a:gd name="T7" fmla="*/ 263 h 347"/>
                <a:gd name="T8" fmla="*/ 81 w 606"/>
                <a:gd name="T9" fmla="*/ 78 h 347"/>
                <a:gd name="T10" fmla="*/ 0 w 606"/>
                <a:gd name="T11" fmla="*/ 103 h 347"/>
                <a:gd name="T12" fmla="*/ 300 w 606"/>
                <a:gd name="T13" fmla="*/ 347 h 347"/>
                <a:gd name="T14" fmla="*/ 549 w 606"/>
                <a:gd name="T15" fmla="*/ 218 h 347"/>
                <a:gd name="T16" fmla="*/ 549 w 606"/>
                <a:gd name="T17" fmla="*/ 219 h 347"/>
                <a:gd name="T18" fmla="*/ 606 w 606"/>
                <a:gd name="T19" fmla="*/ 41 h 347"/>
                <a:gd name="T20" fmla="*/ 603 w 606"/>
                <a:gd name="T21"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6" h="347">
                  <a:moveTo>
                    <a:pt x="603" y="0"/>
                  </a:moveTo>
                  <a:cubicBezTo>
                    <a:pt x="575" y="0"/>
                    <a:pt x="546" y="1"/>
                    <a:pt x="518" y="3"/>
                  </a:cubicBezTo>
                  <a:cubicBezTo>
                    <a:pt x="521" y="15"/>
                    <a:pt x="522" y="28"/>
                    <a:pt x="522" y="41"/>
                  </a:cubicBezTo>
                  <a:cubicBezTo>
                    <a:pt x="522" y="164"/>
                    <a:pt x="422" y="263"/>
                    <a:pt x="300" y="263"/>
                  </a:cubicBezTo>
                  <a:cubicBezTo>
                    <a:pt x="190" y="263"/>
                    <a:pt x="98" y="183"/>
                    <a:pt x="81" y="78"/>
                  </a:cubicBezTo>
                  <a:cubicBezTo>
                    <a:pt x="54" y="85"/>
                    <a:pt x="27" y="94"/>
                    <a:pt x="0" y="103"/>
                  </a:cubicBezTo>
                  <a:cubicBezTo>
                    <a:pt x="29" y="242"/>
                    <a:pt x="152" y="347"/>
                    <a:pt x="300" y="347"/>
                  </a:cubicBezTo>
                  <a:cubicBezTo>
                    <a:pt x="403" y="347"/>
                    <a:pt x="493" y="296"/>
                    <a:pt x="549" y="218"/>
                  </a:cubicBezTo>
                  <a:cubicBezTo>
                    <a:pt x="549" y="218"/>
                    <a:pt x="549" y="219"/>
                    <a:pt x="549" y="219"/>
                  </a:cubicBezTo>
                  <a:cubicBezTo>
                    <a:pt x="585" y="169"/>
                    <a:pt x="606" y="107"/>
                    <a:pt x="606" y="41"/>
                  </a:cubicBezTo>
                  <a:cubicBezTo>
                    <a:pt x="606" y="27"/>
                    <a:pt x="605" y="13"/>
                    <a:pt x="603"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9">
              <a:extLst>
                <a:ext uri="{FF2B5EF4-FFF2-40B4-BE49-F238E27FC236}">
                  <a16:creationId xmlns:a16="http://schemas.microsoft.com/office/drawing/2014/main" id="{7C6277F1-FFF0-4487-B3B1-FDC950836B30}"/>
                </a:ext>
              </a:extLst>
            </p:cNvPr>
            <p:cNvSpPr>
              <a:spLocks/>
            </p:cNvSpPr>
            <p:nvPr/>
          </p:nvSpPr>
          <p:spPr bwMode="auto">
            <a:xfrm>
              <a:off x="4437063" y="3787775"/>
              <a:ext cx="814388" cy="479425"/>
            </a:xfrm>
            <a:custGeom>
              <a:avLst/>
              <a:gdLst>
                <a:gd name="T0" fmla="*/ 437 w 441"/>
                <a:gd name="T1" fmla="*/ 0 h 260"/>
                <a:gd name="T2" fmla="*/ 0 w 441"/>
                <a:gd name="T3" fmla="*/ 75 h 260"/>
                <a:gd name="T4" fmla="*/ 219 w 441"/>
                <a:gd name="T5" fmla="*/ 260 h 260"/>
                <a:gd name="T6" fmla="*/ 441 w 441"/>
                <a:gd name="T7" fmla="*/ 38 h 260"/>
                <a:gd name="T8" fmla="*/ 437 w 441"/>
                <a:gd name="T9" fmla="*/ 0 h 260"/>
              </a:gdLst>
              <a:ahLst/>
              <a:cxnLst>
                <a:cxn ang="0">
                  <a:pos x="T0" y="T1"/>
                </a:cxn>
                <a:cxn ang="0">
                  <a:pos x="T2" y="T3"/>
                </a:cxn>
                <a:cxn ang="0">
                  <a:pos x="T4" y="T5"/>
                </a:cxn>
                <a:cxn ang="0">
                  <a:pos x="T6" y="T7"/>
                </a:cxn>
                <a:cxn ang="0">
                  <a:pos x="T8" y="T9"/>
                </a:cxn>
              </a:cxnLst>
              <a:rect l="0" t="0" r="r" b="b"/>
              <a:pathLst>
                <a:path w="441" h="260">
                  <a:moveTo>
                    <a:pt x="437" y="0"/>
                  </a:moveTo>
                  <a:cubicBezTo>
                    <a:pt x="287" y="9"/>
                    <a:pt x="140" y="34"/>
                    <a:pt x="0" y="75"/>
                  </a:cubicBezTo>
                  <a:cubicBezTo>
                    <a:pt x="17" y="180"/>
                    <a:pt x="109" y="260"/>
                    <a:pt x="219" y="260"/>
                  </a:cubicBezTo>
                  <a:cubicBezTo>
                    <a:pt x="341" y="260"/>
                    <a:pt x="441" y="161"/>
                    <a:pt x="441" y="38"/>
                  </a:cubicBezTo>
                  <a:cubicBezTo>
                    <a:pt x="441" y="25"/>
                    <a:pt x="440" y="12"/>
                    <a:pt x="437"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0">
              <a:extLst>
                <a:ext uri="{FF2B5EF4-FFF2-40B4-BE49-F238E27FC236}">
                  <a16:creationId xmlns:a16="http://schemas.microsoft.com/office/drawing/2014/main" id="{6DF2C6F5-D82F-401E-9C31-059438710D23}"/>
                </a:ext>
              </a:extLst>
            </p:cNvPr>
            <p:cNvSpPr>
              <a:spLocks/>
            </p:cNvSpPr>
            <p:nvPr/>
          </p:nvSpPr>
          <p:spPr bwMode="auto">
            <a:xfrm>
              <a:off x="4013200" y="5489575"/>
              <a:ext cx="363538" cy="203200"/>
            </a:xfrm>
            <a:custGeom>
              <a:avLst/>
              <a:gdLst>
                <a:gd name="T0" fmla="*/ 166 w 197"/>
                <a:gd name="T1" fmla="*/ 24 h 110"/>
                <a:gd name="T2" fmla="*/ 101 w 197"/>
                <a:gd name="T3" fmla="*/ 24 h 110"/>
                <a:gd name="T4" fmla="*/ 55 w 197"/>
                <a:gd name="T5" fmla="*/ 0 h 110"/>
                <a:gd name="T6" fmla="*/ 0 w 197"/>
                <a:gd name="T7" fmla="*/ 55 h 110"/>
                <a:gd name="T8" fmla="*/ 55 w 197"/>
                <a:gd name="T9" fmla="*/ 110 h 110"/>
                <a:gd name="T10" fmla="*/ 101 w 197"/>
                <a:gd name="T11" fmla="*/ 85 h 110"/>
                <a:gd name="T12" fmla="*/ 166 w 197"/>
                <a:gd name="T13" fmla="*/ 85 h 110"/>
                <a:gd name="T14" fmla="*/ 197 w 197"/>
                <a:gd name="T15" fmla="*/ 55 h 110"/>
                <a:gd name="T16" fmla="*/ 166 w 197"/>
                <a:gd name="T17" fmla="*/ 2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0">
                  <a:moveTo>
                    <a:pt x="166" y="24"/>
                  </a:moveTo>
                  <a:cubicBezTo>
                    <a:pt x="101" y="24"/>
                    <a:pt x="101" y="24"/>
                    <a:pt x="101" y="24"/>
                  </a:cubicBezTo>
                  <a:cubicBezTo>
                    <a:pt x="91" y="9"/>
                    <a:pt x="75" y="0"/>
                    <a:pt x="55" y="0"/>
                  </a:cubicBezTo>
                  <a:cubicBezTo>
                    <a:pt x="25" y="0"/>
                    <a:pt x="0" y="24"/>
                    <a:pt x="0" y="55"/>
                  </a:cubicBezTo>
                  <a:cubicBezTo>
                    <a:pt x="0" y="85"/>
                    <a:pt x="25" y="110"/>
                    <a:pt x="55" y="110"/>
                  </a:cubicBezTo>
                  <a:cubicBezTo>
                    <a:pt x="75" y="110"/>
                    <a:pt x="91" y="100"/>
                    <a:pt x="101" y="85"/>
                  </a:cubicBezTo>
                  <a:cubicBezTo>
                    <a:pt x="166" y="85"/>
                    <a:pt x="166" y="85"/>
                    <a:pt x="166" y="85"/>
                  </a:cubicBezTo>
                  <a:cubicBezTo>
                    <a:pt x="183" y="85"/>
                    <a:pt x="197" y="72"/>
                    <a:pt x="197" y="55"/>
                  </a:cubicBezTo>
                  <a:cubicBezTo>
                    <a:pt x="197" y="38"/>
                    <a:pt x="183" y="24"/>
                    <a:pt x="166" y="2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21">
              <a:extLst>
                <a:ext uri="{FF2B5EF4-FFF2-40B4-BE49-F238E27FC236}">
                  <a16:creationId xmlns:a16="http://schemas.microsoft.com/office/drawing/2014/main" id="{CFE82B73-555D-40D2-924F-04B4CE5A96C8}"/>
                </a:ext>
              </a:extLst>
            </p:cNvPr>
            <p:cNvSpPr>
              <a:spLocks/>
            </p:cNvSpPr>
            <p:nvPr/>
          </p:nvSpPr>
          <p:spPr bwMode="auto">
            <a:xfrm>
              <a:off x="5195888" y="5027613"/>
              <a:ext cx="2565400" cy="1127125"/>
            </a:xfrm>
            <a:custGeom>
              <a:avLst/>
              <a:gdLst>
                <a:gd name="T0" fmla="*/ 1390 w 1390"/>
                <a:gd name="T1" fmla="*/ 306 h 612"/>
                <a:gd name="T2" fmla="*/ 1084 w 1390"/>
                <a:gd name="T3" fmla="*/ 612 h 612"/>
                <a:gd name="T4" fmla="*/ 306 w 1390"/>
                <a:gd name="T5" fmla="*/ 612 h 612"/>
                <a:gd name="T6" fmla="*/ 0 w 1390"/>
                <a:gd name="T7" fmla="*/ 306 h 612"/>
                <a:gd name="T8" fmla="*/ 306 w 1390"/>
                <a:gd name="T9" fmla="*/ 0 h 612"/>
                <a:gd name="T10" fmla="*/ 1084 w 1390"/>
                <a:gd name="T11" fmla="*/ 0 h 612"/>
                <a:gd name="T12" fmla="*/ 1390 w 1390"/>
                <a:gd name="T13" fmla="*/ 306 h 612"/>
              </a:gdLst>
              <a:ahLst/>
              <a:cxnLst>
                <a:cxn ang="0">
                  <a:pos x="T0" y="T1"/>
                </a:cxn>
                <a:cxn ang="0">
                  <a:pos x="T2" y="T3"/>
                </a:cxn>
                <a:cxn ang="0">
                  <a:pos x="T4" y="T5"/>
                </a:cxn>
                <a:cxn ang="0">
                  <a:pos x="T6" y="T7"/>
                </a:cxn>
                <a:cxn ang="0">
                  <a:pos x="T8" y="T9"/>
                </a:cxn>
                <a:cxn ang="0">
                  <a:pos x="T10" y="T11"/>
                </a:cxn>
                <a:cxn ang="0">
                  <a:pos x="T12" y="T13"/>
                </a:cxn>
              </a:cxnLst>
              <a:rect l="0" t="0" r="r" b="b"/>
              <a:pathLst>
                <a:path w="1390" h="612">
                  <a:moveTo>
                    <a:pt x="1390" y="306"/>
                  </a:moveTo>
                  <a:cubicBezTo>
                    <a:pt x="1390" y="475"/>
                    <a:pt x="1253" y="612"/>
                    <a:pt x="1084" y="612"/>
                  </a:cubicBezTo>
                  <a:cubicBezTo>
                    <a:pt x="306" y="612"/>
                    <a:pt x="306" y="612"/>
                    <a:pt x="306" y="612"/>
                  </a:cubicBezTo>
                  <a:cubicBezTo>
                    <a:pt x="137" y="612"/>
                    <a:pt x="0" y="475"/>
                    <a:pt x="0" y="306"/>
                  </a:cubicBezTo>
                  <a:cubicBezTo>
                    <a:pt x="0" y="137"/>
                    <a:pt x="137" y="0"/>
                    <a:pt x="306" y="0"/>
                  </a:cubicBezTo>
                  <a:cubicBezTo>
                    <a:pt x="1084" y="0"/>
                    <a:pt x="1084" y="0"/>
                    <a:pt x="1084" y="0"/>
                  </a:cubicBezTo>
                  <a:cubicBezTo>
                    <a:pt x="1253" y="0"/>
                    <a:pt x="1390" y="137"/>
                    <a:pt x="1390" y="30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Oval 22">
              <a:extLst>
                <a:ext uri="{FF2B5EF4-FFF2-40B4-BE49-F238E27FC236}">
                  <a16:creationId xmlns:a16="http://schemas.microsoft.com/office/drawing/2014/main" id="{424B2C5A-FD59-4B9B-BC7B-7AACBD2832DA}"/>
                </a:ext>
              </a:extLst>
            </p:cNvPr>
            <p:cNvSpPr>
              <a:spLocks noChangeArrowheads="1"/>
            </p:cNvSpPr>
            <p:nvPr/>
          </p:nvSpPr>
          <p:spPr bwMode="auto">
            <a:xfrm>
              <a:off x="4276725" y="5027613"/>
              <a:ext cx="1130300" cy="112712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Oval 23">
              <a:extLst>
                <a:ext uri="{FF2B5EF4-FFF2-40B4-BE49-F238E27FC236}">
                  <a16:creationId xmlns:a16="http://schemas.microsoft.com/office/drawing/2014/main" id="{0AE64F77-58FB-4A5B-A130-596CC4A5433B}"/>
                </a:ext>
              </a:extLst>
            </p:cNvPr>
            <p:cNvSpPr>
              <a:spLocks noChangeArrowheads="1"/>
            </p:cNvSpPr>
            <p:nvPr/>
          </p:nvSpPr>
          <p:spPr bwMode="auto">
            <a:xfrm>
              <a:off x="4432300" y="5181600"/>
              <a:ext cx="819150" cy="817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a:extLst>
                <a:ext uri="{FF2B5EF4-FFF2-40B4-BE49-F238E27FC236}">
                  <a16:creationId xmlns:a16="http://schemas.microsoft.com/office/drawing/2014/main" id="{C2C2F725-1837-4A72-BF1F-4449F56E573C}"/>
                </a:ext>
              </a:extLst>
            </p:cNvPr>
            <p:cNvSpPr>
              <a:spLocks noEditPoints="1"/>
            </p:cNvSpPr>
            <p:nvPr/>
          </p:nvSpPr>
          <p:spPr bwMode="auto">
            <a:xfrm>
              <a:off x="4826000" y="6153150"/>
              <a:ext cx="2376488" cy="1588"/>
            </a:xfrm>
            <a:custGeom>
              <a:avLst/>
              <a:gdLst>
                <a:gd name="T0" fmla="*/ 9 w 1288"/>
                <a:gd name="T1" fmla="*/ 1 h 1"/>
                <a:gd name="T2" fmla="*/ 9 w 1288"/>
                <a:gd name="T3" fmla="*/ 1 h 1"/>
                <a:gd name="T4" fmla="*/ 1286 w 1288"/>
                <a:gd name="T5" fmla="*/ 1 h 1"/>
                <a:gd name="T6" fmla="*/ 506 w 1288"/>
                <a:gd name="T7" fmla="*/ 1 h 1"/>
                <a:gd name="T8" fmla="*/ 9 w 1288"/>
                <a:gd name="T9" fmla="*/ 1 h 1"/>
                <a:gd name="T10" fmla="*/ 8 w 1288"/>
                <a:gd name="T11" fmla="*/ 1 h 1"/>
                <a:gd name="T12" fmla="*/ 1286 w 1288"/>
                <a:gd name="T13" fmla="*/ 1 h 1"/>
                <a:gd name="T14" fmla="*/ 506 w 1288"/>
                <a:gd name="T15" fmla="*/ 1 h 1"/>
                <a:gd name="T16" fmla="*/ 10 w 1288"/>
                <a:gd name="T17" fmla="*/ 1 h 1"/>
                <a:gd name="T18" fmla="*/ 8 w 1288"/>
                <a:gd name="T19" fmla="*/ 1 h 1"/>
                <a:gd name="T20" fmla="*/ 7 w 1288"/>
                <a:gd name="T21" fmla="*/ 1 h 1"/>
                <a:gd name="T22" fmla="*/ 1287 w 1288"/>
                <a:gd name="T23" fmla="*/ 1 h 1"/>
                <a:gd name="T24" fmla="*/ 505 w 1288"/>
                <a:gd name="T25" fmla="*/ 1 h 1"/>
                <a:gd name="T26" fmla="*/ 10 w 1288"/>
                <a:gd name="T27" fmla="*/ 1 h 1"/>
                <a:gd name="T28" fmla="*/ 7 w 1288"/>
                <a:gd name="T29" fmla="*/ 1 h 1"/>
                <a:gd name="T30" fmla="*/ 1288 w 1288"/>
                <a:gd name="T31" fmla="*/ 1 h 1"/>
                <a:gd name="T32" fmla="*/ 505 w 1288"/>
                <a:gd name="T33" fmla="*/ 1 h 1"/>
                <a:gd name="T34" fmla="*/ 11 w 1288"/>
                <a:gd name="T35" fmla="*/ 1 h 1"/>
                <a:gd name="T36" fmla="*/ 6 w 1288"/>
                <a:gd name="T37" fmla="*/ 1 h 1"/>
                <a:gd name="T38" fmla="*/ 504 w 1288"/>
                <a:gd name="T39" fmla="*/ 1 h 1"/>
                <a:gd name="T40" fmla="*/ 6 w 1288"/>
                <a:gd name="T41" fmla="*/ 1 h 1"/>
                <a:gd name="T42" fmla="*/ 12 w 1288"/>
                <a:gd name="T43" fmla="*/ 1 h 1"/>
                <a:gd name="T44" fmla="*/ 503 w 1288"/>
                <a:gd name="T45" fmla="*/ 1 h 1"/>
                <a:gd name="T46" fmla="*/ 12 w 1288"/>
                <a:gd name="T47" fmla="*/ 1 h 1"/>
                <a:gd name="T48" fmla="*/ 5 w 1288"/>
                <a:gd name="T49" fmla="*/ 1 h 1"/>
                <a:gd name="T50" fmla="*/ 503 w 1288"/>
                <a:gd name="T51" fmla="*/ 1 h 1"/>
                <a:gd name="T52" fmla="*/ 13 w 1288"/>
                <a:gd name="T53" fmla="*/ 1 h 1"/>
                <a:gd name="T54" fmla="*/ 5 w 1288"/>
                <a:gd name="T55" fmla="*/ 1 h 1"/>
                <a:gd name="T56" fmla="*/ 4 w 1288"/>
                <a:gd name="T57" fmla="*/ 0 h 1"/>
                <a:gd name="T58" fmla="*/ 502 w 1288"/>
                <a:gd name="T59" fmla="*/ 0 h 1"/>
                <a:gd name="T60" fmla="*/ 13 w 1288"/>
                <a:gd name="T61" fmla="*/ 0 h 1"/>
                <a:gd name="T62" fmla="*/ 4 w 1288"/>
                <a:gd name="T63" fmla="*/ 0 h 1"/>
                <a:gd name="T64" fmla="*/ 14 w 1288"/>
                <a:gd name="T65" fmla="*/ 0 h 1"/>
                <a:gd name="T66" fmla="*/ 3 w 1288"/>
                <a:gd name="T67" fmla="*/ 0 h 1"/>
                <a:gd name="T68" fmla="*/ 3 w 1288"/>
                <a:gd name="T69" fmla="*/ 0 h 1"/>
                <a:gd name="T70" fmla="*/ 15 w 1288"/>
                <a:gd name="T71" fmla="*/ 0 h 1"/>
                <a:gd name="T72" fmla="*/ 500 w 1288"/>
                <a:gd name="T73" fmla="*/ 0 h 1"/>
                <a:gd name="T74" fmla="*/ 15 w 1288"/>
                <a:gd name="T75" fmla="*/ 0 h 1"/>
                <a:gd name="T76" fmla="*/ 16 w 1288"/>
                <a:gd name="T77" fmla="*/ 0 h 1"/>
                <a:gd name="T78" fmla="*/ 17 w 1288"/>
                <a:gd name="T79" fmla="*/ 0 h 1"/>
                <a:gd name="T80" fmla="*/ 1 w 1288"/>
                <a:gd name="T81" fmla="*/ 0 h 1"/>
                <a:gd name="T82" fmla="*/ 0 w 1288"/>
                <a:gd name="T83" fmla="*/ 0 h 1"/>
                <a:gd name="T84" fmla="*/ 18 w 1288"/>
                <a:gd name="T85" fmla="*/ 0 h 1"/>
                <a:gd name="T86" fmla="*/ 18 w 1288"/>
                <a:gd name="T87" fmla="*/ 0 h 1"/>
                <a:gd name="T88" fmla="*/ 19 w 1288"/>
                <a:gd name="T8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8" h="1">
                  <a:moveTo>
                    <a:pt x="9" y="1"/>
                  </a:moveTo>
                  <a:cubicBezTo>
                    <a:pt x="9" y="1"/>
                    <a:pt x="9" y="1"/>
                    <a:pt x="9" y="1"/>
                  </a:cubicBezTo>
                  <a:cubicBezTo>
                    <a:pt x="9" y="1"/>
                    <a:pt x="9" y="1"/>
                    <a:pt x="9" y="1"/>
                  </a:cubicBezTo>
                  <a:cubicBezTo>
                    <a:pt x="9" y="1"/>
                    <a:pt x="9" y="1"/>
                    <a:pt x="9" y="1"/>
                  </a:cubicBezTo>
                  <a:moveTo>
                    <a:pt x="8" y="1"/>
                  </a:moveTo>
                  <a:cubicBezTo>
                    <a:pt x="8" y="1"/>
                    <a:pt x="9" y="1"/>
                    <a:pt x="9" y="1"/>
                  </a:cubicBezTo>
                  <a:cubicBezTo>
                    <a:pt x="9" y="1"/>
                    <a:pt x="8" y="1"/>
                    <a:pt x="8" y="1"/>
                  </a:cubicBezTo>
                  <a:moveTo>
                    <a:pt x="1286" y="1"/>
                  </a:moveTo>
                  <a:cubicBezTo>
                    <a:pt x="1286" y="1"/>
                    <a:pt x="1286" y="1"/>
                    <a:pt x="1286" y="1"/>
                  </a:cubicBezTo>
                  <a:cubicBezTo>
                    <a:pt x="1286" y="1"/>
                    <a:pt x="1286" y="1"/>
                    <a:pt x="1286" y="1"/>
                  </a:cubicBezTo>
                  <a:moveTo>
                    <a:pt x="506" y="1"/>
                  </a:moveTo>
                  <a:cubicBezTo>
                    <a:pt x="506" y="1"/>
                    <a:pt x="506" y="1"/>
                    <a:pt x="506" y="1"/>
                  </a:cubicBezTo>
                  <a:cubicBezTo>
                    <a:pt x="506" y="1"/>
                    <a:pt x="506" y="1"/>
                    <a:pt x="506" y="1"/>
                  </a:cubicBezTo>
                  <a:moveTo>
                    <a:pt x="10" y="1"/>
                  </a:moveTo>
                  <a:cubicBezTo>
                    <a:pt x="9" y="1"/>
                    <a:pt x="9" y="1"/>
                    <a:pt x="9" y="1"/>
                  </a:cubicBezTo>
                  <a:cubicBezTo>
                    <a:pt x="9" y="1"/>
                    <a:pt x="9" y="1"/>
                    <a:pt x="10" y="1"/>
                  </a:cubicBezTo>
                  <a:moveTo>
                    <a:pt x="8" y="1"/>
                  </a:moveTo>
                  <a:cubicBezTo>
                    <a:pt x="8" y="1"/>
                    <a:pt x="8" y="1"/>
                    <a:pt x="8" y="1"/>
                  </a:cubicBezTo>
                  <a:cubicBezTo>
                    <a:pt x="8" y="1"/>
                    <a:pt x="8" y="1"/>
                    <a:pt x="8" y="1"/>
                  </a:cubicBezTo>
                  <a:moveTo>
                    <a:pt x="1286" y="1"/>
                  </a:moveTo>
                  <a:cubicBezTo>
                    <a:pt x="1286" y="1"/>
                    <a:pt x="1286" y="1"/>
                    <a:pt x="1286" y="1"/>
                  </a:cubicBezTo>
                  <a:cubicBezTo>
                    <a:pt x="1286" y="1"/>
                    <a:pt x="1286" y="1"/>
                    <a:pt x="1286" y="1"/>
                  </a:cubicBezTo>
                  <a:moveTo>
                    <a:pt x="506" y="1"/>
                  </a:moveTo>
                  <a:cubicBezTo>
                    <a:pt x="506" y="1"/>
                    <a:pt x="506" y="1"/>
                    <a:pt x="506" y="1"/>
                  </a:cubicBezTo>
                  <a:cubicBezTo>
                    <a:pt x="506" y="1"/>
                    <a:pt x="506" y="1"/>
                    <a:pt x="506" y="1"/>
                  </a:cubicBezTo>
                  <a:moveTo>
                    <a:pt x="10" y="1"/>
                  </a:moveTo>
                  <a:cubicBezTo>
                    <a:pt x="10" y="1"/>
                    <a:pt x="10" y="1"/>
                    <a:pt x="10" y="1"/>
                  </a:cubicBezTo>
                  <a:cubicBezTo>
                    <a:pt x="10" y="1"/>
                    <a:pt x="10" y="1"/>
                    <a:pt x="10" y="1"/>
                  </a:cubicBezTo>
                  <a:moveTo>
                    <a:pt x="7" y="1"/>
                  </a:moveTo>
                  <a:cubicBezTo>
                    <a:pt x="8" y="1"/>
                    <a:pt x="8" y="1"/>
                    <a:pt x="8" y="1"/>
                  </a:cubicBezTo>
                  <a:cubicBezTo>
                    <a:pt x="8" y="1"/>
                    <a:pt x="8" y="1"/>
                    <a:pt x="7" y="1"/>
                  </a:cubicBezTo>
                  <a:moveTo>
                    <a:pt x="7" y="1"/>
                  </a:moveTo>
                  <a:cubicBezTo>
                    <a:pt x="7" y="1"/>
                    <a:pt x="7" y="1"/>
                    <a:pt x="7" y="1"/>
                  </a:cubicBezTo>
                  <a:cubicBezTo>
                    <a:pt x="7" y="1"/>
                    <a:pt x="7" y="1"/>
                    <a:pt x="7" y="1"/>
                  </a:cubicBezTo>
                  <a:moveTo>
                    <a:pt x="1287" y="1"/>
                  </a:moveTo>
                  <a:cubicBezTo>
                    <a:pt x="1287" y="1"/>
                    <a:pt x="1287" y="1"/>
                    <a:pt x="1287" y="1"/>
                  </a:cubicBezTo>
                  <a:cubicBezTo>
                    <a:pt x="1287" y="1"/>
                    <a:pt x="1287" y="1"/>
                    <a:pt x="1287" y="1"/>
                  </a:cubicBezTo>
                  <a:moveTo>
                    <a:pt x="505" y="1"/>
                  </a:moveTo>
                  <a:cubicBezTo>
                    <a:pt x="505" y="1"/>
                    <a:pt x="505" y="1"/>
                    <a:pt x="505" y="1"/>
                  </a:cubicBezTo>
                  <a:cubicBezTo>
                    <a:pt x="505" y="1"/>
                    <a:pt x="505" y="1"/>
                    <a:pt x="505" y="1"/>
                  </a:cubicBezTo>
                  <a:moveTo>
                    <a:pt x="11" y="1"/>
                  </a:moveTo>
                  <a:cubicBezTo>
                    <a:pt x="11" y="1"/>
                    <a:pt x="11" y="1"/>
                    <a:pt x="10" y="1"/>
                  </a:cubicBezTo>
                  <a:cubicBezTo>
                    <a:pt x="11" y="1"/>
                    <a:pt x="11" y="1"/>
                    <a:pt x="11" y="1"/>
                  </a:cubicBezTo>
                  <a:moveTo>
                    <a:pt x="7" y="1"/>
                  </a:moveTo>
                  <a:cubicBezTo>
                    <a:pt x="7" y="1"/>
                    <a:pt x="7" y="1"/>
                    <a:pt x="7" y="1"/>
                  </a:cubicBezTo>
                  <a:cubicBezTo>
                    <a:pt x="7" y="1"/>
                    <a:pt x="7" y="1"/>
                    <a:pt x="7" y="1"/>
                  </a:cubicBezTo>
                  <a:moveTo>
                    <a:pt x="1288" y="1"/>
                  </a:moveTo>
                  <a:cubicBezTo>
                    <a:pt x="1288" y="1"/>
                    <a:pt x="1288" y="1"/>
                    <a:pt x="1288" y="1"/>
                  </a:cubicBezTo>
                  <a:cubicBezTo>
                    <a:pt x="1288" y="1"/>
                    <a:pt x="1288" y="1"/>
                    <a:pt x="1288" y="1"/>
                  </a:cubicBezTo>
                  <a:moveTo>
                    <a:pt x="504" y="1"/>
                  </a:moveTo>
                  <a:cubicBezTo>
                    <a:pt x="504" y="1"/>
                    <a:pt x="505" y="1"/>
                    <a:pt x="505" y="1"/>
                  </a:cubicBezTo>
                  <a:cubicBezTo>
                    <a:pt x="505" y="1"/>
                    <a:pt x="504" y="1"/>
                    <a:pt x="504" y="1"/>
                  </a:cubicBezTo>
                  <a:moveTo>
                    <a:pt x="11" y="1"/>
                  </a:moveTo>
                  <a:cubicBezTo>
                    <a:pt x="11" y="1"/>
                    <a:pt x="11" y="1"/>
                    <a:pt x="11" y="1"/>
                  </a:cubicBezTo>
                  <a:cubicBezTo>
                    <a:pt x="11" y="1"/>
                    <a:pt x="11" y="1"/>
                    <a:pt x="11" y="1"/>
                  </a:cubicBezTo>
                  <a:moveTo>
                    <a:pt x="6" y="1"/>
                  </a:moveTo>
                  <a:cubicBezTo>
                    <a:pt x="6" y="1"/>
                    <a:pt x="6" y="1"/>
                    <a:pt x="6" y="1"/>
                  </a:cubicBezTo>
                  <a:cubicBezTo>
                    <a:pt x="6" y="1"/>
                    <a:pt x="6" y="1"/>
                    <a:pt x="6" y="1"/>
                  </a:cubicBezTo>
                  <a:moveTo>
                    <a:pt x="504" y="1"/>
                  </a:moveTo>
                  <a:cubicBezTo>
                    <a:pt x="504" y="1"/>
                    <a:pt x="504" y="1"/>
                    <a:pt x="504" y="1"/>
                  </a:cubicBezTo>
                  <a:cubicBezTo>
                    <a:pt x="504" y="1"/>
                    <a:pt x="504" y="1"/>
                    <a:pt x="504" y="1"/>
                  </a:cubicBezTo>
                  <a:moveTo>
                    <a:pt x="6" y="1"/>
                  </a:moveTo>
                  <a:cubicBezTo>
                    <a:pt x="6" y="1"/>
                    <a:pt x="6" y="1"/>
                    <a:pt x="6" y="1"/>
                  </a:cubicBezTo>
                  <a:cubicBezTo>
                    <a:pt x="6" y="1"/>
                    <a:pt x="6" y="1"/>
                    <a:pt x="6" y="1"/>
                  </a:cubicBezTo>
                  <a:moveTo>
                    <a:pt x="12" y="1"/>
                  </a:moveTo>
                  <a:cubicBezTo>
                    <a:pt x="12" y="1"/>
                    <a:pt x="12" y="1"/>
                    <a:pt x="12" y="1"/>
                  </a:cubicBezTo>
                  <a:cubicBezTo>
                    <a:pt x="12" y="1"/>
                    <a:pt x="12" y="1"/>
                    <a:pt x="12" y="1"/>
                  </a:cubicBezTo>
                  <a:moveTo>
                    <a:pt x="503" y="1"/>
                  </a:moveTo>
                  <a:cubicBezTo>
                    <a:pt x="503" y="1"/>
                    <a:pt x="503" y="1"/>
                    <a:pt x="503" y="1"/>
                  </a:cubicBezTo>
                  <a:cubicBezTo>
                    <a:pt x="503" y="1"/>
                    <a:pt x="503" y="1"/>
                    <a:pt x="503" y="1"/>
                  </a:cubicBezTo>
                  <a:moveTo>
                    <a:pt x="13" y="1"/>
                  </a:moveTo>
                  <a:cubicBezTo>
                    <a:pt x="12" y="1"/>
                    <a:pt x="12" y="1"/>
                    <a:pt x="12" y="1"/>
                  </a:cubicBezTo>
                  <a:cubicBezTo>
                    <a:pt x="12" y="1"/>
                    <a:pt x="13" y="1"/>
                    <a:pt x="13" y="1"/>
                  </a:cubicBezTo>
                  <a:moveTo>
                    <a:pt x="5" y="1"/>
                  </a:moveTo>
                  <a:cubicBezTo>
                    <a:pt x="5" y="1"/>
                    <a:pt x="5" y="1"/>
                    <a:pt x="5" y="1"/>
                  </a:cubicBezTo>
                  <a:cubicBezTo>
                    <a:pt x="5" y="1"/>
                    <a:pt x="5" y="1"/>
                    <a:pt x="5" y="1"/>
                  </a:cubicBezTo>
                  <a:moveTo>
                    <a:pt x="503" y="0"/>
                  </a:moveTo>
                  <a:cubicBezTo>
                    <a:pt x="503" y="1"/>
                    <a:pt x="503" y="1"/>
                    <a:pt x="503" y="1"/>
                  </a:cubicBezTo>
                  <a:cubicBezTo>
                    <a:pt x="503" y="1"/>
                    <a:pt x="503" y="1"/>
                    <a:pt x="503" y="0"/>
                  </a:cubicBezTo>
                  <a:moveTo>
                    <a:pt x="13" y="0"/>
                  </a:moveTo>
                  <a:cubicBezTo>
                    <a:pt x="13" y="0"/>
                    <a:pt x="13" y="1"/>
                    <a:pt x="13" y="1"/>
                  </a:cubicBezTo>
                  <a:cubicBezTo>
                    <a:pt x="13" y="1"/>
                    <a:pt x="13" y="0"/>
                    <a:pt x="13" y="0"/>
                  </a:cubicBezTo>
                  <a:moveTo>
                    <a:pt x="4" y="0"/>
                  </a:moveTo>
                  <a:cubicBezTo>
                    <a:pt x="5" y="0"/>
                    <a:pt x="5" y="0"/>
                    <a:pt x="5" y="1"/>
                  </a:cubicBezTo>
                  <a:cubicBezTo>
                    <a:pt x="5" y="0"/>
                    <a:pt x="5" y="0"/>
                    <a:pt x="4" y="0"/>
                  </a:cubicBezTo>
                  <a:moveTo>
                    <a:pt x="4" y="0"/>
                  </a:moveTo>
                  <a:cubicBezTo>
                    <a:pt x="4" y="0"/>
                    <a:pt x="4" y="0"/>
                    <a:pt x="4" y="0"/>
                  </a:cubicBezTo>
                  <a:cubicBezTo>
                    <a:pt x="4" y="0"/>
                    <a:pt x="4" y="0"/>
                    <a:pt x="4" y="0"/>
                  </a:cubicBezTo>
                  <a:moveTo>
                    <a:pt x="502" y="0"/>
                  </a:moveTo>
                  <a:cubicBezTo>
                    <a:pt x="502" y="0"/>
                    <a:pt x="502" y="0"/>
                    <a:pt x="502" y="0"/>
                  </a:cubicBezTo>
                  <a:cubicBezTo>
                    <a:pt x="502" y="0"/>
                    <a:pt x="502" y="0"/>
                    <a:pt x="502" y="0"/>
                  </a:cubicBezTo>
                  <a:moveTo>
                    <a:pt x="14" y="0"/>
                  </a:moveTo>
                  <a:cubicBezTo>
                    <a:pt x="14" y="0"/>
                    <a:pt x="14" y="0"/>
                    <a:pt x="13" y="0"/>
                  </a:cubicBezTo>
                  <a:cubicBezTo>
                    <a:pt x="14" y="0"/>
                    <a:pt x="14" y="0"/>
                    <a:pt x="14" y="0"/>
                  </a:cubicBezTo>
                  <a:moveTo>
                    <a:pt x="4" y="0"/>
                  </a:moveTo>
                  <a:cubicBezTo>
                    <a:pt x="4" y="0"/>
                    <a:pt x="4" y="0"/>
                    <a:pt x="4" y="0"/>
                  </a:cubicBezTo>
                  <a:cubicBezTo>
                    <a:pt x="4" y="0"/>
                    <a:pt x="4" y="0"/>
                    <a:pt x="4" y="0"/>
                  </a:cubicBezTo>
                  <a:moveTo>
                    <a:pt x="14" y="0"/>
                  </a:moveTo>
                  <a:cubicBezTo>
                    <a:pt x="14" y="0"/>
                    <a:pt x="14" y="0"/>
                    <a:pt x="14" y="0"/>
                  </a:cubicBezTo>
                  <a:cubicBezTo>
                    <a:pt x="14" y="0"/>
                    <a:pt x="14" y="0"/>
                    <a:pt x="14"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15" y="0"/>
                  </a:moveTo>
                  <a:cubicBezTo>
                    <a:pt x="15" y="0"/>
                    <a:pt x="15" y="0"/>
                    <a:pt x="15" y="0"/>
                  </a:cubicBezTo>
                  <a:cubicBezTo>
                    <a:pt x="15" y="0"/>
                    <a:pt x="15" y="0"/>
                    <a:pt x="15" y="0"/>
                  </a:cubicBezTo>
                  <a:moveTo>
                    <a:pt x="500" y="0"/>
                  </a:moveTo>
                  <a:cubicBezTo>
                    <a:pt x="500" y="0"/>
                    <a:pt x="500" y="0"/>
                    <a:pt x="500" y="0"/>
                  </a:cubicBezTo>
                  <a:cubicBezTo>
                    <a:pt x="500" y="0"/>
                    <a:pt x="500" y="0"/>
                    <a:pt x="500" y="0"/>
                  </a:cubicBezTo>
                  <a:moveTo>
                    <a:pt x="16" y="0"/>
                  </a:moveTo>
                  <a:cubicBezTo>
                    <a:pt x="15" y="0"/>
                    <a:pt x="15" y="0"/>
                    <a:pt x="15" y="0"/>
                  </a:cubicBezTo>
                  <a:cubicBezTo>
                    <a:pt x="15" y="0"/>
                    <a:pt x="15" y="0"/>
                    <a:pt x="16" y="0"/>
                  </a:cubicBezTo>
                  <a:moveTo>
                    <a:pt x="16" y="0"/>
                  </a:moveTo>
                  <a:cubicBezTo>
                    <a:pt x="16" y="0"/>
                    <a:pt x="16" y="0"/>
                    <a:pt x="16" y="0"/>
                  </a:cubicBezTo>
                  <a:cubicBezTo>
                    <a:pt x="16" y="0"/>
                    <a:pt x="16" y="0"/>
                    <a:pt x="16" y="0"/>
                  </a:cubicBezTo>
                  <a:moveTo>
                    <a:pt x="17" y="0"/>
                  </a:moveTo>
                  <a:cubicBezTo>
                    <a:pt x="17" y="0"/>
                    <a:pt x="17" y="0"/>
                    <a:pt x="17" y="0"/>
                  </a:cubicBezTo>
                  <a:cubicBezTo>
                    <a:pt x="17" y="0"/>
                    <a:pt x="17" y="0"/>
                    <a:pt x="17"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moveTo>
                    <a:pt x="19" y="0"/>
                  </a:moveTo>
                  <a:cubicBezTo>
                    <a:pt x="19" y="0"/>
                    <a:pt x="19" y="0"/>
                    <a:pt x="19" y="0"/>
                  </a:cubicBezTo>
                  <a:cubicBezTo>
                    <a:pt x="19" y="0"/>
                    <a:pt x="19" y="0"/>
                    <a:pt x="19"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5">
              <a:extLst>
                <a:ext uri="{FF2B5EF4-FFF2-40B4-BE49-F238E27FC236}">
                  <a16:creationId xmlns:a16="http://schemas.microsoft.com/office/drawing/2014/main" id="{4F665476-BDA7-4EAF-A3CA-2C76B8F246E8}"/>
                </a:ext>
              </a:extLst>
            </p:cNvPr>
            <p:cNvSpPr>
              <a:spLocks/>
            </p:cNvSpPr>
            <p:nvPr/>
          </p:nvSpPr>
          <p:spPr bwMode="auto">
            <a:xfrm>
              <a:off x="5300663" y="5513388"/>
              <a:ext cx="2155825" cy="641350"/>
            </a:xfrm>
            <a:custGeom>
              <a:avLst/>
              <a:gdLst>
                <a:gd name="T0" fmla="*/ 90 w 1168"/>
                <a:gd name="T1" fmla="*/ 0 h 348"/>
                <a:gd name="T2" fmla="*/ 54 w 1168"/>
                <a:gd name="T3" fmla="*/ 0 h 348"/>
                <a:gd name="T4" fmla="*/ 57 w 1168"/>
                <a:gd name="T5" fmla="*/ 42 h 348"/>
                <a:gd name="T6" fmla="*/ 0 w 1168"/>
                <a:gd name="T7" fmla="*/ 219 h 348"/>
                <a:gd name="T8" fmla="*/ 242 w 1168"/>
                <a:gd name="T9" fmla="*/ 347 h 348"/>
                <a:gd name="T10" fmla="*/ 242 w 1168"/>
                <a:gd name="T11" fmla="*/ 347 h 348"/>
                <a:gd name="T12" fmla="*/ 244 w 1168"/>
                <a:gd name="T13" fmla="*/ 347 h 348"/>
                <a:gd name="T14" fmla="*/ 244 w 1168"/>
                <a:gd name="T15" fmla="*/ 347 h 348"/>
                <a:gd name="T16" fmla="*/ 245 w 1168"/>
                <a:gd name="T17" fmla="*/ 347 h 348"/>
                <a:gd name="T18" fmla="*/ 245 w 1168"/>
                <a:gd name="T19" fmla="*/ 348 h 348"/>
                <a:gd name="T20" fmla="*/ 245 w 1168"/>
                <a:gd name="T21" fmla="*/ 348 h 348"/>
                <a:gd name="T22" fmla="*/ 245 w 1168"/>
                <a:gd name="T23" fmla="*/ 348 h 348"/>
                <a:gd name="T24" fmla="*/ 246 w 1168"/>
                <a:gd name="T25" fmla="*/ 348 h 348"/>
                <a:gd name="T26" fmla="*/ 246 w 1168"/>
                <a:gd name="T27" fmla="*/ 348 h 348"/>
                <a:gd name="T28" fmla="*/ 246 w 1168"/>
                <a:gd name="T29" fmla="*/ 348 h 348"/>
                <a:gd name="T30" fmla="*/ 247 w 1168"/>
                <a:gd name="T31" fmla="*/ 348 h 348"/>
                <a:gd name="T32" fmla="*/ 247 w 1168"/>
                <a:gd name="T33" fmla="*/ 348 h 348"/>
                <a:gd name="T34" fmla="*/ 247 w 1168"/>
                <a:gd name="T35" fmla="*/ 348 h 348"/>
                <a:gd name="T36" fmla="*/ 248 w 1168"/>
                <a:gd name="T37" fmla="*/ 348 h 348"/>
                <a:gd name="T38" fmla="*/ 248 w 1168"/>
                <a:gd name="T39" fmla="*/ 348 h 348"/>
                <a:gd name="T40" fmla="*/ 248 w 1168"/>
                <a:gd name="T41" fmla="*/ 348 h 348"/>
                <a:gd name="T42" fmla="*/ 248 w 1168"/>
                <a:gd name="T43" fmla="*/ 348 h 348"/>
                <a:gd name="T44" fmla="*/ 249 w 1168"/>
                <a:gd name="T45" fmla="*/ 348 h 348"/>
                <a:gd name="T46" fmla="*/ 1027 w 1168"/>
                <a:gd name="T47" fmla="*/ 348 h 348"/>
                <a:gd name="T48" fmla="*/ 1028 w 1168"/>
                <a:gd name="T49" fmla="*/ 348 h 348"/>
                <a:gd name="T50" fmla="*/ 1028 w 1168"/>
                <a:gd name="T51" fmla="*/ 348 h 348"/>
                <a:gd name="T52" fmla="*/ 1028 w 1168"/>
                <a:gd name="T53" fmla="*/ 348 h 348"/>
                <a:gd name="T54" fmla="*/ 1028 w 1168"/>
                <a:gd name="T55" fmla="*/ 348 h 348"/>
                <a:gd name="T56" fmla="*/ 1029 w 1168"/>
                <a:gd name="T57" fmla="*/ 348 h 348"/>
                <a:gd name="T58" fmla="*/ 1029 w 1168"/>
                <a:gd name="T59" fmla="*/ 348 h 348"/>
                <a:gd name="T60" fmla="*/ 1030 w 1168"/>
                <a:gd name="T61" fmla="*/ 348 h 348"/>
                <a:gd name="T62" fmla="*/ 1030 w 1168"/>
                <a:gd name="T63" fmla="*/ 348 h 348"/>
                <a:gd name="T64" fmla="*/ 1168 w 1168"/>
                <a:gd name="T65" fmla="*/ 313 h 348"/>
                <a:gd name="T66" fmla="*/ 90 w 11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8" h="348">
                  <a:moveTo>
                    <a:pt x="90" y="0"/>
                  </a:moveTo>
                  <a:cubicBezTo>
                    <a:pt x="78" y="0"/>
                    <a:pt x="66" y="0"/>
                    <a:pt x="54" y="0"/>
                  </a:cubicBezTo>
                  <a:cubicBezTo>
                    <a:pt x="56" y="14"/>
                    <a:pt x="57" y="28"/>
                    <a:pt x="57" y="42"/>
                  </a:cubicBezTo>
                  <a:cubicBezTo>
                    <a:pt x="57" y="108"/>
                    <a:pt x="36" y="169"/>
                    <a:pt x="0" y="219"/>
                  </a:cubicBezTo>
                  <a:cubicBezTo>
                    <a:pt x="54" y="295"/>
                    <a:pt x="142" y="345"/>
                    <a:pt x="242" y="347"/>
                  </a:cubicBezTo>
                  <a:cubicBezTo>
                    <a:pt x="242" y="347"/>
                    <a:pt x="242" y="347"/>
                    <a:pt x="242" y="347"/>
                  </a:cubicBezTo>
                  <a:cubicBezTo>
                    <a:pt x="243" y="347"/>
                    <a:pt x="243" y="347"/>
                    <a:pt x="244" y="347"/>
                  </a:cubicBezTo>
                  <a:cubicBezTo>
                    <a:pt x="244" y="347"/>
                    <a:pt x="244" y="347"/>
                    <a:pt x="244" y="347"/>
                  </a:cubicBezTo>
                  <a:cubicBezTo>
                    <a:pt x="244" y="347"/>
                    <a:pt x="244" y="347"/>
                    <a:pt x="245" y="347"/>
                  </a:cubicBezTo>
                  <a:cubicBezTo>
                    <a:pt x="245" y="348"/>
                    <a:pt x="245" y="348"/>
                    <a:pt x="245" y="348"/>
                  </a:cubicBezTo>
                  <a:cubicBezTo>
                    <a:pt x="245" y="348"/>
                    <a:pt x="245" y="348"/>
                    <a:pt x="245" y="348"/>
                  </a:cubicBezTo>
                  <a:cubicBezTo>
                    <a:pt x="245" y="348"/>
                    <a:pt x="245" y="348"/>
                    <a:pt x="245" y="348"/>
                  </a:cubicBezTo>
                  <a:cubicBezTo>
                    <a:pt x="245" y="348"/>
                    <a:pt x="246" y="348"/>
                    <a:pt x="246" y="348"/>
                  </a:cubicBezTo>
                  <a:cubicBezTo>
                    <a:pt x="246" y="348"/>
                    <a:pt x="246" y="348"/>
                    <a:pt x="246" y="348"/>
                  </a:cubicBezTo>
                  <a:cubicBezTo>
                    <a:pt x="246" y="348"/>
                    <a:pt x="246" y="348"/>
                    <a:pt x="246" y="348"/>
                  </a:cubicBezTo>
                  <a:cubicBezTo>
                    <a:pt x="246" y="348"/>
                    <a:pt x="247" y="348"/>
                    <a:pt x="247" y="348"/>
                  </a:cubicBezTo>
                  <a:cubicBezTo>
                    <a:pt x="247" y="348"/>
                    <a:pt x="247" y="348"/>
                    <a:pt x="247" y="348"/>
                  </a:cubicBezTo>
                  <a:cubicBezTo>
                    <a:pt x="247" y="348"/>
                    <a:pt x="247" y="348"/>
                    <a:pt x="247" y="348"/>
                  </a:cubicBezTo>
                  <a:cubicBezTo>
                    <a:pt x="247" y="348"/>
                    <a:pt x="247" y="348"/>
                    <a:pt x="248" y="348"/>
                  </a:cubicBezTo>
                  <a:cubicBezTo>
                    <a:pt x="248" y="348"/>
                    <a:pt x="248" y="348"/>
                    <a:pt x="248" y="348"/>
                  </a:cubicBezTo>
                  <a:cubicBezTo>
                    <a:pt x="248" y="348"/>
                    <a:pt x="248" y="348"/>
                    <a:pt x="248" y="348"/>
                  </a:cubicBezTo>
                  <a:cubicBezTo>
                    <a:pt x="248" y="348"/>
                    <a:pt x="248" y="348"/>
                    <a:pt x="248" y="348"/>
                  </a:cubicBezTo>
                  <a:cubicBezTo>
                    <a:pt x="248" y="348"/>
                    <a:pt x="249" y="348"/>
                    <a:pt x="249" y="348"/>
                  </a:cubicBezTo>
                  <a:cubicBezTo>
                    <a:pt x="1027" y="348"/>
                    <a:pt x="1027" y="348"/>
                    <a:pt x="1027" y="348"/>
                  </a:cubicBezTo>
                  <a:cubicBezTo>
                    <a:pt x="1027" y="348"/>
                    <a:pt x="1028" y="348"/>
                    <a:pt x="1028" y="348"/>
                  </a:cubicBezTo>
                  <a:cubicBezTo>
                    <a:pt x="1028" y="348"/>
                    <a:pt x="1028" y="348"/>
                    <a:pt x="1028" y="348"/>
                  </a:cubicBezTo>
                  <a:cubicBezTo>
                    <a:pt x="1028" y="348"/>
                    <a:pt x="1028" y="348"/>
                    <a:pt x="1028" y="348"/>
                  </a:cubicBezTo>
                  <a:cubicBezTo>
                    <a:pt x="1028" y="348"/>
                    <a:pt x="1028" y="348"/>
                    <a:pt x="1028" y="348"/>
                  </a:cubicBezTo>
                  <a:cubicBezTo>
                    <a:pt x="1029" y="348"/>
                    <a:pt x="1029" y="348"/>
                    <a:pt x="1029" y="348"/>
                  </a:cubicBezTo>
                  <a:cubicBezTo>
                    <a:pt x="1029" y="348"/>
                    <a:pt x="1029" y="348"/>
                    <a:pt x="1029" y="348"/>
                  </a:cubicBezTo>
                  <a:cubicBezTo>
                    <a:pt x="1029" y="348"/>
                    <a:pt x="1029" y="348"/>
                    <a:pt x="1030" y="348"/>
                  </a:cubicBezTo>
                  <a:cubicBezTo>
                    <a:pt x="1030" y="348"/>
                    <a:pt x="1030" y="348"/>
                    <a:pt x="1030" y="348"/>
                  </a:cubicBezTo>
                  <a:cubicBezTo>
                    <a:pt x="1080" y="347"/>
                    <a:pt x="1127" y="335"/>
                    <a:pt x="1168" y="313"/>
                  </a:cubicBezTo>
                  <a:cubicBezTo>
                    <a:pt x="856" y="115"/>
                    <a:pt x="487" y="0"/>
                    <a:pt x="90" y="0"/>
                  </a:cubicBezTo>
                </a:path>
              </a:pathLst>
            </a:custGeom>
            <a:solidFill>
              <a:schemeClr val="accent1">
                <a:lumMod val="90000"/>
                <a:lumOff val="1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
              <a:extLst>
                <a:ext uri="{FF2B5EF4-FFF2-40B4-BE49-F238E27FC236}">
                  <a16:creationId xmlns:a16="http://schemas.microsoft.com/office/drawing/2014/main" id="{A949DCC0-69E3-4E8E-89AC-7D8ED3776F21}"/>
                </a:ext>
              </a:extLst>
            </p:cNvPr>
            <p:cNvSpPr>
              <a:spLocks/>
            </p:cNvSpPr>
            <p:nvPr/>
          </p:nvSpPr>
          <p:spPr bwMode="auto">
            <a:xfrm>
              <a:off x="4287838" y="5513388"/>
              <a:ext cx="1119188" cy="641350"/>
            </a:xfrm>
            <a:custGeom>
              <a:avLst/>
              <a:gdLst>
                <a:gd name="T0" fmla="*/ 518 w 606"/>
                <a:gd name="T1" fmla="*/ 3 h 348"/>
                <a:gd name="T2" fmla="*/ 300 w 606"/>
                <a:gd name="T3" fmla="*/ 264 h 348"/>
                <a:gd name="T4" fmla="*/ 0 w 606"/>
                <a:gd name="T5" fmla="*/ 103 h 348"/>
                <a:gd name="T6" fmla="*/ 291 w 606"/>
                <a:gd name="T7" fmla="*/ 347 h 348"/>
                <a:gd name="T8" fmla="*/ 292 w 606"/>
                <a:gd name="T9" fmla="*/ 347 h 348"/>
                <a:gd name="T10" fmla="*/ 294 w 606"/>
                <a:gd name="T11" fmla="*/ 347 h 348"/>
                <a:gd name="T12" fmla="*/ 294 w 606"/>
                <a:gd name="T13" fmla="*/ 347 h 348"/>
                <a:gd name="T14" fmla="*/ 295 w 606"/>
                <a:gd name="T15" fmla="*/ 347 h 348"/>
                <a:gd name="T16" fmla="*/ 295 w 606"/>
                <a:gd name="T17" fmla="*/ 347 h 348"/>
                <a:gd name="T18" fmla="*/ 296 w 606"/>
                <a:gd name="T19" fmla="*/ 348 h 348"/>
                <a:gd name="T20" fmla="*/ 296 w 606"/>
                <a:gd name="T21" fmla="*/ 348 h 348"/>
                <a:gd name="T22" fmla="*/ 297 w 606"/>
                <a:gd name="T23" fmla="*/ 348 h 348"/>
                <a:gd name="T24" fmla="*/ 297 w 606"/>
                <a:gd name="T25" fmla="*/ 348 h 348"/>
                <a:gd name="T26" fmla="*/ 298 w 606"/>
                <a:gd name="T27" fmla="*/ 348 h 348"/>
                <a:gd name="T28" fmla="*/ 298 w 606"/>
                <a:gd name="T29" fmla="*/ 348 h 348"/>
                <a:gd name="T30" fmla="*/ 299 w 606"/>
                <a:gd name="T31" fmla="*/ 348 h 348"/>
                <a:gd name="T32" fmla="*/ 299 w 606"/>
                <a:gd name="T33" fmla="*/ 348 h 348"/>
                <a:gd name="T34" fmla="*/ 300 w 606"/>
                <a:gd name="T35" fmla="*/ 348 h 348"/>
                <a:gd name="T36" fmla="*/ 300 w 606"/>
                <a:gd name="T37" fmla="*/ 348 h 348"/>
                <a:gd name="T38" fmla="*/ 301 w 606"/>
                <a:gd name="T39" fmla="*/ 348 h 348"/>
                <a:gd name="T40" fmla="*/ 301 w 606"/>
                <a:gd name="T41" fmla="*/ 348 h 348"/>
                <a:gd name="T42" fmla="*/ 302 w 606"/>
                <a:gd name="T43" fmla="*/ 348 h 348"/>
                <a:gd name="T44" fmla="*/ 302 w 606"/>
                <a:gd name="T45" fmla="*/ 348 h 348"/>
                <a:gd name="T46" fmla="*/ 303 w 606"/>
                <a:gd name="T47" fmla="*/ 348 h 348"/>
                <a:gd name="T48" fmla="*/ 304 w 606"/>
                <a:gd name="T49" fmla="*/ 348 h 348"/>
                <a:gd name="T50" fmla="*/ 304 w 606"/>
                <a:gd name="T51" fmla="*/ 347 h 348"/>
                <a:gd name="T52" fmla="*/ 305 w 606"/>
                <a:gd name="T53" fmla="*/ 347 h 348"/>
                <a:gd name="T54" fmla="*/ 305 w 606"/>
                <a:gd name="T55" fmla="*/ 347 h 348"/>
                <a:gd name="T56" fmla="*/ 306 w 606"/>
                <a:gd name="T57" fmla="*/ 347 h 348"/>
                <a:gd name="T58" fmla="*/ 307 w 606"/>
                <a:gd name="T59" fmla="*/ 347 h 348"/>
                <a:gd name="T60" fmla="*/ 307 w 606"/>
                <a:gd name="T61" fmla="*/ 347 h 348"/>
                <a:gd name="T62" fmla="*/ 308 w 606"/>
                <a:gd name="T63" fmla="*/ 347 h 348"/>
                <a:gd name="T64" fmla="*/ 309 w 606"/>
                <a:gd name="T65" fmla="*/ 347 h 348"/>
                <a:gd name="T66" fmla="*/ 309 w 606"/>
                <a:gd name="T67" fmla="*/ 347 h 348"/>
                <a:gd name="T68" fmla="*/ 310 w 606"/>
                <a:gd name="T69" fmla="*/ 347 h 348"/>
                <a:gd name="T70" fmla="*/ 549 w 606"/>
                <a:gd name="T71" fmla="*/ 219 h 348"/>
                <a:gd name="T72" fmla="*/ 603 w 606"/>
                <a:gd name="T7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6" h="348">
                  <a:moveTo>
                    <a:pt x="603" y="0"/>
                  </a:moveTo>
                  <a:cubicBezTo>
                    <a:pt x="575" y="1"/>
                    <a:pt x="546" y="2"/>
                    <a:pt x="518" y="3"/>
                  </a:cubicBezTo>
                  <a:cubicBezTo>
                    <a:pt x="521" y="16"/>
                    <a:pt x="522" y="29"/>
                    <a:pt x="522" y="42"/>
                  </a:cubicBezTo>
                  <a:cubicBezTo>
                    <a:pt x="522" y="164"/>
                    <a:pt x="422" y="264"/>
                    <a:pt x="300" y="264"/>
                  </a:cubicBezTo>
                  <a:cubicBezTo>
                    <a:pt x="190" y="264"/>
                    <a:pt x="98" y="183"/>
                    <a:pt x="81" y="78"/>
                  </a:cubicBezTo>
                  <a:cubicBezTo>
                    <a:pt x="54" y="86"/>
                    <a:pt x="27" y="94"/>
                    <a:pt x="0" y="103"/>
                  </a:cubicBezTo>
                  <a:cubicBezTo>
                    <a:pt x="28" y="240"/>
                    <a:pt x="147" y="343"/>
                    <a:pt x="291" y="347"/>
                  </a:cubicBezTo>
                  <a:cubicBezTo>
                    <a:pt x="291" y="347"/>
                    <a:pt x="291" y="347"/>
                    <a:pt x="291" y="347"/>
                  </a:cubicBezTo>
                  <a:cubicBezTo>
                    <a:pt x="291" y="347"/>
                    <a:pt x="291" y="347"/>
                    <a:pt x="292" y="347"/>
                  </a:cubicBezTo>
                  <a:cubicBezTo>
                    <a:pt x="292" y="347"/>
                    <a:pt x="292" y="347"/>
                    <a:pt x="292" y="347"/>
                  </a:cubicBezTo>
                  <a:cubicBezTo>
                    <a:pt x="292" y="347"/>
                    <a:pt x="293" y="347"/>
                    <a:pt x="294" y="347"/>
                  </a:cubicBezTo>
                  <a:cubicBezTo>
                    <a:pt x="294" y="347"/>
                    <a:pt x="294" y="347"/>
                    <a:pt x="294" y="347"/>
                  </a:cubicBezTo>
                  <a:cubicBezTo>
                    <a:pt x="294" y="347"/>
                    <a:pt x="294" y="347"/>
                    <a:pt x="294" y="347"/>
                  </a:cubicBezTo>
                  <a:cubicBezTo>
                    <a:pt x="294" y="347"/>
                    <a:pt x="294" y="347"/>
                    <a:pt x="294" y="347"/>
                  </a:cubicBezTo>
                  <a:cubicBezTo>
                    <a:pt x="294" y="347"/>
                    <a:pt x="294" y="347"/>
                    <a:pt x="295" y="347"/>
                  </a:cubicBezTo>
                  <a:cubicBezTo>
                    <a:pt x="295" y="347"/>
                    <a:pt x="295" y="347"/>
                    <a:pt x="295" y="347"/>
                  </a:cubicBezTo>
                  <a:cubicBezTo>
                    <a:pt x="295" y="347"/>
                    <a:pt x="295" y="347"/>
                    <a:pt x="295" y="347"/>
                  </a:cubicBezTo>
                  <a:cubicBezTo>
                    <a:pt x="295" y="347"/>
                    <a:pt x="295" y="347"/>
                    <a:pt x="295" y="347"/>
                  </a:cubicBezTo>
                  <a:cubicBezTo>
                    <a:pt x="295" y="347"/>
                    <a:pt x="295" y="347"/>
                    <a:pt x="295" y="347"/>
                  </a:cubicBezTo>
                  <a:cubicBezTo>
                    <a:pt x="296" y="347"/>
                    <a:pt x="296" y="347"/>
                    <a:pt x="296" y="348"/>
                  </a:cubicBezTo>
                  <a:cubicBezTo>
                    <a:pt x="296" y="348"/>
                    <a:pt x="296" y="348"/>
                    <a:pt x="296" y="348"/>
                  </a:cubicBezTo>
                  <a:cubicBezTo>
                    <a:pt x="296" y="348"/>
                    <a:pt x="296" y="348"/>
                    <a:pt x="296" y="348"/>
                  </a:cubicBezTo>
                  <a:cubicBezTo>
                    <a:pt x="296" y="348"/>
                    <a:pt x="296" y="348"/>
                    <a:pt x="297" y="348"/>
                  </a:cubicBezTo>
                  <a:cubicBezTo>
                    <a:pt x="297" y="348"/>
                    <a:pt x="297" y="348"/>
                    <a:pt x="297" y="348"/>
                  </a:cubicBezTo>
                  <a:cubicBezTo>
                    <a:pt x="297" y="348"/>
                    <a:pt x="297" y="348"/>
                    <a:pt x="297" y="348"/>
                  </a:cubicBezTo>
                  <a:cubicBezTo>
                    <a:pt x="297" y="348"/>
                    <a:pt x="297" y="348"/>
                    <a:pt x="297" y="348"/>
                  </a:cubicBezTo>
                  <a:cubicBezTo>
                    <a:pt x="297" y="348"/>
                    <a:pt x="297" y="348"/>
                    <a:pt x="298" y="348"/>
                  </a:cubicBezTo>
                  <a:cubicBezTo>
                    <a:pt x="298" y="348"/>
                    <a:pt x="298" y="348"/>
                    <a:pt x="298" y="348"/>
                  </a:cubicBezTo>
                  <a:cubicBezTo>
                    <a:pt x="298" y="348"/>
                    <a:pt x="298" y="348"/>
                    <a:pt x="298" y="348"/>
                  </a:cubicBezTo>
                  <a:cubicBezTo>
                    <a:pt x="298" y="348"/>
                    <a:pt x="298" y="348"/>
                    <a:pt x="298" y="348"/>
                  </a:cubicBezTo>
                  <a:cubicBezTo>
                    <a:pt x="298" y="348"/>
                    <a:pt x="298" y="348"/>
                    <a:pt x="298" y="348"/>
                  </a:cubicBezTo>
                  <a:cubicBezTo>
                    <a:pt x="299" y="348"/>
                    <a:pt x="299" y="348"/>
                    <a:pt x="299" y="348"/>
                  </a:cubicBezTo>
                  <a:cubicBezTo>
                    <a:pt x="299" y="348"/>
                    <a:pt x="299" y="348"/>
                    <a:pt x="299" y="348"/>
                  </a:cubicBezTo>
                  <a:cubicBezTo>
                    <a:pt x="299" y="348"/>
                    <a:pt x="299" y="348"/>
                    <a:pt x="299" y="348"/>
                  </a:cubicBezTo>
                  <a:cubicBezTo>
                    <a:pt x="299" y="348"/>
                    <a:pt x="299" y="348"/>
                    <a:pt x="299" y="348"/>
                  </a:cubicBezTo>
                  <a:cubicBezTo>
                    <a:pt x="299" y="348"/>
                    <a:pt x="300" y="348"/>
                    <a:pt x="300" y="348"/>
                  </a:cubicBezTo>
                  <a:cubicBezTo>
                    <a:pt x="300" y="348"/>
                    <a:pt x="300" y="348"/>
                    <a:pt x="300" y="348"/>
                  </a:cubicBezTo>
                  <a:cubicBezTo>
                    <a:pt x="300" y="348"/>
                    <a:pt x="300" y="348"/>
                    <a:pt x="300" y="348"/>
                  </a:cubicBezTo>
                  <a:cubicBezTo>
                    <a:pt x="300" y="348"/>
                    <a:pt x="300" y="348"/>
                    <a:pt x="300" y="348"/>
                  </a:cubicBezTo>
                  <a:cubicBezTo>
                    <a:pt x="300" y="348"/>
                    <a:pt x="300" y="348"/>
                    <a:pt x="301" y="348"/>
                  </a:cubicBezTo>
                  <a:cubicBezTo>
                    <a:pt x="301" y="348"/>
                    <a:pt x="301" y="348"/>
                    <a:pt x="301" y="348"/>
                  </a:cubicBezTo>
                  <a:cubicBezTo>
                    <a:pt x="301" y="348"/>
                    <a:pt x="301" y="348"/>
                    <a:pt x="301" y="348"/>
                  </a:cubicBezTo>
                  <a:cubicBezTo>
                    <a:pt x="301" y="348"/>
                    <a:pt x="301" y="348"/>
                    <a:pt x="301" y="348"/>
                  </a:cubicBezTo>
                  <a:cubicBezTo>
                    <a:pt x="302" y="348"/>
                    <a:pt x="302" y="348"/>
                    <a:pt x="302" y="348"/>
                  </a:cubicBezTo>
                  <a:cubicBezTo>
                    <a:pt x="302" y="348"/>
                    <a:pt x="302" y="348"/>
                    <a:pt x="302" y="348"/>
                  </a:cubicBezTo>
                  <a:cubicBezTo>
                    <a:pt x="302" y="348"/>
                    <a:pt x="302" y="348"/>
                    <a:pt x="302" y="348"/>
                  </a:cubicBezTo>
                  <a:cubicBezTo>
                    <a:pt x="302" y="348"/>
                    <a:pt x="303" y="348"/>
                    <a:pt x="303" y="348"/>
                  </a:cubicBezTo>
                  <a:cubicBezTo>
                    <a:pt x="303" y="348"/>
                    <a:pt x="303" y="348"/>
                    <a:pt x="303" y="348"/>
                  </a:cubicBezTo>
                  <a:cubicBezTo>
                    <a:pt x="303" y="348"/>
                    <a:pt x="303" y="348"/>
                    <a:pt x="303" y="348"/>
                  </a:cubicBezTo>
                  <a:cubicBezTo>
                    <a:pt x="303" y="348"/>
                    <a:pt x="303" y="348"/>
                    <a:pt x="304" y="348"/>
                  </a:cubicBezTo>
                  <a:cubicBezTo>
                    <a:pt x="304" y="348"/>
                    <a:pt x="304" y="348"/>
                    <a:pt x="304" y="348"/>
                  </a:cubicBezTo>
                  <a:cubicBezTo>
                    <a:pt x="304" y="348"/>
                    <a:pt x="304" y="347"/>
                    <a:pt x="304" y="347"/>
                  </a:cubicBezTo>
                  <a:cubicBezTo>
                    <a:pt x="304" y="347"/>
                    <a:pt x="304" y="347"/>
                    <a:pt x="304" y="347"/>
                  </a:cubicBezTo>
                  <a:cubicBezTo>
                    <a:pt x="305" y="347"/>
                    <a:pt x="305" y="347"/>
                    <a:pt x="305" y="347"/>
                  </a:cubicBezTo>
                  <a:cubicBezTo>
                    <a:pt x="305" y="347"/>
                    <a:pt x="305" y="347"/>
                    <a:pt x="305" y="347"/>
                  </a:cubicBezTo>
                  <a:cubicBezTo>
                    <a:pt x="305" y="347"/>
                    <a:pt x="305" y="347"/>
                    <a:pt x="305" y="347"/>
                  </a:cubicBezTo>
                  <a:cubicBezTo>
                    <a:pt x="305" y="347"/>
                    <a:pt x="306" y="347"/>
                    <a:pt x="306" y="347"/>
                  </a:cubicBezTo>
                  <a:cubicBezTo>
                    <a:pt x="306" y="347"/>
                    <a:pt x="306" y="347"/>
                    <a:pt x="306" y="347"/>
                  </a:cubicBezTo>
                  <a:cubicBezTo>
                    <a:pt x="306" y="347"/>
                    <a:pt x="306" y="347"/>
                    <a:pt x="306" y="347"/>
                  </a:cubicBezTo>
                  <a:cubicBezTo>
                    <a:pt x="306" y="347"/>
                    <a:pt x="306" y="347"/>
                    <a:pt x="307" y="347"/>
                  </a:cubicBezTo>
                  <a:cubicBezTo>
                    <a:pt x="307" y="347"/>
                    <a:pt x="307" y="347"/>
                    <a:pt x="307" y="347"/>
                  </a:cubicBezTo>
                  <a:cubicBezTo>
                    <a:pt x="307" y="347"/>
                    <a:pt x="307" y="347"/>
                    <a:pt x="307" y="347"/>
                  </a:cubicBezTo>
                  <a:cubicBezTo>
                    <a:pt x="307" y="347"/>
                    <a:pt x="307" y="347"/>
                    <a:pt x="308" y="347"/>
                  </a:cubicBezTo>
                  <a:cubicBezTo>
                    <a:pt x="308" y="347"/>
                    <a:pt x="308" y="347"/>
                    <a:pt x="308" y="347"/>
                  </a:cubicBezTo>
                  <a:cubicBezTo>
                    <a:pt x="308" y="347"/>
                    <a:pt x="308" y="347"/>
                    <a:pt x="309" y="347"/>
                  </a:cubicBezTo>
                  <a:cubicBezTo>
                    <a:pt x="309" y="347"/>
                    <a:pt x="309" y="347"/>
                    <a:pt x="309" y="347"/>
                  </a:cubicBezTo>
                  <a:cubicBezTo>
                    <a:pt x="309" y="347"/>
                    <a:pt x="309" y="347"/>
                    <a:pt x="309" y="347"/>
                  </a:cubicBezTo>
                  <a:cubicBezTo>
                    <a:pt x="309" y="347"/>
                    <a:pt x="309" y="347"/>
                    <a:pt x="309" y="347"/>
                  </a:cubicBezTo>
                  <a:cubicBezTo>
                    <a:pt x="310" y="347"/>
                    <a:pt x="310" y="347"/>
                    <a:pt x="310" y="347"/>
                  </a:cubicBezTo>
                  <a:cubicBezTo>
                    <a:pt x="310" y="347"/>
                    <a:pt x="310" y="347"/>
                    <a:pt x="310" y="347"/>
                  </a:cubicBezTo>
                  <a:cubicBezTo>
                    <a:pt x="409" y="344"/>
                    <a:pt x="495" y="294"/>
                    <a:pt x="549" y="219"/>
                  </a:cubicBezTo>
                  <a:cubicBezTo>
                    <a:pt x="549" y="219"/>
                    <a:pt x="549" y="219"/>
                    <a:pt x="549" y="219"/>
                  </a:cubicBezTo>
                  <a:cubicBezTo>
                    <a:pt x="585" y="169"/>
                    <a:pt x="606" y="108"/>
                    <a:pt x="606" y="42"/>
                  </a:cubicBezTo>
                  <a:cubicBezTo>
                    <a:pt x="606" y="28"/>
                    <a:pt x="605" y="14"/>
                    <a:pt x="603"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7">
              <a:extLst>
                <a:ext uri="{FF2B5EF4-FFF2-40B4-BE49-F238E27FC236}">
                  <a16:creationId xmlns:a16="http://schemas.microsoft.com/office/drawing/2014/main" id="{5CD09120-9A8E-43DD-9C7B-0A3081BF0DAD}"/>
                </a:ext>
              </a:extLst>
            </p:cNvPr>
            <p:cNvSpPr>
              <a:spLocks/>
            </p:cNvSpPr>
            <p:nvPr/>
          </p:nvSpPr>
          <p:spPr bwMode="auto">
            <a:xfrm>
              <a:off x="4437063" y="5519738"/>
              <a:ext cx="814388" cy="479425"/>
            </a:xfrm>
            <a:custGeom>
              <a:avLst/>
              <a:gdLst>
                <a:gd name="T0" fmla="*/ 437 w 441"/>
                <a:gd name="T1" fmla="*/ 0 h 261"/>
                <a:gd name="T2" fmla="*/ 0 w 441"/>
                <a:gd name="T3" fmla="*/ 75 h 261"/>
                <a:gd name="T4" fmla="*/ 219 w 441"/>
                <a:gd name="T5" fmla="*/ 261 h 261"/>
                <a:gd name="T6" fmla="*/ 441 w 441"/>
                <a:gd name="T7" fmla="*/ 39 h 261"/>
                <a:gd name="T8" fmla="*/ 437 w 441"/>
                <a:gd name="T9" fmla="*/ 0 h 261"/>
              </a:gdLst>
              <a:ahLst/>
              <a:cxnLst>
                <a:cxn ang="0">
                  <a:pos x="T0" y="T1"/>
                </a:cxn>
                <a:cxn ang="0">
                  <a:pos x="T2" y="T3"/>
                </a:cxn>
                <a:cxn ang="0">
                  <a:pos x="T4" y="T5"/>
                </a:cxn>
                <a:cxn ang="0">
                  <a:pos x="T6" y="T7"/>
                </a:cxn>
                <a:cxn ang="0">
                  <a:pos x="T8" y="T9"/>
                </a:cxn>
              </a:cxnLst>
              <a:rect l="0" t="0" r="r" b="b"/>
              <a:pathLst>
                <a:path w="441" h="261">
                  <a:moveTo>
                    <a:pt x="437" y="0"/>
                  </a:moveTo>
                  <a:cubicBezTo>
                    <a:pt x="287" y="9"/>
                    <a:pt x="140" y="35"/>
                    <a:pt x="0" y="75"/>
                  </a:cubicBezTo>
                  <a:cubicBezTo>
                    <a:pt x="17" y="180"/>
                    <a:pt x="109" y="261"/>
                    <a:pt x="219" y="261"/>
                  </a:cubicBezTo>
                  <a:cubicBezTo>
                    <a:pt x="341" y="261"/>
                    <a:pt x="441" y="161"/>
                    <a:pt x="441" y="39"/>
                  </a:cubicBezTo>
                  <a:cubicBezTo>
                    <a:pt x="441" y="26"/>
                    <a:pt x="440" y="13"/>
                    <a:pt x="437"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8">
              <a:extLst>
                <a:ext uri="{FF2B5EF4-FFF2-40B4-BE49-F238E27FC236}">
                  <a16:creationId xmlns:a16="http://schemas.microsoft.com/office/drawing/2014/main" id="{79653E24-7431-475E-9EA3-F6594915D428}"/>
                </a:ext>
              </a:extLst>
            </p:cNvPr>
            <p:cNvSpPr>
              <a:spLocks/>
            </p:cNvSpPr>
            <p:nvPr/>
          </p:nvSpPr>
          <p:spPr bwMode="auto">
            <a:xfrm>
              <a:off x="3852863" y="1162050"/>
              <a:ext cx="363538" cy="204788"/>
            </a:xfrm>
            <a:custGeom>
              <a:avLst/>
              <a:gdLst>
                <a:gd name="T0" fmla="*/ 31 w 197"/>
                <a:gd name="T1" fmla="*/ 25 h 111"/>
                <a:gd name="T2" fmla="*/ 96 w 197"/>
                <a:gd name="T3" fmla="*/ 25 h 111"/>
                <a:gd name="T4" fmla="*/ 142 w 197"/>
                <a:gd name="T5" fmla="*/ 0 h 111"/>
                <a:gd name="T6" fmla="*/ 197 w 197"/>
                <a:gd name="T7" fmla="*/ 56 h 111"/>
                <a:gd name="T8" fmla="*/ 142 w 197"/>
                <a:gd name="T9" fmla="*/ 111 h 111"/>
                <a:gd name="T10" fmla="*/ 96 w 197"/>
                <a:gd name="T11" fmla="*/ 86 h 111"/>
                <a:gd name="T12" fmla="*/ 31 w 197"/>
                <a:gd name="T13" fmla="*/ 86 h 111"/>
                <a:gd name="T14" fmla="*/ 0 w 197"/>
                <a:gd name="T15" fmla="*/ 56 h 111"/>
                <a:gd name="T16" fmla="*/ 31 w 197"/>
                <a:gd name="T17" fmla="*/ 2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1">
                  <a:moveTo>
                    <a:pt x="31" y="25"/>
                  </a:moveTo>
                  <a:cubicBezTo>
                    <a:pt x="96" y="25"/>
                    <a:pt x="96" y="25"/>
                    <a:pt x="96" y="25"/>
                  </a:cubicBezTo>
                  <a:cubicBezTo>
                    <a:pt x="106" y="10"/>
                    <a:pt x="122" y="0"/>
                    <a:pt x="142" y="0"/>
                  </a:cubicBezTo>
                  <a:cubicBezTo>
                    <a:pt x="172" y="0"/>
                    <a:pt x="197" y="25"/>
                    <a:pt x="197" y="56"/>
                  </a:cubicBezTo>
                  <a:cubicBezTo>
                    <a:pt x="197" y="86"/>
                    <a:pt x="172" y="111"/>
                    <a:pt x="142" y="111"/>
                  </a:cubicBezTo>
                  <a:cubicBezTo>
                    <a:pt x="122" y="111"/>
                    <a:pt x="106" y="101"/>
                    <a:pt x="96" y="86"/>
                  </a:cubicBezTo>
                  <a:cubicBezTo>
                    <a:pt x="31" y="86"/>
                    <a:pt x="31" y="86"/>
                    <a:pt x="31" y="86"/>
                  </a:cubicBezTo>
                  <a:cubicBezTo>
                    <a:pt x="14" y="86"/>
                    <a:pt x="0" y="72"/>
                    <a:pt x="0" y="56"/>
                  </a:cubicBezTo>
                  <a:cubicBezTo>
                    <a:pt x="0" y="39"/>
                    <a:pt x="14" y="25"/>
                    <a:pt x="31" y="2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9">
              <a:extLst>
                <a:ext uri="{FF2B5EF4-FFF2-40B4-BE49-F238E27FC236}">
                  <a16:creationId xmlns:a16="http://schemas.microsoft.com/office/drawing/2014/main" id="{974A4101-AF02-45F6-86B1-1FE319437948}"/>
                </a:ext>
              </a:extLst>
            </p:cNvPr>
            <p:cNvSpPr>
              <a:spLocks/>
            </p:cNvSpPr>
            <p:nvPr/>
          </p:nvSpPr>
          <p:spPr bwMode="auto">
            <a:xfrm>
              <a:off x="468313" y="701675"/>
              <a:ext cx="2565400" cy="1125538"/>
            </a:xfrm>
            <a:custGeom>
              <a:avLst/>
              <a:gdLst>
                <a:gd name="T0" fmla="*/ 0 w 1390"/>
                <a:gd name="T1" fmla="*/ 306 h 611"/>
                <a:gd name="T2" fmla="*/ 306 w 1390"/>
                <a:gd name="T3" fmla="*/ 611 h 611"/>
                <a:gd name="T4" fmla="*/ 1084 w 1390"/>
                <a:gd name="T5" fmla="*/ 611 h 611"/>
                <a:gd name="T6" fmla="*/ 1390 w 1390"/>
                <a:gd name="T7" fmla="*/ 306 h 611"/>
                <a:gd name="T8" fmla="*/ 1084 w 1390"/>
                <a:gd name="T9" fmla="*/ 0 h 611"/>
                <a:gd name="T10" fmla="*/ 306 w 1390"/>
                <a:gd name="T11" fmla="*/ 0 h 611"/>
                <a:gd name="T12" fmla="*/ 0 w 1390"/>
                <a:gd name="T13" fmla="*/ 306 h 611"/>
              </a:gdLst>
              <a:ahLst/>
              <a:cxnLst>
                <a:cxn ang="0">
                  <a:pos x="T0" y="T1"/>
                </a:cxn>
                <a:cxn ang="0">
                  <a:pos x="T2" y="T3"/>
                </a:cxn>
                <a:cxn ang="0">
                  <a:pos x="T4" y="T5"/>
                </a:cxn>
                <a:cxn ang="0">
                  <a:pos x="T6" y="T7"/>
                </a:cxn>
                <a:cxn ang="0">
                  <a:pos x="T8" y="T9"/>
                </a:cxn>
                <a:cxn ang="0">
                  <a:pos x="T10" y="T11"/>
                </a:cxn>
                <a:cxn ang="0">
                  <a:pos x="T12" y="T13"/>
                </a:cxn>
              </a:cxnLst>
              <a:rect l="0" t="0" r="r" b="b"/>
              <a:pathLst>
                <a:path w="1390" h="611">
                  <a:moveTo>
                    <a:pt x="0" y="306"/>
                  </a:moveTo>
                  <a:cubicBezTo>
                    <a:pt x="0" y="474"/>
                    <a:pt x="137" y="611"/>
                    <a:pt x="306" y="611"/>
                  </a:cubicBezTo>
                  <a:cubicBezTo>
                    <a:pt x="1084" y="611"/>
                    <a:pt x="1084" y="611"/>
                    <a:pt x="1084" y="611"/>
                  </a:cubicBezTo>
                  <a:cubicBezTo>
                    <a:pt x="1253" y="611"/>
                    <a:pt x="1390" y="474"/>
                    <a:pt x="1390" y="306"/>
                  </a:cubicBezTo>
                  <a:cubicBezTo>
                    <a:pt x="1390" y="137"/>
                    <a:pt x="1253" y="0"/>
                    <a:pt x="1084" y="0"/>
                  </a:cubicBezTo>
                  <a:cubicBezTo>
                    <a:pt x="306" y="0"/>
                    <a:pt x="306" y="0"/>
                    <a:pt x="306" y="0"/>
                  </a:cubicBezTo>
                  <a:cubicBezTo>
                    <a:pt x="137" y="0"/>
                    <a:pt x="0" y="137"/>
                    <a:pt x="0" y="30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Oval 30">
              <a:extLst>
                <a:ext uri="{FF2B5EF4-FFF2-40B4-BE49-F238E27FC236}">
                  <a16:creationId xmlns:a16="http://schemas.microsoft.com/office/drawing/2014/main" id="{8D24E456-928D-4DB9-902A-0F804A8D85BA}"/>
                </a:ext>
              </a:extLst>
            </p:cNvPr>
            <p:cNvSpPr>
              <a:spLocks noChangeArrowheads="1"/>
            </p:cNvSpPr>
            <p:nvPr/>
          </p:nvSpPr>
          <p:spPr bwMode="auto">
            <a:xfrm>
              <a:off x="2822575" y="701675"/>
              <a:ext cx="1130300" cy="11255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Oval 31">
              <a:extLst>
                <a:ext uri="{FF2B5EF4-FFF2-40B4-BE49-F238E27FC236}">
                  <a16:creationId xmlns:a16="http://schemas.microsoft.com/office/drawing/2014/main" id="{8859E796-DEBE-4A43-80EC-7E60D7C67475}"/>
                </a:ext>
              </a:extLst>
            </p:cNvPr>
            <p:cNvSpPr>
              <a:spLocks noChangeArrowheads="1"/>
            </p:cNvSpPr>
            <p:nvPr/>
          </p:nvSpPr>
          <p:spPr bwMode="auto">
            <a:xfrm>
              <a:off x="2978150" y="857250"/>
              <a:ext cx="819150" cy="817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2">
              <a:extLst>
                <a:ext uri="{FF2B5EF4-FFF2-40B4-BE49-F238E27FC236}">
                  <a16:creationId xmlns:a16="http://schemas.microsoft.com/office/drawing/2014/main" id="{DE1487FF-A525-4804-BE63-E4F3145E22A2}"/>
                </a:ext>
              </a:extLst>
            </p:cNvPr>
            <p:cNvSpPr>
              <a:spLocks noEditPoints="1"/>
            </p:cNvSpPr>
            <p:nvPr/>
          </p:nvSpPr>
          <p:spPr bwMode="auto">
            <a:xfrm>
              <a:off x="1030288" y="1827213"/>
              <a:ext cx="2379663" cy="0"/>
            </a:xfrm>
            <a:custGeom>
              <a:avLst/>
              <a:gdLst>
                <a:gd name="T0" fmla="*/ 1278 w 1290"/>
                <a:gd name="T1" fmla="*/ 1278 w 1290"/>
                <a:gd name="T2" fmla="*/ 1 w 1290"/>
                <a:gd name="T3" fmla="*/ 781 w 1290"/>
                <a:gd name="T4" fmla="*/ 1278 w 1290"/>
                <a:gd name="T5" fmla="*/ 1279 w 1290"/>
                <a:gd name="T6" fmla="*/ 1 w 1290"/>
                <a:gd name="T7" fmla="*/ 781 w 1290"/>
                <a:gd name="T8" fmla="*/ 1277 w 1290"/>
                <a:gd name="T9" fmla="*/ 1279 w 1290"/>
                <a:gd name="T10" fmla="*/ 0 w 1290"/>
                <a:gd name="T11" fmla="*/ 1280 w 1290"/>
                <a:gd name="T12" fmla="*/ 782 w 1290"/>
                <a:gd name="T13" fmla="*/ 1276 w 1290"/>
                <a:gd name="T14" fmla="*/ 1280 w 1290"/>
                <a:gd name="T15" fmla="*/ 782 w 1290"/>
                <a:gd name="T16" fmla="*/ 1276 w 1290"/>
                <a:gd name="T17" fmla="*/ 1281 w 1290"/>
                <a:gd name="T18" fmla="*/ 783 w 1290"/>
                <a:gd name="T19" fmla="*/ 1275 w 1290"/>
                <a:gd name="T20" fmla="*/ 1281 w 1290"/>
                <a:gd name="T21" fmla="*/ 784 w 1290"/>
                <a:gd name="T22" fmla="*/ 1275 w 1290"/>
                <a:gd name="T23" fmla="*/ 1282 w 1290"/>
                <a:gd name="T24" fmla="*/ 784 w 1290"/>
                <a:gd name="T25" fmla="*/ 1274 w 1290"/>
                <a:gd name="T26" fmla="*/ 1282 w 1290"/>
                <a:gd name="T27" fmla="*/ 1283 w 1290"/>
                <a:gd name="T28" fmla="*/ 785 w 1290"/>
                <a:gd name="T29" fmla="*/ 1273 w 1290"/>
                <a:gd name="T30" fmla="*/ 1283 w 1290"/>
                <a:gd name="T31" fmla="*/ 1273 w 1290"/>
                <a:gd name="T32" fmla="*/ 1284 w 1290"/>
                <a:gd name="T33" fmla="*/ 1272 w 1290"/>
                <a:gd name="T34" fmla="*/ 1284 w 1290"/>
                <a:gd name="T35" fmla="*/ 787 w 1290"/>
                <a:gd name="T36" fmla="*/ 1272 w 1290"/>
                <a:gd name="T37" fmla="*/ 1271 w 1290"/>
                <a:gd name="T38" fmla="*/ 1286 w 1290"/>
                <a:gd name="T39" fmla="*/ 1270 w 1290"/>
                <a:gd name="T40" fmla="*/ 1286 w 1290"/>
                <a:gd name="T41" fmla="*/ 1287 w 1290"/>
                <a:gd name="T42" fmla="*/ 1269 w 1290"/>
                <a:gd name="T43" fmla="*/ 1287 w 1290"/>
                <a:gd name="T44" fmla="*/ 1269 w 1290"/>
                <a:gd name="T45" fmla="*/ 1290 w 1290"/>
                <a:gd name="T46" fmla="*/ 1290 w 1290"/>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Lst>
              <a:rect l="0" t="0" r="r" b="b"/>
              <a:pathLst>
                <a:path w="1290">
                  <a:moveTo>
                    <a:pt x="1278" y="0"/>
                  </a:moveTo>
                  <a:cubicBezTo>
                    <a:pt x="1278" y="0"/>
                    <a:pt x="1278" y="0"/>
                    <a:pt x="1278" y="0"/>
                  </a:cubicBezTo>
                  <a:cubicBezTo>
                    <a:pt x="1278" y="0"/>
                    <a:pt x="1278" y="0"/>
                    <a:pt x="1278" y="0"/>
                  </a:cubicBezTo>
                  <a:cubicBezTo>
                    <a:pt x="1278" y="0"/>
                    <a:pt x="1278" y="0"/>
                    <a:pt x="1278" y="0"/>
                  </a:cubicBezTo>
                  <a:moveTo>
                    <a:pt x="1279" y="0"/>
                  </a:moveTo>
                  <a:cubicBezTo>
                    <a:pt x="1278" y="0"/>
                    <a:pt x="1278" y="0"/>
                    <a:pt x="1278" y="0"/>
                  </a:cubicBezTo>
                  <a:cubicBezTo>
                    <a:pt x="1278" y="0"/>
                    <a:pt x="1278" y="0"/>
                    <a:pt x="1279" y="0"/>
                  </a:cubicBezTo>
                  <a:moveTo>
                    <a:pt x="1" y="0"/>
                  </a:moveTo>
                  <a:cubicBezTo>
                    <a:pt x="1" y="0"/>
                    <a:pt x="1" y="0"/>
                    <a:pt x="1" y="0"/>
                  </a:cubicBezTo>
                  <a:cubicBezTo>
                    <a:pt x="1" y="0"/>
                    <a:pt x="1" y="0"/>
                    <a:pt x="1" y="0"/>
                  </a:cubicBezTo>
                  <a:moveTo>
                    <a:pt x="781" y="0"/>
                  </a:moveTo>
                  <a:cubicBezTo>
                    <a:pt x="781" y="0"/>
                    <a:pt x="781" y="0"/>
                    <a:pt x="781" y="0"/>
                  </a:cubicBezTo>
                  <a:cubicBezTo>
                    <a:pt x="781" y="0"/>
                    <a:pt x="781" y="0"/>
                    <a:pt x="781" y="0"/>
                  </a:cubicBezTo>
                  <a:moveTo>
                    <a:pt x="1277" y="0"/>
                  </a:moveTo>
                  <a:cubicBezTo>
                    <a:pt x="1277" y="0"/>
                    <a:pt x="1278" y="0"/>
                    <a:pt x="1278" y="0"/>
                  </a:cubicBezTo>
                  <a:cubicBezTo>
                    <a:pt x="1278" y="0"/>
                    <a:pt x="1277" y="0"/>
                    <a:pt x="1277" y="0"/>
                  </a:cubicBezTo>
                  <a:moveTo>
                    <a:pt x="1279" y="0"/>
                  </a:moveTo>
                  <a:cubicBezTo>
                    <a:pt x="1279" y="0"/>
                    <a:pt x="1279" y="0"/>
                    <a:pt x="1279" y="0"/>
                  </a:cubicBezTo>
                  <a:cubicBezTo>
                    <a:pt x="1279" y="0"/>
                    <a:pt x="1279" y="0"/>
                    <a:pt x="1279" y="0"/>
                  </a:cubicBezTo>
                  <a:moveTo>
                    <a:pt x="1" y="0"/>
                  </a:moveTo>
                  <a:cubicBezTo>
                    <a:pt x="1" y="0"/>
                    <a:pt x="1" y="0"/>
                    <a:pt x="1" y="0"/>
                  </a:cubicBezTo>
                  <a:cubicBezTo>
                    <a:pt x="1" y="0"/>
                    <a:pt x="1" y="0"/>
                    <a:pt x="1" y="0"/>
                  </a:cubicBezTo>
                  <a:moveTo>
                    <a:pt x="781" y="0"/>
                  </a:moveTo>
                  <a:cubicBezTo>
                    <a:pt x="781" y="0"/>
                    <a:pt x="781" y="0"/>
                    <a:pt x="781" y="0"/>
                  </a:cubicBezTo>
                  <a:cubicBezTo>
                    <a:pt x="781" y="0"/>
                    <a:pt x="781" y="0"/>
                    <a:pt x="781" y="0"/>
                  </a:cubicBezTo>
                  <a:moveTo>
                    <a:pt x="1277" y="0"/>
                  </a:moveTo>
                  <a:cubicBezTo>
                    <a:pt x="1277" y="0"/>
                    <a:pt x="1277" y="0"/>
                    <a:pt x="1277" y="0"/>
                  </a:cubicBezTo>
                  <a:cubicBezTo>
                    <a:pt x="1277" y="0"/>
                    <a:pt x="1277" y="0"/>
                    <a:pt x="1277" y="0"/>
                  </a:cubicBezTo>
                  <a:moveTo>
                    <a:pt x="1280" y="0"/>
                  </a:moveTo>
                  <a:cubicBezTo>
                    <a:pt x="1279" y="0"/>
                    <a:pt x="1279" y="0"/>
                    <a:pt x="1279" y="0"/>
                  </a:cubicBezTo>
                  <a:cubicBezTo>
                    <a:pt x="1279" y="0"/>
                    <a:pt x="1279" y="0"/>
                    <a:pt x="1280" y="0"/>
                  </a:cubicBezTo>
                  <a:moveTo>
                    <a:pt x="0" y="0"/>
                  </a:moveTo>
                  <a:cubicBezTo>
                    <a:pt x="0" y="0"/>
                    <a:pt x="0" y="0"/>
                    <a:pt x="0" y="0"/>
                  </a:cubicBezTo>
                  <a:cubicBezTo>
                    <a:pt x="0" y="0"/>
                    <a:pt x="0" y="0"/>
                    <a:pt x="0" y="0"/>
                  </a:cubicBezTo>
                  <a:moveTo>
                    <a:pt x="1280" y="0"/>
                  </a:moveTo>
                  <a:cubicBezTo>
                    <a:pt x="1280" y="0"/>
                    <a:pt x="1280" y="0"/>
                    <a:pt x="1280" y="0"/>
                  </a:cubicBezTo>
                  <a:cubicBezTo>
                    <a:pt x="1280" y="0"/>
                    <a:pt x="1280" y="0"/>
                    <a:pt x="1280" y="0"/>
                  </a:cubicBezTo>
                  <a:moveTo>
                    <a:pt x="782" y="0"/>
                  </a:moveTo>
                  <a:cubicBezTo>
                    <a:pt x="782" y="0"/>
                    <a:pt x="782" y="0"/>
                    <a:pt x="782" y="0"/>
                  </a:cubicBezTo>
                  <a:cubicBezTo>
                    <a:pt x="782" y="0"/>
                    <a:pt x="782" y="0"/>
                    <a:pt x="782" y="0"/>
                  </a:cubicBezTo>
                  <a:moveTo>
                    <a:pt x="1276" y="0"/>
                  </a:moveTo>
                  <a:cubicBezTo>
                    <a:pt x="1276" y="0"/>
                    <a:pt x="1276" y="0"/>
                    <a:pt x="1276" y="0"/>
                  </a:cubicBezTo>
                  <a:cubicBezTo>
                    <a:pt x="1276" y="0"/>
                    <a:pt x="1276" y="0"/>
                    <a:pt x="1276" y="0"/>
                  </a:cubicBezTo>
                  <a:moveTo>
                    <a:pt x="1280" y="0"/>
                  </a:moveTo>
                  <a:cubicBezTo>
                    <a:pt x="1280" y="0"/>
                    <a:pt x="1280" y="0"/>
                    <a:pt x="1280" y="0"/>
                  </a:cubicBezTo>
                  <a:cubicBezTo>
                    <a:pt x="1280" y="0"/>
                    <a:pt x="1280" y="0"/>
                    <a:pt x="1280" y="0"/>
                  </a:cubicBezTo>
                  <a:moveTo>
                    <a:pt x="783" y="0"/>
                  </a:moveTo>
                  <a:cubicBezTo>
                    <a:pt x="782" y="0"/>
                    <a:pt x="782" y="0"/>
                    <a:pt x="782" y="0"/>
                  </a:cubicBezTo>
                  <a:cubicBezTo>
                    <a:pt x="782" y="0"/>
                    <a:pt x="782" y="0"/>
                    <a:pt x="783" y="0"/>
                  </a:cubicBezTo>
                  <a:moveTo>
                    <a:pt x="1276" y="0"/>
                  </a:moveTo>
                  <a:cubicBezTo>
                    <a:pt x="1276" y="0"/>
                    <a:pt x="1276" y="0"/>
                    <a:pt x="1276" y="0"/>
                  </a:cubicBezTo>
                  <a:cubicBezTo>
                    <a:pt x="1276" y="0"/>
                    <a:pt x="1276" y="0"/>
                    <a:pt x="1276" y="0"/>
                  </a:cubicBezTo>
                  <a:moveTo>
                    <a:pt x="1281" y="0"/>
                  </a:moveTo>
                  <a:cubicBezTo>
                    <a:pt x="1281" y="0"/>
                    <a:pt x="1281" y="0"/>
                    <a:pt x="1281" y="0"/>
                  </a:cubicBezTo>
                  <a:cubicBezTo>
                    <a:pt x="1281" y="0"/>
                    <a:pt x="1281" y="0"/>
                    <a:pt x="1281" y="0"/>
                  </a:cubicBezTo>
                  <a:moveTo>
                    <a:pt x="783" y="0"/>
                  </a:moveTo>
                  <a:cubicBezTo>
                    <a:pt x="783" y="0"/>
                    <a:pt x="783" y="0"/>
                    <a:pt x="783" y="0"/>
                  </a:cubicBezTo>
                  <a:cubicBezTo>
                    <a:pt x="783" y="0"/>
                    <a:pt x="783" y="0"/>
                    <a:pt x="783" y="0"/>
                  </a:cubicBezTo>
                  <a:moveTo>
                    <a:pt x="1275" y="0"/>
                  </a:moveTo>
                  <a:cubicBezTo>
                    <a:pt x="1275" y="0"/>
                    <a:pt x="1275" y="0"/>
                    <a:pt x="1275" y="0"/>
                  </a:cubicBezTo>
                  <a:cubicBezTo>
                    <a:pt x="1275" y="0"/>
                    <a:pt x="1275" y="0"/>
                    <a:pt x="1275" y="0"/>
                  </a:cubicBezTo>
                  <a:moveTo>
                    <a:pt x="1281" y="0"/>
                  </a:moveTo>
                  <a:cubicBezTo>
                    <a:pt x="1281" y="0"/>
                    <a:pt x="1281" y="0"/>
                    <a:pt x="1281" y="0"/>
                  </a:cubicBezTo>
                  <a:cubicBezTo>
                    <a:pt x="1281" y="0"/>
                    <a:pt x="1281" y="0"/>
                    <a:pt x="1281" y="0"/>
                  </a:cubicBezTo>
                  <a:moveTo>
                    <a:pt x="784" y="0"/>
                  </a:moveTo>
                  <a:cubicBezTo>
                    <a:pt x="784" y="0"/>
                    <a:pt x="784" y="0"/>
                    <a:pt x="784" y="0"/>
                  </a:cubicBezTo>
                  <a:cubicBezTo>
                    <a:pt x="784" y="0"/>
                    <a:pt x="784" y="0"/>
                    <a:pt x="784" y="0"/>
                  </a:cubicBezTo>
                  <a:moveTo>
                    <a:pt x="1274" y="0"/>
                  </a:moveTo>
                  <a:cubicBezTo>
                    <a:pt x="1274" y="0"/>
                    <a:pt x="1275" y="0"/>
                    <a:pt x="1275" y="0"/>
                  </a:cubicBezTo>
                  <a:cubicBezTo>
                    <a:pt x="1275" y="0"/>
                    <a:pt x="1274" y="0"/>
                    <a:pt x="1274" y="0"/>
                  </a:cubicBezTo>
                  <a:moveTo>
                    <a:pt x="1282" y="0"/>
                  </a:moveTo>
                  <a:cubicBezTo>
                    <a:pt x="1282" y="0"/>
                    <a:pt x="1282" y="0"/>
                    <a:pt x="1282" y="0"/>
                  </a:cubicBezTo>
                  <a:cubicBezTo>
                    <a:pt x="1282" y="0"/>
                    <a:pt x="1282" y="0"/>
                    <a:pt x="1282" y="0"/>
                  </a:cubicBezTo>
                  <a:moveTo>
                    <a:pt x="784" y="0"/>
                  </a:moveTo>
                  <a:cubicBezTo>
                    <a:pt x="784" y="0"/>
                    <a:pt x="784" y="0"/>
                    <a:pt x="784" y="0"/>
                  </a:cubicBezTo>
                  <a:cubicBezTo>
                    <a:pt x="784" y="0"/>
                    <a:pt x="784" y="0"/>
                    <a:pt x="784" y="0"/>
                  </a:cubicBezTo>
                  <a:moveTo>
                    <a:pt x="1274" y="0"/>
                  </a:moveTo>
                  <a:cubicBezTo>
                    <a:pt x="1274" y="0"/>
                    <a:pt x="1274" y="0"/>
                    <a:pt x="1274" y="0"/>
                  </a:cubicBezTo>
                  <a:cubicBezTo>
                    <a:pt x="1274" y="0"/>
                    <a:pt x="1274" y="0"/>
                    <a:pt x="1274" y="0"/>
                  </a:cubicBezTo>
                  <a:moveTo>
                    <a:pt x="1283" y="0"/>
                  </a:moveTo>
                  <a:cubicBezTo>
                    <a:pt x="1282" y="0"/>
                    <a:pt x="1282" y="0"/>
                    <a:pt x="1282" y="0"/>
                  </a:cubicBezTo>
                  <a:cubicBezTo>
                    <a:pt x="1282" y="0"/>
                    <a:pt x="1282" y="0"/>
                    <a:pt x="1283" y="0"/>
                  </a:cubicBezTo>
                  <a:moveTo>
                    <a:pt x="1283" y="0"/>
                  </a:moveTo>
                  <a:cubicBezTo>
                    <a:pt x="1283" y="0"/>
                    <a:pt x="1283" y="0"/>
                    <a:pt x="1283" y="0"/>
                  </a:cubicBezTo>
                  <a:cubicBezTo>
                    <a:pt x="1283" y="0"/>
                    <a:pt x="1283" y="0"/>
                    <a:pt x="1283" y="0"/>
                  </a:cubicBezTo>
                  <a:moveTo>
                    <a:pt x="785" y="0"/>
                  </a:moveTo>
                  <a:cubicBezTo>
                    <a:pt x="785" y="0"/>
                    <a:pt x="785" y="0"/>
                    <a:pt x="785" y="0"/>
                  </a:cubicBezTo>
                  <a:cubicBezTo>
                    <a:pt x="785" y="0"/>
                    <a:pt x="785" y="0"/>
                    <a:pt x="785" y="0"/>
                  </a:cubicBezTo>
                  <a:moveTo>
                    <a:pt x="1273" y="0"/>
                  </a:moveTo>
                  <a:cubicBezTo>
                    <a:pt x="1273" y="0"/>
                    <a:pt x="1273" y="0"/>
                    <a:pt x="1273" y="0"/>
                  </a:cubicBezTo>
                  <a:cubicBezTo>
                    <a:pt x="1273" y="0"/>
                    <a:pt x="1273" y="0"/>
                    <a:pt x="1273" y="0"/>
                  </a:cubicBezTo>
                  <a:moveTo>
                    <a:pt x="1283" y="0"/>
                  </a:moveTo>
                  <a:cubicBezTo>
                    <a:pt x="1283" y="0"/>
                    <a:pt x="1283" y="0"/>
                    <a:pt x="1283" y="0"/>
                  </a:cubicBezTo>
                  <a:cubicBezTo>
                    <a:pt x="1283" y="0"/>
                    <a:pt x="1283" y="0"/>
                    <a:pt x="1283" y="0"/>
                  </a:cubicBezTo>
                  <a:moveTo>
                    <a:pt x="1273" y="0"/>
                  </a:moveTo>
                  <a:cubicBezTo>
                    <a:pt x="1273" y="0"/>
                    <a:pt x="1273" y="0"/>
                    <a:pt x="1273" y="0"/>
                  </a:cubicBezTo>
                  <a:cubicBezTo>
                    <a:pt x="1273" y="0"/>
                    <a:pt x="1273" y="0"/>
                    <a:pt x="1273" y="0"/>
                  </a:cubicBezTo>
                  <a:moveTo>
                    <a:pt x="1284" y="0"/>
                  </a:moveTo>
                  <a:cubicBezTo>
                    <a:pt x="1284" y="0"/>
                    <a:pt x="1284" y="0"/>
                    <a:pt x="1284" y="0"/>
                  </a:cubicBezTo>
                  <a:cubicBezTo>
                    <a:pt x="1284" y="0"/>
                    <a:pt x="1284" y="0"/>
                    <a:pt x="1284" y="0"/>
                  </a:cubicBezTo>
                  <a:moveTo>
                    <a:pt x="1272" y="0"/>
                  </a:moveTo>
                  <a:cubicBezTo>
                    <a:pt x="1272" y="0"/>
                    <a:pt x="1272" y="0"/>
                    <a:pt x="1272" y="0"/>
                  </a:cubicBezTo>
                  <a:cubicBezTo>
                    <a:pt x="1272" y="0"/>
                    <a:pt x="1272" y="0"/>
                    <a:pt x="1272" y="0"/>
                  </a:cubicBezTo>
                  <a:moveTo>
                    <a:pt x="1284" y="0"/>
                  </a:moveTo>
                  <a:cubicBezTo>
                    <a:pt x="1284" y="0"/>
                    <a:pt x="1284" y="0"/>
                    <a:pt x="1284" y="0"/>
                  </a:cubicBezTo>
                  <a:cubicBezTo>
                    <a:pt x="1284" y="0"/>
                    <a:pt x="1284" y="0"/>
                    <a:pt x="1284" y="0"/>
                  </a:cubicBezTo>
                  <a:moveTo>
                    <a:pt x="787" y="0"/>
                  </a:moveTo>
                  <a:cubicBezTo>
                    <a:pt x="787" y="0"/>
                    <a:pt x="787" y="0"/>
                    <a:pt x="787" y="0"/>
                  </a:cubicBezTo>
                  <a:cubicBezTo>
                    <a:pt x="787" y="0"/>
                    <a:pt x="787" y="0"/>
                    <a:pt x="787" y="0"/>
                  </a:cubicBezTo>
                  <a:moveTo>
                    <a:pt x="1271" y="0"/>
                  </a:moveTo>
                  <a:cubicBezTo>
                    <a:pt x="1272" y="0"/>
                    <a:pt x="1272" y="0"/>
                    <a:pt x="1272" y="0"/>
                  </a:cubicBezTo>
                  <a:cubicBezTo>
                    <a:pt x="1272" y="0"/>
                    <a:pt x="1271" y="0"/>
                    <a:pt x="1271" y="0"/>
                  </a:cubicBezTo>
                  <a:moveTo>
                    <a:pt x="1271" y="0"/>
                  </a:moveTo>
                  <a:cubicBezTo>
                    <a:pt x="1271" y="0"/>
                    <a:pt x="1271" y="0"/>
                    <a:pt x="1271" y="0"/>
                  </a:cubicBezTo>
                  <a:cubicBezTo>
                    <a:pt x="1271" y="0"/>
                    <a:pt x="1271" y="0"/>
                    <a:pt x="1271" y="0"/>
                  </a:cubicBezTo>
                  <a:moveTo>
                    <a:pt x="1286" y="0"/>
                  </a:moveTo>
                  <a:cubicBezTo>
                    <a:pt x="1286" y="0"/>
                    <a:pt x="1286" y="0"/>
                    <a:pt x="1286" y="0"/>
                  </a:cubicBezTo>
                  <a:cubicBezTo>
                    <a:pt x="1286" y="0"/>
                    <a:pt x="1286" y="0"/>
                    <a:pt x="1286" y="0"/>
                  </a:cubicBezTo>
                  <a:moveTo>
                    <a:pt x="1270" y="0"/>
                  </a:moveTo>
                  <a:cubicBezTo>
                    <a:pt x="1270" y="0"/>
                    <a:pt x="1270" y="0"/>
                    <a:pt x="1270" y="0"/>
                  </a:cubicBezTo>
                  <a:cubicBezTo>
                    <a:pt x="1270" y="0"/>
                    <a:pt x="1270" y="0"/>
                    <a:pt x="1270" y="0"/>
                  </a:cubicBezTo>
                  <a:moveTo>
                    <a:pt x="1286" y="0"/>
                  </a:moveTo>
                  <a:cubicBezTo>
                    <a:pt x="1286" y="0"/>
                    <a:pt x="1286" y="0"/>
                    <a:pt x="1286" y="0"/>
                  </a:cubicBezTo>
                  <a:cubicBezTo>
                    <a:pt x="1286" y="0"/>
                    <a:pt x="1286" y="0"/>
                    <a:pt x="1286" y="0"/>
                  </a:cubicBezTo>
                  <a:moveTo>
                    <a:pt x="1287" y="0"/>
                  </a:moveTo>
                  <a:cubicBezTo>
                    <a:pt x="1287" y="0"/>
                    <a:pt x="1287" y="0"/>
                    <a:pt x="1287" y="0"/>
                  </a:cubicBezTo>
                  <a:cubicBezTo>
                    <a:pt x="1287" y="0"/>
                    <a:pt x="1287" y="0"/>
                    <a:pt x="1287" y="0"/>
                  </a:cubicBezTo>
                  <a:moveTo>
                    <a:pt x="1269" y="0"/>
                  </a:moveTo>
                  <a:cubicBezTo>
                    <a:pt x="1269" y="0"/>
                    <a:pt x="1269" y="0"/>
                    <a:pt x="1269" y="0"/>
                  </a:cubicBezTo>
                  <a:cubicBezTo>
                    <a:pt x="1269" y="0"/>
                    <a:pt x="1269" y="0"/>
                    <a:pt x="1269" y="0"/>
                  </a:cubicBezTo>
                  <a:moveTo>
                    <a:pt x="1287" y="0"/>
                  </a:moveTo>
                  <a:cubicBezTo>
                    <a:pt x="1287" y="0"/>
                    <a:pt x="1287" y="0"/>
                    <a:pt x="1287" y="0"/>
                  </a:cubicBezTo>
                  <a:cubicBezTo>
                    <a:pt x="1287" y="0"/>
                    <a:pt x="1287" y="0"/>
                    <a:pt x="1287" y="0"/>
                  </a:cubicBezTo>
                  <a:moveTo>
                    <a:pt x="1269" y="0"/>
                  </a:moveTo>
                  <a:cubicBezTo>
                    <a:pt x="1269" y="0"/>
                    <a:pt x="1269" y="0"/>
                    <a:pt x="1269" y="0"/>
                  </a:cubicBezTo>
                  <a:cubicBezTo>
                    <a:pt x="1269" y="0"/>
                    <a:pt x="1269" y="0"/>
                    <a:pt x="1269" y="0"/>
                  </a:cubicBezTo>
                  <a:moveTo>
                    <a:pt x="1290" y="0"/>
                  </a:moveTo>
                  <a:cubicBezTo>
                    <a:pt x="1290" y="0"/>
                    <a:pt x="1290" y="0"/>
                    <a:pt x="1290" y="0"/>
                  </a:cubicBezTo>
                  <a:cubicBezTo>
                    <a:pt x="1290" y="0"/>
                    <a:pt x="1290" y="0"/>
                    <a:pt x="1290" y="0"/>
                  </a:cubicBezTo>
                  <a:moveTo>
                    <a:pt x="1290" y="0"/>
                  </a:moveTo>
                  <a:cubicBezTo>
                    <a:pt x="1290" y="0"/>
                    <a:pt x="1290" y="0"/>
                    <a:pt x="1290" y="0"/>
                  </a:cubicBezTo>
                  <a:cubicBezTo>
                    <a:pt x="1290" y="0"/>
                    <a:pt x="1290" y="0"/>
                    <a:pt x="1290"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3">
              <a:extLst>
                <a:ext uri="{FF2B5EF4-FFF2-40B4-BE49-F238E27FC236}">
                  <a16:creationId xmlns:a16="http://schemas.microsoft.com/office/drawing/2014/main" id="{894D2F37-8BAE-4FB8-8BAD-C5CB20E24DAC}"/>
                </a:ext>
              </a:extLst>
            </p:cNvPr>
            <p:cNvSpPr>
              <a:spLocks/>
            </p:cNvSpPr>
            <p:nvPr/>
          </p:nvSpPr>
          <p:spPr bwMode="auto">
            <a:xfrm>
              <a:off x="773113" y="1187450"/>
              <a:ext cx="2155825" cy="639763"/>
            </a:xfrm>
            <a:custGeom>
              <a:avLst/>
              <a:gdLst>
                <a:gd name="T0" fmla="*/ 1078 w 1168"/>
                <a:gd name="T1" fmla="*/ 0 h 347"/>
                <a:gd name="T2" fmla="*/ 0 w 1168"/>
                <a:gd name="T3" fmla="*/ 313 h 347"/>
                <a:gd name="T4" fmla="*/ 139 w 1168"/>
                <a:gd name="T5" fmla="*/ 347 h 347"/>
                <a:gd name="T6" fmla="*/ 139 w 1168"/>
                <a:gd name="T7" fmla="*/ 347 h 347"/>
                <a:gd name="T8" fmla="*/ 140 w 1168"/>
                <a:gd name="T9" fmla="*/ 347 h 347"/>
                <a:gd name="T10" fmla="*/ 140 w 1168"/>
                <a:gd name="T11" fmla="*/ 347 h 347"/>
                <a:gd name="T12" fmla="*/ 140 w 1168"/>
                <a:gd name="T13" fmla="*/ 347 h 347"/>
                <a:gd name="T14" fmla="*/ 140 w 1168"/>
                <a:gd name="T15" fmla="*/ 347 h 347"/>
                <a:gd name="T16" fmla="*/ 141 w 1168"/>
                <a:gd name="T17" fmla="*/ 347 h 347"/>
                <a:gd name="T18" fmla="*/ 919 w 1168"/>
                <a:gd name="T19" fmla="*/ 347 h 347"/>
                <a:gd name="T20" fmla="*/ 920 w 1168"/>
                <a:gd name="T21" fmla="*/ 347 h 347"/>
                <a:gd name="T22" fmla="*/ 920 w 1168"/>
                <a:gd name="T23" fmla="*/ 347 h 347"/>
                <a:gd name="T24" fmla="*/ 920 w 1168"/>
                <a:gd name="T25" fmla="*/ 347 h 347"/>
                <a:gd name="T26" fmla="*/ 920 w 1168"/>
                <a:gd name="T27" fmla="*/ 347 h 347"/>
                <a:gd name="T28" fmla="*/ 921 w 1168"/>
                <a:gd name="T29" fmla="*/ 347 h 347"/>
                <a:gd name="T30" fmla="*/ 921 w 1168"/>
                <a:gd name="T31" fmla="*/ 347 h 347"/>
                <a:gd name="T32" fmla="*/ 921 w 1168"/>
                <a:gd name="T33" fmla="*/ 347 h 347"/>
                <a:gd name="T34" fmla="*/ 922 w 1168"/>
                <a:gd name="T35" fmla="*/ 347 h 347"/>
                <a:gd name="T36" fmla="*/ 922 w 1168"/>
                <a:gd name="T37" fmla="*/ 347 h 347"/>
                <a:gd name="T38" fmla="*/ 922 w 1168"/>
                <a:gd name="T39" fmla="*/ 347 h 347"/>
                <a:gd name="T40" fmla="*/ 923 w 1168"/>
                <a:gd name="T41" fmla="*/ 347 h 347"/>
                <a:gd name="T42" fmla="*/ 923 w 1168"/>
                <a:gd name="T43" fmla="*/ 347 h 347"/>
                <a:gd name="T44" fmla="*/ 923 w 1168"/>
                <a:gd name="T45" fmla="*/ 347 h 347"/>
                <a:gd name="T46" fmla="*/ 923 w 1168"/>
                <a:gd name="T47" fmla="*/ 347 h 347"/>
                <a:gd name="T48" fmla="*/ 924 w 1168"/>
                <a:gd name="T49" fmla="*/ 347 h 347"/>
                <a:gd name="T50" fmla="*/ 924 w 1168"/>
                <a:gd name="T51" fmla="*/ 347 h 347"/>
                <a:gd name="T52" fmla="*/ 926 w 1168"/>
                <a:gd name="T53" fmla="*/ 347 h 347"/>
                <a:gd name="T54" fmla="*/ 926 w 1168"/>
                <a:gd name="T55" fmla="*/ 347 h 347"/>
                <a:gd name="T56" fmla="*/ 1168 w 1168"/>
                <a:gd name="T57" fmla="*/ 219 h 347"/>
                <a:gd name="T58" fmla="*/ 1111 w 1168"/>
                <a:gd name="T59" fmla="*/ 42 h 347"/>
                <a:gd name="T60" fmla="*/ 1114 w 1168"/>
                <a:gd name="T61" fmla="*/ 0 h 347"/>
                <a:gd name="T62" fmla="*/ 1078 w 1168"/>
                <a:gd name="T6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68" h="347">
                  <a:moveTo>
                    <a:pt x="1078" y="0"/>
                  </a:moveTo>
                  <a:cubicBezTo>
                    <a:pt x="681" y="0"/>
                    <a:pt x="311" y="115"/>
                    <a:pt x="0" y="313"/>
                  </a:cubicBezTo>
                  <a:cubicBezTo>
                    <a:pt x="42" y="335"/>
                    <a:pt x="89" y="347"/>
                    <a:pt x="139" y="347"/>
                  </a:cubicBezTo>
                  <a:cubicBezTo>
                    <a:pt x="139" y="347"/>
                    <a:pt x="139" y="347"/>
                    <a:pt x="139" y="347"/>
                  </a:cubicBezTo>
                  <a:cubicBezTo>
                    <a:pt x="139" y="347"/>
                    <a:pt x="139" y="347"/>
                    <a:pt x="140" y="347"/>
                  </a:cubicBezTo>
                  <a:cubicBezTo>
                    <a:pt x="140" y="347"/>
                    <a:pt x="140" y="347"/>
                    <a:pt x="140" y="347"/>
                  </a:cubicBezTo>
                  <a:cubicBezTo>
                    <a:pt x="140" y="347"/>
                    <a:pt x="140" y="347"/>
                    <a:pt x="140" y="347"/>
                  </a:cubicBezTo>
                  <a:cubicBezTo>
                    <a:pt x="140" y="347"/>
                    <a:pt x="140" y="347"/>
                    <a:pt x="140" y="347"/>
                  </a:cubicBezTo>
                  <a:cubicBezTo>
                    <a:pt x="140" y="347"/>
                    <a:pt x="141" y="347"/>
                    <a:pt x="141" y="347"/>
                  </a:cubicBezTo>
                  <a:cubicBezTo>
                    <a:pt x="919" y="347"/>
                    <a:pt x="919" y="347"/>
                    <a:pt x="919" y="347"/>
                  </a:cubicBezTo>
                  <a:cubicBezTo>
                    <a:pt x="919" y="347"/>
                    <a:pt x="919" y="347"/>
                    <a:pt x="920" y="347"/>
                  </a:cubicBezTo>
                  <a:cubicBezTo>
                    <a:pt x="920" y="347"/>
                    <a:pt x="920" y="347"/>
                    <a:pt x="920" y="347"/>
                  </a:cubicBezTo>
                  <a:cubicBezTo>
                    <a:pt x="920" y="347"/>
                    <a:pt x="920" y="347"/>
                    <a:pt x="920" y="347"/>
                  </a:cubicBezTo>
                  <a:cubicBezTo>
                    <a:pt x="920" y="347"/>
                    <a:pt x="920" y="347"/>
                    <a:pt x="920" y="347"/>
                  </a:cubicBezTo>
                  <a:cubicBezTo>
                    <a:pt x="921" y="347"/>
                    <a:pt x="921" y="347"/>
                    <a:pt x="921" y="347"/>
                  </a:cubicBezTo>
                  <a:cubicBezTo>
                    <a:pt x="921" y="347"/>
                    <a:pt x="921" y="347"/>
                    <a:pt x="921" y="347"/>
                  </a:cubicBezTo>
                  <a:cubicBezTo>
                    <a:pt x="921" y="347"/>
                    <a:pt x="921" y="347"/>
                    <a:pt x="921" y="347"/>
                  </a:cubicBezTo>
                  <a:cubicBezTo>
                    <a:pt x="921" y="347"/>
                    <a:pt x="921" y="347"/>
                    <a:pt x="922" y="347"/>
                  </a:cubicBezTo>
                  <a:cubicBezTo>
                    <a:pt x="922" y="347"/>
                    <a:pt x="922" y="347"/>
                    <a:pt x="922" y="347"/>
                  </a:cubicBezTo>
                  <a:cubicBezTo>
                    <a:pt x="922" y="347"/>
                    <a:pt x="922" y="347"/>
                    <a:pt x="922" y="347"/>
                  </a:cubicBezTo>
                  <a:cubicBezTo>
                    <a:pt x="922" y="347"/>
                    <a:pt x="922" y="347"/>
                    <a:pt x="923" y="347"/>
                  </a:cubicBezTo>
                  <a:cubicBezTo>
                    <a:pt x="923" y="347"/>
                    <a:pt x="923" y="347"/>
                    <a:pt x="923" y="347"/>
                  </a:cubicBezTo>
                  <a:cubicBezTo>
                    <a:pt x="923" y="347"/>
                    <a:pt x="923" y="347"/>
                    <a:pt x="923" y="347"/>
                  </a:cubicBezTo>
                  <a:cubicBezTo>
                    <a:pt x="923" y="347"/>
                    <a:pt x="923" y="347"/>
                    <a:pt x="923" y="347"/>
                  </a:cubicBezTo>
                  <a:cubicBezTo>
                    <a:pt x="924" y="347"/>
                    <a:pt x="924" y="347"/>
                    <a:pt x="924" y="347"/>
                  </a:cubicBezTo>
                  <a:cubicBezTo>
                    <a:pt x="924" y="347"/>
                    <a:pt x="924" y="347"/>
                    <a:pt x="924" y="347"/>
                  </a:cubicBezTo>
                  <a:cubicBezTo>
                    <a:pt x="925" y="347"/>
                    <a:pt x="925" y="347"/>
                    <a:pt x="926" y="347"/>
                  </a:cubicBezTo>
                  <a:cubicBezTo>
                    <a:pt x="926" y="347"/>
                    <a:pt x="926" y="347"/>
                    <a:pt x="926" y="347"/>
                  </a:cubicBezTo>
                  <a:cubicBezTo>
                    <a:pt x="1026" y="345"/>
                    <a:pt x="1114" y="295"/>
                    <a:pt x="1168" y="219"/>
                  </a:cubicBezTo>
                  <a:cubicBezTo>
                    <a:pt x="1132" y="169"/>
                    <a:pt x="1111" y="108"/>
                    <a:pt x="1111" y="42"/>
                  </a:cubicBezTo>
                  <a:cubicBezTo>
                    <a:pt x="1111" y="27"/>
                    <a:pt x="1112" y="14"/>
                    <a:pt x="1114" y="0"/>
                  </a:cubicBezTo>
                  <a:cubicBezTo>
                    <a:pt x="1102" y="0"/>
                    <a:pt x="1090" y="0"/>
                    <a:pt x="1078"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34">
              <a:extLst>
                <a:ext uri="{FF2B5EF4-FFF2-40B4-BE49-F238E27FC236}">
                  <a16:creationId xmlns:a16="http://schemas.microsoft.com/office/drawing/2014/main" id="{C059C5F5-BA56-47DF-9BB9-9BFD5EACFE0D}"/>
                </a:ext>
              </a:extLst>
            </p:cNvPr>
            <p:cNvSpPr>
              <a:spLocks/>
            </p:cNvSpPr>
            <p:nvPr/>
          </p:nvSpPr>
          <p:spPr bwMode="auto">
            <a:xfrm>
              <a:off x="2822575" y="1187450"/>
              <a:ext cx="1119188" cy="639763"/>
            </a:xfrm>
            <a:custGeom>
              <a:avLst/>
              <a:gdLst>
                <a:gd name="T0" fmla="*/ 0 w 606"/>
                <a:gd name="T1" fmla="*/ 42 h 347"/>
                <a:gd name="T2" fmla="*/ 57 w 606"/>
                <a:gd name="T3" fmla="*/ 219 h 347"/>
                <a:gd name="T4" fmla="*/ 297 w 606"/>
                <a:gd name="T5" fmla="*/ 347 h 347"/>
                <a:gd name="T6" fmla="*/ 297 w 606"/>
                <a:gd name="T7" fmla="*/ 347 h 347"/>
                <a:gd name="T8" fmla="*/ 298 w 606"/>
                <a:gd name="T9" fmla="*/ 347 h 347"/>
                <a:gd name="T10" fmla="*/ 299 w 606"/>
                <a:gd name="T11" fmla="*/ 347 h 347"/>
                <a:gd name="T12" fmla="*/ 300 w 606"/>
                <a:gd name="T13" fmla="*/ 347 h 347"/>
                <a:gd name="T14" fmla="*/ 300 w 606"/>
                <a:gd name="T15" fmla="*/ 347 h 347"/>
                <a:gd name="T16" fmla="*/ 301 w 606"/>
                <a:gd name="T17" fmla="*/ 347 h 347"/>
                <a:gd name="T18" fmla="*/ 301 w 606"/>
                <a:gd name="T19" fmla="*/ 347 h 347"/>
                <a:gd name="T20" fmla="*/ 302 w 606"/>
                <a:gd name="T21" fmla="*/ 347 h 347"/>
                <a:gd name="T22" fmla="*/ 303 w 606"/>
                <a:gd name="T23" fmla="*/ 347 h 347"/>
                <a:gd name="T24" fmla="*/ 303 w 606"/>
                <a:gd name="T25" fmla="*/ 347 h 347"/>
                <a:gd name="T26" fmla="*/ 304 w 606"/>
                <a:gd name="T27" fmla="*/ 347 h 347"/>
                <a:gd name="T28" fmla="*/ 304 w 606"/>
                <a:gd name="T29" fmla="*/ 347 h 347"/>
                <a:gd name="T30" fmla="*/ 305 w 606"/>
                <a:gd name="T31" fmla="*/ 347 h 347"/>
                <a:gd name="T32" fmla="*/ 306 w 606"/>
                <a:gd name="T33" fmla="*/ 347 h 347"/>
                <a:gd name="T34" fmla="*/ 306 w 606"/>
                <a:gd name="T35" fmla="*/ 347 h 347"/>
                <a:gd name="T36" fmla="*/ 307 w 606"/>
                <a:gd name="T37" fmla="*/ 347 h 347"/>
                <a:gd name="T38" fmla="*/ 307 w 606"/>
                <a:gd name="T39" fmla="*/ 347 h 347"/>
                <a:gd name="T40" fmla="*/ 308 w 606"/>
                <a:gd name="T41" fmla="*/ 347 h 347"/>
                <a:gd name="T42" fmla="*/ 308 w 606"/>
                <a:gd name="T43" fmla="*/ 347 h 347"/>
                <a:gd name="T44" fmla="*/ 308 w 606"/>
                <a:gd name="T45" fmla="*/ 347 h 347"/>
                <a:gd name="T46" fmla="*/ 309 w 606"/>
                <a:gd name="T47" fmla="*/ 347 h 347"/>
                <a:gd name="T48" fmla="*/ 309 w 606"/>
                <a:gd name="T49" fmla="*/ 347 h 347"/>
                <a:gd name="T50" fmla="*/ 310 w 606"/>
                <a:gd name="T51" fmla="*/ 347 h 347"/>
                <a:gd name="T52" fmla="*/ 311 w 606"/>
                <a:gd name="T53" fmla="*/ 347 h 347"/>
                <a:gd name="T54" fmla="*/ 311 w 606"/>
                <a:gd name="T55" fmla="*/ 347 h 347"/>
                <a:gd name="T56" fmla="*/ 311 w 606"/>
                <a:gd name="T57" fmla="*/ 347 h 347"/>
                <a:gd name="T58" fmla="*/ 312 w 606"/>
                <a:gd name="T59" fmla="*/ 347 h 347"/>
                <a:gd name="T60" fmla="*/ 312 w 606"/>
                <a:gd name="T61" fmla="*/ 347 h 347"/>
                <a:gd name="T62" fmla="*/ 314 w 606"/>
                <a:gd name="T63" fmla="*/ 347 h 347"/>
                <a:gd name="T64" fmla="*/ 314 w 606"/>
                <a:gd name="T65" fmla="*/ 347 h 347"/>
                <a:gd name="T66" fmla="*/ 315 w 606"/>
                <a:gd name="T67" fmla="*/ 347 h 347"/>
                <a:gd name="T68" fmla="*/ 315 w 606"/>
                <a:gd name="T69" fmla="*/ 347 h 347"/>
                <a:gd name="T70" fmla="*/ 318 w 606"/>
                <a:gd name="T71" fmla="*/ 347 h 347"/>
                <a:gd name="T72" fmla="*/ 318 w 606"/>
                <a:gd name="T73" fmla="*/ 347 h 347"/>
                <a:gd name="T74" fmla="*/ 525 w 606"/>
                <a:gd name="T75" fmla="*/ 78 h 347"/>
                <a:gd name="T76" fmla="*/ 84 w 606"/>
                <a:gd name="T77" fmla="*/ 42 h 347"/>
                <a:gd name="T78" fmla="*/ 3 w 606"/>
                <a:gd name="T79"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6" h="347">
                  <a:moveTo>
                    <a:pt x="3" y="0"/>
                  </a:moveTo>
                  <a:cubicBezTo>
                    <a:pt x="1" y="14"/>
                    <a:pt x="0" y="27"/>
                    <a:pt x="0" y="42"/>
                  </a:cubicBezTo>
                  <a:cubicBezTo>
                    <a:pt x="0" y="108"/>
                    <a:pt x="21" y="169"/>
                    <a:pt x="57" y="219"/>
                  </a:cubicBezTo>
                  <a:cubicBezTo>
                    <a:pt x="57" y="219"/>
                    <a:pt x="57" y="219"/>
                    <a:pt x="57" y="219"/>
                  </a:cubicBezTo>
                  <a:cubicBezTo>
                    <a:pt x="111" y="294"/>
                    <a:pt x="198" y="344"/>
                    <a:pt x="297" y="347"/>
                  </a:cubicBezTo>
                  <a:cubicBezTo>
                    <a:pt x="297" y="347"/>
                    <a:pt x="297" y="347"/>
                    <a:pt x="297" y="347"/>
                  </a:cubicBezTo>
                  <a:cubicBezTo>
                    <a:pt x="297" y="347"/>
                    <a:pt x="297" y="347"/>
                    <a:pt x="297" y="347"/>
                  </a:cubicBezTo>
                  <a:cubicBezTo>
                    <a:pt x="297" y="347"/>
                    <a:pt x="297" y="347"/>
                    <a:pt x="297" y="347"/>
                  </a:cubicBezTo>
                  <a:cubicBezTo>
                    <a:pt x="298" y="347"/>
                    <a:pt x="298" y="347"/>
                    <a:pt x="298" y="347"/>
                  </a:cubicBezTo>
                  <a:cubicBezTo>
                    <a:pt x="298" y="347"/>
                    <a:pt x="298" y="347"/>
                    <a:pt x="298" y="347"/>
                  </a:cubicBezTo>
                  <a:cubicBezTo>
                    <a:pt x="299" y="347"/>
                    <a:pt x="299" y="347"/>
                    <a:pt x="299" y="347"/>
                  </a:cubicBezTo>
                  <a:cubicBezTo>
                    <a:pt x="299" y="347"/>
                    <a:pt x="299" y="347"/>
                    <a:pt x="299" y="347"/>
                  </a:cubicBezTo>
                  <a:cubicBezTo>
                    <a:pt x="299" y="347"/>
                    <a:pt x="299" y="347"/>
                    <a:pt x="299" y="347"/>
                  </a:cubicBezTo>
                  <a:cubicBezTo>
                    <a:pt x="299" y="347"/>
                    <a:pt x="300" y="347"/>
                    <a:pt x="300" y="347"/>
                  </a:cubicBezTo>
                  <a:cubicBezTo>
                    <a:pt x="300" y="347"/>
                    <a:pt x="300" y="347"/>
                    <a:pt x="300" y="347"/>
                  </a:cubicBezTo>
                  <a:cubicBezTo>
                    <a:pt x="300" y="347"/>
                    <a:pt x="300" y="347"/>
                    <a:pt x="300" y="347"/>
                  </a:cubicBezTo>
                  <a:cubicBezTo>
                    <a:pt x="300" y="347"/>
                    <a:pt x="301" y="347"/>
                    <a:pt x="301" y="347"/>
                  </a:cubicBezTo>
                  <a:cubicBezTo>
                    <a:pt x="301" y="347"/>
                    <a:pt x="301" y="347"/>
                    <a:pt x="301" y="347"/>
                  </a:cubicBezTo>
                  <a:cubicBezTo>
                    <a:pt x="301" y="347"/>
                    <a:pt x="301" y="347"/>
                    <a:pt x="301" y="347"/>
                  </a:cubicBezTo>
                  <a:cubicBezTo>
                    <a:pt x="301" y="347"/>
                    <a:pt x="301" y="347"/>
                    <a:pt x="301" y="347"/>
                  </a:cubicBezTo>
                  <a:cubicBezTo>
                    <a:pt x="302" y="347"/>
                    <a:pt x="302" y="347"/>
                    <a:pt x="302" y="347"/>
                  </a:cubicBezTo>
                  <a:cubicBezTo>
                    <a:pt x="302" y="347"/>
                    <a:pt x="302" y="347"/>
                    <a:pt x="302" y="347"/>
                  </a:cubicBezTo>
                  <a:cubicBezTo>
                    <a:pt x="302" y="347"/>
                    <a:pt x="302" y="347"/>
                    <a:pt x="302" y="347"/>
                  </a:cubicBezTo>
                  <a:cubicBezTo>
                    <a:pt x="302" y="347"/>
                    <a:pt x="303" y="347"/>
                    <a:pt x="303" y="347"/>
                  </a:cubicBezTo>
                  <a:cubicBezTo>
                    <a:pt x="303" y="347"/>
                    <a:pt x="303" y="347"/>
                    <a:pt x="303" y="347"/>
                  </a:cubicBezTo>
                  <a:cubicBezTo>
                    <a:pt x="303" y="347"/>
                    <a:pt x="303" y="347"/>
                    <a:pt x="303" y="347"/>
                  </a:cubicBezTo>
                  <a:cubicBezTo>
                    <a:pt x="303" y="347"/>
                    <a:pt x="304" y="347"/>
                    <a:pt x="304" y="347"/>
                  </a:cubicBezTo>
                  <a:cubicBezTo>
                    <a:pt x="304" y="347"/>
                    <a:pt x="304" y="347"/>
                    <a:pt x="304" y="347"/>
                  </a:cubicBezTo>
                  <a:cubicBezTo>
                    <a:pt x="304" y="347"/>
                    <a:pt x="304" y="347"/>
                    <a:pt x="304" y="347"/>
                  </a:cubicBezTo>
                  <a:cubicBezTo>
                    <a:pt x="304" y="347"/>
                    <a:pt x="304" y="347"/>
                    <a:pt x="304" y="347"/>
                  </a:cubicBezTo>
                  <a:cubicBezTo>
                    <a:pt x="305" y="347"/>
                    <a:pt x="305" y="347"/>
                    <a:pt x="305" y="347"/>
                  </a:cubicBezTo>
                  <a:cubicBezTo>
                    <a:pt x="305" y="347"/>
                    <a:pt x="305" y="347"/>
                    <a:pt x="305" y="347"/>
                  </a:cubicBezTo>
                  <a:cubicBezTo>
                    <a:pt x="305" y="347"/>
                    <a:pt x="305" y="347"/>
                    <a:pt x="305" y="347"/>
                  </a:cubicBezTo>
                  <a:cubicBezTo>
                    <a:pt x="305" y="347"/>
                    <a:pt x="306" y="347"/>
                    <a:pt x="306" y="347"/>
                  </a:cubicBezTo>
                  <a:cubicBezTo>
                    <a:pt x="306" y="347"/>
                    <a:pt x="306" y="347"/>
                    <a:pt x="306" y="347"/>
                  </a:cubicBezTo>
                  <a:cubicBezTo>
                    <a:pt x="306" y="347"/>
                    <a:pt x="306" y="347"/>
                    <a:pt x="306" y="347"/>
                  </a:cubicBezTo>
                  <a:cubicBezTo>
                    <a:pt x="306" y="347"/>
                    <a:pt x="306" y="347"/>
                    <a:pt x="306" y="347"/>
                  </a:cubicBezTo>
                  <a:cubicBezTo>
                    <a:pt x="306" y="347"/>
                    <a:pt x="306" y="347"/>
                    <a:pt x="307" y="347"/>
                  </a:cubicBezTo>
                  <a:cubicBezTo>
                    <a:pt x="307" y="347"/>
                    <a:pt x="307" y="347"/>
                    <a:pt x="307" y="347"/>
                  </a:cubicBezTo>
                  <a:cubicBezTo>
                    <a:pt x="307" y="347"/>
                    <a:pt x="307" y="347"/>
                    <a:pt x="307" y="347"/>
                  </a:cubicBezTo>
                  <a:cubicBezTo>
                    <a:pt x="307" y="347"/>
                    <a:pt x="307" y="347"/>
                    <a:pt x="307" y="347"/>
                  </a:cubicBezTo>
                  <a:cubicBezTo>
                    <a:pt x="307" y="347"/>
                    <a:pt x="307" y="347"/>
                    <a:pt x="308" y="347"/>
                  </a:cubicBezTo>
                  <a:cubicBezTo>
                    <a:pt x="308" y="347"/>
                    <a:pt x="308" y="347"/>
                    <a:pt x="308" y="347"/>
                  </a:cubicBezTo>
                  <a:cubicBezTo>
                    <a:pt x="308" y="347"/>
                    <a:pt x="308" y="347"/>
                    <a:pt x="308" y="347"/>
                  </a:cubicBezTo>
                  <a:cubicBezTo>
                    <a:pt x="308" y="347"/>
                    <a:pt x="308" y="347"/>
                    <a:pt x="308" y="347"/>
                  </a:cubicBezTo>
                  <a:cubicBezTo>
                    <a:pt x="308" y="347"/>
                    <a:pt x="308" y="347"/>
                    <a:pt x="308" y="347"/>
                  </a:cubicBezTo>
                  <a:cubicBezTo>
                    <a:pt x="309" y="347"/>
                    <a:pt x="309" y="347"/>
                    <a:pt x="309" y="347"/>
                  </a:cubicBezTo>
                  <a:cubicBezTo>
                    <a:pt x="309" y="347"/>
                    <a:pt x="309" y="347"/>
                    <a:pt x="309" y="347"/>
                  </a:cubicBezTo>
                  <a:cubicBezTo>
                    <a:pt x="309" y="347"/>
                    <a:pt x="309" y="347"/>
                    <a:pt x="309" y="347"/>
                  </a:cubicBezTo>
                  <a:cubicBezTo>
                    <a:pt x="309" y="347"/>
                    <a:pt x="309" y="347"/>
                    <a:pt x="309" y="347"/>
                  </a:cubicBezTo>
                  <a:cubicBezTo>
                    <a:pt x="310" y="347"/>
                    <a:pt x="310" y="347"/>
                    <a:pt x="310" y="347"/>
                  </a:cubicBezTo>
                  <a:cubicBezTo>
                    <a:pt x="310" y="347"/>
                    <a:pt x="310" y="347"/>
                    <a:pt x="310" y="347"/>
                  </a:cubicBezTo>
                  <a:cubicBezTo>
                    <a:pt x="310" y="347"/>
                    <a:pt x="310" y="347"/>
                    <a:pt x="310" y="347"/>
                  </a:cubicBezTo>
                  <a:cubicBezTo>
                    <a:pt x="310" y="347"/>
                    <a:pt x="310" y="347"/>
                    <a:pt x="311" y="347"/>
                  </a:cubicBezTo>
                  <a:cubicBezTo>
                    <a:pt x="311" y="347"/>
                    <a:pt x="311" y="347"/>
                    <a:pt x="311" y="347"/>
                  </a:cubicBezTo>
                  <a:cubicBezTo>
                    <a:pt x="311" y="347"/>
                    <a:pt x="311" y="347"/>
                    <a:pt x="311" y="347"/>
                  </a:cubicBezTo>
                  <a:cubicBezTo>
                    <a:pt x="311" y="347"/>
                    <a:pt x="311" y="347"/>
                    <a:pt x="311" y="347"/>
                  </a:cubicBezTo>
                  <a:cubicBezTo>
                    <a:pt x="311" y="347"/>
                    <a:pt x="311" y="347"/>
                    <a:pt x="311" y="347"/>
                  </a:cubicBezTo>
                  <a:cubicBezTo>
                    <a:pt x="312" y="347"/>
                    <a:pt x="312" y="347"/>
                    <a:pt x="312" y="347"/>
                  </a:cubicBezTo>
                  <a:cubicBezTo>
                    <a:pt x="312" y="347"/>
                    <a:pt x="312" y="347"/>
                    <a:pt x="312" y="347"/>
                  </a:cubicBezTo>
                  <a:cubicBezTo>
                    <a:pt x="312" y="347"/>
                    <a:pt x="312" y="347"/>
                    <a:pt x="312" y="347"/>
                  </a:cubicBezTo>
                  <a:cubicBezTo>
                    <a:pt x="312" y="347"/>
                    <a:pt x="312" y="347"/>
                    <a:pt x="312" y="347"/>
                  </a:cubicBezTo>
                  <a:cubicBezTo>
                    <a:pt x="313" y="347"/>
                    <a:pt x="313" y="347"/>
                    <a:pt x="314" y="347"/>
                  </a:cubicBezTo>
                  <a:cubicBezTo>
                    <a:pt x="314" y="347"/>
                    <a:pt x="314" y="347"/>
                    <a:pt x="314" y="347"/>
                  </a:cubicBezTo>
                  <a:cubicBezTo>
                    <a:pt x="314" y="347"/>
                    <a:pt x="314" y="347"/>
                    <a:pt x="314" y="347"/>
                  </a:cubicBezTo>
                  <a:cubicBezTo>
                    <a:pt x="314" y="347"/>
                    <a:pt x="314" y="347"/>
                    <a:pt x="314" y="347"/>
                  </a:cubicBezTo>
                  <a:cubicBezTo>
                    <a:pt x="314" y="347"/>
                    <a:pt x="315" y="347"/>
                    <a:pt x="315" y="347"/>
                  </a:cubicBezTo>
                  <a:cubicBezTo>
                    <a:pt x="315" y="347"/>
                    <a:pt x="315" y="347"/>
                    <a:pt x="315" y="347"/>
                  </a:cubicBezTo>
                  <a:cubicBezTo>
                    <a:pt x="315" y="347"/>
                    <a:pt x="315" y="347"/>
                    <a:pt x="315" y="347"/>
                  </a:cubicBezTo>
                  <a:cubicBezTo>
                    <a:pt x="315" y="347"/>
                    <a:pt x="315" y="347"/>
                    <a:pt x="315" y="347"/>
                  </a:cubicBezTo>
                  <a:cubicBezTo>
                    <a:pt x="316" y="347"/>
                    <a:pt x="317" y="347"/>
                    <a:pt x="318" y="347"/>
                  </a:cubicBezTo>
                  <a:cubicBezTo>
                    <a:pt x="318" y="347"/>
                    <a:pt x="318" y="347"/>
                    <a:pt x="318" y="347"/>
                  </a:cubicBezTo>
                  <a:cubicBezTo>
                    <a:pt x="318" y="347"/>
                    <a:pt x="318" y="347"/>
                    <a:pt x="318" y="347"/>
                  </a:cubicBezTo>
                  <a:cubicBezTo>
                    <a:pt x="318" y="347"/>
                    <a:pt x="318" y="347"/>
                    <a:pt x="318" y="347"/>
                  </a:cubicBezTo>
                  <a:cubicBezTo>
                    <a:pt x="461" y="342"/>
                    <a:pt x="578" y="239"/>
                    <a:pt x="606" y="103"/>
                  </a:cubicBezTo>
                  <a:cubicBezTo>
                    <a:pt x="579" y="94"/>
                    <a:pt x="552" y="86"/>
                    <a:pt x="525" y="78"/>
                  </a:cubicBezTo>
                  <a:cubicBezTo>
                    <a:pt x="508" y="183"/>
                    <a:pt x="416" y="264"/>
                    <a:pt x="306" y="264"/>
                  </a:cubicBezTo>
                  <a:cubicBezTo>
                    <a:pt x="184" y="264"/>
                    <a:pt x="84" y="164"/>
                    <a:pt x="84" y="42"/>
                  </a:cubicBezTo>
                  <a:cubicBezTo>
                    <a:pt x="84" y="28"/>
                    <a:pt x="85" y="16"/>
                    <a:pt x="87" y="3"/>
                  </a:cubicBezTo>
                  <a:cubicBezTo>
                    <a:pt x="60" y="2"/>
                    <a:pt x="31" y="0"/>
                    <a:pt x="3"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35">
              <a:extLst>
                <a:ext uri="{FF2B5EF4-FFF2-40B4-BE49-F238E27FC236}">
                  <a16:creationId xmlns:a16="http://schemas.microsoft.com/office/drawing/2014/main" id="{48CA909D-3FBE-4ECB-BAAF-1D616026E44C}"/>
                </a:ext>
              </a:extLst>
            </p:cNvPr>
            <p:cNvSpPr>
              <a:spLocks/>
            </p:cNvSpPr>
            <p:nvPr/>
          </p:nvSpPr>
          <p:spPr bwMode="auto">
            <a:xfrm>
              <a:off x="2978150" y="1193800"/>
              <a:ext cx="814388" cy="481013"/>
            </a:xfrm>
            <a:custGeom>
              <a:avLst/>
              <a:gdLst>
                <a:gd name="T0" fmla="*/ 3 w 441"/>
                <a:gd name="T1" fmla="*/ 0 h 261"/>
                <a:gd name="T2" fmla="*/ 0 w 441"/>
                <a:gd name="T3" fmla="*/ 39 h 261"/>
                <a:gd name="T4" fmla="*/ 222 w 441"/>
                <a:gd name="T5" fmla="*/ 261 h 261"/>
                <a:gd name="T6" fmla="*/ 441 w 441"/>
                <a:gd name="T7" fmla="*/ 75 h 261"/>
                <a:gd name="T8" fmla="*/ 3 w 441"/>
                <a:gd name="T9" fmla="*/ 0 h 261"/>
              </a:gdLst>
              <a:ahLst/>
              <a:cxnLst>
                <a:cxn ang="0">
                  <a:pos x="T0" y="T1"/>
                </a:cxn>
                <a:cxn ang="0">
                  <a:pos x="T2" y="T3"/>
                </a:cxn>
                <a:cxn ang="0">
                  <a:pos x="T4" y="T5"/>
                </a:cxn>
                <a:cxn ang="0">
                  <a:pos x="T6" y="T7"/>
                </a:cxn>
                <a:cxn ang="0">
                  <a:pos x="T8" y="T9"/>
                </a:cxn>
              </a:cxnLst>
              <a:rect l="0" t="0" r="r" b="b"/>
              <a:pathLst>
                <a:path w="441" h="261">
                  <a:moveTo>
                    <a:pt x="3" y="0"/>
                  </a:moveTo>
                  <a:cubicBezTo>
                    <a:pt x="1" y="13"/>
                    <a:pt x="0" y="25"/>
                    <a:pt x="0" y="39"/>
                  </a:cubicBezTo>
                  <a:cubicBezTo>
                    <a:pt x="0" y="161"/>
                    <a:pt x="100" y="261"/>
                    <a:pt x="222" y="261"/>
                  </a:cubicBezTo>
                  <a:cubicBezTo>
                    <a:pt x="332" y="261"/>
                    <a:pt x="424" y="180"/>
                    <a:pt x="441" y="75"/>
                  </a:cubicBezTo>
                  <a:cubicBezTo>
                    <a:pt x="301" y="35"/>
                    <a:pt x="154" y="9"/>
                    <a:pt x="3"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6">
              <a:extLst>
                <a:ext uri="{FF2B5EF4-FFF2-40B4-BE49-F238E27FC236}">
                  <a16:creationId xmlns:a16="http://schemas.microsoft.com/office/drawing/2014/main" id="{D3A3A29A-33AD-4B23-8668-F2A9FBEB10A7}"/>
                </a:ext>
              </a:extLst>
            </p:cNvPr>
            <p:cNvSpPr>
              <a:spLocks/>
            </p:cNvSpPr>
            <p:nvPr/>
          </p:nvSpPr>
          <p:spPr bwMode="auto">
            <a:xfrm>
              <a:off x="3852863" y="2895600"/>
              <a:ext cx="363538" cy="203200"/>
            </a:xfrm>
            <a:custGeom>
              <a:avLst/>
              <a:gdLst>
                <a:gd name="T0" fmla="*/ 31 w 197"/>
                <a:gd name="T1" fmla="*/ 25 h 110"/>
                <a:gd name="T2" fmla="*/ 96 w 197"/>
                <a:gd name="T3" fmla="*/ 25 h 110"/>
                <a:gd name="T4" fmla="*/ 142 w 197"/>
                <a:gd name="T5" fmla="*/ 0 h 110"/>
                <a:gd name="T6" fmla="*/ 197 w 197"/>
                <a:gd name="T7" fmla="*/ 55 h 110"/>
                <a:gd name="T8" fmla="*/ 142 w 197"/>
                <a:gd name="T9" fmla="*/ 110 h 110"/>
                <a:gd name="T10" fmla="*/ 96 w 197"/>
                <a:gd name="T11" fmla="*/ 86 h 110"/>
                <a:gd name="T12" fmla="*/ 31 w 197"/>
                <a:gd name="T13" fmla="*/ 86 h 110"/>
                <a:gd name="T14" fmla="*/ 0 w 197"/>
                <a:gd name="T15" fmla="*/ 55 h 110"/>
                <a:gd name="T16" fmla="*/ 31 w 197"/>
                <a:gd name="T17" fmla="*/ 2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0">
                  <a:moveTo>
                    <a:pt x="31" y="25"/>
                  </a:moveTo>
                  <a:cubicBezTo>
                    <a:pt x="96" y="25"/>
                    <a:pt x="96" y="25"/>
                    <a:pt x="96" y="25"/>
                  </a:cubicBezTo>
                  <a:cubicBezTo>
                    <a:pt x="106" y="10"/>
                    <a:pt x="122" y="0"/>
                    <a:pt x="142" y="0"/>
                  </a:cubicBezTo>
                  <a:cubicBezTo>
                    <a:pt x="172" y="0"/>
                    <a:pt x="197" y="25"/>
                    <a:pt x="197" y="55"/>
                  </a:cubicBezTo>
                  <a:cubicBezTo>
                    <a:pt x="197" y="86"/>
                    <a:pt x="172" y="110"/>
                    <a:pt x="142" y="110"/>
                  </a:cubicBezTo>
                  <a:cubicBezTo>
                    <a:pt x="122" y="110"/>
                    <a:pt x="106" y="101"/>
                    <a:pt x="96" y="86"/>
                  </a:cubicBezTo>
                  <a:cubicBezTo>
                    <a:pt x="31" y="86"/>
                    <a:pt x="31" y="86"/>
                    <a:pt x="31" y="86"/>
                  </a:cubicBezTo>
                  <a:cubicBezTo>
                    <a:pt x="14" y="86"/>
                    <a:pt x="0" y="72"/>
                    <a:pt x="0" y="55"/>
                  </a:cubicBezTo>
                  <a:cubicBezTo>
                    <a:pt x="0" y="38"/>
                    <a:pt x="14" y="25"/>
                    <a:pt x="31" y="2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37">
              <a:extLst>
                <a:ext uri="{FF2B5EF4-FFF2-40B4-BE49-F238E27FC236}">
                  <a16:creationId xmlns:a16="http://schemas.microsoft.com/office/drawing/2014/main" id="{38D5966A-D425-44DB-BCA8-AD07968E3DC9}"/>
                </a:ext>
              </a:extLst>
            </p:cNvPr>
            <p:cNvSpPr>
              <a:spLocks/>
            </p:cNvSpPr>
            <p:nvPr/>
          </p:nvSpPr>
          <p:spPr bwMode="auto">
            <a:xfrm>
              <a:off x="468313" y="2433638"/>
              <a:ext cx="2565400" cy="1127125"/>
            </a:xfrm>
            <a:custGeom>
              <a:avLst/>
              <a:gdLst>
                <a:gd name="T0" fmla="*/ 0 w 1390"/>
                <a:gd name="T1" fmla="*/ 306 h 612"/>
                <a:gd name="T2" fmla="*/ 306 w 1390"/>
                <a:gd name="T3" fmla="*/ 612 h 612"/>
                <a:gd name="T4" fmla="*/ 1084 w 1390"/>
                <a:gd name="T5" fmla="*/ 612 h 612"/>
                <a:gd name="T6" fmla="*/ 1390 w 1390"/>
                <a:gd name="T7" fmla="*/ 306 h 612"/>
                <a:gd name="T8" fmla="*/ 1084 w 1390"/>
                <a:gd name="T9" fmla="*/ 0 h 612"/>
                <a:gd name="T10" fmla="*/ 306 w 1390"/>
                <a:gd name="T11" fmla="*/ 0 h 612"/>
                <a:gd name="T12" fmla="*/ 0 w 1390"/>
                <a:gd name="T13" fmla="*/ 306 h 612"/>
              </a:gdLst>
              <a:ahLst/>
              <a:cxnLst>
                <a:cxn ang="0">
                  <a:pos x="T0" y="T1"/>
                </a:cxn>
                <a:cxn ang="0">
                  <a:pos x="T2" y="T3"/>
                </a:cxn>
                <a:cxn ang="0">
                  <a:pos x="T4" y="T5"/>
                </a:cxn>
                <a:cxn ang="0">
                  <a:pos x="T6" y="T7"/>
                </a:cxn>
                <a:cxn ang="0">
                  <a:pos x="T8" y="T9"/>
                </a:cxn>
                <a:cxn ang="0">
                  <a:pos x="T10" y="T11"/>
                </a:cxn>
                <a:cxn ang="0">
                  <a:pos x="T12" y="T13"/>
                </a:cxn>
              </a:cxnLst>
              <a:rect l="0" t="0" r="r" b="b"/>
              <a:pathLst>
                <a:path w="1390" h="612">
                  <a:moveTo>
                    <a:pt x="0" y="306"/>
                  </a:moveTo>
                  <a:cubicBezTo>
                    <a:pt x="0" y="475"/>
                    <a:pt x="137" y="612"/>
                    <a:pt x="306" y="612"/>
                  </a:cubicBezTo>
                  <a:cubicBezTo>
                    <a:pt x="1084" y="612"/>
                    <a:pt x="1084" y="612"/>
                    <a:pt x="1084" y="612"/>
                  </a:cubicBezTo>
                  <a:cubicBezTo>
                    <a:pt x="1253" y="612"/>
                    <a:pt x="1390" y="475"/>
                    <a:pt x="1390" y="306"/>
                  </a:cubicBezTo>
                  <a:cubicBezTo>
                    <a:pt x="1390" y="137"/>
                    <a:pt x="1253" y="0"/>
                    <a:pt x="1084" y="0"/>
                  </a:cubicBezTo>
                  <a:cubicBezTo>
                    <a:pt x="306" y="0"/>
                    <a:pt x="306" y="0"/>
                    <a:pt x="306" y="0"/>
                  </a:cubicBezTo>
                  <a:cubicBezTo>
                    <a:pt x="137" y="0"/>
                    <a:pt x="0" y="137"/>
                    <a:pt x="0" y="306"/>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Oval 38">
              <a:extLst>
                <a:ext uri="{FF2B5EF4-FFF2-40B4-BE49-F238E27FC236}">
                  <a16:creationId xmlns:a16="http://schemas.microsoft.com/office/drawing/2014/main" id="{04296FC3-6C00-47A9-83A3-5D537AE45BB7}"/>
                </a:ext>
              </a:extLst>
            </p:cNvPr>
            <p:cNvSpPr>
              <a:spLocks noChangeArrowheads="1"/>
            </p:cNvSpPr>
            <p:nvPr/>
          </p:nvSpPr>
          <p:spPr bwMode="auto">
            <a:xfrm>
              <a:off x="2822575" y="2433638"/>
              <a:ext cx="1130300" cy="112712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Oval 39">
              <a:extLst>
                <a:ext uri="{FF2B5EF4-FFF2-40B4-BE49-F238E27FC236}">
                  <a16:creationId xmlns:a16="http://schemas.microsoft.com/office/drawing/2014/main" id="{6A85EF75-0B48-4D3D-A504-91140974F2C8}"/>
                </a:ext>
              </a:extLst>
            </p:cNvPr>
            <p:cNvSpPr>
              <a:spLocks noChangeArrowheads="1"/>
            </p:cNvSpPr>
            <p:nvPr/>
          </p:nvSpPr>
          <p:spPr bwMode="auto">
            <a:xfrm>
              <a:off x="2978150" y="2587625"/>
              <a:ext cx="819150" cy="819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0">
              <a:extLst>
                <a:ext uri="{FF2B5EF4-FFF2-40B4-BE49-F238E27FC236}">
                  <a16:creationId xmlns:a16="http://schemas.microsoft.com/office/drawing/2014/main" id="{401E03DA-4939-4228-A2A4-2A90E98EC6B6}"/>
                </a:ext>
              </a:extLst>
            </p:cNvPr>
            <p:cNvSpPr>
              <a:spLocks noEditPoints="1"/>
            </p:cNvSpPr>
            <p:nvPr/>
          </p:nvSpPr>
          <p:spPr bwMode="auto">
            <a:xfrm>
              <a:off x="1030288" y="3560763"/>
              <a:ext cx="2374900" cy="0"/>
            </a:xfrm>
            <a:custGeom>
              <a:avLst/>
              <a:gdLst>
                <a:gd name="T0" fmla="*/ 1278 w 1287"/>
                <a:gd name="T1" fmla="*/ 1278 w 1287"/>
                <a:gd name="T2" fmla="*/ 1 w 1287"/>
                <a:gd name="T3" fmla="*/ 781 w 1287"/>
                <a:gd name="T4" fmla="*/ 1278 w 1287"/>
                <a:gd name="T5" fmla="*/ 1279 w 1287"/>
                <a:gd name="T6" fmla="*/ 1 w 1287"/>
                <a:gd name="T7" fmla="*/ 781 w 1287"/>
                <a:gd name="T8" fmla="*/ 1277 w 1287"/>
                <a:gd name="T9" fmla="*/ 1279 w 1287"/>
                <a:gd name="T10" fmla="*/ 0 w 1287"/>
                <a:gd name="T11" fmla="*/ 1280 w 1287"/>
                <a:gd name="T12" fmla="*/ 782 w 1287"/>
                <a:gd name="T13" fmla="*/ 1276 w 1287"/>
                <a:gd name="T14" fmla="*/ 1280 w 1287"/>
                <a:gd name="T15" fmla="*/ 782 w 1287"/>
                <a:gd name="T16" fmla="*/ 1276 w 1287"/>
                <a:gd name="T17" fmla="*/ 1281 w 1287"/>
                <a:gd name="T18" fmla="*/ 783 w 1287"/>
                <a:gd name="T19" fmla="*/ 1275 w 1287"/>
                <a:gd name="T20" fmla="*/ 1281 w 1287"/>
                <a:gd name="T21" fmla="*/ 784 w 1287"/>
                <a:gd name="T22" fmla="*/ 1275 w 1287"/>
                <a:gd name="T23" fmla="*/ 1282 w 1287"/>
                <a:gd name="T24" fmla="*/ 784 w 1287"/>
                <a:gd name="T25" fmla="*/ 1274 w 1287"/>
                <a:gd name="T26" fmla="*/ 1282 w 1287"/>
                <a:gd name="T27" fmla="*/ 1283 w 1287"/>
                <a:gd name="T28" fmla="*/ 785 w 1287"/>
                <a:gd name="T29" fmla="*/ 1273 w 1287"/>
                <a:gd name="T30" fmla="*/ 1283 w 1287"/>
                <a:gd name="T31" fmla="*/ 1273 w 1287"/>
                <a:gd name="T32" fmla="*/ 1284 w 1287"/>
                <a:gd name="T33" fmla="*/ 786 w 1287"/>
                <a:gd name="T34" fmla="*/ 1272 w 1287"/>
                <a:gd name="T35" fmla="*/ 1284 w 1287"/>
                <a:gd name="T36" fmla="*/ 787 w 1287"/>
                <a:gd name="T37" fmla="*/ 1272 w 1287"/>
                <a:gd name="T38" fmla="*/ 787 w 1287"/>
                <a:gd name="T39" fmla="*/ 1271 w 1287"/>
                <a:gd name="T40" fmla="*/ 1286 w 1287"/>
                <a:gd name="T41" fmla="*/ 1270 w 1287"/>
                <a:gd name="T42" fmla="*/ 1286 w 1287"/>
                <a:gd name="T43" fmla="*/ 1287 w 1287"/>
                <a:gd name="T44" fmla="*/ 1269 w 1287"/>
                <a:gd name="T45" fmla="*/ 1287 w 1287"/>
                <a:gd name="T46" fmla="*/ 1269 w 128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Lst>
              <a:rect l="0" t="0" r="r" b="b"/>
              <a:pathLst>
                <a:path w="1287">
                  <a:moveTo>
                    <a:pt x="1278" y="0"/>
                  </a:moveTo>
                  <a:cubicBezTo>
                    <a:pt x="1278" y="0"/>
                    <a:pt x="1278" y="0"/>
                    <a:pt x="1278" y="0"/>
                  </a:cubicBezTo>
                  <a:cubicBezTo>
                    <a:pt x="1278" y="0"/>
                    <a:pt x="1278" y="0"/>
                    <a:pt x="1278" y="0"/>
                  </a:cubicBezTo>
                  <a:cubicBezTo>
                    <a:pt x="1278" y="0"/>
                    <a:pt x="1278" y="0"/>
                    <a:pt x="1278" y="0"/>
                  </a:cubicBezTo>
                  <a:moveTo>
                    <a:pt x="1279" y="0"/>
                  </a:moveTo>
                  <a:cubicBezTo>
                    <a:pt x="1278" y="0"/>
                    <a:pt x="1278" y="0"/>
                    <a:pt x="1278" y="0"/>
                  </a:cubicBezTo>
                  <a:cubicBezTo>
                    <a:pt x="1278" y="0"/>
                    <a:pt x="1278" y="0"/>
                    <a:pt x="1279" y="0"/>
                  </a:cubicBezTo>
                  <a:moveTo>
                    <a:pt x="1" y="0"/>
                  </a:moveTo>
                  <a:cubicBezTo>
                    <a:pt x="1" y="0"/>
                    <a:pt x="1" y="0"/>
                    <a:pt x="1" y="0"/>
                  </a:cubicBezTo>
                  <a:cubicBezTo>
                    <a:pt x="1" y="0"/>
                    <a:pt x="1" y="0"/>
                    <a:pt x="1" y="0"/>
                  </a:cubicBezTo>
                  <a:moveTo>
                    <a:pt x="781" y="0"/>
                  </a:moveTo>
                  <a:cubicBezTo>
                    <a:pt x="781" y="0"/>
                    <a:pt x="781" y="0"/>
                    <a:pt x="781" y="0"/>
                  </a:cubicBezTo>
                  <a:cubicBezTo>
                    <a:pt x="781" y="0"/>
                    <a:pt x="781" y="0"/>
                    <a:pt x="781" y="0"/>
                  </a:cubicBezTo>
                  <a:moveTo>
                    <a:pt x="1277" y="0"/>
                  </a:moveTo>
                  <a:cubicBezTo>
                    <a:pt x="1277" y="0"/>
                    <a:pt x="1278" y="0"/>
                    <a:pt x="1278" y="0"/>
                  </a:cubicBezTo>
                  <a:cubicBezTo>
                    <a:pt x="1278" y="0"/>
                    <a:pt x="1277" y="0"/>
                    <a:pt x="1277" y="0"/>
                  </a:cubicBezTo>
                  <a:moveTo>
                    <a:pt x="1279" y="0"/>
                  </a:moveTo>
                  <a:cubicBezTo>
                    <a:pt x="1279" y="0"/>
                    <a:pt x="1279" y="0"/>
                    <a:pt x="1279" y="0"/>
                  </a:cubicBezTo>
                  <a:cubicBezTo>
                    <a:pt x="1279" y="0"/>
                    <a:pt x="1279" y="0"/>
                    <a:pt x="1279" y="0"/>
                  </a:cubicBezTo>
                  <a:moveTo>
                    <a:pt x="1" y="0"/>
                  </a:moveTo>
                  <a:cubicBezTo>
                    <a:pt x="1" y="0"/>
                    <a:pt x="1" y="0"/>
                    <a:pt x="1" y="0"/>
                  </a:cubicBezTo>
                  <a:cubicBezTo>
                    <a:pt x="1" y="0"/>
                    <a:pt x="1" y="0"/>
                    <a:pt x="1" y="0"/>
                  </a:cubicBezTo>
                  <a:moveTo>
                    <a:pt x="781" y="0"/>
                  </a:moveTo>
                  <a:cubicBezTo>
                    <a:pt x="781" y="0"/>
                    <a:pt x="781" y="0"/>
                    <a:pt x="781" y="0"/>
                  </a:cubicBezTo>
                  <a:cubicBezTo>
                    <a:pt x="781" y="0"/>
                    <a:pt x="781" y="0"/>
                    <a:pt x="781" y="0"/>
                  </a:cubicBezTo>
                  <a:moveTo>
                    <a:pt x="1277" y="0"/>
                  </a:moveTo>
                  <a:cubicBezTo>
                    <a:pt x="1277" y="0"/>
                    <a:pt x="1277" y="0"/>
                    <a:pt x="1277" y="0"/>
                  </a:cubicBezTo>
                  <a:cubicBezTo>
                    <a:pt x="1277" y="0"/>
                    <a:pt x="1277" y="0"/>
                    <a:pt x="1277" y="0"/>
                  </a:cubicBezTo>
                  <a:moveTo>
                    <a:pt x="1280" y="0"/>
                  </a:moveTo>
                  <a:cubicBezTo>
                    <a:pt x="1279" y="0"/>
                    <a:pt x="1279" y="0"/>
                    <a:pt x="1279" y="0"/>
                  </a:cubicBezTo>
                  <a:cubicBezTo>
                    <a:pt x="1279" y="0"/>
                    <a:pt x="1279" y="0"/>
                    <a:pt x="1280" y="0"/>
                  </a:cubicBezTo>
                  <a:moveTo>
                    <a:pt x="0" y="0"/>
                  </a:moveTo>
                  <a:cubicBezTo>
                    <a:pt x="0" y="0"/>
                    <a:pt x="0" y="0"/>
                    <a:pt x="0" y="0"/>
                  </a:cubicBezTo>
                  <a:cubicBezTo>
                    <a:pt x="0" y="0"/>
                    <a:pt x="0" y="0"/>
                    <a:pt x="0" y="0"/>
                  </a:cubicBezTo>
                  <a:moveTo>
                    <a:pt x="1280" y="0"/>
                  </a:moveTo>
                  <a:cubicBezTo>
                    <a:pt x="1280" y="0"/>
                    <a:pt x="1280" y="0"/>
                    <a:pt x="1280" y="0"/>
                  </a:cubicBezTo>
                  <a:cubicBezTo>
                    <a:pt x="1280" y="0"/>
                    <a:pt x="1280" y="0"/>
                    <a:pt x="1280" y="0"/>
                  </a:cubicBezTo>
                  <a:moveTo>
                    <a:pt x="782" y="0"/>
                  </a:moveTo>
                  <a:cubicBezTo>
                    <a:pt x="782" y="0"/>
                    <a:pt x="782" y="0"/>
                    <a:pt x="782" y="0"/>
                  </a:cubicBezTo>
                  <a:cubicBezTo>
                    <a:pt x="782" y="0"/>
                    <a:pt x="782" y="0"/>
                    <a:pt x="782" y="0"/>
                  </a:cubicBezTo>
                  <a:moveTo>
                    <a:pt x="1276" y="0"/>
                  </a:moveTo>
                  <a:cubicBezTo>
                    <a:pt x="1276" y="0"/>
                    <a:pt x="1276" y="0"/>
                    <a:pt x="1276" y="0"/>
                  </a:cubicBezTo>
                  <a:cubicBezTo>
                    <a:pt x="1276" y="0"/>
                    <a:pt x="1276" y="0"/>
                    <a:pt x="1276" y="0"/>
                  </a:cubicBezTo>
                  <a:moveTo>
                    <a:pt x="1280" y="0"/>
                  </a:moveTo>
                  <a:cubicBezTo>
                    <a:pt x="1280" y="0"/>
                    <a:pt x="1280" y="0"/>
                    <a:pt x="1280" y="0"/>
                  </a:cubicBezTo>
                  <a:cubicBezTo>
                    <a:pt x="1280" y="0"/>
                    <a:pt x="1280" y="0"/>
                    <a:pt x="1280" y="0"/>
                  </a:cubicBezTo>
                  <a:moveTo>
                    <a:pt x="783" y="0"/>
                  </a:moveTo>
                  <a:cubicBezTo>
                    <a:pt x="782" y="0"/>
                    <a:pt x="782" y="0"/>
                    <a:pt x="782" y="0"/>
                  </a:cubicBezTo>
                  <a:cubicBezTo>
                    <a:pt x="782" y="0"/>
                    <a:pt x="782" y="0"/>
                    <a:pt x="783" y="0"/>
                  </a:cubicBezTo>
                  <a:moveTo>
                    <a:pt x="1276" y="0"/>
                  </a:moveTo>
                  <a:cubicBezTo>
                    <a:pt x="1276" y="0"/>
                    <a:pt x="1276" y="0"/>
                    <a:pt x="1276" y="0"/>
                  </a:cubicBezTo>
                  <a:cubicBezTo>
                    <a:pt x="1276" y="0"/>
                    <a:pt x="1276" y="0"/>
                    <a:pt x="1276" y="0"/>
                  </a:cubicBezTo>
                  <a:moveTo>
                    <a:pt x="1281" y="0"/>
                  </a:moveTo>
                  <a:cubicBezTo>
                    <a:pt x="1281" y="0"/>
                    <a:pt x="1281" y="0"/>
                    <a:pt x="1281" y="0"/>
                  </a:cubicBezTo>
                  <a:cubicBezTo>
                    <a:pt x="1281" y="0"/>
                    <a:pt x="1281" y="0"/>
                    <a:pt x="1281" y="0"/>
                  </a:cubicBezTo>
                  <a:moveTo>
                    <a:pt x="783" y="0"/>
                  </a:moveTo>
                  <a:cubicBezTo>
                    <a:pt x="783" y="0"/>
                    <a:pt x="783" y="0"/>
                    <a:pt x="783" y="0"/>
                  </a:cubicBezTo>
                  <a:cubicBezTo>
                    <a:pt x="783" y="0"/>
                    <a:pt x="783" y="0"/>
                    <a:pt x="783" y="0"/>
                  </a:cubicBezTo>
                  <a:moveTo>
                    <a:pt x="1275" y="0"/>
                  </a:moveTo>
                  <a:cubicBezTo>
                    <a:pt x="1275" y="0"/>
                    <a:pt x="1275" y="0"/>
                    <a:pt x="1275" y="0"/>
                  </a:cubicBezTo>
                  <a:cubicBezTo>
                    <a:pt x="1275" y="0"/>
                    <a:pt x="1275" y="0"/>
                    <a:pt x="1275" y="0"/>
                  </a:cubicBezTo>
                  <a:moveTo>
                    <a:pt x="1281" y="0"/>
                  </a:moveTo>
                  <a:cubicBezTo>
                    <a:pt x="1281" y="0"/>
                    <a:pt x="1281" y="0"/>
                    <a:pt x="1281" y="0"/>
                  </a:cubicBezTo>
                  <a:cubicBezTo>
                    <a:pt x="1281" y="0"/>
                    <a:pt x="1281" y="0"/>
                    <a:pt x="1281" y="0"/>
                  </a:cubicBezTo>
                  <a:moveTo>
                    <a:pt x="784" y="0"/>
                  </a:moveTo>
                  <a:cubicBezTo>
                    <a:pt x="784" y="0"/>
                    <a:pt x="784" y="0"/>
                    <a:pt x="784" y="0"/>
                  </a:cubicBezTo>
                  <a:cubicBezTo>
                    <a:pt x="784" y="0"/>
                    <a:pt x="784" y="0"/>
                    <a:pt x="784" y="0"/>
                  </a:cubicBezTo>
                  <a:moveTo>
                    <a:pt x="1274" y="0"/>
                  </a:moveTo>
                  <a:cubicBezTo>
                    <a:pt x="1274" y="0"/>
                    <a:pt x="1275" y="0"/>
                    <a:pt x="1275" y="0"/>
                  </a:cubicBezTo>
                  <a:cubicBezTo>
                    <a:pt x="1275" y="0"/>
                    <a:pt x="1274" y="0"/>
                    <a:pt x="1274" y="0"/>
                  </a:cubicBezTo>
                  <a:moveTo>
                    <a:pt x="1282" y="0"/>
                  </a:moveTo>
                  <a:cubicBezTo>
                    <a:pt x="1282" y="0"/>
                    <a:pt x="1282" y="0"/>
                    <a:pt x="1282" y="0"/>
                  </a:cubicBezTo>
                  <a:cubicBezTo>
                    <a:pt x="1282" y="0"/>
                    <a:pt x="1282" y="0"/>
                    <a:pt x="1282" y="0"/>
                  </a:cubicBezTo>
                  <a:moveTo>
                    <a:pt x="784" y="0"/>
                  </a:moveTo>
                  <a:cubicBezTo>
                    <a:pt x="784" y="0"/>
                    <a:pt x="784" y="0"/>
                    <a:pt x="784" y="0"/>
                  </a:cubicBezTo>
                  <a:cubicBezTo>
                    <a:pt x="784" y="0"/>
                    <a:pt x="784" y="0"/>
                    <a:pt x="784" y="0"/>
                  </a:cubicBezTo>
                  <a:moveTo>
                    <a:pt x="1274" y="0"/>
                  </a:moveTo>
                  <a:cubicBezTo>
                    <a:pt x="1274" y="0"/>
                    <a:pt x="1274" y="0"/>
                    <a:pt x="1274" y="0"/>
                  </a:cubicBezTo>
                  <a:cubicBezTo>
                    <a:pt x="1274" y="0"/>
                    <a:pt x="1274" y="0"/>
                    <a:pt x="1274" y="0"/>
                  </a:cubicBezTo>
                  <a:moveTo>
                    <a:pt x="1283" y="0"/>
                  </a:moveTo>
                  <a:cubicBezTo>
                    <a:pt x="1282" y="0"/>
                    <a:pt x="1282" y="0"/>
                    <a:pt x="1282" y="0"/>
                  </a:cubicBezTo>
                  <a:cubicBezTo>
                    <a:pt x="1282" y="0"/>
                    <a:pt x="1282" y="0"/>
                    <a:pt x="1283" y="0"/>
                  </a:cubicBezTo>
                  <a:moveTo>
                    <a:pt x="1283" y="0"/>
                  </a:moveTo>
                  <a:cubicBezTo>
                    <a:pt x="1283" y="0"/>
                    <a:pt x="1283" y="0"/>
                    <a:pt x="1283" y="0"/>
                  </a:cubicBezTo>
                  <a:cubicBezTo>
                    <a:pt x="1283" y="0"/>
                    <a:pt x="1283" y="0"/>
                    <a:pt x="1283" y="0"/>
                  </a:cubicBezTo>
                  <a:moveTo>
                    <a:pt x="785" y="0"/>
                  </a:moveTo>
                  <a:cubicBezTo>
                    <a:pt x="785" y="0"/>
                    <a:pt x="785" y="0"/>
                    <a:pt x="785" y="0"/>
                  </a:cubicBezTo>
                  <a:cubicBezTo>
                    <a:pt x="785" y="0"/>
                    <a:pt x="785" y="0"/>
                    <a:pt x="785" y="0"/>
                  </a:cubicBezTo>
                  <a:moveTo>
                    <a:pt x="1273" y="0"/>
                  </a:moveTo>
                  <a:cubicBezTo>
                    <a:pt x="1273" y="0"/>
                    <a:pt x="1273" y="0"/>
                    <a:pt x="1273" y="0"/>
                  </a:cubicBezTo>
                  <a:cubicBezTo>
                    <a:pt x="1273" y="0"/>
                    <a:pt x="1273" y="0"/>
                    <a:pt x="1273" y="0"/>
                  </a:cubicBezTo>
                  <a:moveTo>
                    <a:pt x="1283" y="0"/>
                  </a:moveTo>
                  <a:cubicBezTo>
                    <a:pt x="1283" y="0"/>
                    <a:pt x="1283" y="0"/>
                    <a:pt x="1283" y="0"/>
                  </a:cubicBezTo>
                  <a:cubicBezTo>
                    <a:pt x="1283" y="0"/>
                    <a:pt x="1283" y="0"/>
                    <a:pt x="1283" y="0"/>
                  </a:cubicBezTo>
                  <a:moveTo>
                    <a:pt x="1273" y="0"/>
                  </a:moveTo>
                  <a:cubicBezTo>
                    <a:pt x="1273" y="0"/>
                    <a:pt x="1273" y="0"/>
                    <a:pt x="1273" y="0"/>
                  </a:cubicBezTo>
                  <a:cubicBezTo>
                    <a:pt x="1273" y="0"/>
                    <a:pt x="1273" y="0"/>
                    <a:pt x="1273" y="0"/>
                  </a:cubicBezTo>
                  <a:moveTo>
                    <a:pt x="1284" y="0"/>
                  </a:moveTo>
                  <a:cubicBezTo>
                    <a:pt x="1284" y="0"/>
                    <a:pt x="1284" y="0"/>
                    <a:pt x="1284" y="0"/>
                  </a:cubicBezTo>
                  <a:cubicBezTo>
                    <a:pt x="1284" y="0"/>
                    <a:pt x="1284" y="0"/>
                    <a:pt x="1284" y="0"/>
                  </a:cubicBezTo>
                  <a:moveTo>
                    <a:pt x="786" y="0"/>
                  </a:moveTo>
                  <a:cubicBezTo>
                    <a:pt x="786" y="0"/>
                    <a:pt x="786" y="0"/>
                    <a:pt x="786" y="0"/>
                  </a:cubicBezTo>
                  <a:cubicBezTo>
                    <a:pt x="786" y="0"/>
                    <a:pt x="786" y="0"/>
                    <a:pt x="786" y="0"/>
                  </a:cubicBezTo>
                  <a:moveTo>
                    <a:pt x="1272" y="0"/>
                  </a:moveTo>
                  <a:cubicBezTo>
                    <a:pt x="1272" y="0"/>
                    <a:pt x="1272" y="0"/>
                    <a:pt x="1272" y="0"/>
                  </a:cubicBezTo>
                  <a:cubicBezTo>
                    <a:pt x="1272" y="0"/>
                    <a:pt x="1272" y="0"/>
                    <a:pt x="1272" y="0"/>
                  </a:cubicBezTo>
                  <a:moveTo>
                    <a:pt x="1284" y="0"/>
                  </a:moveTo>
                  <a:cubicBezTo>
                    <a:pt x="1284" y="0"/>
                    <a:pt x="1284" y="0"/>
                    <a:pt x="1284" y="0"/>
                  </a:cubicBezTo>
                  <a:cubicBezTo>
                    <a:pt x="1284" y="0"/>
                    <a:pt x="1284" y="0"/>
                    <a:pt x="1284" y="0"/>
                  </a:cubicBezTo>
                  <a:moveTo>
                    <a:pt x="787" y="0"/>
                  </a:moveTo>
                  <a:cubicBezTo>
                    <a:pt x="787" y="0"/>
                    <a:pt x="787" y="0"/>
                    <a:pt x="787" y="0"/>
                  </a:cubicBezTo>
                  <a:cubicBezTo>
                    <a:pt x="787" y="0"/>
                    <a:pt x="787" y="0"/>
                    <a:pt x="787" y="0"/>
                  </a:cubicBezTo>
                  <a:moveTo>
                    <a:pt x="1271" y="0"/>
                  </a:moveTo>
                  <a:cubicBezTo>
                    <a:pt x="1271" y="0"/>
                    <a:pt x="1272" y="0"/>
                    <a:pt x="1272" y="0"/>
                  </a:cubicBezTo>
                  <a:cubicBezTo>
                    <a:pt x="1272" y="0"/>
                    <a:pt x="1271" y="0"/>
                    <a:pt x="1271" y="0"/>
                  </a:cubicBezTo>
                  <a:moveTo>
                    <a:pt x="787" y="0"/>
                  </a:moveTo>
                  <a:cubicBezTo>
                    <a:pt x="787" y="0"/>
                    <a:pt x="787" y="0"/>
                    <a:pt x="787" y="0"/>
                  </a:cubicBezTo>
                  <a:cubicBezTo>
                    <a:pt x="787" y="0"/>
                    <a:pt x="787" y="0"/>
                    <a:pt x="787" y="0"/>
                  </a:cubicBezTo>
                  <a:moveTo>
                    <a:pt x="1271" y="0"/>
                  </a:moveTo>
                  <a:cubicBezTo>
                    <a:pt x="1271" y="0"/>
                    <a:pt x="1271" y="0"/>
                    <a:pt x="1271" y="0"/>
                  </a:cubicBezTo>
                  <a:cubicBezTo>
                    <a:pt x="1271" y="0"/>
                    <a:pt x="1271" y="0"/>
                    <a:pt x="1271" y="0"/>
                  </a:cubicBezTo>
                  <a:moveTo>
                    <a:pt x="1286" y="0"/>
                  </a:moveTo>
                  <a:cubicBezTo>
                    <a:pt x="1286" y="0"/>
                    <a:pt x="1286" y="0"/>
                    <a:pt x="1286" y="0"/>
                  </a:cubicBezTo>
                  <a:cubicBezTo>
                    <a:pt x="1286" y="0"/>
                    <a:pt x="1286" y="0"/>
                    <a:pt x="1286" y="0"/>
                  </a:cubicBezTo>
                  <a:moveTo>
                    <a:pt x="1270" y="0"/>
                  </a:moveTo>
                  <a:cubicBezTo>
                    <a:pt x="1270" y="0"/>
                    <a:pt x="1270" y="0"/>
                    <a:pt x="1270" y="0"/>
                  </a:cubicBezTo>
                  <a:cubicBezTo>
                    <a:pt x="1270" y="0"/>
                    <a:pt x="1270" y="0"/>
                    <a:pt x="1270" y="0"/>
                  </a:cubicBezTo>
                  <a:moveTo>
                    <a:pt x="1286" y="0"/>
                  </a:moveTo>
                  <a:cubicBezTo>
                    <a:pt x="1286" y="0"/>
                    <a:pt x="1286" y="0"/>
                    <a:pt x="1286" y="0"/>
                  </a:cubicBezTo>
                  <a:cubicBezTo>
                    <a:pt x="1286" y="0"/>
                    <a:pt x="1286" y="0"/>
                    <a:pt x="1286" y="0"/>
                  </a:cubicBezTo>
                  <a:moveTo>
                    <a:pt x="1287" y="0"/>
                  </a:moveTo>
                  <a:cubicBezTo>
                    <a:pt x="1287" y="0"/>
                    <a:pt x="1287" y="0"/>
                    <a:pt x="1287" y="0"/>
                  </a:cubicBezTo>
                  <a:cubicBezTo>
                    <a:pt x="1287" y="0"/>
                    <a:pt x="1287" y="0"/>
                    <a:pt x="1287" y="0"/>
                  </a:cubicBezTo>
                  <a:moveTo>
                    <a:pt x="1269" y="0"/>
                  </a:moveTo>
                  <a:cubicBezTo>
                    <a:pt x="1269" y="0"/>
                    <a:pt x="1269" y="0"/>
                    <a:pt x="1269" y="0"/>
                  </a:cubicBezTo>
                  <a:cubicBezTo>
                    <a:pt x="1269" y="0"/>
                    <a:pt x="1269" y="0"/>
                    <a:pt x="1269" y="0"/>
                  </a:cubicBezTo>
                  <a:moveTo>
                    <a:pt x="1287" y="0"/>
                  </a:moveTo>
                  <a:cubicBezTo>
                    <a:pt x="1287" y="0"/>
                    <a:pt x="1287" y="0"/>
                    <a:pt x="1287" y="0"/>
                  </a:cubicBezTo>
                  <a:cubicBezTo>
                    <a:pt x="1287" y="0"/>
                    <a:pt x="1287" y="0"/>
                    <a:pt x="1287" y="0"/>
                  </a:cubicBezTo>
                  <a:moveTo>
                    <a:pt x="1269" y="0"/>
                  </a:moveTo>
                  <a:cubicBezTo>
                    <a:pt x="1269" y="0"/>
                    <a:pt x="1269" y="0"/>
                    <a:pt x="1269" y="0"/>
                  </a:cubicBezTo>
                  <a:cubicBezTo>
                    <a:pt x="1269" y="0"/>
                    <a:pt x="1269" y="0"/>
                    <a:pt x="1269"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1">
              <a:extLst>
                <a:ext uri="{FF2B5EF4-FFF2-40B4-BE49-F238E27FC236}">
                  <a16:creationId xmlns:a16="http://schemas.microsoft.com/office/drawing/2014/main" id="{25AC4B73-EB0F-4013-A804-612F011CEBA0}"/>
                </a:ext>
              </a:extLst>
            </p:cNvPr>
            <p:cNvSpPr>
              <a:spLocks/>
            </p:cNvSpPr>
            <p:nvPr/>
          </p:nvSpPr>
          <p:spPr bwMode="auto">
            <a:xfrm>
              <a:off x="773113" y="2919413"/>
              <a:ext cx="2155825" cy="641350"/>
            </a:xfrm>
            <a:custGeom>
              <a:avLst/>
              <a:gdLst>
                <a:gd name="T0" fmla="*/ 1078 w 1168"/>
                <a:gd name="T1" fmla="*/ 0 h 348"/>
                <a:gd name="T2" fmla="*/ 0 w 1168"/>
                <a:gd name="T3" fmla="*/ 313 h 348"/>
                <a:gd name="T4" fmla="*/ 139 w 1168"/>
                <a:gd name="T5" fmla="*/ 348 h 348"/>
                <a:gd name="T6" fmla="*/ 139 w 1168"/>
                <a:gd name="T7" fmla="*/ 348 h 348"/>
                <a:gd name="T8" fmla="*/ 140 w 1168"/>
                <a:gd name="T9" fmla="*/ 348 h 348"/>
                <a:gd name="T10" fmla="*/ 140 w 1168"/>
                <a:gd name="T11" fmla="*/ 348 h 348"/>
                <a:gd name="T12" fmla="*/ 140 w 1168"/>
                <a:gd name="T13" fmla="*/ 348 h 348"/>
                <a:gd name="T14" fmla="*/ 140 w 1168"/>
                <a:gd name="T15" fmla="*/ 348 h 348"/>
                <a:gd name="T16" fmla="*/ 141 w 1168"/>
                <a:gd name="T17" fmla="*/ 348 h 348"/>
                <a:gd name="T18" fmla="*/ 919 w 1168"/>
                <a:gd name="T19" fmla="*/ 348 h 348"/>
                <a:gd name="T20" fmla="*/ 920 w 1168"/>
                <a:gd name="T21" fmla="*/ 348 h 348"/>
                <a:gd name="T22" fmla="*/ 920 w 1168"/>
                <a:gd name="T23" fmla="*/ 348 h 348"/>
                <a:gd name="T24" fmla="*/ 920 w 1168"/>
                <a:gd name="T25" fmla="*/ 348 h 348"/>
                <a:gd name="T26" fmla="*/ 920 w 1168"/>
                <a:gd name="T27" fmla="*/ 348 h 348"/>
                <a:gd name="T28" fmla="*/ 921 w 1168"/>
                <a:gd name="T29" fmla="*/ 348 h 348"/>
                <a:gd name="T30" fmla="*/ 921 w 1168"/>
                <a:gd name="T31" fmla="*/ 348 h 348"/>
                <a:gd name="T32" fmla="*/ 921 w 1168"/>
                <a:gd name="T33" fmla="*/ 348 h 348"/>
                <a:gd name="T34" fmla="*/ 922 w 1168"/>
                <a:gd name="T35" fmla="*/ 348 h 348"/>
                <a:gd name="T36" fmla="*/ 922 w 1168"/>
                <a:gd name="T37" fmla="*/ 348 h 348"/>
                <a:gd name="T38" fmla="*/ 922 w 1168"/>
                <a:gd name="T39" fmla="*/ 348 h 348"/>
                <a:gd name="T40" fmla="*/ 923 w 1168"/>
                <a:gd name="T41" fmla="*/ 348 h 348"/>
                <a:gd name="T42" fmla="*/ 923 w 1168"/>
                <a:gd name="T43" fmla="*/ 348 h 348"/>
                <a:gd name="T44" fmla="*/ 923 w 1168"/>
                <a:gd name="T45" fmla="*/ 348 h 348"/>
                <a:gd name="T46" fmla="*/ 923 w 1168"/>
                <a:gd name="T47" fmla="*/ 348 h 348"/>
                <a:gd name="T48" fmla="*/ 924 w 1168"/>
                <a:gd name="T49" fmla="*/ 348 h 348"/>
                <a:gd name="T50" fmla="*/ 924 w 1168"/>
                <a:gd name="T51" fmla="*/ 348 h 348"/>
                <a:gd name="T52" fmla="*/ 925 w 1168"/>
                <a:gd name="T53" fmla="*/ 348 h 348"/>
                <a:gd name="T54" fmla="*/ 925 w 1168"/>
                <a:gd name="T55" fmla="*/ 348 h 348"/>
                <a:gd name="T56" fmla="*/ 926 w 1168"/>
                <a:gd name="T57" fmla="*/ 348 h 348"/>
                <a:gd name="T58" fmla="*/ 926 w 1168"/>
                <a:gd name="T59" fmla="*/ 348 h 348"/>
                <a:gd name="T60" fmla="*/ 926 w 1168"/>
                <a:gd name="T61" fmla="*/ 348 h 348"/>
                <a:gd name="T62" fmla="*/ 926 w 1168"/>
                <a:gd name="T63" fmla="*/ 348 h 348"/>
                <a:gd name="T64" fmla="*/ 1168 w 1168"/>
                <a:gd name="T65" fmla="*/ 220 h 348"/>
                <a:gd name="T66" fmla="*/ 1111 w 1168"/>
                <a:gd name="T67" fmla="*/ 42 h 348"/>
                <a:gd name="T68" fmla="*/ 1114 w 1168"/>
                <a:gd name="T69" fmla="*/ 1 h 348"/>
                <a:gd name="T70" fmla="*/ 1078 w 1168"/>
                <a:gd name="T7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8" h="348">
                  <a:moveTo>
                    <a:pt x="1078" y="0"/>
                  </a:moveTo>
                  <a:cubicBezTo>
                    <a:pt x="681" y="0"/>
                    <a:pt x="311" y="115"/>
                    <a:pt x="0" y="313"/>
                  </a:cubicBezTo>
                  <a:cubicBezTo>
                    <a:pt x="42" y="335"/>
                    <a:pt x="89" y="348"/>
                    <a:pt x="139" y="348"/>
                  </a:cubicBezTo>
                  <a:cubicBezTo>
                    <a:pt x="139" y="348"/>
                    <a:pt x="139" y="348"/>
                    <a:pt x="139" y="348"/>
                  </a:cubicBezTo>
                  <a:cubicBezTo>
                    <a:pt x="139" y="348"/>
                    <a:pt x="139" y="348"/>
                    <a:pt x="140" y="348"/>
                  </a:cubicBezTo>
                  <a:cubicBezTo>
                    <a:pt x="140" y="348"/>
                    <a:pt x="140" y="348"/>
                    <a:pt x="140" y="348"/>
                  </a:cubicBezTo>
                  <a:cubicBezTo>
                    <a:pt x="140" y="348"/>
                    <a:pt x="140" y="348"/>
                    <a:pt x="140" y="348"/>
                  </a:cubicBezTo>
                  <a:cubicBezTo>
                    <a:pt x="140" y="348"/>
                    <a:pt x="140" y="348"/>
                    <a:pt x="140" y="348"/>
                  </a:cubicBezTo>
                  <a:cubicBezTo>
                    <a:pt x="140" y="348"/>
                    <a:pt x="141" y="348"/>
                    <a:pt x="141" y="348"/>
                  </a:cubicBezTo>
                  <a:cubicBezTo>
                    <a:pt x="919" y="348"/>
                    <a:pt x="919" y="348"/>
                    <a:pt x="919" y="348"/>
                  </a:cubicBezTo>
                  <a:cubicBezTo>
                    <a:pt x="919" y="348"/>
                    <a:pt x="919" y="348"/>
                    <a:pt x="920" y="348"/>
                  </a:cubicBezTo>
                  <a:cubicBezTo>
                    <a:pt x="920" y="348"/>
                    <a:pt x="920" y="348"/>
                    <a:pt x="920" y="348"/>
                  </a:cubicBezTo>
                  <a:cubicBezTo>
                    <a:pt x="920" y="348"/>
                    <a:pt x="920" y="348"/>
                    <a:pt x="920" y="348"/>
                  </a:cubicBezTo>
                  <a:cubicBezTo>
                    <a:pt x="920" y="348"/>
                    <a:pt x="920" y="348"/>
                    <a:pt x="920" y="348"/>
                  </a:cubicBezTo>
                  <a:cubicBezTo>
                    <a:pt x="921" y="348"/>
                    <a:pt x="921" y="348"/>
                    <a:pt x="921" y="348"/>
                  </a:cubicBezTo>
                  <a:cubicBezTo>
                    <a:pt x="921" y="348"/>
                    <a:pt x="921" y="348"/>
                    <a:pt x="921" y="348"/>
                  </a:cubicBezTo>
                  <a:cubicBezTo>
                    <a:pt x="921" y="348"/>
                    <a:pt x="921" y="348"/>
                    <a:pt x="921" y="348"/>
                  </a:cubicBezTo>
                  <a:cubicBezTo>
                    <a:pt x="921" y="348"/>
                    <a:pt x="921" y="348"/>
                    <a:pt x="922" y="348"/>
                  </a:cubicBezTo>
                  <a:cubicBezTo>
                    <a:pt x="922" y="348"/>
                    <a:pt x="922" y="348"/>
                    <a:pt x="922" y="348"/>
                  </a:cubicBezTo>
                  <a:cubicBezTo>
                    <a:pt x="922" y="348"/>
                    <a:pt x="922" y="348"/>
                    <a:pt x="922" y="348"/>
                  </a:cubicBezTo>
                  <a:cubicBezTo>
                    <a:pt x="922" y="348"/>
                    <a:pt x="922" y="348"/>
                    <a:pt x="923" y="348"/>
                  </a:cubicBezTo>
                  <a:cubicBezTo>
                    <a:pt x="923" y="348"/>
                    <a:pt x="923" y="348"/>
                    <a:pt x="923" y="348"/>
                  </a:cubicBezTo>
                  <a:cubicBezTo>
                    <a:pt x="923" y="348"/>
                    <a:pt x="923" y="348"/>
                    <a:pt x="923" y="348"/>
                  </a:cubicBezTo>
                  <a:cubicBezTo>
                    <a:pt x="923" y="348"/>
                    <a:pt x="923" y="348"/>
                    <a:pt x="923" y="348"/>
                  </a:cubicBezTo>
                  <a:cubicBezTo>
                    <a:pt x="924" y="348"/>
                    <a:pt x="924" y="348"/>
                    <a:pt x="924" y="348"/>
                  </a:cubicBezTo>
                  <a:cubicBezTo>
                    <a:pt x="924" y="348"/>
                    <a:pt x="924" y="348"/>
                    <a:pt x="924" y="348"/>
                  </a:cubicBezTo>
                  <a:cubicBezTo>
                    <a:pt x="924" y="348"/>
                    <a:pt x="925" y="348"/>
                    <a:pt x="925" y="348"/>
                  </a:cubicBezTo>
                  <a:cubicBezTo>
                    <a:pt x="925" y="348"/>
                    <a:pt x="925" y="348"/>
                    <a:pt x="925" y="348"/>
                  </a:cubicBezTo>
                  <a:cubicBezTo>
                    <a:pt x="925" y="348"/>
                    <a:pt x="925" y="348"/>
                    <a:pt x="926" y="348"/>
                  </a:cubicBezTo>
                  <a:cubicBezTo>
                    <a:pt x="926" y="348"/>
                    <a:pt x="926" y="348"/>
                    <a:pt x="926" y="348"/>
                  </a:cubicBezTo>
                  <a:cubicBezTo>
                    <a:pt x="926" y="348"/>
                    <a:pt x="926" y="348"/>
                    <a:pt x="926" y="348"/>
                  </a:cubicBezTo>
                  <a:cubicBezTo>
                    <a:pt x="926" y="348"/>
                    <a:pt x="926" y="348"/>
                    <a:pt x="926" y="348"/>
                  </a:cubicBezTo>
                  <a:cubicBezTo>
                    <a:pt x="1026" y="346"/>
                    <a:pt x="1114" y="295"/>
                    <a:pt x="1168" y="220"/>
                  </a:cubicBezTo>
                  <a:cubicBezTo>
                    <a:pt x="1132" y="170"/>
                    <a:pt x="1111" y="108"/>
                    <a:pt x="1111" y="42"/>
                  </a:cubicBezTo>
                  <a:cubicBezTo>
                    <a:pt x="1111" y="28"/>
                    <a:pt x="1112" y="14"/>
                    <a:pt x="1114" y="1"/>
                  </a:cubicBezTo>
                  <a:cubicBezTo>
                    <a:pt x="1102" y="0"/>
                    <a:pt x="1090" y="0"/>
                    <a:pt x="1078"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2">
              <a:extLst>
                <a:ext uri="{FF2B5EF4-FFF2-40B4-BE49-F238E27FC236}">
                  <a16:creationId xmlns:a16="http://schemas.microsoft.com/office/drawing/2014/main" id="{A9D4934B-BCD1-4AE3-AE54-36926505F710}"/>
                </a:ext>
              </a:extLst>
            </p:cNvPr>
            <p:cNvSpPr>
              <a:spLocks/>
            </p:cNvSpPr>
            <p:nvPr/>
          </p:nvSpPr>
          <p:spPr bwMode="auto">
            <a:xfrm>
              <a:off x="2822575" y="2921000"/>
              <a:ext cx="1119188" cy="639763"/>
            </a:xfrm>
            <a:custGeom>
              <a:avLst/>
              <a:gdLst>
                <a:gd name="T0" fmla="*/ 0 w 606"/>
                <a:gd name="T1" fmla="*/ 41 h 347"/>
                <a:gd name="T2" fmla="*/ 57 w 606"/>
                <a:gd name="T3" fmla="*/ 218 h 347"/>
                <a:gd name="T4" fmla="*/ 297 w 606"/>
                <a:gd name="T5" fmla="*/ 347 h 347"/>
                <a:gd name="T6" fmla="*/ 297 w 606"/>
                <a:gd name="T7" fmla="*/ 347 h 347"/>
                <a:gd name="T8" fmla="*/ 298 w 606"/>
                <a:gd name="T9" fmla="*/ 347 h 347"/>
                <a:gd name="T10" fmla="*/ 299 w 606"/>
                <a:gd name="T11" fmla="*/ 347 h 347"/>
                <a:gd name="T12" fmla="*/ 300 w 606"/>
                <a:gd name="T13" fmla="*/ 347 h 347"/>
                <a:gd name="T14" fmla="*/ 300 w 606"/>
                <a:gd name="T15" fmla="*/ 347 h 347"/>
                <a:gd name="T16" fmla="*/ 301 w 606"/>
                <a:gd name="T17" fmla="*/ 347 h 347"/>
                <a:gd name="T18" fmla="*/ 301 w 606"/>
                <a:gd name="T19" fmla="*/ 347 h 347"/>
                <a:gd name="T20" fmla="*/ 302 w 606"/>
                <a:gd name="T21" fmla="*/ 347 h 347"/>
                <a:gd name="T22" fmla="*/ 303 w 606"/>
                <a:gd name="T23" fmla="*/ 347 h 347"/>
                <a:gd name="T24" fmla="*/ 303 w 606"/>
                <a:gd name="T25" fmla="*/ 347 h 347"/>
                <a:gd name="T26" fmla="*/ 304 w 606"/>
                <a:gd name="T27" fmla="*/ 347 h 347"/>
                <a:gd name="T28" fmla="*/ 304 w 606"/>
                <a:gd name="T29" fmla="*/ 347 h 347"/>
                <a:gd name="T30" fmla="*/ 305 w 606"/>
                <a:gd name="T31" fmla="*/ 347 h 347"/>
                <a:gd name="T32" fmla="*/ 306 w 606"/>
                <a:gd name="T33" fmla="*/ 347 h 347"/>
                <a:gd name="T34" fmla="*/ 306 w 606"/>
                <a:gd name="T35" fmla="*/ 347 h 347"/>
                <a:gd name="T36" fmla="*/ 307 w 606"/>
                <a:gd name="T37" fmla="*/ 347 h 347"/>
                <a:gd name="T38" fmla="*/ 307 w 606"/>
                <a:gd name="T39" fmla="*/ 347 h 347"/>
                <a:gd name="T40" fmla="*/ 308 w 606"/>
                <a:gd name="T41" fmla="*/ 347 h 347"/>
                <a:gd name="T42" fmla="*/ 308 w 606"/>
                <a:gd name="T43" fmla="*/ 347 h 347"/>
                <a:gd name="T44" fmla="*/ 308 w 606"/>
                <a:gd name="T45" fmla="*/ 347 h 347"/>
                <a:gd name="T46" fmla="*/ 309 w 606"/>
                <a:gd name="T47" fmla="*/ 347 h 347"/>
                <a:gd name="T48" fmla="*/ 309 w 606"/>
                <a:gd name="T49" fmla="*/ 347 h 347"/>
                <a:gd name="T50" fmla="*/ 310 w 606"/>
                <a:gd name="T51" fmla="*/ 347 h 347"/>
                <a:gd name="T52" fmla="*/ 311 w 606"/>
                <a:gd name="T53" fmla="*/ 347 h 347"/>
                <a:gd name="T54" fmla="*/ 311 w 606"/>
                <a:gd name="T55" fmla="*/ 347 h 347"/>
                <a:gd name="T56" fmla="*/ 311 w 606"/>
                <a:gd name="T57" fmla="*/ 347 h 347"/>
                <a:gd name="T58" fmla="*/ 312 w 606"/>
                <a:gd name="T59" fmla="*/ 347 h 347"/>
                <a:gd name="T60" fmla="*/ 312 w 606"/>
                <a:gd name="T61" fmla="*/ 347 h 347"/>
                <a:gd name="T62" fmla="*/ 314 w 606"/>
                <a:gd name="T63" fmla="*/ 347 h 347"/>
                <a:gd name="T64" fmla="*/ 314 w 606"/>
                <a:gd name="T65" fmla="*/ 347 h 347"/>
                <a:gd name="T66" fmla="*/ 315 w 606"/>
                <a:gd name="T67" fmla="*/ 347 h 347"/>
                <a:gd name="T68" fmla="*/ 315 w 606"/>
                <a:gd name="T69" fmla="*/ 347 h 347"/>
                <a:gd name="T70" fmla="*/ 525 w 606"/>
                <a:gd name="T71" fmla="*/ 78 h 347"/>
                <a:gd name="T72" fmla="*/ 84 w 606"/>
                <a:gd name="T73" fmla="*/ 41 h 347"/>
                <a:gd name="T74" fmla="*/ 3 w 606"/>
                <a:gd name="T7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6" h="347">
                  <a:moveTo>
                    <a:pt x="3" y="0"/>
                  </a:moveTo>
                  <a:cubicBezTo>
                    <a:pt x="1" y="13"/>
                    <a:pt x="0" y="27"/>
                    <a:pt x="0" y="41"/>
                  </a:cubicBezTo>
                  <a:cubicBezTo>
                    <a:pt x="0" y="107"/>
                    <a:pt x="21" y="169"/>
                    <a:pt x="57" y="219"/>
                  </a:cubicBezTo>
                  <a:cubicBezTo>
                    <a:pt x="57" y="219"/>
                    <a:pt x="57" y="218"/>
                    <a:pt x="57" y="218"/>
                  </a:cubicBezTo>
                  <a:cubicBezTo>
                    <a:pt x="111" y="294"/>
                    <a:pt x="198" y="344"/>
                    <a:pt x="297" y="347"/>
                  </a:cubicBezTo>
                  <a:cubicBezTo>
                    <a:pt x="297" y="347"/>
                    <a:pt x="297" y="347"/>
                    <a:pt x="297" y="347"/>
                  </a:cubicBezTo>
                  <a:cubicBezTo>
                    <a:pt x="297" y="347"/>
                    <a:pt x="297" y="347"/>
                    <a:pt x="297" y="347"/>
                  </a:cubicBezTo>
                  <a:cubicBezTo>
                    <a:pt x="297" y="347"/>
                    <a:pt x="297" y="347"/>
                    <a:pt x="297" y="347"/>
                  </a:cubicBezTo>
                  <a:cubicBezTo>
                    <a:pt x="298" y="347"/>
                    <a:pt x="298" y="347"/>
                    <a:pt x="298" y="347"/>
                  </a:cubicBezTo>
                  <a:cubicBezTo>
                    <a:pt x="298" y="347"/>
                    <a:pt x="298" y="347"/>
                    <a:pt x="298" y="347"/>
                  </a:cubicBezTo>
                  <a:cubicBezTo>
                    <a:pt x="299" y="347"/>
                    <a:pt x="299" y="347"/>
                    <a:pt x="299" y="347"/>
                  </a:cubicBezTo>
                  <a:cubicBezTo>
                    <a:pt x="299" y="347"/>
                    <a:pt x="299" y="347"/>
                    <a:pt x="299" y="347"/>
                  </a:cubicBezTo>
                  <a:cubicBezTo>
                    <a:pt x="299" y="347"/>
                    <a:pt x="299" y="347"/>
                    <a:pt x="299" y="347"/>
                  </a:cubicBezTo>
                  <a:cubicBezTo>
                    <a:pt x="299" y="347"/>
                    <a:pt x="300" y="347"/>
                    <a:pt x="300" y="347"/>
                  </a:cubicBezTo>
                  <a:cubicBezTo>
                    <a:pt x="300" y="347"/>
                    <a:pt x="300" y="347"/>
                    <a:pt x="300" y="347"/>
                  </a:cubicBezTo>
                  <a:cubicBezTo>
                    <a:pt x="300" y="347"/>
                    <a:pt x="300" y="347"/>
                    <a:pt x="300" y="347"/>
                  </a:cubicBezTo>
                  <a:cubicBezTo>
                    <a:pt x="300" y="347"/>
                    <a:pt x="301" y="347"/>
                    <a:pt x="301" y="347"/>
                  </a:cubicBezTo>
                  <a:cubicBezTo>
                    <a:pt x="301" y="347"/>
                    <a:pt x="301" y="347"/>
                    <a:pt x="301" y="347"/>
                  </a:cubicBezTo>
                  <a:cubicBezTo>
                    <a:pt x="301" y="347"/>
                    <a:pt x="301" y="347"/>
                    <a:pt x="301" y="347"/>
                  </a:cubicBezTo>
                  <a:cubicBezTo>
                    <a:pt x="301" y="347"/>
                    <a:pt x="301" y="347"/>
                    <a:pt x="301" y="347"/>
                  </a:cubicBezTo>
                  <a:cubicBezTo>
                    <a:pt x="302" y="347"/>
                    <a:pt x="302" y="347"/>
                    <a:pt x="302" y="347"/>
                  </a:cubicBezTo>
                  <a:cubicBezTo>
                    <a:pt x="302" y="347"/>
                    <a:pt x="302" y="347"/>
                    <a:pt x="302" y="347"/>
                  </a:cubicBezTo>
                  <a:cubicBezTo>
                    <a:pt x="302" y="347"/>
                    <a:pt x="302" y="347"/>
                    <a:pt x="302" y="347"/>
                  </a:cubicBezTo>
                  <a:cubicBezTo>
                    <a:pt x="302" y="347"/>
                    <a:pt x="303" y="347"/>
                    <a:pt x="303" y="347"/>
                  </a:cubicBezTo>
                  <a:cubicBezTo>
                    <a:pt x="303" y="347"/>
                    <a:pt x="303" y="347"/>
                    <a:pt x="303" y="347"/>
                  </a:cubicBezTo>
                  <a:cubicBezTo>
                    <a:pt x="303" y="347"/>
                    <a:pt x="303" y="347"/>
                    <a:pt x="303" y="347"/>
                  </a:cubicBezTo>
                  <a:cubicBezTo>
                    <a:pt x="303" y="347"/>
                    <a:pt x="304" y="347"/>
                    <a:pt x="304" y="347"/>
                  </a:cubicBezTo>
                  <a:cubicBezTo>
                    <a:pt x="304" y="347"/>
                    <a:pt x="304" y="347"/>
                    <a:pt x="304" y="347"/>
                  </a:cubicBezTo>
                  <a:cubicBezTo>
                    <a:pt x="304" y="347"/>
                    <a:pt x="304" y="347"/>
                    <a:pt x="304" y="347"/>
                  </a:cubicBezTo>
                  <a:cubicBezTo>
                    <a:pt x="304" y="347"/>
                    <a:pt x="304" y="347"/>
                    <a:pt x="304" y="347"/>
                  </a:cubicBezTo>
                  <a:cubicBezTo>
                    <a:pt x="305" y="347"/>
                    <a:pt x="305" y="347"/>
                    <a:pt x="305" y="347"/>
                  </a:cubicBezTo>
                  <a:cubicBezTo>
                    <a:pt x="305" y="347"/>
                    <a:pt x="305" y="347"/>
                    <a:pt x="305" y="347"/>
                  </a:cubicBezTo>
                  <a:cubicBezTo>
                    <a:pt x="305" y="347"/>
                    <a:pt x="305" y="347"/>
                    <a:pt x="305" y="347"/>
                  </a:cubicBezTo>
                  <a:cubicBezTo>
                    <a:pt x="305" y="347"/>
                    <a:pt x="306" y="347"/>
                    <a:pt x="306" y="347"/>
                  </a:cubicBezTo>
                  <a:cubicBezTo>
                    <a:pt x="306" y="347"/>
                    <a:pt x="306" y="347"/>
                    <a:pt x="306" y="347"/>
                  </a:cubicBezTo>
                  <a:cubicBezTo>
                    <a:pt x="306" y="347"/>
                    <a:pt x="306" y="347"/>
                    <a:pt x="306" y="347"/>
                  </a:cubicBezTo>
                  <a:cubicBezTo>
                    <a:pt x="306" y="347"/>
                    <a:pt x="306" y="347"/>
                    <a:pt x="306" y="347"/>
                  </a:cubicBezTo>
                  <a:cubicBezTo>
                    <a:pt x="306" y="347"/>
                    <a:pt x="306" y="347"/>
                    <a:pt x="307" y="347"/>
                  </a:cubicBezTo>
                  <a:cubicBezTo>
                    <a:pt x="307" y="347"/>
                    <a:pt x="307" y="347"/>
                    <a:pt x="307" y="347"/>
                  </a:cubicBezTo>
                  <a:cubicBezTo>
                    <a:pt x="307" y="347"/>
                    <a:pt x="307" y="347"/>
                    <a:pt x="307" y="347"/>
                  </a:cubicBezTo>
                  <a:cubicBezTo>
                    <a:pt x="307" y="347"/>
                    <a:pt x="307" y="347"/>
                    <a:pt x="307" y="347"/>
                  </a:cubicBezTo>
                  <a:cubicBezTo>
                    <a:pt x="307" y="347"/>
                    <a:pt x="307" y="347"/>
                    <a:pt x="308" y="347"/>
                  </a:cubicBezTo>
                  <a:cubicBezTo>
                    <a:pt x="308" y="347"/>
                    <a:pt x="308" y="347"/>
                    <a:pt x="308" y="347"/>
                  </a:cubicBezTo>
                  <a:cubicBezTo>
                    <a:pt x="308" y="347"/>
                    <a:pt x="308" y="347"/>
                    <a:pt x="308" y="347"/>
                  </a:cubicBezTo>
                  <a:cubicBezTo>
                    <a:pt x="308" y="347"/>
                    <a:pt x="308" y="347"/>
                    <a:pt x="308" y="347"/>
                  </a:cubicBezTo>
                  <a:cubicBezTo>
                    <a:pt x="308" y="347"/>
                    <a:pt x="308" y="347"/>
                    <a:pt x="308" y="347"/>
                  </a:cubicBezTo>
                  <a:cubicBezTo>
                    <a:pt x="309" y="347"/>
                    <a:pt x="309" y="347"/>
                    <a:pt x="309" y="347"/>
                  </a:cubicBezTo>
                  <a:cubicBezTo>
                    <a:pt x="309" y="347"/>
                    <a:pt x="309" y="347"/>
                    <a:pt x="309" y="347"/>
                  </a:cubicBezTo>
                  <a:cubicBezTo>
                    <a:pt x="309" y="347"/>
                    <a:pt x="309" y="347"/>
                    <a:pt x="309" y="347"/>
                  </a:cubicBezTo>
                  <a:cubicBezTo>
                    <a:pt x="309" y="347"/>
                    <a:pt x="309" y="347"/>
                    <a:pt x="309" y="347"/>
                  </a:cubicBezTo>
                  <a:cubicBezTo>
                    <a:pt x="310" y="347"/>
                    <a:pt x="310" y="347"/>
                    <a:pt x="310" y="347"/>
                  </a:cubicBezTo>
                  <a:cubicBezTo>
                    <a:pt x="310" y="347"/>
                    <a:pt x="310" y="347"/>
                    <a:pt x="310" y="347"/>
                  </a:cubicBezTo>
                  <a:cubicBezTo>
                    <a:pt x="310" y="347"/>
                    <a:pt x="310" y="347"/>
                    <a:pt x="310" y="347"/>
                  </a:cubicBezTo>
                  <a:cubicBezTo>
                    <a:pt x="310" y="347"/>
                    <a:pt x="310" y="347"/>
                    <a:pt x="311" y="347"/>
                  </a:cubicBezTo>
                  <a:cubicBezTo>
                    <a:pt x="311" y="347"/>
                    <a:pt x="311" y="347"/>
                    <a:pt x="311" y="347"/>
                  </a:cubicBezTo>
                  <a:cubicBezTo>
                    <a:pt x="311" y="347"/>
                    <a:pt x="311" y="347"/>
                    <a:pt x="311" y="347"/>
                  </a:cubicBezTo>
                  <a:cubicBezTo>
                    <a:pt x="311" y="347"/>
                    <a:pt x="311" y="347"/>
                    <a:pt x="311" y="347"/>
                  </a:cubicBezTo>
                  <a:cubicBezTo>
                    <a:pt x="311" y="347"/>
                    <a:pt x="311" y="347"/>
                    <a:pt x="311" y="347"/>
                  </a:cubicBezTo>
                  <a:cubicBezTo>
                    <a:pt x="312" y="347"/>
                    <a:pt x="312" y="347"/>
                    <a:pt x="312" y="347"/>
                  </a:cubicBezTo>
                  <a:cubicBezTo>
                    <a:pt x="312" y="347"/>
                    <a:pt x="312" y="347"/>
                    <a:pt x="312" y="347"/>
                  </a:cubicBezTo>
                  <a:cubicBezTo>
                    <a:pt x="312" y="347"/>
                    <a:pt x="312" y="347"/>
                    <a:pt x="312" y="347"/>
                  </a:cubicBezTo>
                  <a:cubicBezTo>
                    <a:pt x="312" y="347"/>
                    <a:pt x="312" y="347"/>
                    <a:pt x="312" y="347"/>
                  </a:cubicBezTo>
                  <a:cubicBezTo>
                    <a:pt x="313" y="347"/>
                    <a:pt x="313" y="347"/>
                    <a:pt x="314" y="347"/>
                  </a:cubicBezTo>
                  <a:cubicBezTo>
                    <a:pt x="314" y="347"/>
                    <a:pt x="314" y="347"/>
                    <a:pt x="314" y="347"/>
                  </a:cubicBezTo>
                  <a:cubicBezTo>
                    <a:pt x="314" y="347"/>
                    <a:pt x="314" y="347"/>
                    <a:pt x="314" y="347"/>
                  </a:cubicBezTo>
                  <a:cubicBezTo>
                    <a:pt x="314" y="347"/>
                    <a:pt x="314" y="347"/>
                    <a:pt x="314"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459" y="343"/>
                    <a:pt x="578" y="239"/>
                    <a:pt x="606" y="103"/>
                  </a:cubicBezTo>
                  <a:cubicBezTo>
                    <a:pt x="579" y="94"/>
                    <a:pt x="552" y="85"/>
                    <a:pt x="525" y="78"/>
                  </a:cubicBezTo>
                  <a:cubicBezTo>
                    <a:pt x="508" y="183"/>
                    <a:pt x="416" y="263"/>
                    <a:pt x="306" y="263"/>
                  </a:cubicBezTo>
                  <a:cubicBezTo>
                    <a:pt x="184" y="263"/>
                    <a:pt x="84" y="164"/>
                    <a:pt x="84" y="41"/>
                  </a:cubicBezTo>
                  <a:cubicBezTo>
                    <a:pt x="84" y="28"/>
                    <a:pt x="85" y="15"/>
                    <a:pt x="87" y="3"/>
                  </a:cubicBezTo>
                  <a:cubicBezTo>
                    <a:pt x="60" y="1"/>
                    <a:pt x="31" y="0"/>
                    <a:pt x="3"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43">
              <a:extLst>
                <a:ext uri="{FF2B5EF4-FFF2-40B4-BE49-F238E27FC236}">
                  <a16:creationId xmlns:a16="http://schemas.microsoft.com/office/drawing/2014/main" id="{16E1CDCA-27EC-4E3D-B583-F55E5508CD7D}"/>
                </a:ext>
              </a:extLst>
            </p:cNvPr>
            <p:cNvSpPr>
              <a:spLocks/>
            </p:cNvSpPr>
            <p:nvPr/>
          </p:nvSpPr>
          <p:spPr bwMode="auto">
            <a:xfrm>
              <a:off x="2978150" y="2927350"/>
              <a:ext cx="814388" cy="479425"/>
            </a:xfrm>
            <a:custGeom>
              <a:avLst/>
              <a:gdLst>
                <a:gd name="T0" fmla="*/ 3 w 441"/>
                <a:gd name="T1" fmla="*/ 0 h 260"/>
                <a:gd name="T2" fmla="*/ 0 w 441"/>
                <a:gd name="T3" fmla="*/ 38 h 260"/>
                <a:gd name="T4" fmla="*/ 222 w 441"/>
                <a:gd name="T5" fmla="*/ 260 h 260"/>
                <a:gd name="T6" fmla="*/ 441 w 441"/>
                <a:gd name="T7" fmla="*/ 75 h 260"/>
                <a:gd name="T8" fmla="*/ 3 w 441"/>
                <a:gd name="T9" fmla="*/ 0 h 260"/>
              </a:gdLst>
              <a:ahLst/>
              <a:cxnLst>
                <a:cxn ang="0">
                  <a:pos x="T0" y="T1"/>
                </a:cxn>
                <a:cxn ang="0">
                  <a:pos x="T2" y="T3"/>
                </a:cxn>
                <a:cxn ang="0">
                  <a:pos x="T4" y="T5"/>
                </a:cxn>
                <a:cxn ang="0">
                  <a:pos x="T6" y="T7"/>
                </a:cxn>
                <a:cxn ang="0">
                  <a:pos x="T8" y="T9"/>
                </a:cxn>
              </a:cxnLst>
              <a:rect l="0" t="0" r="r" b="b"/>
              <a:pathLst>
                <a:path w="441" h="260">
                  <a:moveTo>
                    <a:pt x="3" y="0"/>
                  </a:moveTo>
                  <a:cubicBezTo>
                    <a:pt x="1" y="12"/>
                    <a:pt x="0" y="25"/>
                    <a:pt x="0" y="38"/>
                  </a:cubicBezTo>
                  <a:cubicBezTo>
                    <a:pt x="0" y="161"/>
                    <a:pt x="100" y="260"/>
                    <a:pt x="222" y="260"/>
                  </a:cubicBezTo>
                  <a:cubicBezTo>
                    <a:pt x="332" y="260"/>
                    <a:pt x="424" y="180"/>
                    <a:pt x="441" y="75"/>
                  </a:cubicBezTo>
                  <a:cubicBezTo>
                    <a:pt x="301" y="34"/>
                    <a:pt x="154" y="9"/>
                    <a:pt x="3"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4">
              <a:extLst>
                <a:ext uri="{FF2B5EF4-FFF2-40B4-BE49-F238E27FC236}">
                  <a16:creationId xmlns:a16="http://schemas.microsoft.com/office/drawing/2014/main" id="{CC43392A-820F-4E11-B7CA-040F9472257D}"/>
                </a:ext>
              </a:extLst>
            </p:cNvPr>
            <p:cNvSpPr>
              <a:spLocks/>
            </p:cNvSpPr>
            <p:nvPr/>
          </p:nvSpPr>
          <p:spPr bwMode="auto">
            <a:xfrm>
              <a:off x="3852863" y="4629150"/>
              <a:ext cx="363538" cy="203200"/>
            </a:xfrm>
            <a:custGeom>
              <a:avLst/>
              <a:gdLst>
                <a:gd name="T0" fmla="*/ 31 w 197"/>
                <a:gd name="T1" fmla="*/ 24 h 110"/>
                <a:gd name="T2" fmla="*/ 96 w 197"/>
                <a:gd name="T3" fmla="*/ 24 h 110"/>
                <a:gd name="T4" fmla="*/ 142 w 197"/>
                <a:gd name="T5" fmla="*/ 0 h 110"/>
                <a:gd name="T6" fmla="*/ 197 w 197"/>
                <a:gd name="T7" fmla="*/ 55 h 110"/>
                <a:gd name="T8" fmla="*/ 142 w 197"/>
                <a:gd name="T9" fmla="*/ 110 h 110"/>
                <a:gd name="T10" fmla="*/ 96 w 197"/>
                <a:gd name="T11" fmla="*/ 85 h 110"/>
                <a:gd name="T12" fmla="*/ 31 w 197"/>
                <a:gd name="T13" fmla="*/ 85 h 110"/>
                <a:gd name="T14" fmla="*/ 0 w 197"/>
                <a:gd name="T15" fmla="*/ 55 h 110"/>
                <a:gd name="T16" fmla="*/ 31 w 197"/>
                <a:gd name="T17" fmla="*/ 2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10">
                  <a:moveTo>
                    <a:pt x="31" y="24"/>
                  </a:moveTo>
                  <a:cubicBezTo>
                    <a:pt x="96" y="24"/>
                    <a:pt x="96" y="24"/>
                    <a:pt x="96" y="24"/>
                  </a:cubicBezTo>
                  <a:cubicBezTo>
                    <a:pt x="106" y="9"/>
                    <a:pt x="122" y="0"/>
                    <a:pt x="142" y="0"/>
                  </a:cubicBezTo>
                  <a:cubicBezTo>
                    <a:pt x="172" y="0"/>
                    <a:pt x="197" y="24"/>
                    <a:pt x="197" y="55"/>
                  </a:cubicBezTo>
                  <a:cubicBezTo>
                    <a:pt x="197" y="85"/>
                    <a:pt x="172" y="110"/>
                    <a:pt x="142" y="110"/>
                  </a:cubicBezTo>
                  <a:cubicBezTo>
                    <a:pt x="122" y="110"/>
                    <a:pt x="106" y="100"/>
                    <a:pt x="96" y="85"/>
                  </a:cubicBezTo>
                  <a:cubicBezTo>
                    <a:pt x="31" y="85"/>
                    <a:pt x="31" y="85"/>
                    <a:pt x="31" y="85"/>
                  </a:cubicBezTo>
                  <a:cubicBezTo>
                    <a:pt x="14" y="85"/>
                    <a:pt x="0" y="72"/>
                    <a:pt x="0" y="55"/>
                  </a:cubicBezTo>
                  <a:cubicBezTo>
                    <a:pt x="0" y="38"/>
                    <a:pt x="14" y="24"/>
                    <a:pt x="31" y="24"/>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45">
              <a:extLst>
                <a:ext uri="{FF2B5EF4-FFF2-40B4-BE49-F238E27FC236}">
                  <a16:creationId xmlns:a16="http://schemas.microsoft.com/office/drawing/2014/main" id="{D3CA3172-83F2-47E4-9C63-FC4AFDD9B33C}"/>
                </a:ext>
              </a:extLst>
            </p:cNvPr>
            <p:cNvSpPr>
              <a:spLocks/>
            </p:cNvSpPr>
            <p:nvPr/>
          </p:nvSpPr>
          <p:spPr bwMode="auto">
            <a:xfrm>
              <a:off x="468313" y="4167188"/>
              <a:ext cx="2565400" cy="1127125"/>
            </a:xfrm>
            <a:custGeom>
              <a:avLst/>
              <a:gdLst>
                <a:gd name="T0" fmla="*/ 0 w 1390"/>
                <a:gd name="T1" fmla="*/ 306 h 612"/>
                <a:gd name="T2" fmla="*/ 306 w 1390"/>
                <a:gd name="T3" fmla="*/ 612 h 612"/>
                <a:gd name="T4" fmla="*/ 1084 w 1390"/>
                <a:gd name="T5" fmla="*/ 612 h 612"/>
                <a:gd name="T6" fmla="*/ 1390 w 1390"/>
                <a:gd name="T7" fmla="*/ 306 h 612"/>
                <a:gd name="T8" fmla="*/ 1084 w 1390"/>
                <a:gd name="T9" fmla="*/ 0 h 612"/>
                <a:gd name="T10" fmla="*/ 306 w 1390"/>
                <a:gd name="T11" fmla="*/ 0 h 612"/>
                <a:gd name="T12" fmla="*/ 0 w 1390"/>
                <a:gd name="T13" fmla="*/ 306 h 612"/>
              </a:gdLst>
              <a:ahLst/>
              <a:cxnLst>
                <a:cxn ang="0">
                  <a:pos x="T0" y="T1"/>
                </a:cxn>
                <a:cxn ang="0">
                  <a:pos x="T2" y="T3"/>
                </a:cxn>
                <a:cxn ang="0">
                  <a:pos x="T4" y="T5"/>
                </a:cxn>
                <a:cxn ang="0">
                  <a:pos x="T6" y="T7"/>
                </a:cxn>
                <a:cxn ang="0">
                  <a:pos x="T8" y="T9"/>
                </a:cxn>
                <a:cxn ang="0">
                  <a:pos x="T10" y="T11"/>
                </a:cxn>
                <a:cxn ang="0">
                  <a:pos x="T12" y="T13"/>
                </a:cxn>
              </a:cxnLst>
              <a:rect l="0" t="0" r="r" b="b"/>
              <a:pathLst>
                <a:path w="1390" h="612">
                  <a:moveTo>
                    <a:pt x="0" y="306"/>
                  </a:moveTo>
                  <a:cubicBezTo>
                    <a:pt x="0" y="475"/>
                    <a:pt x="137" y="612"/>
                    <a:pt x="306" y="612"/>
                  </a:cubicBezTo>
                  <a:cubicBezTo>
                    <a:pt x="1084" y="612"/>
                    <a:pt x="1084" y="612"/>
                    <a:pt x="1084" y="612"/>
                  </a:cubicBezTo>
                  <a:cubicBezTo>
                    <a:pt x="1253" y="612"/>
                    <a:pt x="1390" y="475"/>
                    <a:pt x="1390" y="306"/>
                  </a:cubicBezTo>
                  <a:cubicBezTo>
                    <a:pt x="1390" y="137"/>
                    <a:pt x="1253" y="0"/>
                    <a:pt x="1084" y="0"/>
                  </a:cubicBezTo>
                  <a:cubicBezTo>
                    <a:pt x="306" y="0"/>
                    <a:pt x="306" y="0"/>
                    <a:pt x="306" y="0"/>
                  </a:cubicBezTo>
                  <a:cubicBezTo>
                    <a:pt x="137" y="0"/>
                    <a:pt x="0" y="137"/>
                    <a:pt x="0" y="306"/>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Oval 46">
              <a:extLst>
                <a:ext uri="{FF2B5EF4-FFF2-40B4-BE49-F238E27FC236}">
                  <a16:creationId xmlns:a16="http://schemas.microsoft.com/office/drawing/2014/main" id="{A74CBC87-946A-45BB-9E34-3080CB68A6DF}"/>
                </a:ext>
              </a:extLst>
            </p:cNvPr>
            <p:cNvSpPr>
              <a:spLocks noChangeArrowheads="1"/>
            </p:cNvSpPr>
            <p:nvPr/>
          </p:nvSpPr>
          <p:spPr bwMode="auto">
            <a:xfrm>
              <a:off x="2822575" y="4167188"/>
              <a:ext cx="1130300" cy="112712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Oval 47">
              <a:extLst>
                <a:ext uri="{FF2B5EF4-FFF2-40B4-BE49-F238E27FC236}">
                  <a16:creationId xmlns:a16="http://schemas.microsoft.com/office/drawing/2014/main" id="{D68C6480-AAC8-4421-A42F-5B037D37A96C}"/>
                </a:ext>
              </a:extLst>
            </p:cNvPr>
            <p:cNvSpPr>
              <a:spLocks noChangeArrowheads="1"/>
            </p:cNvSpPr>
            <p:nvPr/>
          </p:nvSpPr>
          <p:spPr bwMode="auto">
            <a:xfrm>
              <a:off x="2978150" y="4321175"/>
              <a:ext cx="819150" cy="819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8">
              <a:extLst>
                <a:ext uri="{FF2B5EF4-FFF2-40B4-BE49-F238E27FC236}">
                  <a16:creationId xmlns:a16="http://schemas.microsoft.com/office/drawing/2014/main" id="{055B6396-B734-4B51-A190-412C0AF2E313}"/>
                </a:ext>
              </a:extLst>
            </p:cNvPr>
            <p:cNvSpPr>
              <a:spLocks/>
            </p:cNvSpPr>
            <p:nvPr/>
          </p:nvSpPr>
          <p:spPr bwMode="auto">
            <a:xfrm>
              <a:off x="773113" y="4652963"/>
              <a:ext cx="2155825" cy="641350"/>
            </a:xfrm>
            <a:custGeom>
              <a:avLst/>
              <a:gdLst>
                <a:gd name="T0" fmla="*/ 1078 w 1168"/>
                <a:gd name="T1" fmla="*/ 0 h 348"/>
                <a:gd name="T2" fmla="*/ 0 w 1168"/>
                <a:gd name="T3" fmla="*/ 313 h 348"/>
                <a:gd name="T4" fmla="*/ 141 w 1168"/>
                <a:gd name="T5" fmla="*/ 348 h 348"/>
                <a:gd name="T6" fmla="*/ 919 w 1168"/>
                <a:gd name="T7" fmla="*/ 348 h 348"/>
                <a:gd name="T8" fmla="*/ 1168 w 1168"/>
                <a:gd name="T9" fmla="*/ 219 h 348"/>
                <a:gd name="T10" fmla="*/ 1111 w 1168"/>
                <a:gd name="T11" fmla="*/ 42 h 348"/>
                <a:gd name="T12" fmla="*/ 1114 w 1168"/>
                <a:gd name="T13" fmla="*/ 0 h 348"/>
                <a:gd name="T14" fmla="*/ 1078 w 1168"/>
                <a:gd name="T15" fmla="*/ 0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8" h="348">
                  <a:moveTo>
                    <a:pt x="1078" y="0"/>
                  </a:moveTo>
                  <a:cubicBezTo>
                    <a:pt x="681" y="0"/>
                    <a:pt x="311" y="115"/>
                    <a:pt x="0" y="313"/>
                  </a:cubicBezTo>
                  <a:cubicBezTo>
                    <a:pt x="42" y="335"/>
                    <a:pt x="90" y="348"/>
                    <a:pt x="141" y="348"/>
                  </a:cubicBezTo>
                  <a:cubicBezTo>
                    <a:pt x="919" y="348"/>
                    <a:pt x="919" y="348"/>
                    <a:pt x="919" y="348"/>
                  </a:cubicBezTo>
                  <a:cubicBezTo>
                    <a:pt x="1022" y="348"/>
                    <a:pt x="1113" y="297"/>
                    <a:pt x="1168" y="219"/>
                  </a:cubicBezTo>
                  <a:cubicBezTo>
                    <a:pt x="1132" y="169"/>
                    <a:pt x="1111" y="108"/>
                    <a:pt x="1111" y="42"/>
                  </a:cubicBezTo>
                  <a:cubicBezTo>
                    <a:pt x="1111" y="28"/>
                    <a:pt x="1112" y="14"/>
                    <a:pt x="1114" y="0"/>
                  </a:cubicBezTo>
                  <a:cubicBezTo>
                    <a:pt x="1102" y="0"/>
                    <a:pt x="1090" y="0"/>
                    <a:pt x="1078" y="0"/>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49">
              <a:extLst>
                <a:ext uri="{FF2B5EF4-FFF2-40B4-BE49-F238E27FC236}">
                  <a16:creationId xmlns:a16="http://schemas.microsoft.com/office/drawing/2014/main" id="{D60D72CE-CBC1-42F2-8495-839BFB51D0BD}"/>
                </a:ext>
              </a:extLst>
            </p:cNvPr>
            <p:cNvSpPr>
              <a:spLocks/>
            </p:cNvSpPr>
            <p:nvPr/>
          </p:nvSpPr>
          <p:spPr bwMode="auto">
            <a:xfrm>
              <a:off x="2822575" y="4652963"/>
              <a:ext cx="1119188" cy="641350"/>
            </a:xfrm>
            <a:custGeom>
              <a:avLst/>
              <a:gdLst>
                <a:gd name="T0" fmla="*/ 3 w 606"/>
                <a:gd name="T1" fmla="*/ 0 h 348"/>
                <a:gd name="T2" fmla="*/ 0 w 606"/>
                <a:gd name="T3" fmla="*/ 42 h 348"/>
                <a:gd name="T4" fmla="*/ 57 w 606"/>
                <a:gd name="T5" fmla="*/ 219 h 348"/>
                <a:gd name="T6" fmla="*/ 57 w 606"/>
                <a:gd name="T7" fmla="*/ 219 h 348"/>
                <a:gd name="T8" fmla="*/ 306 w 606"/>
                <a:gd name="T9" fmla="*/ 348 h 348"/>
                <a:gd name="T10" fmla="*/ 606 w 606"/>
                <a:gd name="T11" fmla="*/ 103 h 348"/>
                <a:gd name="T12" fmla="*/ 525 w 606"/>
                <a:gd name="T13" fmla="*/ 78 h 348"/>
                <a:gd name="T14" fmla="*/ 306 w 606"/>
                <a:gd name="T15" fmla="*/ 264 h 348"/>
                <a:gd name="T16" fmla="*/ 84 w 606"/>
                <a:gd name="T17" fmla="*/ 42 h 348"/>
                <a:gd name="T18" fmla="*/ 87 w 606"/>
                <a:gd name="T19" fmla="*/ 3 h 348"/>
                <a:gd name="T20" fmla="*/ 3 w 606"/>
                <a:gd name="T2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6" h="348">
                  <a:moveTo>
                    <a:pt x="3" y="0"/>
                  </a:moveTo>
                  <a:cubicBezTo>
                    <a:pt x="1" y="14"/>
                    <a:pt x="0" y="28"/>
                    <a:pt x="0" y="42"/>
                  </a:cubicBezTo>
                  <a:cubicBezTo>
                    <a:pt x="0" y="108"/>
                    <a:pt x="21" y="169"/>
                    <a:pt x="57" y="219"/>
                  </a:cubicBezTo>
                  <a:cubicBezTo>
                    <a:pt x="57" y="219"/>
                    <a:pt x="57" y="219"/>
                    <a:pt x="57" y="219"/>
                  </a:cubicBezTo>
                  <a:cubicBezTo>
                    <a:pt x="113" y="297"/>
                    <a:pt x="203" y="348"/>
                    <a:pt x="306" y="348"/>
                  </a:cubicBezTo>
                  <a:cubicBezTo>
                    <a:pt x="454" y="348"/>
                    <a:pt x="577" y="243"/>
                    <a:pt x="606" y="103"/>
                  </a:cubicBezTo>
                  <a:cubicBezTo>
                    <a:pt x="579" y="94"/>
                    <a:pt x="552" y="86"/>
                    <a:pt x="525" y="78"/>
                  </a:cubicBezTo>
                  <a:cubicBezTo>
                    <a:pt x="508" y="184"/>
                    <a:pt x="416" y="264"/>
                    <a:pt x="306" y="264"/>
                  </a:cubicBezTo>
                  <a:cubicBezTo>
                    <a:pt x="184" y="264"/>
                    <a:pt x="84" y="164"/>
                    <a:pt x="84" y="42"/>
                  </a:cubicBezTo>
                  <a:cubicBezTo>
                    <a:pt x="84" y="29"/>
                    <a:pt x="85" y="16"/>
                    <a:pt x="87" y="3"/>
                  </a:cubicBezTo>
                  <a:cubicBezTo>
                    <a:pt x="60" y="2"/>
                    <a:pt x="31" y="1"/>
                    <a:pt x="3"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288" name="Freeform 50">
              <a:extLst>
                <a:ext uri="{FF2B5EF4-FFF2-40B4-BE49-F238E27FC236}">
                  <a16:creationId xmlns:a16="http://schemas.microsoft.com/office/drawing/2014/main" id="{144A6B28-B68B-4E59-982B-91C04F8CE4D5}"/>
                </a:ext>
              </a:extLst>
            </p:cNvPr>
            <p:cNvSpPr>
              <a:spLocks/>
            </p:cNvSpPr>
            <p:nvPr/>
          </p:nvSpPr>
          <p:spPr bwMode="auto">
            <a:xfrm>
              <a:off x="2978150" y="4659313"/>
              <a:ext cx="814388" cy="481013"/>
            </a:xfrm>
            <a:custGeom>
              <a:avLst/>
              <a:gdLst>
                <a:gd name="T0" fmla="*/ 3 w 441"/>
                <a:gd name="T1" fmla="*/ 0 h 261"/>
                <a:gd name="T2" fmla="*/ 0 w 441"/>
                <a:gd name="T3" fmla="*/ 39 h 261"/>
                <a:gd name="T4" fmla="*/ 222 w 441"/>
                <a:gd name="T5" fmla="*/ 261 h 261"/>
                <a:gd name="T6" fmla="*/ 441 w 441"/>
                <a:gd name="T7" fmla="*/ 75 h 261"/>
                <a:gd name="T8" fmla="*/ 3 w 441"/>
                <a:gd name="T9" fmla="*/ 0 h 261"/>
              </a:gdLst>
              <a:ahLst/>
              <a:cxnLst>
                <a:cxn ang="0">
                  <a:pos x="T0" y="T1"/>
                </a:cxn>
                <a:cxn ang="0">
                  <a:pos x="T2" y="T3"/>
                </a:cxn>
                <a:cxn ang="0">
                  <a:pos x="T4" y="T5"/>
                </a:cxn>
                <a:cxn ang="0">
                  <a:pos x="T6" y="T7"/>
                </a:cxn>
                <a:cxn ang="0">
                  <a:pos x="T8" y="T9"/>
                </a:cxn>
              </a:cxnLst>
              <a:rect l="0" t="0" r="r" b="b"/>
              <a:pathLst>
                <a:path w="441" h="261">
                  <a:moveTo>
                    <a:pt x="3" y="0"/>
                  </a:moveTo>
                  <a:cubicBezTo>
                    <a:pt x="1" y="13"/>
                    <a:pt x="0" y="26"/>
                    <a:pt x="0" y="39"/>
                  </a:cubicBezTo>
                  <a:cubicBezTo>
                    <a:pt x="0" y="161"/>
                    <a:pt x="100" y="261"/>
                    <a:pt x="222" y="261"/>
                  </a:cubicBezTo>
                  <a:cubicBezTo>
                    <a:pt x="332" y="261"/>
                    <a:pt x="424" y="181"/>
                    <a:pt x="441" y="75"/>
                  </a:cubicBezTo>
                  <a:cubicBezTo>
                    <a:pt x="301" y="35"/>
                    <a:pt x="154" y="9"/>
                    <a:pt x="3"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66">
              <a:extLst>
                <a:ext uri="{FF2B5EF4-FFF2-40B4-BE49-F238E27FC236}">
                  <a16:creationId xmlns:a16="http://schemas.microsoft.com/office/drawing/2014/main" id="{7D170CEC-20DE-41DF-99B9-C8F3C2A9A890}"/>
                </a:ext>
              </a:extLst>
            </p:cNvPr>
            <p:cNvSpPr/>
            <p:nvPr/>
          </p:nvSpPr>
          <p:spPr>
            <a:xfrm>
              <a:off x="676274" y="919273"/>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68" name="Rectangle 67">
              <a:extLst>
                <a:ext uri="{FF2B5EF4-FFF2-40B4-BE49-F238E27FC236}">
                  <a16:creationId xmlns:a16="http://schemas.microsoft.com/office/drawing/2014/main" id="{7A92E3BA-CAE0-4580-9D21-12E4BD601328}"/>
                </a:ext>
              </a:extLst>
            </p:cNvPr>
            <p:cNvSpPr/>
            <p:nvPr/>
          </p:nvSpPr>
          <p:spPr>
            <a:xfrm>
              <a:off x="676274" y="2669580"/>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69" name="Rectangle 68">
              <a:extLst>
                <a:ext uri="{FF2B5EF4-FFF2-40B4-BE49-F238E27FC236}">
                  <a16:creationId xmlns:a16="http://schemas.microsoft.com/office/drawing/2014/main" id="{62130A64-520D-4517-BC9C-59D222E229CB}"/>
                </a:ext>
              </a:extLst>
            </p:cNvPr>
            <p:cNvSpPr/>
            <p:nvPr/>
          </p:nvSpPr>
          <p:spPr>
            <a:xfrm>
              <a:off x="676274" y="4421188"/>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70" name="Rectangle 69">
              <a:extLst>
                <a:ext uri="{FF2B5EF4-FFF2-40B4-BE49-F238E27FC236}">
                  <a16:creationId xmlns:a16="http://schemas.microsoft.com/office/drawing/2014/main" id="{0AF940FF-4570-4D6E-9201-58FC6B090607}"/>
                </a:ext>
              </a:extLst>
            </p:cNvPr>
            <p:cNvSpPr/>
            <p:nvPr/>
          </p:nvSpPr>
          <p:spPr>
            <a:xfrm>
              <a:off x="5514975" y="1809820"/>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71" name="Rectangle 70">
              <a:extLst>
                <a:ext uri="{FF2B5EF4-FFF2-40B4-BE49-F238E27FC236}">
                  <a16:creationId xmlns:a16="http://schemas.microsoft.com/office/drawing/2014/main" id="{1FAC92DA-2E12-446C-887A-D86C7E7CE80C}"/>
                </a:ext>
              </a:extLst>
            </p:cNvPr>
            <p:cNvSpPr/>
            <p:nvPr/>
          </p:nvSpPr>
          <p:spPr>
            <a:xfrm>
              <a:off x="5514975" y="3554978"/>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72" name="Rectangle 71">
              <a:extLst>
                <a:ext uri="{FF2B5EF4-FFF2-40B4-BE49-F238E27FC236}">
                  <a16:creationId xmlns:a16="http://schemas.microsoft.com/office/drawing/2014/main" id="{F396D613-E452-4451-B742-860B8B7C9B33}"/>
                </a:ext>
              </a:extLst>
            </p:cNvPr>
            <p:cNvSpPr/>
            <p:nvPr/>
          </p:nvSpPr>
          <p:spPr>
            <a:xfrm>
              <a:off x="5514975" y="5245417"/>
              <a:ext cx="2093913" cy="60529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a:t>
              </a:r>
            </a:p>
          </p:txBody>
        </p:sp>
        <p:sp>
          <p:nvSpPr>
            <p:cNvPr id="73" name="AutoShape 13">
              <a:extLst>
                <a:ext uri="{FF2B5EF4-FFF2-40B4-BE49-F238E27FC236}">
                  <a16:creationId xmlns:a16="http://schemas.microsoft.com/office/drawing/2014/main" id="{FBBE858D-F7E4-4330-840A-68BE00F8F959}"/>
                </a:ext>
              </a:extLst>
            </p:cNvPr>
            <p:cNvSpPr>
              <a:spLocks/>
            </p:cNvSpPr>
            <p:nvPr/>
          </p:nvSpPr>
          <p:spPr bwMode="auto">
            <a:xfrm>
              <a:off x="3129059" y="949147"/>
              <a:ext cx="505819" cy="655816"/>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accent2"/>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4" name="AutoShape 4">
              <a:extLst>
                <a:ext uri="{FF2B5EF4-FFF2-40B4-BE49-F238E27FC236}">
                  <a16:creationId xmlns:a16="http://schemas.microsoft.com/office/drawing/2014/main" id="{B81E5EC4-6B62-45B1-80B3-1A80C54EC9C7}"/>
                </a:ext>
              </a:extLst>
            </p:cNvPr>
            <p:cNvSpPr>
              <a:spLocks/>
            </p:cNvSpPr>
            <p:nvPr/>
          </p:nvSpPr>
          <p:spPr bwMode="auto">
            <a:xfrm>
              <a:off x="4506580" y="1898650"/>
              <a:ext cx="601335" cy="519272"/>
            </a:xfrm>
            <a:custGeom>
              <a:avLst/>
              <a:gdLst/>
              <a:ahLst/>
              <a:cxnLst/>
              <a:rect l="0" t="0" r="r" b="b"/>
              <a:pathLst>
                <a:path w="21600" h="21600">
                  <a:moveTo>
                    <a:pt x="19915" y="17200"/>
                  </a:moveTo>
                  <a:lnTo>
                    <a:pt x="1684" y="17200"/>
                  </a:lnTo>
                  <a:cubicBezTo>
                    <a:pt x="1457" y="17200"/>
                    <a:pt x="1273" y="16987"/>
                    <a:pt x="1273" y="16723"/>
                  </a:cubicBezTo>
                  <a:lnTo>
                    <a:pt x="1273" y="15181"/>
                  </a:lnTo>
                  <a:lnTo>
                    <a:pt x="20327" y="15181"/>
                  </a:lnTo>
                  <a:lnTo>
                    <a:pt x="20327" y="16723"/>
                  </a:lnTo>
                  <a:cubicBezTo>
                    <a:pt x="20327" y="16987"/>
                    <a:pt x="20142" y="17200"/>
                    <a:pt x="19915" y="17200"/>
                  </a:cubicBezTo>
                  <a:cubicBezTo>
                    <a:pt x="19915" y="17200"/>
                    <a:pt x="19915" y="17200"/>
                    <a:pt x="19915" y="17200"/>
                  </a:cubicBezTo>
                  <a:close/>
                  <a:moveTo>
                    <a:pt x="1684" y="1475"/>
                  </a:moveTo>
                  <a:lnTo>
                    <a:pt x="19915" y="1475"/>
                  </a:lnTo>
                  <a:cubicBezTo>
                    <a:pt x="20142" y="1475"/>
                    <a:pt x="20327" y="1688"/>
                    <a:pt x="20327" y="1951"/>
                  </a:cubicBezTo>
                  <a:lnTo>
                    <a:pt x="20327" y="13707"/>
                  </a:lnTo>
                  <a:lnTo>
                    <a:pt x="1273" y="13707"/>
                  </a:lnTo>
                  <a:lnTo>
                    <a:pt x="1273" y="1951"/>
                  </a:lnTo>
                  <a:cubicBezTo>
                    <a:pt x="1273" y="1688"/>
                    <a:pt x="1457" y="1475"/>
                    <a:pt x="1684" y="1475"/>
                  </a:cubicBezTo>
                  <a:cubicBezTo>
                    <a:pt x="1684" y="1475"/>
                    <a:pt x="1684" y="1475"/>
                    <a:pt x="1684" y="1475"/>
                  </a:cubicBezTo>
                  <a:close/>
                  <a:moveTo>
                    <a:pt x="19915" y="0"/>
                  </a:moveTo>
                  <a:lnTo>
                    <a:pt x="1684" y="0"/>
                  </a:lnTo>
                  <a:cubicBezTo>
                    <a:pt x="756" y="0"/>
                    <a:pt x="0" y="875"/>
                    <a:pt x="0" y="1951"/>
                  </a:cubicBezTo>
                  <a:lnTo>
                    <a:pt x="0" y="16723"/>
                  </a:lnTo>
                  <a:cubicBezTo>
                    <a:pt x="0" y="17800"/>
                    <a:pt x="756" y="18675"/>
                    <a:pt x="1684" y="18675"/>
                  </a:cubicBezTo>
                  <a:lnTo>
                    <a:pt x="10163" y="18675"/>
                  </a:lnTo>
                  <a:lnTo>
                    <a:pt x="10163" y="20125"/>
                  </a:lnTo>
                  <a:lnTo>
                    <a:pt x="7934" y="20125"/>
                  </a:lnTo>
                  <a:lnTo>
                    <a:pt x="7934" y="21600"/>
                  </a:lnTo>
                  <a:lnTo>
                    <a:pt x="13665" y="21600"/>
                  </a:lnTo>
                  <a:lnTo>
                    <a:pt x="13665" y="20125"/>
                  </a:lnTo>
                  <a:lnTo>
                    <a:pt x="11436" y="20125"/>
                  </a:lnTo>
                  <a:lnTo>
                    <a:pt x="11436" y="18675"/>
                  </a:lnTo>
                  <a:lnTo>
                    <a:pt x="19915" y="18675"/>
                  </a:lnTo>
                  <a:cubicBezTo>
                    <a:pt x="20844" y="18675"/>
                    <a:pt x="21600" y="17800"/>
                    <a:pt x="21600" y="16723"/>
                  </a:cubicBezTo>
                  <a:lnTo>
                    <a:pt x="21600" y="1951"/>
                  </a:lnTo>
                  <a:cubicBezTo>
                    <a:pt x="21600" y="875"/>
                    <a:pt x="20844" y="0"/>
                    <a:pt x="19915" y="0"/>
                  </a:cubicBezTo>
                  <a:cubicBezTo>
                    <a:pt x="19915" y="0"/>
                    <a:pt x="19915" y="0"/>
                    <a:pt x="19915" y="0"/>
                  </a:cubicBezTo>
                  <a:close/>
                  <a:moveTo>
                    <a:pt x="19915" y="0"/>
                  </a:moveTo>
                </a:path>
              </a:pathLst>
            </a:custGeom>
            <a:solidFill>
              <a:schemeClr val="accent3"/>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5" name="Freeform 34">
              <a:extLst>
                <a:ext uri="{FF2B5EF4-FFF2-40B4-BE49-F238E27FC236}">
                  <a16:creationId xmlns:a16="http://schemas.microsoft.com/office/drawing/2014/main" id="{95D10540-9FBF-4D61-AFB1-0A16AFEAB245}"/>
                </a:ext>
              </a:extLst>
            </p:cNvPr>
            <p:cNvSpPr>
              <a:spLocks noEditPoints="1"/>
            </p:cNvSpPr>
            <p:nvPr/>
          </p:nvSpPr>
          <p:spPr bwMode="auto">
            <a:xfrm>
              <a:off x="3053720" y="2773362"/>
              <a:ext cx="608147" cy="551270"/>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AutoShape 13">
              <a:extLst>
                <a:ext uri="{FF2B5EF4-FFF2-40B4-BE49-F238E27FC236}">
                  <a16:creationId xmlns:a16="http://schemas.microsoft.com/office/drawing/2014/main" id="{4E5226D2-EA4D-4C70-9FB0-A714A7856F03}"/>
                </a:ext>
              </a:extLst>
            </p:cNvPr>
            <p:cNvSpPr>
              <a:spLocks/>
            </p:cNvSpPr>
            <p:nvPr/>
          </p:nvSpPr>
          <p:spPr bwMode="auto">
            <a:xfrm>
              <a:off x="4601665" y="3508018"/>
              <a:ext cx="505819" cy="655816"/>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accent5"/>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4" name="AutoShape 4">
              <a:extLst>
                <a:ext uri="{FF2B5EF4-FFF2-40B4-BE49-F238E27FC236}">
                  <a16:creationId xmlns:a16="http://schemas.microsoft.com/office/drawing/2014/main" id="{DAB37A0D-8A7F-4012-BA90-38CDCDC0F0E9}"/>
                </a:ext>
              </a:extLst>
            </p:cNvPr>
            <p:cNvSpPr>
              <a:spLocks/>
            </p:cNvSpPr>
            <p:nvPr/>
          </p:nvSpPr>
          <p:spPr bwMode="auto">
            <a:xfrm>
              <a:off x="3074987" y="4505326"/>
              <a:ext cx="601335" cy="519272"/>
            </a:xfrm>
            <a:custGeom>
              <a:avLst/>
              <a:gdLst/>
              <a:ahLst/>
              <a:cxnLst/>
              <a:rect l="0" t="0" r="r" b="b"/>
              <a:pathLst>
                <a:path w="21600" h="21600">
                  <a:moveTo>
                    <a:pt x="19915" y="17200"/>
                  </a:moveTo>
                  <a:lnTo>
                    <a:pt x="1684" y="17200"/>
                  </a:lnTo>
                  <a:cubicBezTo>
                    <a:pt x="1457" y="17200"/>
                    <a:pt x="1273" y="16987"/>
                    <a:pt x="1273" y="16723"/>
                  </a:cubicBezTo>
                  <a:lnTo>
                    <a:pt x="1273" y="15181"/>
                  </a:lnTo>
                  <a:lnTo>
                    <a:pt x="20327" y="15181"/>
                  </a:lnTo>
                  <a:lnTo>
                    <a:pt x="20327" y="16723"/>
                  </a:lnTo>
                  <a:cubicBezTo>
                    <a:pt x="20327" y="16987"/>
                    <a:pt x="20142" y="17200"/>
                    <a:pt x="19915" y="17200"/>
                  </a:cubicBezTo>
                  <a:cubicBezTo>
                    <a:pt x="19915" y="17200"/>
                    <a:pt x="19915" y="17200"/>
                    <a:pt x="19915" y="17200"/>
                  </a:cubicBezTo>
                  <a:close/>
                  <a:moveTo>
                    <a:pt x="1684" y="1475"/>
                  </a:moveTo>
                  <a:lnTo>
                    <a:pt x="19915" y="1475"/>
                  </a:lnTo>
                  <a:cubicBezTo>
                    <a:pt x="20142" y="1475"/>
                    <a:pt x="20327" y="1688"/>
                    <a:pt x="20327" y="1951"/>
                  </a:cubicBezTo>
                  <a:lnTo>
                    <a:pt x="20327" y="13707"/>
                  </a:lnTo>
                  <a:lnTo>
                    <a:pt x="1273" y="13707"/>
                  </a:lnTo>
                  <a:lnTo>
                    <a:pt x="1273" y="1951"/>
                  </a:lnTo>
                  <a:cubicBezTo>
                    <a:pt x="1273" y="1688"/>
                    <a:pt x="1457" y="1475"/>
                    <a:pt x="1684" y="1475"/>
                  </a:cubicBezTo>
                  <a:cubicBezTo>
                    <a:pt x="1684" y="1475"/>
                    <a:pt x="1684" y="1475"/>
                    <a:pt x="1684" y="1475"/>
                  </a:cubicBezTo>
                  <a:close/>
                  <a:moveTo>
                    <a:pt x="19915" y="0"/>
                  </a:moveTo>
                  <a:lnTo>
                    <a:pt x="1684" y="0"/>
                  </a:lnTo>
                  <a:cubicBezTo>
                    <a:pt x="756" y="0"/>
                    <a:pt x="0" y="875"/>
                    <a:pt x="0" y="1951"/>
                  </a:cubicBezTo>
                  <a:lnTo>
                    <a:pt x="0" y="16723"/>
                  </a:lnTo>
                  <a:cubicBezTo>
                    <a:pt x="0" y="17800"/>
                    <a:pt x="756" y="18675"/>
                    <a:pt x="1684" y="18675"/>
                  </a:cubicBezTo>
                  <a:lnTo>
                    <a:pt x="10163" y="18675"/>
                  </a:lnTo>
                  <a:lnTo>
                    <a:pt x="10163" y="20125"/>
                  </a:lnTo>
                  <a:lnTo>
                    <a:pt x="7934" y="20125"/>
                  </a:lnTo>
                  <a:lnTo>
                    <a:pt x="7934" y="21600"/>
                  </a:lnTo>
                  <a:lnTo>
                    <a:pt x="13665" y="21600"/>
                  </a:lnTo>
                  <a:lnTo>
                    <a:pt x="13665" y="20125"/>
                  </a:lnTo>
                  <a:lnTo>
                    <a:pt x="11436" y="20125"/>
                  </a:lnTo>
                  <a:lnTo>
                    <a:pt x="11436" y="18675"/>
                  </a:lnTo>
                  <a:lnTo>
                    <a:pt x="19915" y="18675"/>
                  </a:lnTo>
                  <a:cubicBezTo>
                    <a:pt x="20844" y="18675"/>
                    <a:pt x="21600" y="17800"/>
                    <a:pt x="21600" y="16723"/>
                  </a:cubicBezTo>
                  <a:lnTo>
                    <a:pt x="21600" y="1951"/>
                  </a:lnTo>
                  <a:cubicBezTo>
                    <a:pt x="21600" y="875"/>
                    <a:pt x="20844" y="0"/>
                    <a:pt x="19915" y="0"/>
                  </a:cubicBezTo>
                  <a:cubicBezTo>
                    <a:pt x="19915" y="0"/>
                    <a:pt x="19915" y="0"/>
                    <a:pt x="19915" y="0"/>
                  </a:cubicBezTo>
                  <a:close/>
                  <a:moveTo>
                    <a:pt x="19915" y="0"/>
                  </a:moveTo>
                </a:path>
              </a:pathLst>
            </a:custGeom>
            <a:solidFill>
              <a:schemeClr val="accent6"/>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5" name="Freeform 34">
              <a:extLst>
                <a:ext uri="{FF2B5EF4-FFF2-40B4-BE49-F238E27FC236}">
                  <a16:creationId xmlns:a16="http://schemas.microsoft.com/office/drawing/2014/main" id="{B2564FF7-8EA7-4DC1-B90E-292045F26951}"/>
                </a:ext>
              </a:extLst>
            </p:cNvPr>
            <p:cNvSpPr>
              <a:spLocks noEditPoints="1"/>
            </p:cNvSpPr>
            <p:nvPr/>
          </p:nvSpPr>
          <p:spPr bwMode="auto">
            <a:xfrm>
              <a:off x="4512469" y="5342528"/>
              <a:ext cx="608147" cy="551270"/>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642618637"/>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6583C005-AA0B-4F75-A7B3-DF58B6BED2C0}"/>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t="35340" b="35340"/>
          <a:stretch>
            <a:fillRect/>
          </a:stretch>
        </p:blipFill>
        <p:spPr/>
      </p:pic>
      <p:sp>
        <p:nvSpPr>
          <p:cNvPr id="5" name="Rectangle 4">
            <a:extLst>
              <a:ext uri="{FF2B5EF4-FFF2-40B4-BE49-F238E27FC236}">
                <a16:creationId xmlns:a16="http://schemas.microsoft.com/office/drawing/2014/main" id="{7679CD07-7A8E-493A-B419-8190EBE76704}"/>
              </a:ext>
            </a:extLst>
          </p:cNvPr>
          <p:cNvSpPr/>
          <p:nvPr/>
        </p:nvSpPr>
        <p:spPr>
          <a:xfrm>
            <a:off x="0" y="1922588"/>
            <a:ext cx="12192000" cy="2383762"/>
          </a:xfrm>
          <a:prstGeom prst="rect">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19</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Our Information</a:t>
            </a:r>
          </a:p>
        </p:txBody>
      </p:sp>
      <p:grpSp>
        <p:nvGrpSpPr>
          <p:cNvPr id="2" name="Group 1">
            <a:extLst>
              <a:ext uri="{FF2B5EF4-FFF2-40B4-BE49-F238E27FC236}">
                <a16:creationId xmlns:a16="http://schemas.microsoft.com/office/drawing/2014/main" id="{8E2CAB86-FE3E-4FD3-BC86-FA1A642B0CBC}"/>
              </a:ext>
            </a:extLst>
          </p:cNvPr>
          <p:cNvGrpSpPr/>
          <p:nvPr/>
        </p:nvGrpSpPr>
        <p:grpSpPr>
          <a:xfrm>
            <a:off x="979431" y="4659467"/>
            <a:ext cx="2322854" cy="1805662"/>
            <a:chOff x="2747735" y="2294076"/>
            <a:chExt cx="2322854" cy="1805662"/>
          </a:xfrm>
        </p:grpSpPr>
        <p:sp>
          <p:nvSpPr>
            <p:cNvPr id="270" name="Freeform 14">
              <a:extLst>
                <a:ext uri="{FF2B5EF4-FFF2-40B4-BE49-F238E27FC236}">
                  <a16:creationId xmlns:a16="http://schemas.microsoft.com/office/drawing/2014/main" id="{6BD72EDE-35CA-4078-A1C4-AAA4F48AC87C}"/>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71" name="Freeform 15">
              <a:extLst>
                <a:ext uri="{FF2B5EF4-FFF2-40B4-BE49-F238E27FC236}">
                  <a16:creationId xmlns:a16="http://schemas.microsoft.com/office/drawing/2014/main" id="{7FE8E7B8-95AD-40B9-A501-F76A6FBCC62E}"/>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72" name="Freeform 16">
              <a:extLst>
                <a:ext uri="{FF2B5EF4-FFF2-40B4-BE49-F238E27FC236}">
                  <a16:creationId xmlns:a16="http://schemas.microsoft.com/office/drawing/2014/main" id="{12A7C329-557C-4E1E-99A2-20AF3CBA6DA0}"/>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73" name="Freeform 17">
              <a:extLst>
                <a:ext uri="{FF2B5EF4-FFF2-40B4-BE49-F238E27FC236}">
                  <a16:creationId xmlns:a16="http://schemas.microsoft.com/office/drawing/2014/main" id="{3E222675-F626-4FA4-B5C5-A62F1B36A723}"/>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5" name="Freeform 22">
              <a:extLst>
                <a:ext uri="{FF2B5EF4-FFF2-40B4-BE49-F238E27FC236}">
                  <a16:creationId xmlns:a16="http://schemas.microsoft.com/office/drawing/2014/main" id="{85FAE427-75AF-4D86-BDB2-B5C40992D893}"/>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6" name="Freeform 23">
              <a:extLst>
                <a:ext uri="{FF2B5EF4-FFF2-40B4-BE49-F238E27FC236}">
                  <a16:creationId xmlns:a16="http://schemas.microsoft.com/office/drawing/2014/main" id="{11593DFF-97D3-41E8-B8C7-BD198824A430}"/>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77" name="Rectangle 276">
              <a:extLst>
                <a:ext uri="{FF2B5EF4-FFF2-40B4-BE49-F238E27FC236}">
                  <a16:creationId xmlns:a16="http://schemas.microsoft.com/office/drawing/2014/main" id="{EE809759-8F57-443D-978F-E51B5CB8DC0C}"/>
                </a:ext>
              </a:extLst>
            </p:cNvPr>
            <p:cNvSpPr/>
            <p:nvPr/>
          </p:nvSpPr>
          <p:spPr>
            <a:xfrm>
              <a:off x="2875757" y="3668851"/>
              <a:ext cx="2194832" cy="430887"/>
            </a:xfrm>
            <a:prstGeom prst="rect">
              <a:avLst/>
            </a:prstGeom>
          </p:spPr>
          <p:txBody>
            <a:bodyPr wrap="none">
              <a:spAutoFit/>
            </a:bodyPr>
            <a:lstStyle/>
            <a:p>
              <a:pPr algn="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17,095@</a:t>
              </a:r>
              <a:r>
                <a:rPr lang="en-US" sz="2200" b="1" dirty="0">
                  <a:solidFill>
                    <a:schemeClr val="accent2"/>
                  </a:solidFill>
                  <a:latin typeface="Roboto" panose="02000000000000000000" pitchFamily="2" charset="0"/>
                  <a:ea typeface="Roboto" panose="02000000000000000000" pitchFamily="2" charset="0"/>
                  <a:cs typeface="Open Sans" panose="020B0606030504020204" pitchFamily="34" charset="0"/>
                </a:rPr>
                <a:t>13,010</a:t>
              </a:r>
            </a:p>
          </p:txBody>
        </p:sp>
      </p:grpSp>
      <p:grpSp>
        <p:nvGrpSpPr>
          <p:cNvPr id="3" name="Group 2">
            <a:extLst>
              <a:ext uri="{FF2B5EF4-FFF2-40B4-BE49-F238E27FC236}">
                <a16:creationId xmlns:a16="http://schemas.microsoft.com/office/drawing/2014/main" id="{672D3004-1408-4C65-AD09-AAFF3B231BBA}"/>
              </a:ext>
            </a:extLst>
          </p:cNvPr>
          <p:cNvGrpSpPr/>
          <p:nvPr/>
        </p:nvGrpSpPr>
        <p:grpSpPr>
          <a:xfrm>
            <a:off x="4518820" y="4659467"/>
            <a:ext cx="3154362" cy="1805662"/>
            <a:chOff x="5352823" y="2294076"/>
            <a:chExt cx="3154362" cy="1805662"/>
          </a:xfrm>
        </p:grpSpPr>
        <p:sp>
          <p:nvSpPr>
            <p:cNvPr id="264" name="Freeform 8">
              <a:extLst>
                <a:ext uri="{FF2B5EF4-FFF2-40B4-BE49-F238E27FC236}">
                  <a16:creationId xmlns:a16="http://schemas.microsoft.com/office/drawing/2014/main" id="{E8FB60F7-10E9-410D-B437-0F4FB18E287A}"/>
                </a:ext>
              </a:extLst>
            </p:cNvPr>
            <p:cNvSpPr>
              <a:spLocks noEditPoints="1"/>
            </p:cNvSpPr>
            <p:nvPr/>
          </p:nvSpPr>
          <p:spPr bwMode="auto">
            <a:xfrm>
              <a:off x="5362348" y="2294076"/>
              <a:ext cx="463550" cy="1106488"/>
            </a:xfrm>
            <a:custGeom>
              <a:avLst/>
              <a:gdLst>
                <a:gd name="T0" fmla="*/ 93 w 187"/>
                <a:gd name="T1" fmla="*/ 95 h 447"/>
                <a:gd name="T2" fmla="*/ 141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1" y="74"/>
                    <a:pt x="141" y="47"/>
                  </a:cubicBezTo>
                  <a:cubicBezTo>
                    <a:pt x="141"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5" name="Freeform 9">
              <a:extLst>
                <a:ext uri="{FF2B5EF4-FFF2-40B4-BE49-F238E27FC236}">
                  <a16:creationId xmlns:a16="http://schemas.microsoft.com/office/drawing/2014/main" id="{696639F0-67F2-40F5-95B9-DD466B42FEDA}"/>
                </a:ext>
              </a:extLst>
            </p:cNvPr>
            <p:cNvSpPr>
              <a:spLocks noEditPoints="1"/>
            </p:cNvSpPr>
            <p:nvPr/>
          </p:nvSpPr>
          <p:spPr bwMode="auto">
            <a:xfrm>
              <a:off x="5897335" y="2294076"/>
              <a:ext cx="466725"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39 w 188"/>
                <a:gd name="T13" fmla="*/ 106 h 447"/>
                <a:gd name="T14" fmla="*/ 0 w 188"/>
                <a:gd name="T15" fmla="*/ 145 h 447"/>
                <a:gd name="T16" fmla="*/ 0 w 188"/>
                <a:gd name="T17" fmla="*/ 307 h 447"/>
                <a:gd name="T18" fmla="*/ 17 w 188"/>
                <a:gd name="T19" fmla="*/ 323 h 447"/>
                <a:gd name="T20" fmla="*/ 33 w 188"/>
                <a:gd name="T21" fmla="*/ 307 h 447"/>
                <a:gd name="T22" fmla="*/ 33 w 188"/>
                <a:gd name="T23" fmla="*/ 151 h 447"/>
                <a:gd name="T24" fmla="*/ 43 w 188"/>
                <a:gd name="T25" fmla="*/ 151 h 447"/>
                <a:gd name="T26" fmla="*/ 43 w 188"/>
                <a:gd name="T27" fmla="*/ 426 h 447"/>
                <a:gd name="T28" fmla="*/ 65 w 188"/>
                <a:gd name="T29" fmla="*/ 447 h 447"/>
                <a:gd name="T30" fmla="*/ 86 w 188"/>
                <a:gd name="T31" fmla="*/ 426 h 447"/>
                <a:gd name="T32" fmla="*/ 86 w 188"/>
                <a:gd name="T33" fmla="*/ 286 h 447"/>
                <a:gd name="T34" fmla="*/ 101 w 188"/>
                <a:gd name="T35" fmla="*/ 286 h 447"/>
                <a:gd name="T36" fmla="*/ 101 w 188"/>
                <a:gd name="T37" fmla="*/ 426 h 447"/>
                <a:gd name="T38" fmla="*/ 122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19" y="95"/>
                    <a:pt x="141" y="74"/>
                    <a:pt x="141" y="47"/>
                  </a:cubicBezTo>
                  <a:cubicBezTo>
                    <a:pt x="141" y="21"/>
                    <a:pt x="119" y="0"/>
                    <a:pt x="93" y="0"/>
                  </a:cubicBezTo>
                  <a:cubicBezTo>
                    <a:pt x="67" y="0"/>
                    <a:pt x="46" y="21"/>
                    <a:pt x="46" y="47"/>
                  </a:cubicBezTo>
                  <a:cubicBezTo>
                    <a:pt x="46"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8"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3" y="447"/>
                    <a:pt x="65" y="447"/>
                  </a:cubicBezTo>
                  <a:cubicBezTo>
                    <a:pt x="77" y="447"/>
                    <a:pt x="86" y="438"/>
                    <a:pt x="86" y="426"/>
                  </a:cubicBezTo>
                  <a:cubicBezTo>
                    <a:pt x="86" y="286"/>
                    <a:pt x="86" y="286"/>
                    <a:pt x="86" y="286"/>
                  </a:cubicBezTo>
                  <a:cubicBezTo>
                    <a:pt x="101" y="286"/>
                    <a:pt x="101" y="286"/>
                    <a:pt x="101" y="286"/>
                  </a:cubicBezTo>
                  <a:cubicBezTo>
                    <a:pt x="101" y="426"/>
                    <a:pt x="101" y="426"/>
                    <a:pt x="101" y="426"/>
                  </a:cubicBezTo>
                  <a:cubicBezTo>
                    <a:pt x="101"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6" name="Freeform 10">
              <a:extLst>
                <a:ext uri="{FF2B5EF4-FFF2-40B4-BE49-F238E27FC236}">
                  <a16:creationId xmlns:a16="http://schemas.microsoft.com/office/drawing/2014/main" id="{FAA78CEF-6FB8-4394-BAD5-A2C4C02B48A1}"/>
                </a:ext>
              </a:extLst>
            </p:cNvPr>
            <p:cNvSpPr>
              <a:spLocks noEditPoints="1"/>
            </p:cNvSpPr>
            <p:nvPr/>
          </p:nvSpPr>
          <p:spPr bwMode="auto">
            <a:xfrm>
              <a:off x="6433910" y="2294076"/>
              <a:ext cx="465138"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20" y="95"/>
                    <a:pt x="141" y="74"/>
                    <a:pt x="141" y="47"/>
                  </a:cubicBezTo>
                  <a:cubicBezTo>
                    <a:pt x="141" y="21"/>
                    <a:pt x="120" y="0"/>
                    <a:pt x="93" y="0"/>
                  </a:cubicBezTo>
                  <a:cubicBezTo>
                    <a:pt x="67" y="0"/>
                    <a:pt x="46" y="21"/>
                    <a:pt x="46" y="47"/>
                  </a:cubicBezTo>
                  <a:cubicBezTo>
                    <a:pt x="46" y="74"/>
                    <a:pt x="67" y="95"/>
                    <a:pt x="93" y="95"/>
                  </a:cubicBezTo>
                  <a:close/>
                  <a:moveTo>
                    <a:pt x="148" y="106"/>
                  </a:moveTo>
                  <a:cubicBezTo>
                    <a:pt x="40" y="106"/>
                    <a:pt x="40" y="106"/>
                    <a:pt x="40" y="106"/>
                  </a:cubicBezTo>
                  <a:cubicBezTo>
                    <a:pt x="14"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7" name="Freeform 11">
              <a:extLst>
                <a:ext uri="{FF2B5EF4-FFF2-40B4-BE49-F238E27FC236}">
                  <a16:creationId xmlns:a16="http://schemas.microsoft.com/office/drawing/2014/main" id="{8C17464F-3D49-4BDC-B46A-73D106E7E5AF}"/>
                </a:ext>
              </a:extLst>
            </p:cNvPr>
            <p:cNvSpPr>
              <a:spLocks noEditPoints="1"/>
            </p:cNvSpPr>
            <p:nvPr/>
          </p:nvSpPr>
          <p:spPr bwMode="auto">
            <a:xfrm>
              <a:off x="6968898" y="2294076"/>
              <a:ext cx="466725" cy="1106488"/>
            </a:xfrm>
            <a:custGeom>
              <a:avLst/>
              <a:gdLst>
                <a:gd name="T0" fmla="*/ 94 w 188"/>
                <a:gd name="T1" fmla="*/ 95 h 447"/>
                <a:gd name="T2" fmla="*/ 141 w 188"/>
                <a:gd name="T3" fmla="*/ 47 h 447"/>
                <a:gd name="T4" fmla="*/ 94 w 188"/>
                <a:gd name="T5" fmla="*/ 0 h 447"/>
                <a:gd name="T6" fmla="*/ 46 w 188"/>
                <a:gd name="T7" fmla="*/ 47 h 447"/>
                <a:gd name="T8" fmla="*/ 94 w 188"/>
                <a:gd name="T9" fmla="*/ 95 h 447"/>
                <a:gd name="T10" fmla="*/ 149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5 w 188"/>
                <a:gd name="T41" fmla="*/ 426 h 447"/>
                <a:gd name="T42" fmla="*/ 145 w 188"/>
                <a:gd name="T43" fmla="*/ 151 h 447"/>
                <a:gd name="T44" fmla="*/ 155 w 188"/>
                <a:gd name="T45" fmla="*/ 151 h 447"/>
                <a:gd name="T46" fmla="*/ 155 w 188"/>
                <a:gd name="T47" fmla="*/ 307 h 447"/>
                <a:gd name="T48" fmla="*/ 171 w 188"/>
                <a:gd name="T49" fmla="*/ 323 h 447"/>
                <a:gd name="T50" fmla="*/ 188 w 188"/>
                <a:gd name="T51" fmla="*/ 307 h 447"/>
                <a:gd name="T52" fmla="*/ 188 w 188"/>
                <a:gd name="T53" fmla="*/ 145 h 447"/>
                <a:gd name="T54" fmla="*/ 149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4" y="95"/>
                  </a:moveTo>
                  <a:cubicBezTo>
                    <a:pt x="120" y="95"/>
                    <a:pt x="141" y="74"/>
                    <a:pt x="141" y="47"/>
                  </a:cubicBezTo>
                  <a:cubicBezTo>
                    <a:pt x="141" y="21"/>
                    <a:pt x="120" y="0"/>
                    <a:pt x="94" y="0"/>
                  </a:cubicBezTo>
                  <a:cubicBezTo>
                    <a:pt x="67" y="0"/>
                    <a:pt x="46" y="21"/>
                    <a:pt x="46" y="47"/>
                  </a:cubicBezTo>
                  <a:cubicBezTo>
                    <a:pt x="46" y="74"/>
                    <a:pt x="67" y="95"/>
                    <a:pt x="94" y="95"/>
                  </a:cubicBezTo>
                  <a:close/>
                  <a:moveTo>
                    <a:pt x="149" y="106"/>
                  </a:moveTo>
                  <a:cubicBezTo>
                    <a:pt x="40" y="106"/>
                    <a:pt x="40" y="106"/>
                    <a:pt x="40" y="106"/>
                  </a:cubicBezTo>
                  <a:cubicBezTo>
                    <a:pt x="15"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5" y="438"/>
                    <a:pt x="145" y="426"/>
                  </a:cubicBezTo>
                  <a:cubicBezTo>
                    <a:pt x="145" y="151"/>
                    <a:pt x="145" y="151"/>
                    <a:pt x="145" y="151"/>
                  </a:cubicBezTo>
                  <a:cubicBezTo>
                    <a:pt x="155" y="151"/>
                    <a:pt x="155" y="151"/>
                    <a:pt x="155" y="151"/>
                  </a:cubicBezTo>
                  <a:cubicBezTo>
                    <a:pt x="155" y="307"/>
                    <a:pt x="155" y="307"/>
                    <a:pt x="155" y="307"/>
                  </a:cubicBezTo>
                  <a:cubicBezTo>
                    <a:pt x="155" y="316"/>
                    <a:pt x="162" y="323"/>
                    <a:pt x="171" y="323"/>
                  </a:cubicBezTo>
                  <a:cubicBezTo>
                    <a:pt x="181" y="323"/>
                    <a:pt x="188" y="316"/>
                    <a:pt x="188" y="307"/>
                  </a:cubicBezTo>
                  <a:cubicBezTo>
                    <a:pt x="188" y="145"/>
                    <a:pt x="188" y="145"/>
                    <a:pt x="188" y="145"/>
                  </a:cubicBezTo>
                  <a:cubicBezTo>
                    <a:pt x="188" y="122"/>
                    <a:pt x="179" y="106"/>
                    <a:pt x="149"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8" name="Freeform 12">
              <a:extLst>
                <a:ext uri="{FF2B5EF4-FFF2-40B4-BE49-F238E27FC236}">
                  <a16:creationId xmlns:a16="http://schemas.microsoft.com/office/drawing/2014/main" id="{113E3943-CCBF-482D-B3C6-343E68A25552}"/>
                </a:ext>
              </a:extLst>
            </p:cNvPr>
            <p:cNvSpPr>
              <a:spLocks noEditPoints="1"/>
            </p:cNvSpPr>
            <p:nvPr/>
          </p:nvSpPr>
          <p:spPr bwMode="auto">
            <a:xfrm>
              <a:off x="7507060"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6 w 187"/>
                <a:gd name="T19" fmla="*/ 323 h 447"/>
                <a:gd name="T20" fmla="*/ 33 w 187"/>
                <a:gd name="T21" fmla="*/ 307 h 447"/>
                <a:gd name="T22" fmla="*/ 33 w 187"/>
                <a:gd name="T23" fmla="*/ 151 h 447"/>
                <a:gd name="T24" fmla="*/ 42 w 187"/>
                <a:gd name="T25" fmla="*/ 151 h 447"/>
                <a:gd name="T26" fmla="*/ 42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0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6" y="0"/>
                    <a:pt x="45" y="21"/>
                    <a:pt x="45" y="47"/>
                  </a:cubicBezTo>
                  <a:cubicBezTo>
                    <a:pt x="45" y="74"/>
                    <a:pt x="66"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6" y="323"/>
                  </a:cubicBezTo>
                  <a:cubicBezTo>
                    <a:pt x="26" y="323"/>
                    <a:pt x="33" y="316"/>
                    <a:pt x="33" y="307"/>
                  </a:cubicBezTo>
                  <a:cubicBezTo>
                    <a:pt x="33" y="151"/>
                    <a:pt x="33" y="151"/>
                    <a:pt x="33" y="151"/>
                  </a:cubicBezTo>
                  <a:cubicBezTo>
                    <a:pt x="42" y="151"/>
                    <a:pt x="42" y="151"/>
                    <a:pt x="42" y="151"/>
                  </a:cubicBezTo>
                  <a:cubicBezTo>
                    <a:pt x="42" y="426"/>
                    <a:pt x="42" y="426"/>
                    <a:pt x="42" y="426"/>
                  </a:cubicBezTo>
                  <a:cubicBezTo>
                    <a:pt x="42"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0" y="323"/>
                  </a:cubicBezTo>
                  <a:cubicBezTo>
                    <a:pt x="180" y="323"/>
                    <a:pt x="187" y="316"/>
                    <a:pt x="187" y="307"/>
                  </a:cubicBezTo>
                  <a:cubicBezTo>
                    <a:pt x="187" y="145"/>
                    <a:pt x="187" y="145"/>
                    <a:pt x="187" y="145"/>
                  </a:cubicBezTo>
                  <a:cubicBezTo>
                    <a:pt x="187" y="122"/>
                    <a:pt x="178" y="106"/>
                    <a:pt x="148" y="10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9" name="Freeform 13">
              <a:extLst>
                <a:ext uri="{FF2B5EF4-FFF2-40B4-BE49-F238E27FC236}">
                  <a16:creationId xmlns:a16="http://schemas.microsoft.com/office/drawing/2014/main" id="{A10F31E2-77BE-4105-97F8-42D806CABCAC}"/>
                </a:ext>
              </a:extLst>
            </p:cNvPr>
            <p:cNvSpPr>
              <a:spLocks noEditPoints="1"/>
            </p:cNvSpPr>
            <p:nvPr/>
          </p:nvSpPr>
          <p:spPr bwMode="auto">
            <a:xfrm>
              <a:off x="8043635"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4" name="Freeform 21">
              <a:extLst>
                <a:ext uri="{FF2B5EF4-FFF2-40B4-BE49-F238E27FC236}">
                  <a16:creationId xmlns:a16="http://schemas.microsoft.com/office/drawing/2014/main" id="{F4B191C2-92F1-44DE-B0F5-CF57EF3CDFB9}"/>
                </a:ext>
              </a:extLst>
            </p:cNvPr>
            <p:cNvSpPr>
              <a:spLocks/>
            </p:cNvSpPr>
            <p:nvPr/>
          </p:nvSpPr>
          <p:spPr bwMode="auto">
            <a:xfrm>
              <a:off x="5352823" y="3575189"/>
              <a:ext cx="2073275" cy="33338"/>
            </a:xfrm>
            <a:custGeom>
              <a:avLst/>
              <a:gdLst>
                <a:gd name="T0" fmla="*/ 836 w 836"/>
                <a:gd name="T1" fmla="*/ 7 h 14"/>
                <a:gd name="T2" fmla="*/ 832 w 836"/>
                <a:gd name="T3" fmla="*/ 14 h 14"/>
                <a:gd name="T4" fmla="*/ 4 w 836"/>
                <a:gd name="T5" fmla="*/ 14 h 14"/>
                <a:gd name="T6" fmla="*/ 0 w 836"/>
                <a:gd name="T7" fmla="*/ 7 h 14"/>
                <a:gd name="T8" fmla="*/ 0 w 836"/>
                <a:gd name="T9" fmla="*/ 7 h 14"/>
                <a:gd name="T10" fmla="*/ 4 w 836"/>
                <a:gd name="T11" fmla="*/ 0 h 14"/>
                <a:gd name="T12" fmla="*/ 832 w 836"/>
                <a:gd name="T13" fmla="*/ 0 h 14"/>
                <a:gd name="T14" fmla="*/ 836 w 83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4">
                  <a:moveTo>
                    <a:pt x="836" y="7"/>
                  </a:moveTo>
                  <a:cubicBezTo>
                    <a:pt x="836" y="11"/>
                    <a:pt x="835" y="14"/>
                    <a:pt x="832" y="14"/>
                  </a:cubicBezTo>
                  <a:cubicBezTo>
                    <a:pt x="4" y="14"/>
                    <a:pt x="4" y="14"/>
                    <a:pt x="4" y="14"/>
                  </a:cubicBezTo>
                  <a:cubicBezTo>
                    <a:pt x="2" y="14"/>
                    <a:pt x="0" y="11"/>
                    <a:pt x="0" y="7"/>
                  </a:cubicBezTo>
                  <a:cubicBezTo>
                    <a:pt x="0" y="7"/>
                    <a:pt x="0" y="7"/>
                    <a:pt x="0" y="7"/>
                  </a:cubicBezTo>
                  <a:cubicBezTo>
                    <a:pt x="0" y="3"/>
                    <a:pt x="2" y="0"/>
                    <a:pt x="4" y="0"/>
                  </a:cubicBezTo>
                  <a:cubicBezTo>
                    <a:pt x="832" y="0"/>
                    <a:pt x="832" y="0"/>
                    <a:pt x="832" y="0"/>
                  </a:cubicBezTo>
                  <a:cubicBezTo>
                    <a:pt x="835" y="0"/>
                    <a:pt x="836" y="3"/>
                    <a:pt x="836" y="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78" name="Rectangle 277">
              <a:extLst>
                <a:ext uri="{FF2B5EF4-FFF2-40B4-BE49-F238E27FC236}">
                  <a16:creationId xmlns:a16="http://schemas.microsoft.com/office/drawing/2014/main" id="{E9770D80-7DF7-411D-A96A-86037297110C}"/>
                </a:ext>
              </a:extLst>
            </p:cNvPr>
            <p:cNvSpPr/>
            <p:nvPr/>
          </p:nvSpPr>
          <p:spPr>
            <a:xfrm>
              <a:off x="5357903" y="3668851"/>
              <a:ext cx="2068195" cy="430887"/>
            </a:xfrm>
            <a:prstGeom prst="rect">
              <a:avLst/>
            </a:prstGeom>
          </p:spPr>
          <p:txBody>
            <a:bodyPr wrap="none">
              <a:spAutoFit/>
            </a:bodyPr>
            <a:lstStyle/>
            <a:p>
              <a:pPr algn="r"/>
              <a:r>
                <a:rPr lang="en-US" sz="2200" b="1" dirty="0">
                  <a:solidFill>
                    <a:schemeClr val="accent1"/>
                  </a:solidFill>
                  <a:latin typeface="Roboto" panose="02000000000000000000" pitchFamily="2" charset="0"/>
                  <a:ea typeface="Roboto" panose="02000000000000000000" pitchFamily="2" charset="0"/>
                  <a:cs typeface="Open Sans" panose="020B0606030504020204" pitchFamily="34" charset="0"/>
                </a:rPr>
                <a:t>19,500</a:t>
              </a: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/32,000</a:t>
              </a:r>
            </a:p>
          </p:txBody>
        </p:sp>
      </p:grpSp>
      <p:grpSp>
        <p:nvGrpSpPr>
          <p:cNvPr id="279" name="Group 278">
            <a:extLst>
              <a:ext uri="{FF2B5EF4-FFF2-40B4-BE49-F238E27FC236}">
                <a16:creationId xmlns:a16="http://schemas.microsoft.com/office/drawing/2014/main" id="{AFFAB0BC-D8D3-4B3E-8C88-6BC4AAB08E18}"/>
              </a:ext>
            </a:extLst>
          </p:cNvPr>
          <p:cNvGrpSpPr/>
          <p:nvPr/>
        </p:nvGrpSpPr>
        <p:grpSpPr>
          <a:xfrm>
            <a:off x="8889716" y="4659467"/>
            <a:ext cx="2322854" cy="1805662"/>
            <a:chOff x="2747735" y="2294076"/>
            <a:chExt cx="2322854" cy="1805662"/>
          </a:xfrm>
        </p:grpSpPr>
        <p:sp>
          <p:nvSpPr>
            <p:cNvPr id="280" name="Freeform 14">
              <a:extLst>
                <a:ext uri="{FF2B5EF4-FFF2-40B4-BE49-F238E27FC236}">
                  <a16:creationId xmlns:a16="http://schemas.microsoft.com/office/drawing/2014/main" id="{4E1C4A07-8DE2-43B6-B2FC-F353BAF0AF0E}"/>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81" name="Freeform 15">
              <a:extLst>
                <a:ext uri="{FF2B5EF4-FFF2-40B4-BE49-F238E27FC236}">
                  <a16:creationId xmlns:a16="http://schemas.microsoft.com/office/drawing/2014/main" id="{B11F2777-0E70-4C57-9B5B-C1CA3E3092AB}"/>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82" name="Freeform 16">
              <a:extLst>
                <a:ext uri="{FF2B5EF4-FFF2-40B4-BE49-F238E27FC236}">
                  <a16:creationId xmlns:a16="http://schemas.microsoft.com/office/drawing/2014/main" id="{C0178181-CF4C-4559-B7D8-242E5BBF68CC}"/>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83" name="Freeform 17">
              <a:extLst>
                <a:ext uri="{FF2B5EF4-FFF2-40B4-BE49-F238E27FC236}">
                  <a16:creationId xmlns:a16="http://schemas.microsoft.com/office/drawing/2014/main" id="{EDD03ECF-90F8-41CD-A967-814E00213EF4}"/>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4" name="Freeform 22">
              <a:extLst>
                <a:ext uri="{FF2B5EF4-FFF2-40B4-BE49-F238E27FC236}">
                  <a16:creationId xmlns:a16="http://schemas.microsoft.com/office/drawing/2014/main" id="{416BD492-3C16-47AD-AAC6-E0E7A69481F2}"/>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5" name="Freeform 23">
              <a:extLst>
                <a:ext uri="{FF2B5EF4-FFF2-40B4-BE49-F238E27FC236}">
                  <a16:creationId xmlns:a16="http://schemas.microsoft.com/office/drawing/2014/main" id="{2309ACA3-C50F-456C-A9B1-46C1E387FAB7}"/>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86" name="Rectangle 285">
              <a:extLst>
                <a:ext uri="{FF2B5EF4-FFF2-40B4-BE49-F238E27FC236}">
                  <a16:creationId xmlns:a16="http://schemas.microsoft.com/office/drawing/2014/main" id="{4091934A-DBEC-4C8C-9AC6-7A3F4F120914}"/>
                </a:ext>
              </a:extLst>
            </p:cNvPr>
            <p:cNvSpPr/>
            <p:nvPr/>
          </p:nvSpPr>
          <p:spPr>
            <a:xfrm>
              <a:off x="2875757" y="3668851"/>
              <a:ext cx="2194832" cy="430887"/>
            </a:xfrm>
            <a:prstGeom prst="rect">
              <a:avLst/>
            </a:prstGeom>
          </p:spPr>
          <p:txBody>
            <a:bodyPr wrap="none">
              <a:spAutoFit/>
            </a:bodyPr>
            <a:lstStyle/>
            <a:p>
              <a:pPr algn="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17,095@</a:t>
              </a:r>
              <a:r>
                <a:rPr lang="en-US" sz="2200" b="1" dirty="0">
                  <a:solidFill>
                    <a:schemeClr val="accent2"/>
                  </a:solidFill>
                  <a:latin typeface="Roboto" panose="02000000000000000000" pitchFamily="2" charset="0"/>
                  <a:ea typeface="Roboto" panose="02000000000000000000" pitchFamily="2" charset="0"/>
                  <a:cs typeface="Open Sans" panose="020B0606030504020204" pitchFamily="34" charset="0"/>
                </a:rPr>
                <a:t>13,010</a:t>
              </a:r>
            </a:p>
          </p:txBody>
        </p:sp>
      </p:grpSp>
      <p:sp>
        <p:nvSpPr>
          <p:cNvPr id="8" name="Rectangle 7">
            <a:extLst>
              <a:ext uri="{FF2B5EF4-FFF2-40B4-BE49-F238E27FC236}">
                <a16:creationId xmlns:a16="http://schemas.microsoft.com/office/drawing/2014/main" id="{76223A9A-4F6B-46FB-97B7-93416F6303FC}"/>
              </a:ext>
            </a:extLst>
          </p:cNvPr>
          <p:cNvSpPr/>
          <p:nvPr/>
        </p:nvSpPr>
        <p:spPr>
          <a:xfrm>
            <a:off x="3885926" y="4659467"/>
            <a:ext cx="49254" cy="1717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tangle 296">
            <a:extLst>
              <a:ext uri="{FF2B5EF4-FFF2-40B4-BE49-F238E27FC236}">
                <a16:creationId xmlns:a16="http://schemas.microsoft.com/office/drawing/2014/main" id="{F8B3828D-52D9-4F78-8144-DB7CF21E2D2D}"/>
              </a:ext>
            </a:extLst>
          </p:cNvPr>
          <p:cNvSpPr/>
          <p:nvPr/>
        </p:nvSpPr>
        <p:spPr>
          <a:xfrm>
            <a:off x="8256822" y="4659467"/>
            <a:ext cx="49254" cy="1717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297">
            <a:extLst>
              <a:ext uri="{FF2B5EF4-FFF2-40B4-BE49-F238E27FC236}">
                <a16:creationId xmlns:a16="http://schemas.microsoft.com/office/drawing/2014/main" id="{6E561F05-1F5F-442A-9025-6CB93E283ACB}"/>
              </a:ext>
            </a:extLst>
          </p:cNvPr>
          <p:cNvSpPr/>
          <p:nvPr/>
        </p:nvSpPr>
        <p:spPr>
          <a:xfrm>
            <a:off x="1299029" y="2683582"/>
            <a:ext cx="9593943" cy="861774"/>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104842500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27C0DC54-058F-4491-8603-EB0069FAC894}"/>
              </a:ext>
            </a:extLst>
          </p:cNvPr>
          <p:cNvSpPr/>
          <p:nvPr/>
        </p:nvSpPr>
        <p:spPr>
          <a:xfrm>
            <a:off x="0" y="0"/>
            <a:ext cx="6877050" cy="6858000"/>
          </a:xfrm>
          <a:prstGeom prst="rect">
            <a:avLst/>
          </a:prstGeom>
          <a:gradFill>
            <a:gsLst>
              <a:gs pos="0">
                <a:schemeClr val="accent2"/>
              </a:gs>
              <a:gs pos="100000">
                <a:schemeClr val="accent3">
                  <a:alpha val="8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Picture Placeholder 27">
            <a:extLst>
              <a:ext uri="{FF2B5EF4-FFF2-40B4-BE49-F238E27FC236}">
                <a16:creationId xmlns:a16="http://schemas.microsoft.com/office/drawing/2014/main" id="{638A0C71-B211-4816-8D2C-5377D138AB32}"/>
              </a:ext>
            </a:extLst>
          </p:cNvPr>
          <p:cNvPicPr>
            <a:picLocks noGrp="1" noChangeAspect="1"/>
          </p:cNvPicPr>
          <p:nvPr>
            <p:ph type="pic" sz="quarter" idx="136"/>
          </p:nvPr>
        </p:nvPicPr>
        <p:blipFill>
          <a:blip r:embed="rId3">
            <a:extLst>
              <a:ext uri="{28A0092B-C50C-407E-A947-70E740481C1C}">
                <a14:useLocalDpi xmlns:a14="http://schemas.microsoft.com/office/drawing/2010/main" val="0"/>
              </a:ext>
            </a:extLst>
          </a:blip>
          <a:srcRect l="8549" r="8549"/>
          <a:stretch>
            <a:fillRect/>
          </a:stretch>
        </p:blipFill>
        <p:spPr>
          <a:xfrm>
            <a:off x="3686629" y="0"/>
            <a:ext cx="8505372" cy="6858000"/>
          </a:xfrm>
        </p:spPr>
      </p:pic>
      <p:sp>
        <p:nvSpPr>
          <p:cNvPr id="24" name="Rectangle 23"/>
          <p:cNvSpPr/>
          <p:nvPr/>
        </p:nvSpPr>
        <p:spPr>
          <a:xfrm>
            <a:off x="647876" y="3303843"/>
            <a:ext cx="3619324" cy="1374735"/>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essentially unchanged. </a:t>
            </a:r>
          </a:p>
        </p:txBody>
      </p:sp>
      <p:grpSp>
        <p:nvGrpSpPr>
          <p:cNvPr id="16" name="Group 15">
            <a:extLst>
              <a:ext uri="{FF2B5EF4-FFF2-40B4-BE49-F238E27FC236}">
                <a16:creationId xmlns:a16="http://schemas.microsoft.com/office/drawing/2014/main" id="{BC2CBD70-0B90-48E1-B108-B5EAF433FC78}"/>
              </a:ext>
            </a:extLst>
          </p:cNvPr>
          <p:cNvGrpSpPr/>
          <p:nvPr/>
        </p:nvGrpSpPr>
        <p:grpSpPr>
          <a:xfrm>
            <a:off x="647876" y="1206975"/>
            <a:ext cx="2677466" cy="962466"/>
            <a:chOff x="647876" y="691695"/>
            <a:chExt cx="2677466" cy="962466"/>
          </a:xfrm>
        </p:grpSpPr>
        <p:sp>
          <p:nvSpPr>
            <p:cNvPr id="6" name="Rectangle 5">
              <a:extLst>
                <a:ext uri="{FF2B5EF4-FFF2-40B4-BE49-F238E27FC236}">
                  <a16:creationId xmlns:a16="http://schemas.microsoft.com/office/drawing/2014/main" id="{E29380BE-6D67-40D8-907D-BFD97C30B00F}"/>
                </a:ext>
              </a:extLst>
            </p:cNvPr>
            <p:cNvSpPr/>
            <p:nvPr/>
          </p:nvSpPr>
          <p:spPr>
            <a:xfrm>
              <a:off x="878838" y="792387"/>
              <a:ext cx="2446504" cy="861774"/>
            </a:xfrm>
            <a:prstGeom prst="rect">
              <a:avLst/>
            </a:prstGeom>
          </p:spPr>
          <p:txBody>
            <a:bodyPr wrap="none">
              <a:spAutoFit/>
            </a:bodyPr>
            <a:lstStyle/>
            <a:p>
              <a:pPr>
                <a:lnSpc>
                  <a:spcPts val="3000"/>
                </a:lnSpc>
              </a:pPr>
              <a:r>
                <a:rPr lang="en-US" sz="4000" b="1" dirty="0">
                  <a:solidFill>
                    <a:schemeClr val="bg1"/>
                  </a:solidFill>
                  <a:latin typeface="Roboto" panose="02000000000000000000" pitchFamily="2" charset="0"/>
                  <a:ea typeface="Roboto" panose="02000000000000000000" pitchFamily="2" charset="0"/>
                </a:rPr>
                <a:t>Welcome </a:t>
              </a:r>
            </a:p>
            <a:p>
              <a:pPr>
                <a:lnSpc>
                  <a:spcPts val="3000"/>
                </a:lnSpc>
              </a:pPr>
              <a:r>
                <a:rPr lang="en-US" sz="2500" b="1" dirty="0">
                  <a:solidFill>
                    <a:schemeClr val="bg1"/>
                  </a:solidFill>
                  <a:latin typeface="Roboto" panose="02000000000000000000" pitchFamily="2" charset="0"/>
                  <a:ea typeface="Roboto" panose="02000000000000000000" pitchFamily="2" charset="0"/>
                </a:rPr>
                <a:t>Message</a:t>
              </a:r>
            </a:p>
          </p:txBody>
        </p:sp>
        <p:sp>
          <p:nvSpPr>
            <p:cNvPr id="9" name="Rectangle 8">
              <a:extLst>
                <a:ext uri="{FF2B5EF4-FFF2-40B4-BE49-F238E27FC236}">
                  <a16:creationId xmlns:a16="http://schemas.microsoft.com/office/drawing/2014/main" id="{D3A8E226-CB01-42BA-A886-53E84FCCB436}"/>
                </a:ext>
              </a:extLst>
            </p:cNvPr>
            <p:cNvSpPr/>
            <p:nvPr/>
          </p:nvSpPr>
          <p:spPr>
            <a:xfrm flipH="1">
              <a:off x="647876" y="691695"/>
              <a:ext cx="126912" cy="858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21" name="Rectangle 20">
            <a:extLst>
              <a:ext uri="{FF2B5EF4-FFF2-40B4-BE49-F238E27FC236}">
                <a16:creationId xmlns:a16="http://schemas.microsoft.com/office/drawing/2014/main" id="{7AFF0C5C-4FA1-4576-8F4B-DC05501099D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2</a:t>
            </a:fld>
            <a:endParaRPr lang="en-US" dirty="0"/>
          </a:p>
        </p:txBody>
      </p:sp>
      <p:sp>
        <p:nvSpPr>
          <p:cNvPr id="29" name="TextBox 28">
            <a:extLst>
              <a:ext uri="{FF2B5EF4-FFF2-40B4-BE49-F238E27FC236}">
                <a16:creationId xmlns:a16="http://schemas.microsoft.com/office/drawing/2014/main" id="{20B905D9-AED1-4EBB-B1B8-D654B568ED57}"/>
              </a:ext>
            </a:extLst>
          </p:cNvPr>
          <p:cNvSpPr txBox="1"/>
          <p:nvPr/>
        </p:nvSpPr>
        <p:spPr>
          <a:xfrm>
            <a:off x="647876" y="2749845"/>
            <a:ext cx="2162772" cy="553998"/>
          </a:xfrm>
          <a:prstGeom prst="rect">
            <a:avLst/>
          </a:prstGeom>
          <a:noFill/>
        </p:spPr>
        <p:txBody>
          <a:bodyPr wrap="square" rtlCol="0">
            <a:spAutoFit/>
          </a:bodyPr>
          <a:lstStyle/>
          <a:p>
            <a:r>
              <a:rPr lang="en-US" sz="3000" b="1" dirty="0">
                <a:solidFill>
                  <a:schemeClr val="bg1"/>
                </a:solidFill>
                <a:latin typeface="Roboto" panose="02000000000000000000" pitchFamily="2" charset="0"/>
                <a:ea typeface="Roboto" panose="02000000000000000000" pitchFamily="2" charset="0"/>
                <a:cs typeface="Lato" panose="020F0502020204030203" pitchFamily="34" charset="0"/>
              </a:rPr>
              <a:t>JOHN DEO</a:t>
            </a:r>
          </a:p>
        </p:txBody>
      </p:sp>
    </p:spTree>
    <p:extLst>
      <p:ext uri="{BB962C8B-B14F-4D97-AF65-F5344CB8AC3E}">
        <p14:creationId xmlns:p14="http://schemas.microsoft.com/office/powerpoint/2010/main" val="2545775262"/>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Placeholder 13">
            <a:extLst>
              <a:ext uri="{FF2B5EF4-FFF2-40B4-BE49-F238E27FC236}">
                <a16:creationId xmlns:a16="http://schemas.microsoft.com/office/drawing/2014/main" id="{D90F8D34-4F3A-4B3B-A276-DE4501246B56}"/>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l="5047" r="5047"/>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20</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0" y="481013"/>
            <a:ext cx="10515600" cy="679450"/>
          </a:xfrm>
        </p:spPr>
        <p:txBody>
          <a:bodyPr/>
          <a:lstStyle/>
          <a:p>
            <a:r>
              <a:rPr lang="en-US" b="1" dirty="0"/>
              <a:t>TEXT SINGLE COLUMN</a:t>
            </a:r>
          </a:p>
        </p:txBody>
      </p:sp>
      <p:sp>
        <p:nvSpPr>
          <p:cNvPr id="22" name="Rectangle 21">
            <a:extLst>
              <a:ext uri="{FF2B5EF4-FFF2-40B4-BE49-F238E27FC236}">
                <a16:creationId xmlns:a16="http://schemas.microsoft.com/office/drawing/2014/main" id="{618B6559-5FD9-4106-966D-3D2B39E08791}"/>
              </a:ext>
            </a:extLst>
          </p:cNvPr>
          <p:cNvSpPr/>
          <p:nvPr/>
        </p:nvSpPr>
        <p:spPr>
          <a:xfrm>
            <a:off x="6166621" y="2033588"/>
            <a:ext cx="5295900" cy="39290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E9FA1FAF-575C-43AF-A7C6-5230C1EC15C2}"/>
              </a:ext>
            </a:extLst>
          </p:cNvPr>
          <p:cNvGrpSpPr/>
          <p:nvPr/>
        </p:nvGrpSpPr>
        <p:grpSpPr>
          <a:xfrm>
            <a:off x="6624857" y="2797791"/>
            <a:ext cx="4379429" cy="2400657"/>
            <a:chOff x="6527109" y="2763535"/>
            <a:chExt cx="4379429" cy="2400657"/>
          </a:xfrm>
        </p:grpSpPr>
        <p:sp>
          <p:nvSpPr>
            <p:cNvPr id="9" name="Rectangle 8">
              <a:extLst>
                <a:ext uri="{FF2B5EF4-FFF2-40B4-BE49-F238E27FC236}">
                  <a16:creationId xmlns:a16="http://schemas.microsoft.com/office/drawing/2014/main" id="{7E240CC1-4D93-4A0C-B942-F882E30413C9}"/>
                </a:ext>
              </a:extLst>
            </p:cNvPr>
            <p:cNvSpPr/>
            <p:nvPr/>
          </p:nvSpPr>
          <p:spPr>
            <a:xfrm>
              <a:off x="6527109" y="2763535"/>
              <a:ext cx="2585964" cy="369332"/>
            </a:xfrm>
            <a:prstGeom prst="rect">
              <a:avLst/>
            </a:prstGeom>
          </p:spPr>
          <p:txBody>
            <a:bodyPr wrap="none">
              <a:spAutoFit/>
            </a:bodyPr>
            <a:lstStyle/>
            <a:p>
              <a:r>
                <a:rPr lang="en-US" b="1" dirty="0">
                  <a:latin typeface="Roboto" panose="02000000000000000000" pitchFamily="2" charset="0"/>
                  <a:ea typeface="Roboto" panose="02000000000000000000" pitchFamily="2" charset="0"/>
                </a:rPr>
                <a:t>TEXT SINGLE COLUMN</a:t>
              </a:r>
              <a:endParaRPr lang="en-US" dirty="0">
                <a:latin typeface="Roboto" panose="02000000000000000000" pitchFamily="2" charset="0"/>
                <a:ea typeface="Roboto" panose="02000000000000000000" pitchFamily="2" charset="0"/>
              </a:endParaRPr>
            </a:p>
          </p:txBody>
        </p:sp>
        <p:sp>
          <p:nvSpPr>
            <p:cNvPr id="26" name="TextBox 5">
              <a:extLst>
                <a:ext uri="{FF2B5EF4-FFF2-40B4-BE49-F238E27FC236}">
                  <a16:creationId xmlns:a16="http://schemas.microsoft.com/office/drawing/2014/main" id="{A01A732D-FF9F-462C-9B68-736E723F90D4}"/>
                </a:ext>
              </a:extLst>
            </p:cNvPr>
            <p:cNvSpPr txBox="1"/>
            <p:nvPr/>
          </p:nvSpPr>
          <p:spPr>
            <a:xfrm>
              <a:off x="6527109" y="3132867"/>
              <a:ext cx="4379429" cy="203132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400" b="1" i="1" dirty="0" err="1">
                  <a:latin typeface="Lato" panose="020F0502020204030203" pitchFamily="34" charset="0"/>
                  <a:ea typeface="Lato" panose="020F0502020204030203" pitchFamily="34" charset="0"/>
                  <a:cs typeface="Lato" panose="020F0502020204030203" pitchFamily="34" charset="0"/>
                </a:rPr>
                <a:t>Lorem</a:t>
              </a:r>
              <a:r>
                <a:rPr lang="en-US" sz="1400" b="1" i="1" dirty="0">
                  <a:latin typeface="Lato" panose="020F0502020204030203" pitchFamily="34" charset="0"/>
                  <a:ea typeface="Lato" panose="020F0502020204030203" pitchFamily="34" charset="0"/>
                  <a:cs typeface="Lato" panose="020F0502020204030203" pitchFamily="34" charset="0"/>
                </a:rPr>
                <a:t> </a:t>
              </a:r>
              <a:r>
                <a:rPr lang="en-US" sz="1400" b="1" i="1" dirty="0" err="1">
                  <a:latin typeface="Lato" panose="020F0502020204030203" pitchFamily="34" charset="0"/>
                  <a:ea typeface="Lato" panose="020F0502020204030203" pitchFamily="34" charset="0"/>
                  <a:cs typeface="Lato" panose="020F0502020204030203" pitchFamily="34" charset="0"/>
                </a:rPr>
                <a:t>Ipsum</a:t>
              </a:r>
              <a:r>
                <a:rPr lang="en-US" sz="1400" b="1" i="1"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galley of type and scrambled it to make a type specimen standard dummy text ever since the 1500.</a:t>
              </a:r>
            </a:p>
          </p:txBody>
        </p:sp>
      </p:grpSp>
    </p:spTree>
    <p:extLst>
      <p:ext uri="{BB962C8B-B14F-4D97-AF65-F5344CB8AC3E}">
        <p14:creationId xmlns:p14="http://schemas.microsoft.com/office/powerpoint/2010/main" val="27805934"/>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E979EC7A-B3EA-4C4B-BED9-91636B87601B}"/>
              </a:ext>
            </a:extLst>
          </p:cNvPr>
          <p:cNvPicPr>
            <a:picLocks noGrp="1" noChangeAspect="1"/>
          </p:cNvPicPr>
          <p:nvPr>
            <p:ph type="pic" sz="quarter" idx="145"/>
          </p:nvPr>
        </p:nvPicPr>
        <p:blipFill>
          <a:blip r:embed="rId3">
            <a:extLst>
              <a:ext uri="{28A0092B-C50C-407E-A947-70E740481C1C}">
                <a14:useLocalDpi xmlns:a14="http://schemas.microsoft.com/office/drawing/2010/main" val="0"/>
              </a:ext>
            </a:extLst>
          </a:blip>
          <a:srcRect l="16649" r="16649"/>
          <a:stretch>
            <a:fillRect/>
          </a:stretch>
        </p:blipFill>
        <p:spPr/>
      </p:pic>
      <p:sp>
        <p:nvSpPr>
          <p:cNvPr id="14" name="Oval 13">
            <a:extLst>
              <a:ext uri="{FF2B5EF4-FFF2-40B4-BE49-F238E27FC236}">
                <a16:creationId xmlns:a16="http://schemas.microsoft.com/office/drawing/2014/main" id="{B13229FF-6AF3-4AA5-B849-F931041FE811}"/>
              </a:ext>
            </a:extLst>
          </p:cNvPr>
          <p:cNvSpPr/>
          <p:nvPr/>
        </p:nvSpPr>
        <p:spPr>
          <a:xfrm>
            <a:off x="4333875" y="2198687"/>
            <a:ext cx="3524250" cy="3524250"/>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Placeholder 22">
            <a:extLst>
              <a:ext uri="{FF2B5EF4-FFF2-40B4-BE49-F238E27FC236}">
                <a16:creationId xmlns:a16="http://schemas.microsoft.com/office/drawing/2014/main" id="{7553F7E2-333A-485D-856E-31E85DD95151}"/>
              </a:ext>
            </a:extLst>
          </p:cNvPr>
          <p:cNvPicPr>
            <a:picLocks noGrp="1" noChangeAspect="1"/>
          </p:cNvPicPr>
          <p:nvPr>
            <p:ph type="pic" sz="quarter" idx="144"/>
          </p:nvPr>
        </p:nvPicPr>
        <p:blipFill>
          <a:blip r:embed="rId4">
            <a:extLst>
              <a:ext uri="{28A0092B-C50C-407E-A947-70E740481C1C}">
                <a14:useLocalDpi xmlns:a14="http://schemas.microsoft.com/office/drawing/2010/main" val="0"/>
              </a:ext>
            </a:extLst>
          </a:blip>
          <a:srcRect l="16649" r="16649"/>
          <a:stretch>
            <a:fillRect/>
          </a:stretch>
        </p:blipFill>
        <p:spPr/>
      </p:pic>
      <p:pic>
        <p:nvPicPr>
          <p:cNvPr id="21" name="Picture Placeholder 20">
            <a:extLst>
              <a:ext uri="{FF2B5EF4-FFF2-40B4-BE49-F238E27FC236}">
                <a16:creationId xmlns:a16="http://schemas.microsoft.com/office/drawing/2014/main" id="{99F7C87B-9613-4A09-A14B-9A86366C8370}"/>
              </a:ext>
            </a:extLst>
          </p:cNvPr>
          <p:cNvPicPr>
            <a:picLocks noGrp="1" noChangeAspect="1"/>
          </p:cNvPicPr>
          <p:nvPr>
            <p:ph type="pic" sz="quarter" idx="143"/>
          </p:nvPr>
        </p:nvPicPr>
        <p:blipFill>
          <a:blip r:embed="rId5">
            <a:extLst>
              <a:ext uri="{28A0092B-C50C-407E-A947-70E740481C1C}">
                <a14:useLocalDpi xmlns:a14="http://schemas.microsoft.com/office/drawing/2010/main" val="0"/>
              </a:ext>
            </a:extLst>
          </a:blip>
          <a:srcRect l="16649" r="16649"/>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21</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19" name="TextBox 5">
            <a:extLst>
              <a:ext uri="{FF2B5EF4-FFF2-40B4-BE49-F238E27FC236}">
                <a16:creationId xmlns:a16="http://schemas.microsoft.com/office/drawing/2014/main" id="{1DAEC6E6-FB4C-4FC9-AFD9-50657C8DD90E}"/>
              </a:ext>
            </a:extLst>
          </p:cNvPr>
          <p:cNvSpPr txBox="1"/>
          <p:nvPr/>
        </p:nvSpPr>
        <p:spPr>
          <a:xfrm>
            <a:off x="4665980" y="3106732"/>
            <a:ext cx="2860040" cy="170816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1400" b="1" i="1" dirty="0" err="1">
                <a:solidFill>
                  <a:schemeClr val="bg1"/>
                </a:solidFill>
                <a:latin typeface="Lato" panose="020F0502020204030203" pitchFamily="34" charset="0"/>
                <a:ea typeface="Lato" panose="020F0502020204030203" pitchFamily="34" charset="0"/>
                <a:cs typeface="Lato" panose="020F0502020204030203" pitchFamily="34" charset="0"/>
              </a:rPr>
              <a:t>Lorem</a:t>
            </a:r>
            <a:r>
              <a:rPr lang="en-US" sz="1400" b="1" i="1" dirty="0">
                <a:solidFill>
                  <a:schemeClr val="bg1"/>
                </a:solidFill>
                <a:latin typeface="Lato" panose="020F0502020204030203" pitchFamily="34" charset="0"/>
                <a:ea typeface="Lato" panose="020F0502020204030203" pitchFamily="34" charset="0"/>
                <a:cs typeface="Lato" panose="020F0502020204030203" pitchFamily="34" charset="0"/>
              </a:rPr>
              <a:t> </a:t>
            </a:r>
            <a:r>
              <a:rPr lang="en-US" sz="1400" b="1" i="1" dirty="0" err="1">
                <a:solidFill>
                  <a:schemeClr val="bg1"/>
                </a:solidFill>
                <a:latin typeface="Lato" panose="020F0502020204030203" pitchFamily="34" charset="0"/>
                <a:ea typeface="Lato" panose="020F0502020204030203" pitchFamily="34" charset="0"/>
                <a:cs typeface="Lato" panose="020F0502020204030203" pitchFamily="34" charset="0"/>
              </a:rPr>
              <a:t>Ipsum</a:t>
            </a:r>
            <a:r>
              <a:rPr lang="en-US" sz="1400" b="1" i="1"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a:t>
            </a:r>
            <a:r>
              <a:rPr lang="en-US" sz="1400" b="1" i="1" dirty="0" err="1">
                <a:solidFill>
                  <a:schemeClr val="bg1"/>
                </a:solidFill>
                <a:latin typeface="Lato" panose="020F0502020204030203" pitchFamily="34" charset="0"/>
                <a:ea typeface="Lato" panose="020F0502020204030203" pitchFamily="34" charset="0"/>
                <a:cs typeface="Lato" panose="020F0502020204030203" pitchFamily="34" charset="0"/>
              </a:rPr>
              <a:t>text</a:t>
            </a:r>
            <a:r>
              <a:rPr lang="en-US" sz="1400" b="1" i="1" dirty="0">
                <a:solidFill>
                  <a:schemeClr val="bg1"/>
                </a:solidFill>
                <a:latin typeface="Lato" panose="020F0502020204030203" pitchFamily="34" charset="0"/>
                <a:ea typeface="Lato" panose="020F0502020204030203" pitchFamily="34" charset="0"/>
                <a:cs typeface="Lato" panose="020F0502020204030203" pitchFamily="34" charset="0"/>
              </a:rPr>
              <a:t> ever since the 1500.</a:t>
            </a:r>
          </a:p>
        </p:txBody>
      </p:sp>
    </p:spTree>
    <p:extLst>
      <p:ext uri="{BB962C8B-B14F-4D97-AF65-F5344CB8AC3E}">
        <p14:creationId xmlns:p14="http://schemas.microsoft.com/office/powerpoint/2010/main" val="1320396306"/>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Placeholder 12">
            <a:extLst>
              <a:ext uri="{FF2B5EF4-FFF2-40B4-BE49-F238E27FC236}">
                <a16:creationId xmlns:a16="http://schemas.microsoft.com/office/drawing/2014/main" id="{81281312-BF05-4381-8F0B-98D409DD1FB4}"/>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l="16663" r="16663"/>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22</a:t>
            </a:fld>
            <a:endParaRPr lang="en-US" dirty="0"/>
          </a:p>
        </p:txBody>
      </p:sp>
      <p:sp>
        <p:nvSpPr>
          <p:cNvPr id="8" name="Title 7">
            <a:extLst>
              <a:ext uri="{FF2B5EF4-FFF2-40B4-BE49-F238E27FC236}">
                <a16:creationId xmlns:a16="http://schemas.microsoft.com/office/drawing/2014/main" id="{D4140F44-529F-411C-9CB5-965E71305962}"/>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9" name="Subtitle 8">
            <a:extLst>
              <a:ext uri="{FF2B5EF4-FFF2-40B4-BE49-F238E27FC236}">
                <a16:creationId xmlns:a16="http://schemas.microsoft.com/office/drawing/2014/main" id="{BA4AE371-54AF-45A4-9049-A05B3B38A63B}"/>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2" name="TextBox 5">
            <a:extLst>
              <a:ext uri="{FF2B5EF4-FFF2-40B4-BE49-F238E27FC236}">
                <a16:creationId xmlns:a16="http://schemas.microsoft.com/office/drawing/2014/main" id="{565739C2-35B7-4E25-861E-0F23FBD07975}"/>
              </a:ext>
            </a:extLst>
          </p:cNvPr>
          <p:cNvSpPr txBox="1"/>
          <p:nvPr/>
        </p:nvSpPr>
        <p:spPr>
          <a:xfrm>
            <a:off x="1248657" y="5808807"/>
            <a:ext cx="9694684"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1400" b="1" i="1" dirty="0" err="1">
                <a:latin typeface="Lato" panose="020F0502020204030203" pitchFamily="34" charset="0"/>
                <a:ea typeface="Lato" panose="020F0502020204030203" pitchFamily="34" charset="0"/>
                <a:cs typeface="Lato" panose="020F0502020204030203" pitchFamily="34" charset="0"/>
              </a:rPr>
              <a:t>Lorem</a:t>
            </a:r>
            <a:r>
              <a:rPr lang="en-US" sz="1400" b="1" i="1" dirty="0">
                <a:latin typeface="Lato" panose="020F0502020204030203" pitchFamily="34" charset="0"/>
                <a:ea typeface="Lato" panose="020F0502020204030203" pitchFamily="34" charset="0"/>
                <a:cs typeface="Lato" panose="020F0502020204030203" pitchFamily="34" charset="0"/>
              </a:rPr>
              <a:t> </a:t>
            </a:r>
            <a:r>
              <a:rPr lang="en-US" sz="1400" b="1" i="1" dirty="0" err="1">
                <a:latin typeface="Lato" panose="020F0502020204030203" pitchFamily="34" charset="0"/>
                <a:ea typeface="Lato" panose="020F0502020204030203" pitchFamily="34" charset="0"/>
                <a:cs typeface="Lato" panose="020F0502020204030203" pitchFamily="34" charset="0"/>
              </a:rPr>
              <a:t>Ipsum</a:t>
            </a:r>
            <a:r>
              <a:rPr lang="en-US" sz="1400" b="1" i="1"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a:t>
            </a:r>
            <a:r>
              <a:rPr lang="en-US" sz="1400" b="1" i="1" dirty="0" err="1">
                <a:latin typeface="Lato" panose="020F0502020204030203" pitchFamily="34" charset="0"/>
                <a:ea typeface="Lato" panose="020F0502020204030203" pitchFamily="34" charset="0"/>
                <a:cs typeface="Lato" panose="020F0502020204030203" pitchFamily="34" charset="0"/>
              </a:rPr>
              <a:t>standard</a:t>
            </a:r>
            <a:r>
              <a:rPr lang="en-US" sz="1400" b="1" i="1" dirty="0">
                <a:latin typeface="Lato" panose="020F0502020204030203" pitchFamily="34" charset="0"/>
                <a:ea typeface="Lato" panose="020F0502020204030203" pitchFamily="34" charset="0"/>
                <a:cs typeface="Lato" panose="020F0502020204030203" pitchFamily="34" charset="0"/>
              </a:rPr>
              <a:t> dummy text ever since the 1500.</a:t>
            </a:r>
          </a:p>
        </p:txBody>
      </p:sp>
      <p:grpSp>
        <p:nvGrpSpPr>
          <p:cNvPr id="17" name="Group 16">
            <a:extLst>
              <a:ext uri="{FF2B5EF4-FFF2-40B4-BE49-F238E27FC236}">
                <a16:creationId xmlns:a16="http://schemas.microsoft.com/office/drawing/2014/main" id="{576B7825-449C-4FF8-8528-E3F3C9F82AAE}"/>
              </a:ext>
            </a:extLst>
          </p:cNvPr>
          <p:cNvGrpSpPr/>
          <p:nvPr/>
        </p:nvGrpSpPr>
        <p:grpSpPr>
          <a:xfrm>
            <a:off x="8200586" y="2509345"/>
            <a:ext cx="3112769" cy="939729"/>
            <a:chOff x="8241031" y="1727927"/>
            <a:chExt cx="3112769" cy="939729"/>
          </a:xfrm>
        </p:grpSpPr>
        <p:grpSp>
          <p:nvGrpSpPr>
            <p:cNvPr id="19" name="Group 18">
              <a:extLst>
                <a:ext uri="{FF2B5EF4-FFF2-40B4-BE49-F238E27FC236}">
                  <a16:creationId xmlns:a16="http://schemas.microsoft.com/office/drawing/2014/main" id="{DF381D8A-113B-4331-B4D2-F3B7916E7DC0}"/>
                </a:ext>
              </a:extLst>
            </p:cNvPr>
            <p:cNvGrpSpPr/>
            <p:nvPr/>
          </p:nvGrpSpPr>
          <p:grpSpPr>
            <a:xfrm>
              <a:off x="8241031" y="1727927"/>
              <a:ext cx="2312671" cy="369332"/>
              <a:chOff x="8241031" y="1727927"/>
              <a:chExt cx="2312671" cy="369332"/>
            </a:xfrm>
          </p:grpSpPr>
          <p:sp>
            <p:nvSpPr>
              <p:cNvPr id="23" name="TextBox 22">
                <a:extLst>
                  <a:ext uri="{FF2B5EF4-FFF2-40B4-BE49-F238E27FC236}">
                    <a16:creationId xmlns:a16="http://schemas.microsoft.com/office/drawing/2014/main" id="{3F2413E5-132D-4EF1-AFB3-31AB8B42D053}"/>
                  </a:ext>
                </a:extLst>
              </p:cNvPr>
              <p:cNvSpPr txBox="1"/>
              <p:nvPr/>
            </p:nvSpPr>
            <p:spPr>
              <a:xfrm>
                <a:off x="8769155" y="1727927"/>
                <a:ext cx="1784547" cy="369332"/>
              </a:xfrm>
              <a:prstGeom prst="rect">
                <a:avLst/>
              </a:prstGeom>
              <a:noFill/>
            </p:spPr>
            <p:txBody>
              <a:bodyPr wrap="square" rtlCol="0">
                <a:spAutoFit/>
              </a:bodyPr>
              <a:lstStyle/>
              <a:p>
                <a:r>
                  <a:rPr lang="en-US" b="1" dirty="0">
                    <a:solidFill>
                      <a:schemeClr val="accent4"/>
                    </a:solidFill>
                    <a:latin typeface="Lato" panose="020F0502020204030203" pitchFamily="34" charset="0"/>
                    <a:ea typeface="Lato" panose="020F0502020204030203" pitchFamily="34" charset="0"/>
                    <a:cs typeface="Lato" panose="020F0502020204030203" pitchFamily="34" charset="0"/>
                  </a:rPr>
                  <a:t>WEB DESIGN</a:t>
                </a:r>
              </a:p>
            </p:txBody>
          </p:sp>
          <p:sp>
            <p:nvSpPr>
              <p:cNvPr id="24" name="Freeform 10">
                <a:extLst>
                  <a:ext uri="{FF2B5EF4-FFF2-40B4-BE49-F238E27FC236}">
                    <a16:creationId xmlns:a16="http://schemas.microsoft.com/office/drawing/2014/main" id="{D8E6539C-210F-4669-A420-C2C40BA6F85A}"/>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0" name="Rectangle 9">
              <a:extLst>
                <a:ext uri="{FF2B5EF4-FFF2-40B4-BE49-F238E27FC236}">
                  <a16:creationId xmlns:a16="http://schemas.microsoft.com/office/drawing/2014/main" id="{803BC19F-8086-4D1B-8C9A-AE5A7B29479D}"/>
                </a:ext>
              </a:extLst>
            </p:cNvPr>
            <p:cNvSpPr>
              <a:spLocks/>
            </p:cNvSpPr>
            <p:nvPr/>
          </p:nvSpPr>
          <p:spPr bwMode="auto">
            <a:xfrm>
              <a:off x="8241031" y="221622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26" name="Group 25">
            <a:extLst>
              <a:ext uri="{FF2B5EF4-FFF2-40B4-BE49-F238E27FC236}">
                <a16:creationId xmlns:a16="http://schemas.microsoft.com/office/drawing/2014/main" id="{D9BAB2B6-8719-4456-8012-F76840E0CB84}"/>
              </a:ext>
            </a:extLst>
          </p:cNvPr>
          <p:cNvGrpSpPr/>
          <p:nvPr/>
        </p:nvGrpSpPr>
        <p:grpSpPr>
          <a:xfrm>
            <a:off x="8200586" y="4200125"/>
            <a:ext cx="3297826" cy="939729"/>
            <a:chOff x="8241031" y="3169504"/>
            <a:chExt cx="3297826" cy="939729"/>
          </a:xfrm>
        </p:grpSpPr>
        <p:grpSp>
          <p:nvGrpSpPr>
            <p:cNvPr id="27" name="Group 26">
              <a:extLst>
                <a:ext uri="{FF2B5EF4-FFF2-40B4-BE49-F238E27FC236}">
                  <a16:creationId xmlns:a16="http://schemas.microsoft.com/office/drawing/2014/main" id="{4C5983A3-8DE6-4A95-8B94-B74773E6EB15}"/>
                </a:ext>
              </a:extLst>
            </p:cNvPr>
            <p:cNvGrpSpPr/>
            <p:nvPr/>
          </p:nvGrpSpPr>
          <p:grpSpPr>
            <a:xfrm>
              <a:off x="8241031" y="3169504"/>
              <a:ext cx="3297826" cy="369332"/>
              <a:chOff x="8241031" y="3169504"/>
              <a:chExt cx="3297826" cy="369332"/>
            </a:xfrm>
          </p:grpSpPr>
          <p:sp>
            <p:nvSpPr>
              <p:cNvPr id="29" name="Freeform 5">
                <a:extLst>
                  <a:ext uri="{FF2B5EF4-FFF2-40B4-BE49-F238E27FC236}">
                    <a16:creationId xmlns:a16="http://schemas.microsoft.com/office/drawing/2014/main" id="{64890979-D02A-4C22-9BF7-3ED55C4FC798}"/>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TextBox 29">
                <a:extLst>
                  <a:ext uri="{FF2B5EF4-FFF2-40B4-BE49-F238E27FC236}">
                    <a16:creationId xmlns:a16="http://schemas.microsoft.com/office/drawing/2014/main" id="{D59A1F6D-0E79-4F61-8363-FD3BBD73D2B4}"/>
                  </a:ext>
                </a:extLst>
              </p:cNvPr>
              <p:cNvSpPr txBox="1"/>
              <p:nvPr/>
            </p:nvSpPr>
            <p:spPr>
              <a:xfrm>
                <a:off x="8769155" y="3169504"/>
                <a:ext cx="2769702" cy="369332"/>
              </a:xfrm>
              <a:prstGeom prst="rect">
                <a:avLst/>
              </a:prstGeom>
              <a:noFill/>
            </p:spPr>
            <p:txBody>
              <a:bodyPr wrap="square" rtlCol="0">
                <a:spAutoFit/>
              </a:bodyPr>
              <a:lstStyle/>
              <a:p>
                <a:r>
                  <a:rPr lang="en-US" b="1" dirty="0">
                    <a:solidFill>
                      <a:schemeClr val="accent5"/>
                    </a:solidFill>
                    <a:latin typeface="Lato" panose="020F0502020204030203" pitchFamily="34" charset="0"/>
                    <a:ea typeface="Lato" panose="020F0502020204030203" pitchFamily="34" charset="0"/>
                    <a:cs typeface="Lato" panose="020F0502020204030203" pitchFamily="34" charset="0"/>
                  </a:rPr>
                  <a:t>DIGITAL &amp;  BRANDING</a:t>
                </a:r>
              </a:p>
            </p:txBody>
          </p:sp>
        </p:grpSp>
        <p:sp>
          <p:nvSpPr>
            <p:cNvPr id="28" name="Rectangle 9">
              <a:extLst>
                <a:ext uri="{FF2B5EF4-FFF2-40B4-BE49-F238E27FC236}">
                  <a16:creationId xmlns:a16="http://schemas.microsoft.com/office/drawing/2014/main" id="{CA849843-99A7-4E9C-8A5C-D7C612EB11CF}"/>
                </a:ext>
              </a:extLst>
            </p:cNvPr>
            <p:cNvSpPr>
              <a:spLocks/>
            </p:cNvSpPr>
            <p:nvPr/>
          </p:nvSpPr>
          <p:spPr bwMode="auto">
            <a:xfrm>
              <a:off x="8241031" y="365780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31" name="Group 30">
            <a:extLst>
              <a:ext uri="{FF2B5EF4-FFF2-40B4-BE49-F238E27FC236}">
                <a16:creationId xmlns:a16="http://schemas.microsoft.com/office/drawing/2014/main" id="{D0FCEA52-03C6-4314-B053-B27ED3375E02}"/>
              </a:ext>
            </a:extLst>
          </p:cNvPr>
          <p:cNvGrpSpPr/>
          <p:nvPr/>
        </p:nvGrpSpPr>
        <p:grpSpPr>
          <a:xfrm>
            <a:off x="703113" y="2509345"/>
            <a:ext cx="3112769" cy="939729"/>
            <a:chOff x="8241031" y="1727927"/>
            <a:chExt cx="3112769" cy="939729"/>
          </a:xfrm>
        </p:grpSpPr>
        <p:grpSp>
          <p:nvGrpSpPr>
            <p:cNvPr id="32" name="Group 31">
              <a:extLst>
                <a:ext uri="{FF2B5EF4-FFF2-40B4-BE49-F238E27FC236}">
                  <a16:creationId xmlns:a16="http://schemas.microsoft.com/office/drawing/2014/main" id="{D2FE2C52-64C1-4E25-B6D0-2C4BCDA9D64E}"/>
                </a:ext>
              </a:extLst>
            </p:cNvPr>
            <p:cNvGrpSpPr/>
            <p:nvPr/>
          </p:nvGrpSpPr>
          <p:grpSpPr>
            <a:xfrm>
              <a:off x="8241031" y="1727927"/>
              <a:ext cx="2312671" cy="369332"/>
              <a:chOff x="8241031" y="1727927"/>
              <a:chExt cx="2312671" cy="369332"/>
            </a:xfrm>
          </p:grpSpPr>
          <p:sp>
            <p:nvSpPr>
              <p:cNvPr id="34" name="TextBox 33">
                <a:extLst>
                  <a:ext uri="{FF2B5EF4-FFF2-40B4-BE49-F238E27FC236}">
                    <a16:creationId xmlns:a16="http://schemas.microsoft.com/office/drawing/2014/main" id="{14547DAA-6AB6-44D2-B92A-9D1C69925CF1}"/>
                  </a:ext>
                </a:extLst>
              </p:cNvPr>
              <p:cNvSpPr txBox="1"/>
              <p:nvPr/>
            </p:nvSpPr>
            <p:spPr>
              <a:xfrm>
                <a:off x="8769155" y="1727927"/>
                <a:ext cx="1784547" cy="369332"/>
              </a:xfrm>
              <a:prstGeom prst="rect">
                <a:avLst/>
              </a:prstGeom>
              <a:noFill/>
            </p:spPr>
            <p:txBody>
              <a:bodyPr wrap="square" rtlCol="0">
                <a:spAutoFit/>
              </a:bodyPr>
              <a:lstStyle/>
              <a:p>
                <a:r>
                  <a:rPr lang="en-US" b="1" dirty="0">
                    <a:solidFill>
                      <a:schemeClr val="accent2"/>
                    </a:solidFill>
                    <a:latin typeface="Lato" panose="020F0502020204030203" pitchFamily="34" charset="0"/>
                    <a:ea typeface="Lato" panose="020F0502020204030203" pitchFamily="34" charset="0"/>
                    <a:cs typeface="Lato" panose="020F0502020204030203" pitchFamily="34" charset="0"/>
                  </a:rPr>
                  <a:t>WEB DESIGN</a:t>
                </a:r>
              </a:p>
            </p:txBody>
          </p:sp>
          <p:sp>
            <p:nvSpPr>
              <p:cNvPr id="35" name="Freeform 10">
                <a:extLst>
                  <a:ext uri="{FF2B5EF4-FFF2-40B4-BE49-F238E27FC236}">
                    <a16:creationId xmlns:a16="http://schemas.microsoft.com/office/drawing/2014/main" id="{47CAB726-9FF0-4F6F-869F-CFC48866EB1B}"/>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3" name="Rectangle 9">
              <a:extLst>
                <a:ext uri="{FF2B5EF4-FFF2-40B4-BE49-F238E27FC236}">
                  <a16:creationId xmlns:a16="http://schemas.microsoft.com/office/drawing/2014/main" id="{E1963FFC-79C6-4897-B9A1-FF6BB82867C7}"/>
                </a:ext>
              </a:extLst>
            </p:cNvPr>
            <p:cNvSpPr>
              <a:spLocks/>
            </p:cNvSpPr>
            <p:nvPr/>
          </p:nvSpPr>
          <p:spPr bwMode="auto">
            <a:xfrm>
              <a:off x="8241031" y="221622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36" name="Group 35">
            <a:extLst>
              <a:ext uri="{FF2B5EF4-FFF2-40B4-BE49-F238E27FC236}">
                <a16:creationId xmlns:a16="http://schemas.microsoft.com/office/drawing/2014/main" id="{A11F2A7D-A59A-42BA-AA42-8DAFFEA9AF36}"/>
              </a:ext>
            </a:extLst>
          </p:cNvPr>
          <p:cNvGrpSpPr/>
          <p:nvPr/>
        </p:nvGrpSpPr>
        <p:grpSpPr>
          <a:xfrm>
            <a:off x="703113" y="4200125"/>
            <a:ext cx="3297826" cy="939729"/>
            <a:chOff x="8241031" y="3169504"/>
            <a:chExt cx="3297826" cy="939729"/>
          </a:xfrm>
        </p:grpSpPr>
        <p:grpSp>
          <p:nvGrpSpPr>
            <p:cNvPr id="37" name="Group 36">
              <a:extLst>
                <a:ext uri="{FF2B5EF4-FFF2-40B4-BE49-F238E27FC236}">
                  <a16:creationId xmlns:a16="http://schemas.microsoft.com/office/drawing/2014/main" id="{2850E35F-4F7A-4386-88BF-A58491AAD266}"/>
                </a:ext>
              </a:extLst>
            </p:cNvPr>
            <p:cNvGrpSpPr/>
            <p:nvPr/>
          </p:nvGrpSpPr>
          <p:grpSpPr>
            <a:xfrm>
              <a:off x="8241031" y="3169504"/>
              <a:ext cx="3297826" cy="369332"/>
              <a:chOff x="8241031" y="3169504"/>
              <a:chExt cx="3297826" cy="369332"/>
            </a:xfrm>
          </p:grpSpPr>
          <p:sp>
            <p:nvSpPr>
              <p:cNvPr id="39" name="Freeform 5">
                <a:extLst>
                  <a:ext uri="{FF2B5EF4-FFF2-40B4-BE49-F238E27FC236}">
                    <a16:creationId xmlns:a16="http://schemas.microsoft.com/office/drawing/2014/main" id="{5626C6F6-D2A7-4D23-B18D-BECE0FFA48EB}"/>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TextBox 39">
                <a:extLst>
                  <a:ext uri="{FF2B5EF4-FFF2-40B4-BE49-F238E27FC236}">
                    <a16:creationId xmlns:a16="http://schemas.microsoft.com/office/drawing/2014/main" id="{D8F06437-32BD-4DA1-B088-0DE36537EF01}"/>
                  </a:ext>
                </a:extLst>
              </p:cNvPr>
              <p:cNvSpPr txBox="1"/>
              <p:nvPr/>
            </p:nvSpPr>
            <p:spPr>
              <a:xfrm>
                <a:off x="8769155" y="3169504"/>
                <a:ext cx="2769702" cy="369332"/>
              </a:xfrm>
              <a:prstGeom prst="rect">
                <a:avLst/>
              </a:prstGeom>
              <a:noFill/>
            </p:spPr>
            <p:txBody>
              <a:bodyPr wrap="square" rtlCol="0">
                <a:spAutoFit/>
              </a:bodyPr>
              <a:lstStyle/>
              <a:p>
                <a:r>
                  <a:rPr lang="en-US" b="1" dirty="0">
                    <a:solidFill>
                      <a:schemeClr val="accent3"/>
                    </a:solidFill>
                    <a:latin typeface="Lato" panose="020F0502020204030203" pitchFamily="34" charset="0"/>
                    <a:ea typeface="Lato" panose="020F0502020204030203" pitchFamily="34" charset="0"/>
                    <a:cs typeface="Lato" panose="020F0502020204030203" pitchFamily="34" charset="0"/>
                  </a:rPr>
                  <a:t>DIGITAL &amp;  BRANDING</a:t>
                </a:r>
              </a:p>
            </p:txBody>
          </p:sp>
        </p:grpSp>
        <p:sp>
          <p:nvSpPr>
            <p:cNvPr id="38" name="Rectangle 9">
              <a:extLst>
                <a:ext uri="{FF2B5EF4-FFF2-40B4-BE49-F238E27FC236}">
                  <a16:creationId xmlns:a16="http://schemas.microsoft.com/office/drawing/2014/main" id="{FEDAC7CC-9DD0-42D9-94D1-ACAD6C4F2C81}"/>
                </a:ext>
              </a:extLst>
            </p:cNvPr>
            <p:cNvSpPr>
              <a:spLocks/>
            </p:cNvSpPr>
            <p:nvPr/>
          </p:nvSpPr>
          <p:spPr bwMode="auto">
            <a:xfrm>
              <a:off x="8241031" y="365780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spTree>
    <p:extLst>
      <p:ext uri="{BB962C8B-B14F-4D97-AF65-F5344CB8AC3E}">
        <p14:creationId xmlns:p14="http://schemas.microsoft.com/office/powerpoint/2010/main" val="393486752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A9C2E05-7B04-4CF7-BAAA-89ED26DFB25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Placeholder 34">
            <a:extLst>
              <a:ext uri="{FF2B5EF4-FFF2-40B4-BE49-F238E27FC236}">
                <a16:creationId xmlns:a16="http://schemas.microsoft.com/office/drawing/2014/main" id="{2FEEB00B-1642-44A7-B67A-E441B53D98BE}"/>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l="18085" r="18085"/>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23</a:t>
            </a:fld>
            <a:endParaRPr lang="en-US" dirty="0"/>
          </a:p>
        </p:txBody>
      </p:sp>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a:p>
            <a:endParaRPr lang="en-US" dirty="0"/>
          </a:p>
        </p:txBody>
      </p:sp>
      <p:sp>
        <p:nvSpPr>
          <p:cNvPr id="26" name="Oval 25">
            <a:extLst>
              <a:ext uri="{FF2B5EF4-FFF2-40B4-BE49-F238E27FC236}">
                <a16:creationId xmlns:a16="http://schemas.microsoft.com/office/drawing/2014/main" id="{30F4AEE8-2246-4EE9-9044-6C784AB17CB6}"/>
              </a:ext>
            </a:extLst>
          </p:cNvPr>
          <p:cNvSpPr/>
          <p:nvPr/>
        </p:nvSpPr>
        <p:spPr>
          <a:xfrm>
            <a:off x="3845937" y="4562881"/>
            <a:ext cx="1523668" cy="1523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A89D7C8-2571-4620-9EDF-F84AD4CA7226}"/>
              </a:ext>
            </a:extLst>
          </p:cNvPr>
          <p:cNvSpPr/>
          <p:nvPr/>
        </p:nvSpPr>
        <p:spPr>
          <a:xfrm>
            <a:off x="6196920" y="2597983"/>
            <a:ext cx="4963885" cy="30770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56D9745A-869E-476B-9D6A-E01C3AF44386}"/>
              </a:ext>
            </a:extLst>
          </p:cNvPr>
          <p:cNvGrpSpPr/>
          <p:nvPr/>
        </p:nvGrpSpPr>
        <p:grpSpPr>
          <a:xfrm>
            <a:off x="6489148" y="3203197"/>
            <a:ext cx="4379429" cy="1866600"/>
            <a:chOff x="6558160" y="3115714"/>
            <a:chExt cx="4379429" cy="1866600"/>
          </a:xfrm>
        </p:grpSpPr>
        <p:sp>
          <p:nvSpPr>
            <p:cNvPr id="15" name="Rectangle 14">
              <a:extLst>
                <a:ext uri="{FF2B5EF4-FFF2-40B4-BE49-F238E27FC236}">
                  <a16:creationId xmlns:a16="http://schemas.microsoft.com/office/drawing/2014/main" id="{5809DE8E-36E6-4097-A80C-F4FAB0C825A4}"/>
                </a:ext>
              </a:extLst>
            </p:cNvPr>
            <p:cNvSpPr/>
            <p:nvPr/>
          </p:nvSpPr>
          <p:spPr>
            <a:xfrm>
              <a:off x="6558160" y="3115714"/>
              <a:ext cx="1685077" cy="553998"/>
            </a:xfrm>
            <a:prstGeom prst="rect">
              <a:avLst/>
            </a:prstGeom>
          </p:spPr>
          <p:txBody>
            <a:bodyPr wrap="none">
              <a:spAutoFit/>
            </a:bodyPr>
            <a:lstStyle/>
            <a:p>
              <a:r>
                <a:rPr lang="en-US" sz="3000" b="1" dirty="0">
                  <a:latin typeface="Roboto" panose="02000000000000000000" pitchFamily="2" charset="0"/>
                  <a:ea typeface="Roboto" panose="02000000000000000000" pitchFamily="2" charset="0"/>
                </a:rPr>
                <a:t>Location</a:t>
              </a:r>
              <a:endParaRPr lang="en-US" sz="3000" dirty="0">
                <a:latin typeface="Roboto" panose="02000000000000000000" pitchFamily="2" charset="0"/>
                <a:ea typeface="Roboto" panose="02000000000000000000" pitchFamily="2" charset="0"/>
              </a:endParaRPr>
            </a:p>
          </p:txBody>
        </p:sp>
        <p:sp>
          <p:nvSpPr>
            <p:cNvPr id="29" name="TextBox 5">
              <a:extLst>
                <a:ext uri="{FF2B5EF4-FFF2-40B4-BE49-F238E27FC236}">
                  <a16:creationId xmlns:a16="http://schemas.microsoft.com/office/drawing/2014/main" id="{EC0290BE-DBC6-4FDF-B911-1CEC68BA4300}"/>
                </a:ext>
              </a:extLst>
            </p:cNvPr>
            <p:cNvSpPr txBox="1"/>
            <p:nvPr/>
          </p:nvSpPr>
          <p:spPr>
            <a:xfrm>
              <a:off x="6558160" y="3639895"/>
              <a:ext cx="4379429" cy="13424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400" b="1" i="1" dirty="0" err="1">
                  <a:latin typeface="Lato" panose="020F0502020204030203" pitchFamily="34" charset="0"/>
                  <a:ea typeface="Lato" panose="020F0502020204030203" pitchFamily="34" charset="0"/>
                  <a:cs typeface="Lato" panose="020F0502020204030203" pitchFamily="34" charset="0"/>
                </a:rPr>
                <a:t>Lorem</a:t>
              </a:r>
              <a:r>
                <a:rPr lang="en-US" sz="1400" b="1" i="1" dirty="0">
                  <a:latin typeface="Lato" panose="020F0502020204030203" pitchFamily="34" charset="0"/>
                  <a:ea typeface="Lato" panose="020F0502020204030203" pitchFamily="34" charset="0"/>
                  <a:cs typeface="Lato" panose="020F0502020204030203" pitchFamily="34" charset="0"/>
                </a:rPr>
                <a:t> </a:t>
              </a:r>
              <a:r>
                <a:rPr lang="en-US" sz="1400" b="1" i="1" dirty="0" err="1">
                  <a:latin typeface="Lato" panose="020F0502020204030203" pitchFamily="34" charset="0"/>
                  <a:ea typeface="Lato" panose="020F0502020204030203" pitchFamily="34" charset="0"/>
                  <a:cs typeface="Lato" panose="020F0502020204030203" pitchFamily="34" charset="0"/>
                </a:rPr>
                <a:t>Ipsum</a:t>
              </a:r>
              <a:r>
                <a:rPr lang="en-US" sz="1400" b="1" i="1"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ever since the 1500.</a:t>
              </a:r>
            </a:p>
          </p:txBody>
        </p:sp>
      </p:grpSp>
      <p:sp>
        <p:nvSpPr>
          <p:cNvPr id="31" name="Oval 30">
            <a:extLst>
              <a:ext uri="{FF2B5EF4-FFF2-40B4-BE49-F238E27FC236}">
                <a16:creationId xmlns:a16="http://schemas.microsoft.com/office/drawing/2014/main" id="{7A4EE597-5D1C-4CD6-A05A-1C794194508B}"/>
              </a:ext>
            </a:extLst>
          </p:cNvPr>
          <p:cNvSpPr/>
          <p:nvPr/>
        </p:nvSpPr>
        <p:spPr>
          <a:xfrm>
            <a:off x="3984243" y="4701187"/>
            <a:ext cx="1247057" cy="124705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07CDF43-43F0-45EF-A38D-314B432FFBCD}"/>
              </a:ext>
            </a:extLst>
          </p:cNvPr>
          <p:cNvSpPr txBox="1"/>
          <p:nvPr/>
        </p:nvSpPr>
        <p:spPr>
          <a:xfrm>
            <a:off x="4152358" y="5047716"/>
            <a:ext cx="910827" cy="553998"/>
          </a:xfrm>
          <a:prstGeom prst="rect">
            <a:avLst/>
          </a:prstGeom>
          <a:noFill/>
        </p:spPr>
        <p:txBody>
          <a:bodyPr wrap="none" rtlCol="0">
            <a:spAutoFit/>
          </a:bodyPr>
          <a:lstStyle/>
          <a:p>
            <a:r>
              <a:rPr lang="en-US" sz="3000" b="1" dirty="0">
                <a:latin typeface="Roboto" panose="02000000000000000000" pitchFamily="2" charset="0"/>
                <a:ea typeface="Roboto" panose="02000000000000000000" pitchFamily="2" charset="0"/>
              </a:rPr>
              <a:t>20%</a:t>
            </a:r>
          </a:p>
        </p:txBody>
      </p:sp>
    </p:spTree>
    <p:extLst>
      <p:ext uri="{BB962C8B-B14F-4D97-AF65-F5344CB8AC3E}">
        <p14:creationId xmlns:p14="http://schemas.microsoft.com/office/powerpoint/2010/main" val="418669231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A9C2E05-7B04-4CF7-BAAA-89ED26DFB25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Placeholder 11">
            <a:extLst>
              <a:ext uri="{FF2B5EF4-FFF2-40B4-BE49-F238E27FC236}">
                <a16:creationId xmlns:a16="http://schemas.microsoft.com/office/drawing/2014/main" id="{0CC5D0E0-41B6-4A35-8986-A90DAEFD7FEC}"/>
              </a:ext>
            </a:extLst>
          </p:cNvPr>
          <p:cNvPicPr>
            <a:picLocks noGrp="1" noChangeAspect="1"/>
          </p:cNvPicPr>
          <p:nvPr>
            <p:ph type="pic" sz="quarter" idx="143"/>
          </p:nvPr>
        </p:nvPicPr>
        <p:blipFill>
          <a:blip r:embed="rId3">
            <a:extLst>
              <a:ext uri="{28A0092B-C50C-407E-A947-70E740481C1C}">
                <a14:useLocalDpi xmlns:a14="http://schemas.microsoft.com/office/drawing/2010/main" val="0"/>
              </a:ext>
            </a:extLst>
          </a:blip>
          <a:srcRect t="30007" b="30007"/>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24</a:t>
            </a:fld>
            <a:endParaRPr lang="en-US" dirty="0"/>
          </a:p>
        </p:txBody>
      </p:sp>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a:p>
            <a:endParaRPr lang="en-US" dirty="0"/>
          </a:p>
        </p:txBody>
      </p:sp>
      <p:sp>
        <p:nvSpPr>
          <p:cNvPr id="26" name="Rectangle 25">
            <a:extLst>
              <a:ext uri="{FF2B5EF4-FFF2-40B4-BE49-F238E27FC236}">
                <a16:creationId xmlns:a16="http://schemas.microsoft.com/office/drawing/2014/main" id="{80A524D5-974C-4680-B1CC-2F5F09CF88A5}"/>
              </a:ext>
            </a:extLst>
          </p:cNvPr>
          <p:cNvSpPr/>
          <p:nvPr/>
        </p:nvSpPr>
        <p:spPr>
          <a:xfrm>
            <a:off x="1299027" y="5318554"/>
            <a:ext cx="9593943"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4262343232"/>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18793AE-58B8-4007-BC05-E411D4C010B5}"/>
              </a:ext>
            </a:extLst>
          </p:cNvPr>
          <p:cNvSpPr/>
          <p:nvPr/>
        </p:nvSpPr>
        <p:spPr>
          <a:xfrm>
            <a:off x="0" y="3489"/>
            <a:ext cx="12192000" cy="685609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16" name="Rectangle 15">
            <a:extLst>
              <a:ext uri="{FF2B5EF4-FFF2-40B4-BE49-F238E27FC236}">
                <a16:creationId xmlns:a16="http://schemas.microsoft.com/office/drawing/2014/main" id="{AC80447F-2D12-4E00-81B7-98E9E38742AF}"/>
              </a:ext>
            </a:extLst>
          </p:cNvPr>
          <p:cNvSpPr/>
          <p:nvPr/>
        </p:nvSpPr>
        <p:spPr>
          <a:xfrm>
            <a:off x="-4762" y="0"/>
            <a:ext cx="1220152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16">
            <a:extLst>
              <a:ext uri="{FF2B5EF4-FFF2-40B4-BE49-F238E27FC236}">
                <a16:creationId xmlns:a16="http://schemas.microsoft.com/office/drawing/2014/main" id="{0B9B7E80-7C36-45F9-90AA-1C6065FA9120}"/>
              </a:ext>
            </a:extLst>
          </p:cNvPr>
          <p:cNvSpPr/>
          <p:nvPr/>
        </p:nvSpPr>
        <p:spPr>
          <a:xfrm>
            <a:off x="4762"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6" name="Rectangle 65">
            <a:extLst>
              <a:ext uri="{FF2B5EF4-FFF2-40B4-BE49-F238E27FC236}">
                <a16:creationId xmlns:a16="http://schemas.microsoft.com/office/drawing/2014/main" id="{D82A5154-8A23-4F9D-B88E-74B0CAC271B6}"/>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25</a:t>
            </a:fld>
            <a:endParaRPr lang="en-US"/>
          </a:p>
        </p:txBody>
      </p:sp>
      <p:sp>
        <p:nvSpPr>
          <p:cNvPr id="14" name="Freeform: Shape 13">
            <a:extLst>
              <a:ext uri="{FF2B5EF4-FFF2-40B4-BE49-F238E27FC236}">
                <a16:creationId xmlns:a16="http://schemas.microsoft.com/office/drawing/2014/main" id="{6958BC74-0E0C-4E22-84CA-FA6CBAC7C360}"/>
              </a:ext>
            </a:extLst>
          </p:cNvPr>
          <p:cNvSpPr>
            <a:spLocks/>
          </p:cNvSpPr>
          <p:nvPr/>
        </p:nvSpPr>
        <p:spPr bwMode="auto">
          <a:xfrm>
            <a:off x="6143445" y="1911350"/>
            <a:ext cx="3589120" cy="2753024"/>
          </a:xfrm>
          <a:custGeom>
            <a:avLst/>
            <a:gdLst>
              <a:gd name="connsiteX0" fmla="*/ 747337 w 3589120"/>
              <a:gd name="connsiteY0" fmla="*/ 1998536 h 2753024"/>
              <a:gd name="connsiteX1" fmla="*/ 739949 w 3589120"/>
              <a:gd name="connsiteY1" fmla="*/ 2045417 h 2753024"/>
              <a:gd name="connsiteX2" fmla="*/ 738079 w 3589120"/>
              <a:gd name="connsiteY2" fmla="*/ 2135381 h 2753024"/>
              <a:gd name="connsiteX3" fmla="*/ 738226 w 3589120"/>
              <a:gd name="connsiteY3" fmla="*/ 2133196 h 2753024"/>
              <a:gd name="connsiteX4" fmla="*/ 740052 w 3589120"/>
              <a:gd name="connsiteY4" fmla="*/ 2045391 h 2753024"/>
              <a:gd name="connsiteX5" fmla="*/ 747265 w 3589120"/>
              <a:gd name="connsiteY5" fmla="*/ 1999600 h 2753024"/>
              <a:gd name="connsiteX6" fmla="*/ 780077 w 3589120"/>
              <a:gd name="connsiteY6" fmla="*/ 1824685 h 2753024"/>
              <a:gd name="connsiteX7" fmla="*/ 766970 w 3589120"/>
              <a:gd name="connsiteY7" fmla="*/ 1873952 h 2753024"/>
              <a:gd name="connsiteX8" fmla="*/ 750559 w 3589120"/>
              <a:gd name="connsiteY8" fmla="*/ 1978093 h 2753024"/>
              <a:gd name="connsiteX9" fmla="*/ 751081 w 3589120"/>
              <a:gd name="connsiteY9" fmla="*/ 1975379 h 2753024"/>
              <a:gd name="connsiteX10" fmla="*/ 767068 w 3589120"/>
              <a:gd name="connsiteY10" fmla="*/ 1873897 h 2753024"/>
              <a:gd name="connsiteX11" fmla="*/ 779869 w 3589120"/>
              <a:gd name="connsiteY11" fmla="*/ 1825767 h 2753024"/>
              <a:gd name="connsiteX12" fmla="*/ 833576 w 3589120"/>
              <a:gd name="connsiteY12" fmla="*/ 1639038 h 2753024"/>
              <a:gd name="connsiteX13" fmla="*/ 816949 w 3589120"/>
              <a:gd name="connsiteY13" fmla="*/ 1686092 h 2753024"/>
              <a:gd name="connsiteX14" fmla="*/ 789297 w 3589120"/>
              <a:gd name="connsiteY14" fmla="*/ 1790031 h 2753024"/>
              <a:gd name="connsiteX15" fmla="*/ 790122 w 3589120"/>
              <a:gd name="connsiteY15" fmla="*/ 1787216 h 2753024"/>
              <a:gd name="connsiteX16" fmla="*/ 817041 w 3589120"/>
              <a:gd name="connsiteY16" fmla="*/ 1686006 h 2753024"/>
              <a:gd name="connsiteX17" fmla="*/ 833302 w 3589120"/>
              <a:gd name="connsiteY17" fmla="*/ 1639972 h 2753024"/>
              <a:gd name="connsiteX18" fmla="*/ 905270 w 3589120"/>
              <a:gd name="connsiteY18" fmla="*/ 1444742 h 2753024"/>
              <a:gd name="connsiteX19" fmla="*/ 889049 w 3589120"/>
              <a:gd name="connsiteY19" fmla="*/ 1482047 h 2753024"/>
              <a:gd name="connsiteX20" fmla="*/ 856105 w 3589120"/>
              <a:gd name="connsiteY20" fmla="*/ 1575279 h 2753024"/>
              <a:gd name="connsiteX21" fmla="*/ 856901 w 3589120"/>
              <a:gd name="connsiteY21" fmla="*/ 1573168 h 2753024"/>
              <a:gd name="connsiteX22" fmla="*/ 889131 w 3589120"/>
              <a:gd name="connsiteY22" fmla="*/ 1481927 h 2753024"/>
              <a:gd name="connsiteX23" fmla="*/ 905109 w 3589120"/>
              <a:gd name="connsiteY23" fmla="*/ 1445170 h 2753024"/>
              <a:gd name="connsiteX24" fmla="*/ 1262382 w 3589120"/>
              <a:gd name="connsiteY24" fmla="*/ 0 h 2753024"/>
              <a:gd name="connsiteX25" fmla="*/ 2308377 w 3589120"/>
              <a:gd name="connsiteY25" fmla="*/ 276363 h 2753024"/>
              <a:gd name="connsiteX26" fmla="*/ 2707843 w 3589120"/>
              <a:gd name="connsiteY26" fmla="*/ 589514 h 2753024"/>
              <a:gd name="connsiteX27" fmla="*/ 2785874 w 3589120"/>
              <a:gd name="connsiteY27" fmla="*/ 722169 h 2753024"/>
              <a:gd name="connsiteX28" fmla="*/ 2891781 w 3589120"/>
              <a:gd name="connsiteY28" fmla="*/ 763642 h 2753024"/>
              <a:gd name="connsiteX29" fmla="*/ 3042037 w 3589120"/>
              <a:gd name="connsiteY29" fmla="*/ 829256 h 2753024"/>
              <a:gd name="connsiteX30" fmla="*/ 2309211 w 3589120"/>
              <a:gd name="connsiteY30" fmla="*/ 2625986 h 2753024"/>
              <a:gd name="connsiteX31" fmla="*/ 749870 w 3589120"/>
              <a:gd name="connsiteY31" fmla="*/ 2295775 h 2753024"/>
              <a:gd name="connsiteX32" fmla="*/ 741169 w 3589120"/>
              <a:gd name="connsiteY32" fmla="*/ 2200275 h 2753024"/>
              <a:gd name="connsiteX33" fmla="*/ 736832 w 3589120"/>
              <a:gd name="connsiteY33" fmla="*/ 2200275 h 2753024"/>
              <a:gd name="connsiteX34" fmla="*/ 737638 w 3589120"/>
              <a:gd name="connsiteY34" fmla="*/ 2161521 h 2753024"/>
              <a:gd name="connsiteX35" fmla="*/ 737554 w 3589120"/>
              <a:gd name="connsiteY35" fmla="*/ 2160603 h 2753024"/>
              <a:gd name="connsiteX36" fmla="*/ 736729 w 3589120"/>
              <a:gd name="connsiteY36" fmla="*/ 2200275 h 2753024"/>
              <a:gd name="connsiteX37" fmla="*/ 285411 w 3589120"/>
              <a:gd name="connsiteY37" fmla="*/ 632446 h 2753024"/>
              <a:gd name="connsiteX38" fmla="*/ 1262382 w 3589120"/>
              <a:gd name="connsiteY38" fmla="*/ 0 h 275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9120" h="2753024">
                <a:moveTo>
                  <a:pt x="747337" y="1998536"/>
                </a:moveTo>
                <a:lnTo>
                  <a:pt x="739949" y="2045417"/>
                </a:lnTo>
                <a:lnTo>
                  <a:pt x="738079" y="2135381"/>
                </a:lnTo>
                <a:lnTo>
                  <a:pt x="738226" y="2133196"/>
                </a:lnTo>
                <a:lnTo>
                  <a:pt x="740052" y="2045391"/>
                </a:lnTo>
                <a:lnTo>
                  <a:pt x="747265" y="1999600"/>
                </a:lnTo>
                <a:close/>
                <a:moveTo>
                  <a:pt x="780077" y="1824685"/>
                </a:moveTo>
                <a:lnTo>
                  <a:pt x="766970" y="1873952"/>
                </a:lnTo>
                <a:lnTo>
                  <a:pt x="750559" y="1978093"/>
                </a:lnTo>
                <a:lnTo>
                  <a:pt x="751081" y="1975379"/>
                </a:lnTo>
                <a:lnTo>
                  <a:pt x="767068" y="1873897"/>
                </a:lnTo>
                <a:lnTo>
                  <a:pt x="779869" y="1825767"/>
                </a:lnTo>
                <a:close/>
                <a:moveTo>
                  <a:pt x="833576" y="1639038"/>
                </a:moveTo>
                <a:lnTo>
                  <a:pt x="816949" y="1686092"/>
                </a:lnTo>
                <a:lnTo>
                  <a:pt x="789297" y="1790031"/>
                </a:lnTo>
                <a:lnTo>
                  <a:pt x="790122" y="1787216"/>
                </a:lnTo>
                <a:lnTo>
                  <a:pt x="817041" y="1686006"/>
                </a:lnTo>
                <a:lnTo>
                  <a:pt x="833302" y="1639972"/>
                </a:lnTo>
                <a:close/>
                <a:moveTo>
                  <a:pt x="905270" y="1444742"/>
                </a:moveTo>
                <a:lnTo>
                  <a:pt x="889049" y="1482047"/>
                </a:lnTo>
                <a:lnTo>
                  <a:pt x="856105" y="1575279"/>
                </a:lnTo>
                <a:lnTo>
                  <a:pt x="856901" y="1573168"/>
                </a:lnTo>
                <a:lnTo>
                  <a:pt x="889131" y="1481927"/>
                </a:lnTo>
                <a:lnTo>
                  <a:pt x="905109" y="1445170"/>
                </a:lnTo>
                <a:close/>
                <a:moveTo>
                  <a:pt x="1262382" y="0"/>
                </a:moveTo>
                <a:cubicBezTo>
                  <a:pt x="1586269" y="0"/>
                  <a:pt x="1947323" y="111608"/>
                  <a:pt x="2308377" y="276363"/>
                </a:cubicBezTo>
                <a:cubicBezTo>
                  <a:pt x="2479613" y="356083"/>
                  <a:pt x="2615008" y="462709"/>
                  <a:pt x="2707843" y="589514"/>
                </a:cubicBezTo>
                <a:lnTo>
                  <a:pt x="2785874" y="722169"/>
                </a:lnTo>
                <a:lnTo>
                  <a:pt x="2891781" y="763642"/>
                </a:lnTo>
                <a:cubicBezTo>
                  <a:pt x="2941804" y="784405"/>
                  <a:pt x="2991921" y="806332"/>
                  <a:pt x="3042037" y="829256"/>
                </a:cubicBezTo>
                <a:cubicBezTo>
                  <a:pt x="3849208" y="1196044"/>
                  <a:pt x="3886380" y="2221988"/>
                  <a:pt x="2309211" y="2625986"/>
                </a:cubicBezTo>
                <a:cubicBezTo>
                  <a:pt x="1323480" y="2881808"/>
                  <a:pt x="833518" y="2741023"/>
                  <a:pt x="749870" y="2295775"/>
                </a:cubicBezTo>
                <a:lnTo>
                  <a:pt x="741169" y="2200275"/>
                </a:lnTo>
                <a:lnTo>
                  <a:pt x="736832" y="2200275"/>
                </a:lnTo>
                <a:lnTo>
                  <a:pt x="737638" y="2161521"/>
                </a:lnTo>
                <a:lnTo>
                  <a:pt x="737554" y="2160603"/>
                </a:lnTo>
                <a:lnTo>
                  <a:pt x="736729" y="2200275"/>
                </a:lnTo>
                <a:cubicBezTo>
                  <a:pt x="-96882" y="2194960"/>
                  <a:pt x="-187145" y="1610346"/>
                  <a:pt x="285411" y="632446"/>
                </a:cubicBezTo>
                <a:cubicBezTo>
                  <a:pt x="513725" y="170069"/>
                  <a:pt x="864160" y="0"/>
                  <a:pt x="1262382"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Freeform 5">
            <a:extLst>
              <a:ext uri="{FF2B5EF4-FFF2-40B4-BE49-F238E27FC236}">
                <a16:creationId xmlns:a16="http://schemas.microsoft.com/office/drawing/2014/main" id="{DA3BA518-59D4-471A-8452-734F0ABB1D7F}"/>
              </a:ext>
            </a:extLst>
          </p:cNvPr>
          <p:cNvSpPr>
            <a:spLocks/>
          </p:cNvSpPr>
          <p:nvPr/>
        </p:nvSpPr>
        <p:spPr bwMode="auto">
          <a:xfrm>
            <a:off x="6567487" y="2262187"/>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Shape 20">
            <a:extLst>
              <a:ext uri="{FF2B5EF4-FFF2-40B4-BE49-F238E27FC236}">
                <a16:creationId xmlns:a16="http://schemas.microsoft.com/office/drawing/2014/main" id="{3CC13A6B-9241-436A-90AC-CF16A192FDED}"/>
              </a:ext>
            </a:extLst>
          </p:cNvPr>
          <p:cNvSpPr>
            <a:spLocks/>
          </p:cNvSpPr>
          <p:nvPr/>
        </p:nvSpPr>
        <p:spPr bwMode="auto">
          <a:xfrm>
            <a:off x="6143445" y="1911350"/>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22" name="Group 21">
            <a:extLst>
              <a:ext uri="{FF2B5EF4-FFF2-40B4-BE49-F238E27FC236}">
                <a16:creationId xmlns:a16="http://schemas.microsoft.com/office/drawing/2014/main" id="{87504F73-EA52-42BE-AA49-53FEB36ED4B1}"/>
              </a:ext>
            </a:extLst>
          </p:cNvPr>
          <p:cNvGrpSpPr/>
          <p:nvPr/>
        </p:nvGrpSpPr>
        <p:grpSpPr>
          <a:xfrm>
            <a:off x="2171700" y="2149475"/>
            <a:ext cx="4321175" cy="1584325"/>
            <a:chOff x="2316163" y="2290763"/>
            <a:chExt cx="4321175" cy="1584325"/>
          </a:xfrm>
        </p:grpSpPr>
        <p:sp>
          <p:nvSpPr>
            <p:cNvPr id="23" name="Rectangle 8">
              <a:extLst>
                <a:ext uri="{FF2B5EF4-FFF2-40B4-BE49-F238E27FC236}">
                  <a16:creationId xmlns:a16="http://schemas.microsoft.com/office/drawing/2014/main" id="{42B53E4D-4A90-4D3B-8505-4954D80F1D7D}"/>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CDA0BC69-1B8A-4669-BE90-620EEDD07846}"/>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2DD2D198-6AFE-4EED-B792-2DE71E7C1C4C}"/>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Rectangle 11">
              <a:extLst>
                <a:ext uri="{FF2B5EF4-FFF2-40B4-BE49-F238E27FC236}">
                  <a16:creationId xmlns:a16="http://schemas.microsoft.com/office/drawing/2014/main" id="{E6A3C5A0-41A6-404A-ADF3-74B6866DDA92}"/>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2">
              <a:extLst>
                <a:ext uri="{FF2B5EF4-FFF2-40B4-BE49-F238E27FC236}">
                  <a16:creationId xmlns:a16="http://schemas.microsoft.com/office/drawing/2014/main" id="{FC75CC3D-1464-44B0-B534-6A5E27A9460E}"/>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8" name="Rectangle 27">
            <a:extLst>
              <a:ext uri="{FF2B5EF4-FFF2-40B4-BE49-F238E27FC236}">
                <a16:creationId xmlns:a16="http://schemas.microsoft.com/office/drawing/2014/main" id="{F0DADCA2-B65E-49CF-AA88-382E0DF79C26}"/>
              </a:ext>
            </a:extLst>
          </p:cNvPr>
          <p:cNvSpPr/>
          <p:nvPr/>
        </p:nvSpPr>
        <p:spPr>
          <a:xfrm>
            <a:off x="3106989" y="2541527"/>
            <a:ext cx="2101167" cy="800219"/>
          </a:xfrm>
          <a:prstGeom prst="rect">
            <a:avLst/>
          </a:prstGeom>
        </p:spPr>
        <p:txBody>
          <a:bodyPr wrap="square">
            <a:spAutoFit/>
          </a:bodyPr>
          <a:lstStyle/>
          <a:p>
            <a:r>
              <a:rPr lang="en-US" sz="3100" spc="200" dirty="0">
                <a:solidFill>
                  <a:schemeClr val="bg1"/>
                </a:solidFill>
                <a:latin typeface="Roboto" panose="02000000000000000000" pitchFamily="2" charset="0"/>
                <a:ea typeface="Roboto" panose="02000000000000000000" pitchFamily="2" charset="0"/>
                <a:cs typeface="Open Sans Extrabold" panose="020B0906030804020204" pitchFamily="34" charset="0"/>
              </a:rPr>
              <a:t>THANKS</a:t>
            </a:r>
          </a:p>
          <a:p>
            <a:r>
              <a:rPr lang="en-US" sz="1500" spc="200" dirty="0">
                <a:solidFill>
                  <a:schemeClr val="bg1"/>
                </a:solidFill>
                <a:latin typeface="Roboto" panose="02000000000000000000" pitchFamily="2" charset="0"/>
                <a:ea typeface="Roboto" panose="02000000000000000000" pitchFamily="2" charset="0"/>
                <a:cs typeface="Open Sans Semibold" panose="020B0706030804020204" pitchFamily="34" charset="0"/>
              </a:rPr>
              <a:t> FOR WATCHING</a:t>
            </a:r>
          </a:p>
        </p:txBody>
      </p:sp>
      <p:sp>
        <p:nvSpPr>
          <p:cNvPr id="29" name="Rectangle 28">
            <a:extLst>
              <a:ext uri="{FF2B5EF4-FFF2-40B4-BE49-F238E27FC236}">
                <a16:creationId xmlns:a16="http://schemas.microsoft.com/office/drawing/2014/main" id="{D1371634-4F33-4FA1-BC1F-51311277CAD3}"/>
              </a:ext>
            </a:extLst>
          </p:cNvPr>
          <p:cNvSpPr/>
          <p:nvPr/>
        </p:nvSpPr>
        <p:spPr>
          <a:xfrm>
            <a:off x="6344042" y="2579029"/>
            <a:ext cx="2450582" cy="881010"/>
          </a:xfrm>
          <a:prstGeom prst="rect">
            <a:avLst/>
          </a:prstGeom>
        </p:spPr>
        <p:txBody>
          <a:bodyPr wrap="square">
            <a:spAutoFit/>
          </a:bodyPr>
          <a:lstStyle/>
          <a:p>
            <a:pPr algn="ctr">
              <a:lnSpc>
                <a:spcPts val="3000"/>
              </a:lnSpc>
            </a:pPr>
            <a:r>
              <a:rPr lang="en-US" sz="3000" dirty="0">
                <a:solidFill>
                  <a:schemeClr val="accent2"/>
                </a:solidFill>
                <a:latin typeface="Roboto" panose="02000000000000000000" pitchFamily="2" charset="0"/>
                <a:ea typeface="Roboto" panose="02000000000000000000" pitchFamily="2" charset="0"/>
                <a:cs typeface="Open Sans Extrabold" panose="020B0906030804020204" pitchFamily="34" charset="0"/>
              </a:rPr>
              <a:t>HAVE A</a:t>
            </a:r>
          </a:p>
          <a:p>
            <a:pPr algn="ctr">
              <a:lnSpc>
                <a:spcPts val="3000"/>
              </a:lnSpc>
            </a:pPr>
            <a:r>
              <a:rPr lang="en-US" sz="3000" dirty="0">
                <a:solidFill>
                  <a:schemeClr val="accent2"/>
                </a:solidFill>
                <a:latin typeface="Roboto" panose="02000000000000000000" pitchFamily="2" charset="0"/>
                <a:ea typeface="Roboto" panose="02000000000000000000" pitchFamily="2" charset="0"/>
                <a:cs typeface="Open Sans Extrabold" panose="020B0906030804020204" pitchFamily="34" charset="0"/>
              </a:rPr>
              <a:t>QUESTION?</a:t>
            </a:r>
          </a:p>
        </p:txBody>
      </p:sp>
    </p:spTree>
    <p:extLst>
      <p:ext uri="{BB962C8B-B14F-4D97-AF65-F5344CB8AC3E}">
        <p14:creationId xmlns:p14="http://schemas.microsoft.com/office/powerpoint/2010/main" val="81501624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AFF0C5C-4FA1-4576-8F4B-DC05501099D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3</a:t>
            </a:fld>
            <a:endParaRPr lang="en-US" dirty="0"/>
          </a:p>
        </p:txBody>
      </p:sp>
      <p:pic>
        <p:nvPicPr>
          <p:cNvPr id="15" name="Picture Placeholder 14">
            <a:extLst>
              <a:ext uri="{FF2B5EF4-FFF2-40B4-BE49-F238E27FC236}">
                <a16:creationId xmlns:a16="http://schemas.microsoft.com/office/drawing/2014/main" id="{865BA7B3-74FC-46B4-B81B-14629480A0A6}"/>
              </a:ext>
            </a:extLst>
          </p:cNvPr>
          <p:cNvPicPr>
            <a:picLocks noGrp="1" noChangeAspect="1"/>
          </p:cNvPicPr>
          <p:nvPr>
            <p:ph type="pic" sz="quarter" idx="137"/>
          </p:nvPr>
        </p:nvPicPr>
        <p:blipFill>
          <a:blip r:embed="rId3">
            <a:extLst>
              <a:ext uri="{28A0092B-C50C-407E-A947-70E740481C1C}">
                <a14:useLocalDpi xmlns:a14="http://schemas.microsoft.com/office/drawing/2010/main" val="0"/>
              </a:ext>
            </a:extLst>
          </a:blip>
          <a:srcRect t="3480" b="3480"/>
          <a:stretch>
            <a:fillRect/>
          </a:stretch>
        </p:blipFill>
        <p:spPr/>
      </p:pic>
      <p:sp>
        <p:nvSpPr>
          <p:cNvPr id="22" name="Rectangle 21">
            <a:extLst>
              <a:ext uri="{FF2B5EF4-FFF2-40B4-BE49-F238E27FC236}">
                <a16:creationId xmlns:a16="http://schemas.microsoft.com/office/drawing/2014/main" id="{CF887973-D696-4B55-93BF-55D8498AFC84}"/>
              </a:ext>
            </a:extLst>
          </p:cNvPr>
          <p:cNvSpPr/>
          <p:nvPr/>
        </p:nvSpPr>
        <p:spPr>
          <a:xfrm>
            <a:off x="5227383" y="1404486"/>
            <a:ext cx="6094460" cy="1374735"/>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10" name="Rectangle 9">
            <a:extLst>
              <a:ext uri="{FF2B5EF4-FFF2-40B4-BE49-F238E27FC236}">
                <a16:creationId xmlns:a16="http://schemas.microsoft.com/office/drawing/2014/main" id="{04AAE3D1-8B9A-44F1-985E-90CA072ADD05}"/>
              </a:ext>
            </a:extLst>
          </p:cNvPr>
          <p:cNvSpPr/>
          <p:nvPr/>
        </p:nvSpPr>
        <p:spPr>
          <a:xfrm>
            <a:off x="5227383" y="742995"/>
            <a:ext cx="3443571" cy="553998"/>
          </a:xfrm>
          <a:prstGeom prst="rect">
            <a:avLst/>
          </a:prstGeom>
        </p:spPr>
        <p:txBody>
          <a:bodyPr wrap="none">
            <a:spAutoFit/>
          </a:bodyPr>
          <a:lstStyle/>
          <a:p>
            <a:r>
              <a:rPr lang="en-US" sz="3000" b="1" dirty="0">
                <a:latin typeface="Roboto" panose="02000000000000000000" pitchFamily="2" charset="0"/>
                <a:ea typeface="Roboto" panose="02000000000000000000" pitchFamily="2" charset="0"/>
              </a:rPr>
              <a:t>Welcome Message</a:t>
            </a:r>
            <a:endParaRPr lang="en-US" sz="3000" dirty="0">
              <a:latin typeface="Roboto" panose="02000000000000000000" pitchFamily="2" charset="0"/>
              <a:ea typeface="Roboto" panose="02000000000000000000" pitchFamily="2" charset="0"/>
            </a:endParaRPr>
          </a:p>
        </p:txBody>
      </p:sp>
      <p:grpSp>
        <p:nvGrpSpPr>
          <p:cNvPr id="11" name="Group 10">
            <a:extLst>
              <a:ext uri="{FF2B5EF4-FFF2-40B4-BE49-F238E27FC236}">
                <a16:creationId xmlns:a16="http://schemas.microsoft.com/office/drawing/2014/main" id="{64254CE3-9DB5-47A9-87CB-75349C334F5F}"/>
              </a:ext>
            </a:extLst>
          </p:cNvPr>
          <p:cNvGrpSpPr/>
          <p:nvPr/>
        </p:nvGrpSpPr>
        <p:grpSpPr>
          <a:xfrm>
            <a:off x="5227383" y="3475176"/>
            <a:ext cx="3154715" cy="1202822"/>
            <a:chOff x="5306236" y="4407023"/>
            <a:chExt cx="3154715" cy="1202822"/>
          </a:xfrm>
        </p:grpSpPr>
        <p:sp>
          <p:nvSpPr>
            <p:cNvPr id="19" name="AutoShape 13">
              <a:extLst>
                <a:ext uri="{FF2B5EF4-FFF2-40B4-BE49-F238E27FC236}">
                  <a16:creationId xmlns:a16="http://schemas.microsoft.com/office/drawing/2014/main" id="{6D38E95B-04DD-42D0-95B0-56F053320A68}"/>
                </a:ext>
              </a:extLst>
            </p:cNvPr>
            <p:cNvSpPr>
              <a:spLocks/>
            </p:cNvSpPr>
            <p:nvPr/>
          </p:nvSpPr>
          <p:spPr bwMode="auto">
            <a:xfrm>
              <a:off x="5306236" y="4407023"/>
              <a:ext cx="715400" cy="927546"/>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accent2"/>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nvGrpSpPr>
            <p:cNvPr id="20" name="Group 19">
              <a:extLst>
                <a:ext uri="{FF2B5EF4-FFF2-40B4-BE49-F238E27FC236}">
                  <a16:creationId xmlns:a16="http://schemas.microsoft.com/office/drawing/2014/main" id="{0D679850-9539-434A-9999-BC3F1B5BEB12}"/>
                </a:ext>
              </a:extLst>
            </p:cNvPr>
            <p:cNvGrpSpPr/>
            <p:nvPr/>
          </p:nvGrpSpPr>
          <p:grpSpPr>
            <a:xfrm>
              <a:off x="6091220" y="4565173"/>
              <a:ext cx="2369731" cy="1044672"/>
              <a:chOff x="1516655" y="5107495"/>
              <a:chExt cx="2369731" cy="1044672"/>
            </a:xfrm>
          </p:grpSpPr>
          <p:sp>
            <p:nvSpPr>
              <p:cNvPr id="23" name="TextBox 16">
                <a:extLst>
                  <a:ext uri="{FF2B5EF4-FFF2-40B4-BE49-F238E27FC236}">
                    <a16:creationId xmlns:a16="http://schemas.microsoft.com/office/drawing/2014/main" id="{BCA6C162-9E3E-4D5D-B516-D9F3E44917CF}"/>
                  </a:ext>
                </a:extLst>
              </p:cNvPr>
              <p:cNvSpPr txBox="1"/>
              <p:nvPr/>
            </p:nvSpPr>
            <p:spPr>
              <a:xfrm>
                <a:off x="1516655" y="5482753"/>
                <a:ext cx="2369731" cy="66941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err="1">
                    <a:latin typeface="Roboto" panose="02000000000000000000" pitchFamily="2" charset="0"/>
                    <a:ea typeface="Roboto" panose="02000000000000000000" pitchFamily="2" charset="0"/>
                    <a:cs typeface="Aller" charset="0"/>
                  </a:rPr>
                  <a:t>Lorem</a:t>
                </a:r>
                <a:r>
                  <a:rPr lang="en-US" sz="1100" i="1" dirty="0">
                    <a:latin typeface="Roboto" panose="02000000000000000000" pitchFamily="2" charset="0"/>
                    <a:ea typeface="Roboto" panose="02000000000000000000" pitchFamily="2" charset="0"/>
                    <a:cs typeface="Aller" charset="0"/>
                  </a:rPr>
                  <a:t> </a:t>
                </a:r>
                <a:r>
                  <a:rPr lang="en-US" sz="1100" i="1" dirty="0" err="1">
                    <a:latin typeface="Roboto" panose="02000000000000000000" pitchFamily="2" charset="0"/>
                    <a:ea typeface="Roboto" panose="02000000000000000000" pitchFamily="2" charset="0"/>
                    <a:cs typeface="Aller" charset="0"/>
                  </a:rPr>
                  <a:t>Ipsum</a:t>
                </a:r>
                <a:r>
                  <a:rPr lang="en-US" sz="1100" i="1" dirty="0">
                    <a:latin typeface="Roboto" panose="02000000000000000000" pitchFamily="2" charset="0"/>
                    <a:ea typeface="Roboto" panose="02000000000000000000" pitchFamily="2" charset="0"/>
                    <a:cs typeface="Aller" charset="0"/>
                  </a:rPr>
                  <a:t> is simply dummy text of the printing and typesetting industry</a:t>
                </a:r>
              </a:p>
            </p:txBody>
          </p:sp>
          <p:sp>
            <p:nvSpPr>
              <p:cNvPr id="25" name="TextBox 17">
                <a:extLst>
                  <a:ext uri="{FF2B5EF4-FFF2-40B4-BE49-F238E27FC236}">
                    <a16:creationId xmlns:a16="http://schemas.microsoft.com/office/drawing/2014/main" id="{FED22A32-E6D9-4B9F-8341-34BA0132AED8}"/>
                  </a:ext>
                </a:extLst>
              </p:cNvPr>
              <p:cNvSpPr txBox="1"/>
              <p:nvPr/>
            </p:nvSpPr>
            <p:spPr>
              <a:xfrm>
                <a:off x="1516655" y="5107495"/>
                <a:ext cx="236973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2"/>
                    </a:solidFill>
                    <a:latin typeface="Roboto" panose="02000000000000000000" pitchFamily="2" charset="0"/>
                    <a:ea typeface="Roboto" panose="02000000000000000000" pitchFamily="2" charset="0"/>
                    <a:cs typeface="Montserrat" charset="0"/>
                  </a:rPr>
                  <a:t>HEADING ONE</a:t>
                </a:r>
              </a:p>
            </p:txBody>
          </p:sp>
        </p:grpSp>
      </p:grpSp>
      <p:grpSp>
        <p:nvGrpSpPr>
          <p:cNvPr id="12" name="Group 11">
            <a:extLst>
              <a:ext uri="{FF2B5EF4-FFF2-40B4-BE49-F238E27FC236}">
                <a16:creationId xmlns:a16="http://schemas.microsoft.com/office/drawing/2014/main" id="{8F0F7F39-226F-41E8-90D5-2B6D81A73843}"/>
              </a:ext>
            </a:extLst>
          </p:cNvPr>
          <p:cNvGrpSpPr/>
          <p:nvPr/>
        </p:nvGrpSpPr>
        <p:grpSpPr>
          <a:xfrm>
            <a:off x="8559443" y="3485347"/>
            <a:ext cx="3297549" cy="1044672"/>
            <a:chOff x="8349440" y="4407023"/>
            <a:chExt cx="3297549" cy="1044672"/>
          </a:xfrm>
        </p:grpSpPr>
        <p:grpSp>
          <p:nvGrpSpPr>
            <p:cNvPr id="27" name="Group 26">
              <a:extLst>
                <a:ext uri="{FF2B5EF4-FFF2-40B4-BE49-F238E27FC236}">
                  <a16:creationId xmlns:a16="http://schemas.microsoft.com/office/drawing/2014/main" id="{ED42C405-9419-45D5-B87F-8FE4AB4DE62E}"/>
                </a:ext>
              </a:extLst>
            </p:cNvPr>
            <p:cNvGrpSpPr/>
            <p:nvPr/>
          </p:nvGrpSpPr>
          <p:grpSpPr>
            <a:xfrm>
              <a:off x="9277258" y="4407023"/>
              <a:ext cx="2369731" cy="1044672"/>
              <a:chOff x="5393647" y="5107495"/>
              <a:chExt cx="2369731" cy="1044672"/>
            </a:xfrm>
          </p:grpSpPr>
          <p:sp>
            <p:nvSpPr>
              <p:cNvPr id="29" name="TextBox 16">
                <a:extLst>
                  <a:ext uri="{FF2B5EF4-FFF2-40B4-BE49-F238E27FC236}">
                    <a16:creationId xmlns:a16="http://schemas.microsoft.com/office/drawing/2014/main" id="{46DD0152-D46A-4A62-8C7B-C887F267D007}"/>
                  </a:ext>
                </a:extLst>
              </p:cNvPr>
              <p:cNvSpPr txBox="1"/>
              <p:nvPr/>
            </p:nvSpPr>
            <p:spPr>
              <a:xfrm>
                <a:off x="5393647" y="5482753"/>
                <a:ext cx="2369731" cy="66941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err="1">
                    <a:latin typeface="Roboto" panose="02000000000000000000" pitchFamily="2" charset="0"/>
                    <a:ea typeface="Roboto" panose="02000000000000000000" pitchFamily="2" charset="0"/>
                    <a:cs typeface="Aller" charset="0"/>
                  </a:rPr>
                  <a:t>Lorem</a:t>
                </a:r>
                <a:r>
                  <a:rPr lang="en-US" sz="1100" i="1" dirty="0">
                    <a:latin typeface="Roboto" panose="02000000000000000000" pitchFamily="2" charset="0"/>
                    <a:ea typeface="Roboto" panose="02000000000000000000" pitchFamily="2" charset="0"/>
                    <a:cs typeface="Aller" charset="0"/>
                  </a:rPr>
                  <a:t> </a:t>
                </a:r>
                <a:r>
                  <a:rPr lang="en-US" sz="1100" i="1" dirty="0" err="1">
                    <a:latin typeface="Roboto" panose="02000000000000000000" pitchFamily="2" charset="0"/>
                    <a:ea typeface="Roboto" panose="02000000000000000000" pitchFamily="2" charset="0"/>
                    <a:cs typeface="Aller" charset="0"/>
                  </a:rPr>
                  <a:t>Ipsum</a:t>
                </a:r>
                <a:r>
                  <a:rPr lang="en-US" sz="1100" i="1" dirty="0">
                    <a:latin typeface="Roboto" panose="02000000000000000000" pitchFamily="2" charset="0"/>
                    <a:ea typeface="Roboto" panose="02000000000000000000" pitchFamily="2" charset="0"/>
                    <a:cs typeface="Aller" charset="0"/>
                  </a:rPr>
                  <a:t> is simply dummy text of the printing and typesetting industry</a:t>
                </a:r>
              </a:p>
            </p:txBody>
          </p:sp>
          <p:sp>
            <p:nvSpPr>
              <p:cNvPr id="31" name="TextBox 17">
                <a:extLst>
                  <a:ext uri="{FF2B5EF4-FFF2-40B4-BE49-F238E27FC236}">
                    <a16:creationId xmlns:a16="http://schemas.microsoft.com/office/drawing/2014/main" id="{1C5DA891-BD75-4041-B286-335B52B2BEE6}"/>
                  </a:ext>
                </a:extLst>
              </p:cNvPr>
              <p:cNvSpPr txBox="1"/>
              <p:nvPr/>
            </p:nvSpPr>
            <p:spPr>
              <a:xfrm>
                <a:off x="5393647" y="5107495"/>
                <a:ext cx="236973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3"/>
                    </a:solidFill>
                    <a:latin typeface="Roboto" panose="02000000000000000000" pitchFamily="2" charset="0"/>
                    <a:ea typeface="Roboto" panose="02000000000000000000" pitchFamily="2" charset="0"/>
                    <a:cs typeface="Montserrat" charset="0"/>
                  </a:rPr>
                  <a:t>HEADING ONE</a:t>
                </a:r>
              </a:p>
            </p:txBody>
          </p:sp>
        </p:grpSp>
        <p:sp>
          <p:nvSpPr>
            <p:cNvPr id="28" name="AutoShape 4">
              <a:extLst>
                <a:ext uri="{FF2B5EF4-FFF2-40B4-BE49-F238E27FC236}">
                  <a16:creationId xmlns:a16="http://schemas.microsoft.com/office/drawing/2014/main" id="{09AF6132-64E5-49C8-B6ED-BE3D606C06CE}"/>
                </a:ext>
              </a:extLst>
            </p:cNvPr>
            <p:cNvSpPr>
              <a:spLocks/>
            </p:cNvSpPr>
            <p:nvPr/>
          </p:nvSpPr>
          <p:spPr bwMode="auto">
            <a:xfrm>
              <a:off x="8349440" y="4485194"/>
              <a:ext cx="850490" cy="734426"/>
            </a:xfrm>
            <a:custGeom>
              <a:avLst/>
              <a:gdLst/>
              <a:ahLst/>
              <a:cxnLst/>
              <a:rect l="0" t="0" r="r" b="b"/>
              <a:pathLst>
                <a:path w="21600" h="21600">
                  <a:moveTo>
                    <a:pt x="19915" y="17200"/>
                  </a:moveTo>
                  <a:lnTo>
                    <a:pt x="1684" y="17200"/>
                  </a:lnTo>
                  <a:cubicBezTo>
                    <a:pt x="1457" y="17200"/>
                    <a:pt x="1273" y="16987"/>
                    <a:pt x="1273" y="16723"/>
                  </a:cubicBezTo>
                  <a:lnTo>
                    <a:pt x="1273" y="15181"/>
                  </a:lnTo>
                  <a:lnTo>
                    <a:pt x="20327" y="15181"/>
                  </a:lnTo>
                  <a:lnTo>
                    <a:pt x="20327" y="16723"/>
                  </a:lnTo>
                  <a:cubicBezTo>
                    <a:pt x="20327" y="16987"/>
                    <a:pt x="20142" y="17200"/>
                    <a:pt x="19915" y="17200"/>
                  </a:cubicBezTo>
                  <a:cubicBezTo>
                    <a:pt x="19915" y="17200"/>
                    <a:pt x="19915" y="17200"/>
                    <a:pt x="19915" y="17200"/>
                  </a:cubicBezTo>
                  <a:close/>
                  <a:moveTo>
                    <a:pt x="1684" y="1475"/>
                  </a:moveTo>
                  <a:lnTo>
                    <a:pt x="19915" y="1475"/>
                  </a:lnTo>
                  <a:cubicBezTo>
                    <a:pt x="20142" y="1475"/>
                    <a:pt x="20327" y="1688"/>
                    <a:pt x="20327" y="1951"/>
                  </a:cubicBezTo>
                  <a:lnTo>
                    <a:pt x="20327" y="13707"/>
                  </a:lnTo>
                  <a:lnTo>
                    <a:pt x="1273" y="13707"/>
                  </a:lnTo>
                  <a:lnTo>
                    <a:pt x="1273" y="1951"/>
                  </a:lnTo>
                  <a:cubicBezTo>
                    <a:pt x="1273" y="1688"/>
                    <a:pt x="1457" y="1475"/>
                    <a:pt x="1684" y="1475"/>
                  </a:cubicBezTo>
                  <a:cubicBezTo>
                    <a:pt x="1684" y="1475"/>
                    <a:pt x="1684" y="1475"/>
                    <a:pt x="1684" y="1475"/>
                  </a:cubicBezTo>
                  <a:close/>
                  <a:moveTo>
                    <a:pt x="19915" y="0"/>
                  </a:moveTo>
                  <a:lnTo>
                    <a:pt x="1684" y="0"/>
                  </a:lnTo>
                  <a:cubicBezTo>
                    <a:pt x="756" y="0"/>
                    <a:pt x="0" y="875"/>
                    <a:pt x="0" y="1951"/>
                  </a:cubicBezTo>
                  <a:lnTo>
                    <a:pt x="0" y="16723"/>
                  </a:lnTo>
                  <a:cubicBezTo>
                    <a:pt x="0" y="17800"/>
                    <a:pt x="756" y="18675"/>
                    <a:pt x="1684" y="18675"/>
                  </a:cubicBezTo>
                  <a:lnTo>
                    <a:pt x="10163" y="18675"/>
                  </a:lnTo>
                  <a:lnTo>
                    <a:pt x="10163" y="20125"/>
                  </a:lnTo>
                  <a:lnTo>
                    <a:pt x="7934" y="20125"/>
                  </a:lnTo>
                  <a:lnTo>
                    <a:pt x="7934" y="21600"/>
                  </a:lnTo>
                  <a:lnTo>
                    <a:pt x="13665" y="21600"/>
                  </a:lnTo>
                  <a:lnTo>
                    <a:pt x="13665" y="20125"/>
                  </a:lnTo>
                  <a:lnTo>
                    <a:pt x="11436" y="20125"/>
                  </a:lnTo>
                  <a:lnTo>
                    <a:pt x="11436" y="18675"/>
                  </a:lnTo>
                  <a:lnTo>
                    <a:pt x="19915" y="18675"/>
                  </a:lnTo>
                  <a:cubicBezTo>
                    <a:pt x="20844" y="18675"/>
                    <a:pt x="21600" y="17800"/>
                    <a:pt x="21600" y="16723"/>
                  </a:cubicBezTo>
                  <a:lnTo>
                    <a:pt x="21600" y="1951"/>
                  </a:lnTo>
                  <a:cubicBezTo>
                    <a:pt x="21600" y="875"/>
                    <a:pt x="20844" y="0"/>
                    <a:pt x="19915" y="0"/>
                  </a:cubicBezTo>
                  <a:cubicBezTo>
                    <a:pt x="19915" y="0"/>
                    <a:pt x="19915" y="0"/>
                    <a:pt x="19915" y="0"/>
                  </a:cubicBezTo>
                  <a:close/>
                  <a:moveTo>
                    <a:pt x="19915" y="0"/>
                  </a:moveTo>
                </a:path>
              </a:pathLst>
            </a:custGeom>
            <a:solidFill>
              <a:schemeClr val="accent3"/>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cxnSp>
        <p:nvCxnSpPr>
          <p:cNvPr id="6" name="Straight Connector 5">
            <a:extLst>
              <a:ext uri="{FF2B5EF4-FFF2-40B4-BE49-F238E27FC236}">
                <a16:creationId xmlns:a16="http://schemas.microsoft.com/office/drawing/2014/main" id="{C85A6620-E1F8-47D7-8267-E2357E345F87}"/>
              </a:ext>
            </a:extLst>
          </p:cNvPr>
          <p:cNvCxnSpPr/>
          <p:nvPr/>
        </p:nvCxnSpPr>
        <p:spPr>
          <a:xfrm>
            <a:off x="5227383" y="4830398"/>
            <a:ext cx="649217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908CAAF-FCE7-44D7-ACA4-D71FE1F112DA}"/>
              </a:ext>
            </a:extLst>
          </p:cNvPr>
          <p:cNvCxnSpPr/>
          <p:nvPr/>
        </p:nvCxnSpPr>
        <p:spPr>
          <a:xfrm>
            <a:off x="5227383" y="3230198"/>
            <a:ext cx="6492177"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EEA57CB6-FB67-4406-B5BF-39024AF7610A}"/>
              </a:ext>
            </a:extLst>
          </p:cNvPr>
          <p:cNvSpPr/>
          <p:nvPr/>
        </p:nvSpPr>
        <p:spPr>
          <a:xfrm>
            <a:off x="5227383" y="5062473"/>
            <a:ext cx="6094460" cy="1118255"/>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It has survived not only five centuries, but also the leap into electronic typesetting, remaining essentially unchanged. </a:t>
            </a:r>
          </a:p>
        </p:txBody>
      </p:sp>
    </p:spTree>
    <p:extLst>
      <p:ext uri="{BB962C8B-B14F-4D97-AF65-F5344CB8AC3E}">
        <p14:creationId xmlns:p14="http://schemas.microsoft.com/office/powerpoint/2010/main" val="324139247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0EF401D4-CBA9-4EC0-B735-18E426B61D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4</a:t>
            </a:fld>
            <a:endParaRPr lang="en-US" dirty="0"/>
          </a:p>
        </p:txBody>
      </p:sp>
      <p:sp>
        <p:nvSpPr>
          <p:cNvPr id="9" name="Rectangle 8">
            <a:extLst>
              <a:ext uri="{FF2B5EF4-FFF2-40B4-BE49-F238E27FC236}">
                <a16:creationId xmlns:a16="http://schemas.microsoft.com/office/drawing/2014/main" id="{A719CD6B-5A27-436B-89BE-23EB90E3620D}"/>
              </a:ext>
            </a:extLst>
          </p:cNvPr>
          <p:cNvSpPr/>
          <p:nvPr/>
        </p:nvSpPr>
        <p:spPr>
          <a:xfrm>
            <a:off x="0" y="0"/>
            <a:ext cx="5962650" cy="381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utoShape 13">
            <a:extLst>
              <a:ext uri="{FF2B5EF4-FFF2-40B4-BE49-F238E27FC236}">
                <a16:creationId xmlns:a16="http://schemas.microsoft.com/office/drawing/2014/main" id="{454DF099-F310-46C5-8227-EBE00DBE59B9}"/>
              </a:ext>
            </a:extLst>
          </p:cNvPr>
          <p:cNvSpPr>
            <a:spLocks/>
          </p:cNvSpPr>
          <p:nvPr/>
        </p:nvSpPr>
        <p:spPr bwMode="auto">
          <a:xfrm>
            <a:off x="625143" y="4890297"/>
            <a:ext cx="715400" cy="927546"/>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accent2"/>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nvGrpSpPr>
          <p:cNvPr id="39" name="Group 38">
            <a:extLst>
              <a:ext uri="{FF2B5EF4-FFF2-40B4-BE49-F238E27FC236}">
                <a16:creationId xmlns:a16="http://schemas.microsoft.com/office/drawing/2014/main" id="{EC19C128-0091-48AE-96E7-B6480D83B94A}"/>
              </a:ext>
            </a:extLst>
          </p:cNvPr>
          <p:cNvGrpSpPr/>
          <p:nvPr/>
        </p:nvGrpSpPr>
        <p:grpSpPr>
          <a:xfrm>
            <a:off x="1482698" y="5048447"/>
            <a:ext cx="2369731" cy="1044672"/>
            <a:chOff x="1516655" y="5107495"/>
            <a:chExt cx="2369731" cy="1044672"/>
          </a:xfrm>
        </p:grpSpPr>
        <p:sp>
          <p:nvSpPr>
            <p:cNvPr id="40" name="TextBox 16">
              <a:extLst>
                <a:ext uri="{FF2B5EF4-FFF2-40B4-BE49-F238E27FC236}">
                  <a16:creationId xmlns:a16="http://schemas.microsoft.com/office/drawing/2014/main" id="{A01AABA8-BF79-42CB-A23B-7B010BCB7795}"/>
                </a:ext>
              </a:extLst>
            </p:cNvPr>
            <p:cNvSpPr txBox="1"/>
            <p:nvPr/>
          </p:nvSpPr>
          <p:spPr>
            <a:xfrm>
              <a:off x="1516655" y="5482753"/>
              <a:ext cx="2369731" cy="66941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err="1">
                  <a:latin typeface="Roboto" panose="02000000000000000000" pitchFamily="2" charset="0"/>
                  <a:ea typeface="Roboto" panose="02000000000000000000" pitchFamily="2" charset="0"/>
                  <a:cs typeface="Aller" charset="0"/>
                </a:rPr>
                <a:t>Lorem</a:t>
              </a:r>
              <a:r>
                <a:rPr lang="en-US" sz="1100" i="1" dirty="0">
                  <a:latin typeface="Roboto" panose="02000000000000000000" pitchFamily="2" charset="0"/>
                  <a:ea typeface="Roboto" panose="02000000000000000000" pitchFamily="2" charset="0"/>
                  <a:cs typeface="Aller" charset="0"/>
                </a:rPr>
                <a:t> </a:t>
              </a:r>
              <a:r>
                <a:rPr lang="en-US" sz="1100" i="1" dirty="0" err="1">
                  <a:latin typeface="Roboto" panose="02000000000000000000" pitchFamily="2" charset="0"/>
                  <a:ea typeface="Roboto" panose="02000000000000000000" pitchFamily="2" charset="0"/>
                  <a:cs typeface="Aller" charset="0"/>
                </a:rPr>
                <a:t>Ipsum</a:t>
              </a:r>
              <a:r>
                <a:rPr lang="en-US" sz="1100" i="1" dirty="0">
                  <a:latin typeface="Roboto" panose="02000000000000000000" pitchFamily="2" charset="0"/>
                  <a:ea typeface="Roboto" panose="02000000000000000000" pitchFamily="2" charset="0"/>
                  <a:cs typeface="Aller" charset="0"/>
                </a:rPr>
                <a:t> is simply dummy text of the printing and typesetting industry</a:t>
              </a:r>
            </a:p>
          </p:txBody>
        </p:sp>
        <p:sp>
          <p:nvSpPr>
            <p:cNvPr id="43" name="TextBox 17">
              <a:extLst>
                <a:ext uri="{FF2B5EF4-FFF2-40B4-BE49-F238E27FC236}">
                  <a16:creationId xmlns:a16="http://schemas.microsoft.com/office/drawing/2014/main" id="{240A61D0-4B31-49CC-9230-EB22E556C006}"/>
                </a:ext>
              </a:extLst>
            </p:cNvPr>
            <p:cNvSpPr txBox="1"/>
            <p:nvPr/>
          </p:nvSpPr>
          <p:spPr>
            <a:xfrm>
              <a:off x="1516655" y="5107495"/>
              <a:ext cx="236973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2"/>
                  </a:solidFill>
                  <a:latin typeface="Roboto" panose="02000000000000000000" pitchFamily="2" charset="0"/>
                  <a:ea typeface="Roboto" panose="02000000000000000000" pitchFamily="2" charset="0"/>
                  <a:cs typeface="Montserrat" charset="0"/>
                </a:rPr>
                <a:t>HEADING ONE</a:t>
              </a:r>
            </a:p>
          </p:txBody>
        </p:sp>
      </p:grpSp>
      <p:grpSp>
        <p:nvGrpSpPr>
          <p:cNvPr id="45" name="Group 44">
            <a:extLst>
              <a:ext uri="{FF2B5EF4-FFF2-40B4-BE49-F238E27FC236}">
                <a16:creationId xmlns:a16="http://schemas.microsoft.com/office/drawing/2014/main" id="{F4467010-B280-4F5F-9DA2-EFA279E3D2FC}"/>
              </a:ext>
            </a:extLst>
          </p:cNvPr>
          <p:cNvGrpSpPr/>
          <p:nvPr/>
        </p:nvGrpSpPr>
        <p:grpSpPr>
          <a:xfrm>
            <a:off x="5409553" y="4890297"/>
            <a:ext cx="2369731" cy="1044672"/>
            <a:chOff x="5393647" y="5107495"/>
            <a:chExt cx="2369731" cy="1044672"/>
          </a:xfrm>
        </p:grpSpPr>
        <p:sp>
          <p:nvSpPr>
            <p:cNvPr id="47" name="TextBox 16">
              <a:extLst>
                <a:ext uri="{FF2B5EF4-FFF2-40B4-BE49-F238E27FC236}">
                  <a16:creationId xmlns:a16="http://schemas.microsoft.com/office/drawing/2014/main" id="{1CA1F44D-C2FB-480B-B9AF-E8F1190A6A41}"/>
                </a:ext>
              </a:extLst>
            </p:cNvPr>
            <p:cNvSpPr txBox="1"/>
            <p:nvPr/>
          </p:nvSpPr>
          <p:spPr>
            <a:xfrm>
              <a:off x="5393647" y="5482753"/>
              <a:ext cx="2369731" cy="66941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err="1">
                  <a:latin typeface="Roboto" panose="02000000000000000000" pitchFamily="2" charset="0"/>
                  <a:ea typeface="Roboto" panose="02000000000000000000" pitchFamily="2" charset="0"/>
                  <a:cs typeface="Aller" charset="0"/>
                </a:rPr>
                <a:t>Lorem</a:t>
              </a:r>
              <a:r>
                <a:rPr lang="en-US" sz="1100" i="1" dirty="0">
                  <a:latin typeface="Roboto" panose="02000000000000000000" pitchFamily="2" charset="0"/>
                  <a:ea typeface="Roboto" panose="02000000000000000000" pitchFamily="2" charset="0"/>
                  <a:cs typeface="Aller" charset="0"/>
                </a:rPr>
                <a:t> </a:t>
              </a:r>
              <a:r>
                <a:rPr lang="en-US" sz="1100" i="1" dirty="0" err="1">
                  <a:latin typeface="Roboto" panose="02000000000000000000" pitchFamily="2" charset="0"/>
                  <a:ea typeface="Roboto" panose="02000000000000000000" pitchFamily="2" charset="0"/>
                  <a:cs typeface="Aller" charset="0"/>
                </a:rPr>
                <a:t>Ipsum</a:t>
              </a:r>
              <a:r>
                <a:rPr lang="en-US" sz="1100" i="1" dirty="0">
                  <a:latin typeface="Roboto" panose="02000000000000000000" pitchFamily="2" charset="0"/>
                  <a:ea typeface="Roboto" panose="02000000000000000000" pitchFamily="2" charset="0"/>
                  <a:cs typeface="Aller" charset="0"/>
                </a:rPr>
                <a:t> is simply dummy text of the printing and typesetting industry</a:t>
              </a:r>
            </a:p>
          </p:txBody>
        </p:sp>
        <p:sp>
          <p:nvSpPr>
            <p:cNvPr id="48" name="TextBox 17">
              <a:extLst>
                <a:ext uri="{FF2B5EF4-FFF2-40B4-BE49-F238E27FC236}">
                  <a16:creationId xmlns:a16="http://schemas.microsoft.com/office/drawing/2014/main" id="{02ECFABD-D05E-4BFD-A6F5-5A1B8DF0335A}"/>
                </a:ext>
              </a:extLst>
            </p:cNvPr>
            <p:cNvSpPr txBox="1"/>
            <p:nvPr/>
          </p:nvSpPr>
          <p:spPr>
            <a:xfrm>
              <a:off x="5393647" y="5107495"/>
              <a:ext cx="236973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3"/>
                  </a:solidFill>
                  <a:latin typeface="Roboto" panose="02000000000000000000" pitchFamily="2" charset="0"/>
                  <a:ea typeface="Roboto" panose="02000000000000000000" pitchFamily="2" charset="0"/>
                  <a:cs typeface="Montserrat" charset="0"/>
                </a:rPr>
                <a:t>HEADING ONE</a:t>
              </a:r>
            </a:p>
          </p:txBody>
        </p:sp>
      </p:grpSp>
      <p:sp>
        <p:nvSpPr>
          <p:cNvPr id="46" name="AutoShape 4">
            <a:extLst>
              <a:ext uri="{FF2B5EF4-FFF2-40B4-BE49-F238E27FC236}">
                <a16:creationId xmlns:a16="http://schemas.microsoft.com/office/drawing/2014/main" id="{20B4D083-1A97-47C1-9593-DE94DA05D08E}"/>
              </a:ext>
            </a:extLst>
          </p:cNvPr>
          <p:cNvSpPr>
            <a:spLocks/>
          </p:cNvSpPr>
          <p:nvPr/>
        </p:nvSpPr>
        <p:spPr bwMode="auto">
          <a:xfrm>
            <a:off x="4409164" y="4968468"/>
            <a:ext cx="850490" cy="734426"/>
          </a:xfrm>
          <a:custGeom>
            <a:avLst/>
            <a:gdLst/>
            <a:ahLst/>
            <a:cxnLst/>
            <a:rect l="0" t="0" r="r" b="b"/>
            <a:pathLst>
              <a:path w="21600" h="21600">
                <a:moveTo>
                  <a:pt x="19915" y="17200"/>
                </a:moveTo>
                <a:lnTo>
                  <a:pt x="1684" y="17200"/>
                </a:lnTo>
                <a:cubicBezTo>
                  <a:pt x="1457" y="17200"/>
                  <a:pt x="1273" y="16987"/>
                  <a:pt x="1273" y="16723"/>
                </a:cubicBezTo>
                <a:lnTo>
                  <a:pt x="1273" y="15181"/>
                </a:lnTo>
                <a:lnTo>
                  <a:pt x="20327" y="15181"/>
                </a:lnTo>
                <a:lnTo>
                  <a:pt x="20327" y="16723"/>
                </a:lnTo>
                <a:cubicBezTo>
                  <a:pt x="20327" y="16987"/>
                  <a:pt x="20142" y="17200"/>
                  <a:pt x="19915" y="17200"/>
                </a:cubicBezTo>
                <a:cubicBezTo>
                  <a:pt x="19915" y="17200"/>
                  <a:pt x="19915" y="17200"/>
                  <a:pt x="19915" y="17200"/>
                </a:cubicBezTo>
                <a:close/>
                <a:moveTo>
                  <a:pt x="1684" y="1475"/>
                </a:moveTo>
                <a:lnTo>
                  <a:pt x="19915" y="1475"/>
                </a:lnTo>
                <a:cubicBezTo>
                  <a:pt x="20142" y="1475"/>
                  <a:pt x="20327" y="1688"/>
                  <a:pt x="20327" y="1951"/>
                </a:cubicBezTo>
                <a:lnTo>
                  <a:pt x="20327" y="13707"/>
                </a:lnTo>
                <a:lnTo>
                  <a:pt x="1273" y="13707"/>
                </a:lnTo>
                <a:lnTo>
                  <a:pt x="1273" y="1951"/>
                </a:lnTo>
                <a:cubicBezTo>
                  <a:pt x="1273" y="1688"/>
                  <a:pt x="1457" y="1475"/>
                  <a:pt x="1684" y="1475"/>
                </a:cubicBezTo>
                <a:cubicBezTo>
                  <a:pt x="1684" y="1475"/>
                  <a:pt x="1684" y="1475"/>
                  <a:pt x="1684" y="1475"/>
                </a:cubicBezTo>
                <a:close/>
                <a:moveTo>
                  <a:pt x="19915" y="0"/>
                </a:moveTo>
                <a:lnTo>
                  <a:pt x="1684" y="0"/>
                </a:lnTo>
                <a:cubicBezTo>
                  <a:pt x="756" y="0"/>
                  <a:pt x="0" y="875"/>
                  <a:pt x="0" y="1951"/>
                </a:cubicBezTo>
                <a:lnTo>
                  <a:pt x="0" y="16723"/>
                </a:lnTo>
                <a:cubicBezTo>
                  <a:pt x="0" y="17800"/>
                  <a:pt x="756" y="18675"/>
                  <a:pt x="1684" y="18675"/>
                </a:cubicBezTo>
                <a:lnTo>
                  <a:pt x="10163" y="18675"/>
                </a:lnTo>
                <a:lnTo>
                  <a:pt x="10163" y="20125"/>
                </a:lnTo>
                <a:lnTo>
                  <a:pt x="7934" y="20125"/>
                </a:lnTo>
                <a:lnTo>
                  <a:pt x="7934" y="21600"/>
                </a:lnTo>
                <a:lnTo>
                  <a:pt x="13665" y="21600"/>
                </a:lnTo>
                <a:lnTo>
                  <a:pt x="13665" y="20125"/>
                </a:lnTo>
                <a:lnTo>
                  <a:pt x="11436" y="20125"/>
                </a:lnTo>
                <a:lnTo>
                  <a:pt x="11436" y="18675"/>
                </a:lnTo>
                <a:lnTo>
                  <a:pt x="19915" y="18675"/>
                </a:lnTo>
                <a:cubicBezTo>
                  <a:pt x="20844" y="18675"/>
                  <a:pt x="21600" y="17800"/>
                  <a:pt x="21600" y="16723"/>
                </a:cubicBezTo>
                <a:lnTo>
                  <a:pt x="21600" y="1951"/>
                </a:lnTo>
                <a:cubicBezTo>
                  <a:pt x="21600" y="875"/>
                  <a:pt x="20844" y="0"/>
                  <a:pt x="19915" y="0"/>
                </a:cubicBezTo>
                <a:cubicBezTo>
                  <a:pt x="19915" y="0"/>
                  <a:pt x="19915" y="0"/>
                  <a:pt x="19915" y="0"/>
                </a:cubicBezTo>
                <a:close/>
                <a:moveTo>
                  <a:pt x="19915" y="0"/>
                </a:moveTo>
              </a:path>
            </a:pathLst>
          </a:custGeom>
          <a:solidFill>
            <a:schemeClr val="accent3"/>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nvGrpSpPr>
          <p:cNvPr id="50" name="Group 49">
            <a:extLst>
              <a:ext uri="{FF2B5EF4-FFF2-40B4-BE49-F238E27FC236}">
                <a16:creationId xmlns:a16="http://schemas.microsoft.com/office/drawing/2014/main" id="{F54FA520-9BCB-46C3-A998-E5FFB77CDAA1}"/>
              </a:ext>
            </a:extLst>
          </p:cNvPr>
          <p:cNvGrpSpPr/>
          <p:nvPr/>
        </p:nvGrpSpPr>
        <p:grpSpPr>
          <a:xfrm>
            <a:off x="9344152" y="4890297"/>
            <a:ext cx="2369731" cy="1044672"/>
            <a:chOff x="9270639" y="5107495"/>
            <a:chExt cx="2369731" cy="1044672"/>
          </a:xfrm>
        </p:grpSpPr>
        <p:sp>
          <p:nvSpPr>
            <p:cNvPr id="52" name="TextBox 16">
              <a:extLst>
                <a:ext uri="{FF2B5EF4-FFF2-40B4-BE49-F238E27FC236}">
                  <a16:creationId xmlns:a16="http://schemas.microsoft.com/office/drawing/2014/main" id="{DAC55C09-723E-4087-9982-CFE508A9E3C8}"/>
                </a:ext>
              </a:extLst>
            </p:cNvPr>
            <p:cNvSpPr txBox="1"/>
            <p:nvPr/>
          </p:nvSpPr>
          <p:spPr>
            <a:xfrm>
              <a:off x="9270639" y="5482753"/>
              <a:ext cx="2369731" cy="66941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err="1">
                  <a:latin typeface="Roboto" panose="02000000000000000000" pitchFamily="2" charset="0"/>
                  <a:ea typeface="Roboto" panose="02000000000000000000" pitchFamily="2" charset="0"/>
                  <a:cs typeface="Aller" charset="0"/>
                </a:rPr>
                <a:t>Lorem</a:t>
              </a:r>
              <a:r>
                <a:rPr lang="en-US" sz="1100" i="1" dirty="0">
                  <a:latin typeface="Roboto" panose="02000000000000000000" pitchFamily="2" charset="0"/>
                  <a:ea typeface="Roboto" panose="02000000000000000000" pitchFamily="2" charset="0"/>
                  <a:cs typeface="Aller" charset="0"/>
                </a:rPr>
                <a:t> </a:t>
              </a:r>
              <a:r>
                <a:rPr lang="en-US" sz="1100" i="1" dirty="0" err="1">
                  <a:latin typeface="Roboto" panose="02000000000000000000" pitchFamily="2" charset="0"/>
                  <a:ea typeface="Roboto" panose="02000000000000000000" pitchFamily="2" charset="0"/>
                  <a:cs typeface="Aller" charset="0"/>
                </a:rPr>
                <a:t>Ipsum</a:t>
              </a:r>
              <a:r>
                <a:rPr lang="en-US" sz="1100" i="1" dirty="0">
                  <a:latin typeface="Roboto" panose="02000000000000000000" pitchFamily="2" charset="0"/>
                  <a:ea typeface="Roboto" panose="02000000000000000000" pitchFamily="2" charset="0"/>
                  <a:cs typeface="Aller" charset="0"/>
                </a:rPr>
                <a:t> is simply dummy text of the printing and typesetting industry</a:t>
              </a:r>
            </a:p>
          </p:txBody>
        </p:sp>
        <p:sp>
          <p:nvSpPr>
            <p:cNvPr id="53" name="TextBox 17">
              <a:extLst>
                <a:ext uri="{FF2B5EF4-FFF2-40B4-BE49-F238E27FC236}">
                  <a16:creationId xmlns:a16="http://schemas.microsoft.com/office/drawing/2014/main" id="{83AE4A84-536A-44ED-ACE9-613DA95FDC4C}"/>
                </a:ext>
              </a:extLst>
            </p:cNvPr>
            <p:cNvSpPr txBox="1"/>
            <p:nvPr/>
          </p:nvSpPr>
          <p:spPr>
            <a:xfrm>
              <a:off x="9270639" y="5107495"/>
              <a:ext cx="2369731"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4"/>
                  </a:solidFill>
                  <a:latin typeface="Roboto" panose="02000000000000000000" pitchFamily="2" charset="0"/>
                  <a:ea typeface="Roboto" panose="02000000000000000000" pitchFamily="2" charset="0"/>
                  <a:cs typeface="Montserrat" charset="0"/>
                </a:rPr>
                <a:t>HEADING ONE</a:t>
              </a:r>
            </a:p>
          </p:txBody>
        </p:sp>
      </p:grpSp>
      <p:sp>
        <p:nvSpPr>
          <p:cNvPr id="51" name="Freeform 34">
            <a:extLst>
              <a:ext uri="{FF2B5EF4-FFF2-40B4-BE49-F238E27FC236}">
                <a16:creationId xmlns:a16="http://schemas.microsoft.com/office/drawing/2014/main" id="{D498B7B6-576B-4FB0-AF4C-800D53EBAAAB}"/>
              </a:ext>
            </a:extLst>
          </p:cNvPr>
          <p:cNvSpPr>
            <a:spLocks noEditPoints="1"/>
          </p:cNvSpPr>
          <p:nvPr/>
        </p:nvSpPr>
        <p:spPr bwMode="auto">
          <a:xfrm>
            <a:off x="8336019" y="4968468"/>
            <a:ext cx="816409" cy="740054"/>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a:extLst>
              <a:ext uri="{FF2B5EF4-FFF2-40B4-BE49-F238E27FC236}">
                <a16:creationId xmlns:a16="http://schemas.microsoft.com/office/drawing/2014/main" id="{1D8AEE52-BCE8-4E8C-AEA7-2147C511B6AB}"/>
              </a:ext>
            </a:extLst>
          </p:cNvPr>
          <p:cNvGrpSpPr/>
          <p:nvPr/>
        </p:nvGrpSpPr>
        <p:grpSpPr>
          <a:xfrm>
            <a:off x="625143" y="727372"/>
            <a:ext cx="4784410" cy="2355257"/>
            <a:chOff x="625143" y="552899"/>
            <a:chExt cx="4784410" cy="2355257"/>
          </a:xfrm>
        </p:grpSpPr>
        <p:sp>
          <p:nvSpPr>
            <p:cNvPr id="8" name="Rectangle 7">
              <a:extLst>
                <a:ext uri="{FF2B5EF4-FFF2-40B4-BE49-F238E27FC236}">
                  <a16:creationId xmlns:a16="http://schemas.microsoft.com/office/drawing/2014/main" id="{7DBBE3D8-05EF-4CA3-A57F-864969384AB2}"/>
                </a:ext>
              </a:extLst>
            </p:cNvPr>
            <p:cNvSpPr/>
            <p:nvPr/>
          </p:nvSpPr>
          <p:spPr>
            <a:xfrm>
              <a:off x="625143" y="552899"/>
              <a:ext cx="2246128" cy="707886"/>
            </a:xfrm>
            <a:prstGeom prst="rect">
              <a:avLst/>
            </a:prstGeom>
          </p:spPr>
          <p:txBody>
            <a:bodyPr wrap="none">
              <a:spAutoFit/>
            </a:bodyPr>
            <a:lstStyle/>
            <a:p>
              <a:r>
                <a:rPr lang="en-US" sz="4000" b="1" dirty="0">
                  <a:solidFill>
                    <a:schemeClr val="bg1"/>
                  </a:solidFill>
                  <a:latin typeface="Roboto" panose="02000000000000000000" pitchFamily="2" charset="0"/>
                  <a:ea typeface="Roboto" panose="02000000000000000000" pitchFamily="2" charset="0"/>
                </a:rPr>
                <a:t>About us</a:t>
              </a:r>
              <a:endParaRPr lang="en-US" sz="4000" dirty="0">
                <a:solidFill>
                  <a:schemeClr val="bg1"/>
                </a:solidFill>
              </a:endParaRPr>
            </a:p>
          </p:txBody>
        </p:sp>
        <p:sp>
          <p:nvSpPr>
            <p:cNvPr id="56" name="Rectangle 55">
              <a:extLst>
                <a:ext uri="{FF2B5EF4-FFF2-40B4-BE49-F238E27FC236}">
                  <a16:creationId xmlns:a16="http://schemas.microsoft.com/office/drawing/2014/main" id="{1DA649C1-29C4-43BD-B6AD-58F6FA24198A}"/>
                </a:ext>
              </a:extLst>
            </p:cNvPr>
            <p:cNvSpPr/>
            <p:nvPr/>
          </p:nvSpPr>
          <p:spPr>
            <a:xfrm>
              <a:off x="625143" y="1276940"/>
              <a:ext cx="4784410" cy="1631216"/>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grpSp>
      <p:pic>
        <p:nvPicPr>
          <p:cNvPr id="24" name="Picture Placeholder 23">
            <a:extLst>
              <a:ext uri="{FF2B5EF4-FFF2-40B4-BE49-F238E27FC236}">
                <a16:creationId xmlns:a16="http://schemas.microsoft.com/office/drawing/2014/main" id="{59F17D50-2452-402B-9D1B-18DAC2BA3648}"/>
              </a:ext>
            </a:extLst>
          </p:cNvPr>
          <p:cNvPicPr>
            <a:picLocks noGrp="1" noChangeAspect="1"/>
          </p:cNvPicPr>
          <p:nvPr>
            <p:ph type="pic" sz="quarter" idx="137"/>
          </p:nvPr>
        </p:nvPicPr>
        <p:blipFill>
          <a:blip r:embed="rId3" cstate="print">
            <a:extLst>
              <a:ext uri="{28A0092B-C50C-407E-A947-70E740481C1C}">
                <a14:useLocalDpi xmlns:a14="http://schemas.microsoft.com/office/drawing/2010/main" val="0"/>
              </a:ext>
            </a:extLst>
          </a:blip>
          <a:srcRect t="17965" b="17965"/>
          <a:stretch>
            <a:fillRect/>
          </a:stretch>
        </p:blipFill>
        <p:spPr/>
      </p:pic>
    </p:spTree>
    <p:extLst>
      <p:ext uri="{BB962C8B-B14F-4D97-AF65-F5344CB8AC3E}">
        <p14:creationId xmlns:p14="http://schemas.microsoft.com/office/powerpoint/2010/main" val="422961772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B3ABAC25-179E-4C43-8D7A-65AC39B37F7E}"/>
              </a:ext>
            </a:extLst>
          </p:cNvPr>
          <p:cNvPicPr>
            <a:picLocks noGrp="1" noChangeAspect="1"/>
          </p:cNvPicPr>
          <p:nvPr>
            <p:ph type="pic" sz="quarter" idx="137"/>
          </p:nvPr>
        </p:nvPicPr>
        <p:blipFill>
          <a:blip r:embed="rId3" cstate="print">
            <a:extLst>
              <a:ext uri="{28A0092B-C50C-407E-A947-70E740481C1C}">
                <a14:useLocalDpi xmlns:a14="http://schemas.microsoft.com/office/drawing/2010/main" val="0"/>
              </a:ext>
            </a:extLst>
          </a:blip>
          <a:srcRect t="38362" b="38362"/>
          <a:stretch>
            <a:fillRect/>
          </a:stretch>
        </p:blipFill>
        <p:spPr/>
      </p:pic>
      <p:sp>
        <p:nvSpPr>
          <p:cNvPr id="20" name="Rectangle 19">
            <a:extLst>
              <a:ext uri="{FF2B5EF4-FFF2-40B4-BE49-F238E27FC236}">
                <a16:creationId xmlns:a16="http://schemas.microsoft.com/office/drawing/2014/main" id="{7AD0D89E-6746-4B26-89B9-7C431E32D3F5}"/>
              </a:ext>
            </a:extLst>
          </p:cNvPr>
          <p:cNvSpPr/>
          <p:nvPr/>
        </p:nvSpPr>
        <p:spPr>
          <a:xfrm>
            <a:off x="0" y="4808659"/>
            <a:ext cx="12192000" cy="2049341"/>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0EF401D4-CBA9-4EC0-B735-18E426B61D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5</a:t>
            </a:fld>
            <a:endParaRPr lang="en-US" dirty="0"/>
          </a:p>
        </p:txBody>
      </p:sp>
      <p:sp>
        <p:nvSpPr>
          <p:cNvPr id="34" name="Title 7">
            <a:extLst>
              <a:ext uri="{FF2B5EF4-FFF2-40B4-BE49-F238E27FC236}">
                <a16:creationId xmlns:a16="http://schemas.microsoft.com/office/drawing/2014/main" id="{D47A33A9-5B61-4F26-814B-70B136897ACB}"/>
              </a:ext>
            </a:extLst>
          </p:cNvPr>
          <p:cNvSpPr txBox="1">
            <a:spLocks/>
          </p:cNvSpPr>
          <p:nvPr/>
        </p:nvSpPr>
        <p:spPr>
          <a:xfrm>
            <a:off x="838200" y="509588"/>
            <a:ext cx="10515600" cy="67945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sz="4000" b="1" dirty="0"/>
              <a:t>About us</a:t>
            </a:r>
          </a:p>
        </p:txBody>
      </p:sp>
      <p:sp>
        <p:nvSpPr>
          <p:cNvPr id="35" name="Subtitle 22">
            <a:extLst>
              <a:ext uri="{FF2B5EF4-FFF2-40B4-BE49-F238E27FC236}">
                <a16:creationId xmlns:a16="http://schemas.microsoft.com/office/drawing/2014/main" id="{88507690-FF6F-4BC7-968A-A55D8EA43CB1}"/>
              </a:ext>
            </a:extLst>
          </p:cNvPr>
          <p:cNvSpPr txBox="1">
            <a:spLocks/>
          </p:cNvSpPr>
          <p:nvPr/>
        </p:nvSpPr>
        <p:spPr>
          <a:xfrm>
            <a:off x="838200" y="1135063"/>
            <a:ext cx="10515600" cy="244475"/>
          </a:xfrm>
          <a:prstGeom prst="rect">
            <a:avLst/>
          </a:prstGeom>
        </p:spPr>
        <p:txBody>
          <a:bodyPr/>
          <a:lst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39" name="TextBox 39">
            <a:extLst>
              <a:ext uri="{FF2B5EF4-FFF2-40B4-BE49-F238E27FC236}">
                <a16:creationId xmlns:a16="http://schemas.microsoft.com/office/drawing/2014/main" id="{553D72AA-F093-442C-81E5-E8F4DCEC6B6E}"/>
              </a:ext>
            </a:extLst>
          </p:cNvPr>
          <p:cNvSpPr txBox="1"/>
          <p:nvPr/>
        </p:nvSpPr>
        <p:spPr>
          <a:xfrm>
            <a:off x="838200" y="3177844"/>
            <a:ext cx="3456214" cy="127214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Contrary to popular belief, Lorem Ipsum is not simply random text. It has roots in a piece of College in Virginia, looked up one of the more obscure Latin words,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consectetur</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a:t>
            </a:r>
          </a:p>
        </p:txBody>
      </p:sp>
      <p:sp>
        <p:nvSpPr>
          <p:cNvPr id="43" name="TextBox 42">
            <a:extLst>
              <a:ext uri="{FF2B5EF4-FFF2-40B4-BE49-F238E27FC236}">
                <a16:creationId xmlns:a16="http://schemas.microsoft.com/office/drawing/2014/main" id="{932A0F56-F5FC-4112-96D3-A7EB92D7B355}"/>
              </a:ext>
            </a:extLst>
          </p:cNvPr>
          <p:cNvSpPr txBox="1"/>
          <p:nvPr/>
        </p:nvSpPr>
        <p:spPr>
          <a:xfrm>
            <a:off x="4367893" y="3177844"/>
            <a:ext cx="3456214" cy="127214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Contrary to popular belief, Lorem Ipsum is not simply random text. It has roots in a piece of College in Virginia, looked up one of the more obscure Latin words,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consectetur</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a:t>
            </a:r>
          </a:p>
        </p:txBody>
      </p:sp>
      <p:sp>
        <p:nvSpPr>
          <p:cNvPr id="45" name="TextBox 45">
            <a:extLst>
              <a:ext uri="{FF2B5EF4-FFF2-40B4-BE49-F238E27FC236}">
                <a16:creationId xmlns:a16="http://schemas.microsoft.com/office/drawing/2014/main" id="{6A45BC84-65FD-4E89-9401-BD0CF0196E1D}"/>
              </a:ext>
            </a:extLst>
          </p:cNvPr>
          <p:cNvSpPr txBox="1"/>
          <p:nvPr/>
        </p:nvSpPr>
        <p:spPr>
          <a:xfrm>
            <a:off x="7897586" y="3177844"/>
            <a:ext cx="3456214" cy="127214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Contrary to popular belief, Lorem Ipsum is not simply random text. It has roots in a piece of College in Virginia, looked up one of the more obscure Latin words,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consectetur</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panose="020B0606030504020204" pitchFamily="34" charset="0"/>
              </a:rPr>
              <a:t>,</a:t>
            </a:r>
          </a:p>
        </p:txBody>
      </p:sp>
      <p:sp>
        <p:nvSpPr>
          <p:cNvPr id="60" name="Oval 59">
            <a:extLst>
              <a:ext uri="{FF2B5EF4-FFF2-40B4-BE49-F238E27FC236}">
                <a16:creationId xmlns:a16="http://schemas.microsoft.com/office/drawing/2014/main" id="{277ED648-2C79-47DD-9BBE-92105356468F}"/>
              </a:ext>
            </a:extLst>
          </p:cNvPr>
          <p:cNvSpPr/>
          <p:nvPr/>
        </p:nvSpPr>
        <p:spPr>
          <a:xfrm>
            <a:off x="1005475" y="1910359"/>
            <a:ext cx="729890" cy="729890"/>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3" name="Freeform 5">
            <a:extLst>
              <a:ext uri="{FF2B5EF4-FFF2-40B4-BE49-F238E27FC236}">
                <a16:creationId xmlns:a16="http://schemas.microsoft.com/office/drawing/2014/main" id="{23D0906C-3AFD-4F7B-89BF-55BA607C2BA7}"/>
              </a:ext>
            </a:extLst>
          </p:cNvPr>
          <p:cNvSpPr>
            <a:spLocks noEditPoints="1"/>
          </p:cNvSpPr>
          <p:nvPr/>
        </p:nvSpPr>
        <p:spPr bwMode="auto">
          <a:xfrm>
            <a:off x="1172409" y="2110598"/>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2" name="Oval 51">
            <a:extLst>
              <a:ext uri="{FF2B5EF4-FFF2-40B4-BE49-F238E27FC236}">
                <a16:creationId xmlns:a16="http://schemas.microsoft.com/office/drawing/2014/main" id="{A34585E3-0623-42C4-A299-82562DBFA3F4}"/>
              </a:ext>
            </a:extLst>
          </p:cNvPr>
          <p:cNvSpPr/>
          <p:nvPr/>
        </p:nvSpPr>
        <p:spPr>
          <a:xfrm rot="10800000">
            <a:off x="4535168" y="1910359"/>
            <a:ext cx="729890" cy="729890"/>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1" name="Freeform 11">
            <a:extLst>
              <a:ext uri="{FF2B5EF4-FFF2-40B4-BE49-F238E27FC236}">
                <a16:creationId xmlns:a16="http://schemas.microsoft.com/office/drawing/2014/main" id="{00BCCB48-FB8E-4B66-A754-E1D9E60DF344}"/>
              </a:ext>
            </a:extLst>
          </p:cNvPr>
          <p:cNvSpPr>
            <a:spLocks/>
          </p:cNvSpPr>
          <p:nvPr/>
        </p:nvSpPr>
        <p:spPr bwMode="auto">
          <a:xfrm>
            <a:off x="4722503" y="2129411"/>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0" name="Oval 49">
            <a:extLst>
              <a:ext uri="{FF2B5EF4-FFF2-40B4-BE49-F238E27FC236}">
                <a16:creationId xmlns:a16="http://schemas.microsoft.com/office/drawing/2014/main" id="{9695FB68-417D-40AC-A11B-3061B0D00CA2}"/>
              </a:ext>
            </a:extLst>
          </p:cNvPr>
          <p:cNvSpPr/>
          <p:nvPr/>
        </p:nvSpPr>
        <p:spPr>
          <a:xfrm>
            <a:off x="8064861" y="1910359"/>
            <a:ext cx="729890" cy="729890"/>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9" name="AutoShape 9">
            <a:extLst>
              <a:ext uri="{FF2B5EF4-FFF2-40B4-BE49-F238E27FC236}">
                <a16:creationId xmlns:a16="http://schemas.microsoft.com/office/drawing/2014/main" id="{B153420C-167B-4E9F-8136-9AFC9E3D89A6}"/>
              </a:ext>
            </a:extLst>
          </p:cNvPr>
          <p:cNvSpPr>
            <a:spLocks/>
          </p:cNvSpPr>
          <p:nvPr/>
        </p:nvSpPr>
        <p:spPr bwMode="auto">
          <a:xfrm>
            <a:off x="8272091" y="2110957"/>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1" name="TextBox 17">
            <a:extLst>
              <a:ext uri="{FF2B5EF4-FFF2-40B4-BE49-F238E27FC236}">
                <a16:creationId xmlns:a16="http://schemas.microsoft.com/office/drawing/2014/main" id="{64863A27-4B0D-40D2-BB37-7DA9A30036D4}"/>
              </a:ext>
            </a:extLst>
          </p:cNvPr>
          <p:cNvSpPr txBox="1"/>
          <p:nvPr/>
        </p:nvSpPr>
        <p:spPr>
          <a:xfrm>
            <a:off x="838200" y="2819172"/>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2"/>
                </a:solidFill>
                <a:latin typeface="Roboto" panose="02000000000000000000" pitchFamily="2" charset="0"/>
                <a:ea typeface="Roboto" panose="02000000000000000000" pitchFamily="2" charset="0"/>
                <a:cs typeface="Montserrat" charset="0"/>
              </a:rPr>
              <a:t>HEADING ONE</a:t>
            </a:r>
          </a:p>
        </p:txBody>
      </p:sp>
      <p:sp>
        <p:nvSpPr>
          <p:cNvPr id="62" name="TextBox 17">
            <a:extLst>
              <a:ext uri="{FF2B5EF4-FFF2-40B4-BE49-F238E27FC236}">
                <a16:creationId xmlns:a16="http://schemas.microsoft.com/office/drawing/2014/main" id="{C626FE5A-126D-444D-92B2-337AE7F0603E}"/>
              </a:ext>
            </a:extLst>
          </p:cNvPr>
          <p:cNvSpPr txBox="1"/>
          <p:nvPr/>
        </p:nvSpPr>
        <p:spPr>
          <a:xfrm>
            <a:off x="4367893" y="2819172"/>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3"/>
                </a:solidFill>
                <a:latin typeface="Roboto" panose="02000000000000000000" pitchFamily="2" charset="0"/>
                <a:ea typeface="Roboto" panose="02000000000000000000" pitchFamily="2" charset="0"/>
                <a:cs typeface="Montserrat" charset="0"/>
              </a:rPr>
              <a:t>HEADING ONE</a:t>
            </a:r>
          </a:p>
        </p:txBody>
      </p:sp>
      <p:sp>
        <p:nvSpPr>
          <p:cNvPr id="63" name="TextBox 17">
            <a:extLst>
              <a:ext uri="{FF2B5EF4-FFF2-40B4-BE49-F238E27FC236}">
                <a16:creationId xmlns:a16="http://schemas.microsoft.com/office/drawing/2014/main" id="{925D525A-1BDB-468F-87DD-E70B432FC8F7}"/>
              </a:ext>
            </a:extLst>
          </p:cNvPr>
          <p:cNvSpPr txBox="1"/>
          <p:nvPr/>
        </p:nvSpPr>
        <p:spPr>
          <a:xfrm>
            <a:off x="7897586" y="2819172"/>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accent4"/>
                </a:solidFill>
                <a:latin typeface="Roboto" panose="02000000000000000000" pitchFamily="2" charset="0"/>
                <a:ea typeface="Roboto" panose="02000000000000000000" pitchFamily="2" charset="0"/>
                <a:cs typeface="Montserrat" charset="0"/>
              </a:rPr>
              <a:t>HEADING ONE</a:t>
            </a:r>
          </a:p>
        </p:txBody>
      </p:sp>
      <p:sp>
        <p:nvSpPr>
          <p:cNvPr id="64" name="Rectangle 63">
            <a:extLst>
              <a:ext uri="{FF2B5EF4-FFF2-40B4-BE49-F238E27FC236}">
                <a16:creationId xmlns:a16="http://schemas.microsoft.com/office/drawing/2014/main" id="{A3A617E5-423A-414F-B82A-92386364A25F}"/>
              </a:ext>
            </a:extLst>
          </p:cNvPr>
          <p:cNvSpPr/>
          <p:nvPr/>
        </p:nvSpPr>
        <p:spPr>
          <a:xfrm>
            <a:off x="1299029" y="5402442"/>
            <a:ext cx="9593943" cy="861774"/>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4048585966"/>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CAA82FB-B0F0-4B5A-8723-A197D0FBDE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6</a:t>
            </a:fld>
            <a:endParaRPr lang="en-US"/>
          </a:p>
        </p:txBody>
      </p:sp>
      <p:pic>
        <p:nvPicPr>
          <p:cNvPr id="24" name="Picture Placeholder 23">
            <a:extLst>
              <a:ext uri="{FF2B5EF4-FFF2-40B4-BE49-F238E27FC236}">
                <a16:creationId xmlns:a16="http://schemas.microsoft.com/office/drawing/2014/main" id="{82E349BE-13D5-4D0E-A634-D7C9A1D0AD2E}"/>
              </a:ext>
            </a:extLst>
          </p:cNvPr>
          <p:cNvPicPr>
            <a:picLocks noGrp="1" noChangeAspect="1"/>
          </p:cNvPicPr>
          <p:nvPr>
            <p:ph type="pic" sz="quarter" idx="137"/>
          </p:nvPr>
        </p:nvPicPr>
        <p:blipFill>
          <a:blip r:embed="rId3" cstate="print">
            <a:extLst>
              <a:ext uri="{28A0092B-C50C-407E-A947-70E740481C1C}">
                <a14:useLocalDpi xmlns:a14="http://schemas.microsoft.com/office/drawing/2010/main" val="0"/>
              </a:ext>
            </a:extLst>
          </a:blip>
          <a:srcRect l="6836" r="6836"/>
          <a:stretch>
            <a:fillRect/>
          </a:stretch>
        </p:blipFill>
        <p:spPr/>
      </p:pic>
      <p:pic>
        <p:nvPicPr>
          <p:cNvPr id="27" name="Picture Placeholder 26">
            <a:extLst>
              <a:ext uri="{FF2B5EF4-FFF2-40B4-BE49-F238E27FC236}">
                <a16:creationId xmlns:a16="http://schemas.microsoft.com/office/drawing/2014/main" id="{C7D88625-1C81-4732-8964-2D7C76ACE71E}"/>
              </a:ext>
            </a:extLst>
          </p:cNvPr>
          <p:cNvPicPr>
            <a:picLocks noGrp="1" noChangeAspect="1"/>
          </p:cNvPicPr>
          <p:nvPr>
            <p:ph type="pic" sz="quarter" idx="138"/>
          </p:nvPr>
        </p:nvPicPr>
        <p:blipFill>
          <a:blip r:embed="rId4">
            <a:extLst>
              <a:ext uri="{28A0092B-C50C-407E-A947-70E740481C1C}">
                <a14:useLocalDpi xmlns:a14="http://schemas.microsoft.com/office/drawing/2010/main" val="0"/>
              </a:ext>
            </a:extLst>
          </a:blip>
          <a:srcRect l="10123" r="10123"/>
          <a:stretch>
            <a:fillRect/>
          </a:stretch>
        </p:blipFill>
        <p:spPr/>
      </p:pic>
      <p:sp>
        <p:nvSpPr>
          <p:cNvPr id="4" name="Title 3">
            <a:extLst>
              <a:ext uri="{FF2B5EF4-FFF2-40B4-BE49-F238E27FC236}">
                <a16:creationId xmlns:a16="http://schemas.microsoft.com/office/drawing/2014/main" id="{6E8C6A2A-9232-41BA-BDB8-6B0E06510F4D}"/>
              </a:ext>
            </a:extLst>
          </p:cNvPr>
          <p:cNvSpPr>
            <a:spLocks noGrp="1"/>
          </p:cNvSpPr>
          <p:nvPr>
            <p:ph type="title" idx="4294967295"/>
          </p:nvPr>
        </p:nvSpPr>
        <p:spPr>
          <a:xfrm>
            <a:off x="838199" y="481013"/>
            <a:ext cx="10515600" cy="679450"/>
          </a:xfrm>
        </p:spPr>
        <p:txBody>
          <a:bodyPr>
            <a:normAutofit/>
          </a:bodyPr>
          <a:lstStyle/>
          <a:p>
            <a:r>
              <a:rPr lang="en-US" sz="4000" b="1" dirty="0"/>
              <a:t>Our Services</a:t>
            </a:r>
          </a:p>
        </p:txBody>
      </p:sp>
      <p:sp>
        <p:nvSpPr>
          <p:cNvPr id="5" name="Subtitle 4">
            <a:extLst>
              <a:ext uri="{FF2B5EF4-FFF2-40B4-BE49-F238E27FC236}">
                <a16:creationId xmlns:a16="http://schemas.microsoft.com/office/drawing/2014/main" id="{DAAB2EBA-E72C-44A6-BE62-C3FE47F92754}"/>
              </a:ext>
            </a:extLst>
          </p:cNvPr>
          <p:cNvSpPr>
            <a:spLocks noGrp="1"/>
          </p:cNvSpPr>
          <p:nvPr>
            <p:ph type="subTitle" idx="4294967295"/>
          </p:nvPr>
        </p:nvSpPr>
        <p:spPr>
          <a:xfrm>
            <a:off x="838199"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4" name="Rectangle 43">
            <a:extLst>
              <a:ext uri="{FF2B5EF4-FFF2-40B4-BE49-F238E27FC236}">
                <a16:creationId xmlns:a16="http://schemas.microsoft.com/office/drawing/2014/main" id="{C7564086-6232-4E42-BC63-E77C2D8BAA9D}"/>
              </a:ext>
            </a:extLst>
          </p:cNvPr>
          <p:cNvSpPr/>
          <p:nvPr/>
        </p:nvSpPr>
        <p:spPr>
          <a:xfrm>
            <a:off x="0" y="1980152"/>
            <a:ext cx="12191998" cy="2069177"/>
          </a:xfrm>
          <a:prstGeom prst="rect">
            <a:avLst/>
          </a:prstGeom>
          <a:solidFill>
            <a:schemeClr val="accent6">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6" name="Rectangle 55">
            <a:extLst>
              <a:ext uri="{FF2B5EF4-FFF2-40B4-BE49-F238E27FC236}">
                <a16:creationId xmlns:a16="http://schemas.microsoft.com/office/drawing/2014/main" id="{FDFF1723-E7E6-4B81-B830-90AC206D63D7}"/>
              </a:ext>
            </a:extLst>
          </p:cNvPr>
          <p:cNvSpPr/>
          <p:nvPr/>
        </p:nvSpPr>
        <p:spPr>
          <a:xfrm>
            <a:off x="704120" y="2583853"/>
            <a:ext cx="10783758" cy="861774"/>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29" name="Rectangle 28">
            <a:extLst>
              <a:ext uri="{FF2B5EF4-FFF2-40B4-BE49-F238E27FC236}">
                <a16:creationId xmlns:a16="http://schemas.microsoft.com/office/drawing/2014/main" id="{80182CD8-5B63-46E2-BAC1-B857E4E363DC}"/>
              </a:ext>
            </a:extLst>
          </p:cNvPr>
          <p:cNvSpPr/>
          <p:nvPr/>
        </p:nvSpPr>
        <p:spPr>
          <a:xfrm>
            <a:off x="8200570" y="4165442"/>
            <a:ext cx="3991429" cy="2487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a:extLst>
              <a:ext uri="{FF2B5EF4-FFF2-40B4-BE49-F238E27FC236}">
                <a16:creationId xmlns:a16="http://schemas.microsoft.com/office/drawing/2014/main" id="{CC44A564-4B80-422F-B82E-F11ABED847B7}"/>
              </a:ext>
            </a:extLst>
          </p:cNvPr>
          <p:cNvGrpSpPr/>
          <p:nvPr/>
        </p:nvGrpSpPr>
        <p:grpSpPr>
          <a:xfrm>
            <a:off x="9087510" y="4635349"/>
            <a:ext cx="2217548" cy="1547396"/>
            <a:chOff x="8594539" y="2068952"/>
            <a:chExt cx="2217548" cy="1547396"/>
          </a:xfrm>
        </p:grpSpPr>
        <p:sp>
          <p:nvSpPr>
            <p:cNvPr id="55" name="TextBox 54">
              <a:extLst>
                <a:ext uri="{FF2B5EF4-FFF2-40B4-BE49-F238E27FC236}">
                  <a16:creationId xmlns:a16="http://schemas.microsoft.com/office/drawing/2014/main" id="{F5B60109-5EE0-41D5-AAD8-E6F4758722C0}"/>
                </a:ext>
              </a:extLst>
            </p:cNvPr>
            <p:cNvSpPr txBox="1"/>
            <p:nvPr/>
          </p:nvSpPr>
          <p:spPr>
            <a:xfrm>
              <a:off x="8594539" y="2068952"/>
              <a:ext cx="2217544" cy="630942"/>
            </a:xfrm>
            <a:prstGeom prst="rect">
              <a:avLst/>
            </a:prstGeom>
            <a:noFill/>
          </p:spPr>
          <p:txBody>
            <a:bodyPr wrap="square" rtlCol="0">
              <a:spAutoFit/>
            </a:bodyPr>
            <a:lstStyle/>
            <a:p>
              <a:r>
                <a:rPr lang="en-US" sz="1500" b="1" dirty="0">
                  <a:solidFill>
                    <a:schemeClr val="bg1"/>
                  </a:solidFill>
                  <a:latin typeface="Lato" panose="020F0502020204030203" pitchFamily="34" charset="0"/>
                  <a:ea typeface="Lato" panose="020F0502020204030203" pitchFamily="34" charset="0"/>
                  <a:cs typeface="Lato" panose="020F0502020204030203" pitchFamily="34" charset="0"/>
                </a:rPr>
                <a:t>MIKE JOHN</a:t>
              </a:r>
            </a:p>
            <a:p>
              <a:r>
                <a:rPr lang="en-US" sz="2000" b="1" dirty="0">
                  <a:solidFill>
                    <a:schemeClr val="bg1"/>
                  </a:solidFill>
                  <a:latin typeface="Lato" panose="020F0502020204030203" pitchFamily="34" charset="0"/>
                  <a:ea typeface="Lato" panose="020F0502020204030203" pitchFamily="34" charset="0"/>
                  <a:cs typeface="Lato" panose="020F0502020204030203" pitchFamily="34" charset="0"/>
                </a:rPr>
                <a:t>POST TITLE</a:t>
              </a:r>
            </a:p>
          </p:txBody>
        </p:sp>
        <p:cxnSp>
          <p:nvCxnSpPr>
            <p:cNvPr id="58" name="Straight Connector 57">
              <a:extLst>
                <a:ext uri="{FF2B5EF4-FFF2-40B4-BE49-F238E27FC236}">
                  <a16:creationId xmlns:a16="http://schemas.microsoft.com/office/drawing/2014/main" id="{D509E1C3-4E17-4FBE-A10F-E12F9854F55B}"/>
                </a:ext>
              </a:extLst>
            </p:cNvPr>
            <p:cNvCxnSpPr/>
            <p:nvPr/>
          </p:nvCxnSpPr>
          <p:spPr>
            <a:xfrm flipH="1">
              <a:off x="8725167" y="2777025"/>
              <a:ext cx="47942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ABD26CB4-10C7-4BBD-921A-348FD598634D}"/>
                </a:ext>
              </a:extLst>
            </p:cNvPr>
            <p:cNvSpPr/>
            <p:nvPr/>
          </p:nvSpPr>
          <p:spPr>
            <a:xfrm>
              <a:off x="8594539" y="2861911"/>
              <a:ext cx="2217548" cy="754437"/>
            </a:xfrm>
            <a:prstGeom prst="rect">
              <a:avLst/>
            </a:prstGeom>
          </p:spPr>
          <p:txBody>
            <a:bodyPr wrap="square">
              <a:spAutoFit/>
            </a:bodyPr>
            <a:lstStyle/>
            <a:p>
              <a:pPr>
                <a:lnSpc>
                  <a:spcPts val="18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professional and reliability. By using simple lorem</a:t>
              </a:r>
            </a:p>
          </p:txBody>
        </p:sp>
      </p:grpSp>
    </p:spTree>
    <p:extLst>
      <p:ext uri="{BB962C8B-B14F-4D97-AF65-F5344CB8AC3E}">
        <p14:creationId xmlns:p14="http://schemas.microsoft.com/office/powerpoint/2010/main" val="1054344385"/>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3A662CF0-23A9-4A18-942D-5FB8960834E1}"/>
              </a:ext>
            </a:extLst>
          </p:cNvPr>
          <p:cNvPicPr>
            <a:picLocks noGrp="1" noChangeAspect="1"/>
          </p:cNvPicPr>
          <p:nvPr>
            <p:ph type="pic" sz="quarter" idx="137"/>
          </p:nvPr>
        </p:nvPicPr>
        <p:blipFill>
          <a:blip r:embed="rId3">
            <a:extLst>
              <a:ext uri="{28A0092B-C50C-407E-A947-70E740481C1C}">
                <a14:useLocalDpi xmlns:a14="http://schemas.microsoft.com/office/drawing/2010/main" val="0"/>
              </a:ext>
            </a:extLst>
          </a:blip>
          <a:srcRect t="4856" b="4856"/>
          <a:stretch>
            <a:fillRect/>
          </a:stretch>
        </p:blipFill>
        <p:spPr/>
      </p:pic>
      <p:pic>
        <p:nvPicPr>
          <p:cNvPr id="19" name="Picture Placeholder 18">
            <a:extLst>
              <a:ext uri="{FF2B5EF4-FFF2-40B4-BE49-F238E27FC236}">
                <a16:creationId xmlns:a16="http://schemas.microsoft.com/office/drawing/2014/main" id="{2F5838C0-9824-4A8F-93EE-301A81AA5768}"/>
              </a:ext>
            </a:extLst>
          </p:cNvPr>
          <p:cNvPicPr>
            <a:picLocks noGrp="1" noChangeAspect="1"/>
          </p:cNvPicPr>
          <p:nvPr>
            <p:ph type="pic" sz="quarter" idx="138"/>
          </p:nvPr>
        </p:nvPicPr>
        <p:blipFill>
          <a:blip r:embed="rId4">
            <a:extLst>
              <a:ext uri="{28A0092B-C50C-407E-A947-70E740481C1C}">
                <a14:useLocalDpi xmlns:a14="http://schemas.microsoft.com/office/drawing/2010/main" val="0"/>
              </a:ext>
            </a:extLst>
          </a:blip>
          <a:srcRect l="23215" r="23215"/>
          <a:stretch>
            <a:fillRect/>
          </a:stretch>
        </p:blipFill>
        <p:spPr/>
      </p:pic>
      <p:pic>
        <p:nvPicPr>
          <p:cNvPr id="24" name="Picture Placeholder 23">
            <a:extLst>
              <a:ext uri="{FF2B5EF4-FFF2-40B4-BE49-F238E27FC236}">
                <a16:creationId xmlns:a16="http://schemas.microsoft.com/office/drawing/2014/main" id="{F96E79D9-BDF2-42A6-84EE-D76B372B67FB}"/>
              </a:ext>
            </a:extLst>
          </p:cNvPr>
          <p:cNvPicPr>
            <a:picLocks noGrp="1" noChangeAspect="1"/>
          </p:cNvPicPr>
          <p:nvPr>
            <p:ph type="pic" sz="quarter" idx="139"/>
          </p:nvPr>
        </p:nvPicPr>
        <p:blipFill>
          <a:blip r:embed="rId5" cstate="print">
            <a:extLst>
              <a:ext uri="{28A0092B-C50C-407E-A947-70E740481C1C}">
                <a14:useLocalDpi xmlns:a14="http://schemas.microsoft.com/office/drawing/2010/main" val="0"/>
              </a:ext>
            </a:extLst>
          </a:blip>
          <a:srcRect l="11497" r="11497"/>
          <a:stretch>
            <a:fillRect/>
          </a:stretch>
        </p:blipFill>
        <p:spPr/>
      </p:pic>
      <p:sp>
        <p:nvSpPr>
          <p:cNvPr id="4" name="Rectangle 3">
            <a:extLst>
              <a:ext uri="{FF2B5EF4-FFF2-40B4-BE49-F238E27FC236}">
                <a16:creationId xmlns:a16="http://schemas.microsoft.com/office/drawing/2014/main" id="{33139D5E-0AC7-44B5-9C4B-979775227E9A}"/>
              </a:ext>
            </a:extLst>
          </p:cNvPr>
          <p:cNvSpPr/>
          <p:nvPr/>
        </p:nvSpPr>
        <p:spPr>
          <a:xfrm>
            <a:off x="8201658" y="2399138"/>
            <a:ext cx="2377574" cy="553998"/>
          </a:xfrm>
          <a:prstGeom prst="rect">
            <a:avLst/>
          </a:prstGeom>
        </p:spPr>
        <p:txBody>
          <a:bodyPr wrap="none">
            <a:spAutoFit/>
          </a:bodyPr>
          <a:lstStyle/>
          <a:p>
            <a:r>
              <a:rPr lang="en-US" sz="3000" b="1" dirty="0">
                <a:latin typeface="Roboto" panose="02000000000000000000" pitchFamily="2" charset="0"/>
                <a:ea typeface="Roboto" panose="02000000000000000000" pitchFamily="2" charset="0"/>
              </a:rPr>
              <a:t>Our Services</a:t>
            </a:r>
            <a:endParaRPr lang="en-US" sz="3000" dirty="0">
              <a:latin typeface="Roboto" panose="02000000000000000000" pitchFamily="2" charset="0"/>
              <a:ea typeface="Roboto" panose="02000000000000000000" pitchFamily="2" charset="0"/>
            </a:endParaRPr>
          </a:p>
        </p:txBody>
      </p:sp>
      <p:sp>
        <p:nvSpPr>
          <p:cNvPr id="27" name="Rectangle 26">
            <a:extLst>
              <a:ext uri="{FF2B5EF4-FFF2-40B4-BE49-F238E27FC236}">
                <a16:creationId xmlns:a16="http://schemas.microsoft.com/office/drawing/2014/main" id="{F4F7368E-C6AD-4EB1-BDC4-429A8B386A56}"/>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7</a:t>
            </a:fld>
            <a:endParaRPr lang="en-US"/>
          </a:p>
        </p:txBody>
      </p:sp>
      <p:sp>
        <p:nvSpPr>
          <p:cNvPr id="7" name="Title 6">
            <a:extLst>
              <a:ext uri="{FF2B5EF4-FFF2-40B4-BE49-F238E27FC236}">
                <a16:creationId xmlns:a16="http://schemas.microsoft.com/office/drawing/2014/main" id="{113CC1AF-2F32-415C-91D1-978E5A4936CF}"/>
              </a:ext>
            </a:extLst>
          </p:cNvPr>
          <p:cNvSpPr>
            <a:spLocks noGrp="1"/>
          </p:cNvSpPr>
          <p:nvPr>
            <p:ph type="title" idx="4294967295"/>
          </p:nvPr>
        </p:nvSpPr>
        <p:spPr>
          <a:xfrm>
            <a:off x="838200" y="481013"/>
            <a:ext cx="10515600" cy="679450"/>
          </a:xfrm>
        </p:spPr>
        <p:txBody>
          <a:bodyPr>
            <a:normAutofit/>
          </a:bodyPr>
          <a:lstStyle/>
          <a:p>
            <a:r>
              <a:rPr lang="en-US" sz="4000" b="1" dirty="0"/>
              <a:t>Our Services</a:t>
            </a:r>
          </a:p>
        </p:txBody>
      </p:sp>
      <p:sp>
        <p:nvSpPr>
          <p:cNvPr id="8" name="Subtitle 7">
            <a:extLst>
              <a:ext uri="{FF2B5EF4-FFF2-40B4-BE49-F238E27FC236}">
                <a16:creationId xmlns:a16="http://schemas.microsoft.com/office/drawing/2014/main" id="{0B4C03A6-8C7D-4E59-8692-E679D12BE9C6}"/>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6" name="Rectangle 25">
            <a:extLst>
              <a:ext uri="{FF2B5EF4-FFF2-40B4-BE49-F238E27FC236}">
                <a16:creationId xmlns:a16="http://schemas.microsoft.com/office/drawing/2014/main" id="{B79B9003-BB6C-4B09-BA28-94556A1029C5}"/>
              </a:ext>
            </a:extLst>
          </p:cNvPr>
          <p:cNvSpPr/>
          <p:nvPr/>
        </p:nvSpPr>
        <p:spPr>
          <a:xfrm>
            <a:off x="8201658" y="2988352"/>
            <a:ext cx="3581400" cy="708592"/>
          </a:xfrm>
          <a:prstGeom prst="rect">
            <a:avLst/>
          </a:prstGeom>
        </p:spPr>
        <p:txBody>
          <a:bodyPr wrap="square">
            <a:spAutoFit/>
          </a:bodyPr>
          <a:lstStyle/>
          <a:p>
            <a:pPr>
              <a:lnSpc>
                <a:spcPts val="26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1500s, when an unknown printer. </a:t>
            </a:r>
          </a:p>
        </p:txBody>
      </p:sp>
      <p:grpSp>
        <p:nvGrpSpPr>
          <p:cNvPr id="39" name="Group 38">
            <a:extLst>
              <a:ext uri="{FF2B5EF4-FFF2-40B4-BE49-F238E27FC236}">
                <a16:creationId xmlns:a16="http://schemas.microsoft.com/office/drawing/2014/main" id="{F3C2170A-146B-4B93-8F3C-912E9263C1A4}"/>
              </a:ext>
            </a:extLst>
          </p:cNvPr>
          <p:cNvGrpSpPr/>
          <p:nvPr/>
        </p:nvGrpSpPr>
        <p:grpSpPr>
          <a:xfrm>
            <a:off x="8201658" y="4305253"/>
            <a:ext cx="3112769" cy="939729"/>
            <a:chOff x="8241031" y="1727927"/>
            <a:chExt cx="3112769" cy="939729"/>
          </a:xfrm>
        </p:grpSpPr>
        <p:grpSp>
          <p:nvGrpSpPr>
            <p:cNvPr id="40" name="Group 39">
              <a:extLst>
                <a:ext uri="{FF2B5EF4-FFF2-40B4-BE49-F238E27FC236}">
                  <a16:creationId xmlns:a16="http://schemas.microsoft.com/office/drawing/2014/main" id="{394CC66B-7B9A-4E86-AA3E-33D2EB39FC9A}"/>
                </a:ext>
              </a:extLst>
            </p:cNvPr>
            <p:cNvGrpSpPr/>
            <p:nvPr/>
          </p:nvGrpSpPr>
          <p:grpSpPr>
            <a:xfrm>
              <a:off x="8241031" y="1727927"/>
              <a:ext cx="2312671" cy="369332"/>
              <a:chOff x="8241031" y="1727927"/>
              <a:chExt cx="2312671" cy="369332"/>
            </a:xfrm>
          </p:grpSpPr>
          <p:sp>
            <p:nvSpPr>
              <p:cNvPr id="42" name="TextBox 41">
                <a:extLst>
                  <a:ext uri="{FF2B5EF4-FFF2-40B4-BE49-F238E27FC236}">
                    <a16:creationId xmlns:a16="http://schemas.microsoft.com/office/drawing/2014/main" id="{5B027E47-1E78-47EE-A374-834D55FDD5EB}"/>
                  </a:ext>
                </a:extLst>
              </p:cNvPr>
              <p:cNvSpPr txBox="1"/>
              <p:nvPr/>
            </p:nvSpPr>
            <p:spPr>
              <a:xfrm>
                <a:off x="8769155" y="1727927"/>
                <a:ext cx="1784547" cy="369332"/>
              </a:xfrm>
              <a:prstGeom prst="rect">
                <a:avLst/>
              </a:prstGeom>
              <a:noFill/>
            </p:spPr>
            <p:txBody>
              <a:bodyPr wrap="square" rtlCol="0">
                <a:spAutoFit/>
              </a:bodyPr>
              <a:lstStyle/>
              <a:p>
                <a:r>
                  <a:rPr lang="en-US" b="1" dirty="0">
                    <a:solidFill>
                      <a:schemeClr val="accent1"/>
                    </a:solidFill>
                    <a:latin typeface="Lato" panose="020F0502020204030203" pitchFamily="34" charset="0"/>
                    <a:ea typeface="Lato" panose="020F0502020204030203" pitchFamily="34" charset="0"/>
                    <a:cs typeface="Lato" panose="020F0502020204030203" pitchFamily="34" charset="0"/>
                  </a:rPr>
                  <a:t>WEB DESIGN</a:t>
                </a:r>
              </a:p>
            </p:txBody>
          </p:sp>
          <p:sp>
            <p:nvSpPr>
              <p:cNvPr id="44" name="Freeform 10">
                <a:extLst>
                  <a:ext uri="{FF2B5EF4-FFF2-40B4-BE49-F238E27FC236}">
                    <a16:creationId xmlns:a16="http://schemas.microsoft.com/office/drawing/2014/main" id="{9849044E-3689-4718-9D0D-CA019CB33513}"/>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1" name="Rectangle 9">
              <a:extLst>
                <a:ext uri="{FF2B5EF4-FFF2-40B4-BE49-F238E27FC236}">
                  <a16:creationId xmlns:a16="http://schemas.microsoft.com/office/drawing/2014/main" id="{96C21099-C06B-4233-B82E-5F3B798CCA45}"/>
                </a:ext>
              </a:extLst>
            </p:cNvPr>
            <p:cNvSpPr>
              <a:spLocks/>
            </p:cNvSpPr>
            <p:nvPr/>
          </p:nvSpPr>
          <p:spPr bwMode="auto">
            <a:xfrm>
              <a:off x="8241031" y="221622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45" name="Group 44">
            <a:extLst>
              <a:ext uri="{FF2B5EF4-FFF2-40B4-BE49-F238E27FC236}">
                <a16:creationId xmlns:a16="http://schemas.microsoft.com/office/drawing/2014/main" id="{2CBA195E-A108-4EF7-8CEC-2ACA0619FC7E}"/>
              </a:ext>
            </a:extLst>
          </p:cNvPr>
          <p:cNvGrpSpPr/>
          <p:nvPr/>
        </p:nvGrpSpPr>
        <p:grpSpPr>
          <a:xfrm>
            <a:off x="8201658" y="5555821"/>
            <a:ext cx="3297826" cy="939729"/>
            <a:chOff x="8241031" y="3169504"/>
            <a:chExt cx="3297826" cy="939729"/>
          </a:xfrm>
        </p:grpSpPr>
        <p:grpSp>
          <p:nvGrpSpPr>
            <p:cNvPr id="46" name="Group 45">
              <a:extLst>
                <a:ext uri="{FF2B5EF4-FFF2-40B4-BE49-F238E27FC236}">
                  <a16:creationId xmlns:a16="http://schemas.microsoft.com/office/drawing/2014/main" id="{3F67E1A3-61C1-490A-A69A-16ACE41EEB2D}"/>
                </a:ext>
              </a:extLst>
            </p:cNvPr>
            <p:cNvGrpSpPr/>
            <p:nvPr/>
          </p:nvGrpSpPr>
          <p:grpSpPr>
            <a:xfrm>
              <a:off x="8241031" y="3169504"/>
              <a:ext cx="3297826" cy="369332"/>
              <a:chOff x="8241031" y="3169504"/>
              <a:chExt cx="3297826" cy="369332"/>
            </a:xfrm>
          </p:grpSpPr>
          <p:sp>
            <p:nvSpPr>
              <p:cNvPr id="53" name="Freeform 5">
                <a:extLst>
                  <a:ext uri="{FF2B5EF4-FFF2-40B4-BE49-F238E27FC236}">
                    <a16:creationId xmlns:a16="http://schemas.microsoft.com/office/drawing/2014/main" id="{2B3D1AA3-D05B-4953-823E-2F6AE3EC24B4}"/>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TextBox 53">
                <a:extLst>
                  <a:ext uri="{FF2B5EF4-FFF2-40B4-BE49-F238E27FC236}">
                    <a16:creationId xmlns:a16="http://schemas.microsoft.com/office/drawing/2014/main" id="{115A636E-2B42-4145-A5F2-8EE80585997D}"/>
                  </a:ext>
                </a:extLst>
              </p:cNvPr>
              <p:cNvSpPr txBox="1"/>
              <p:nvPr/>
            </p:nvSpPr>
            <p:spPr>
              <a:xfrm>
                <a:off x="8769155" y="3169504"/>
                <a:ext cx="2769702" cy="369332"/>
              </a:xfrm>
              <a:prstGeom prst="rect">
                <a:avLst/>
              </a:prstGeom>
              <a:noFill/>
            </p:spPr>
            <p:txBody>
              <a:bodyPr wrap="square" rtlCol="0">
                <a:spAutoFit/>
              </a:bodyPr>
              <a:lstStyle/>
              <a:p>
                <a:r>
                  <a:rPr lang="en-US" b="1" dirty="0">
                    <a:solidFill>
                      <a:schemeClr val="accent2"/>
                    </a:solidFill>
                    <a:latin typeface="Lato" panose="020F0502020204030203" pitchFamily="34" charset="0"/>
                    <a:ea typeface="Lato" panose="020F0502020204030203" pitchFamily="34" charset="0"/>
                    <a:cs typeface="Lato" panose="020F0502020204030203" pitchFamily="34" charset="0"/>
                  </a:rPr>
                  <a:t>DIGITAL &amp;  BRANDING</a:t>
                </a:r>
              </a:p>
            </p:txBody>
          </p:sp>
        </p:grpSp>
        <p:sp>
          <p:nvSpPr>
            <p:cNvPr id="47" name="Rectangle 9">
              <a:extLst>
                <a:ext uri="{FF2B5EF4-FFF2-40B4-BE49-F238E27FC236}">
                  <a16:creationId xmlns:a16="http://schemas.microsoft.com/office/drawing/2014/main" id="{0E0D27AA-BFDF-4308-BD81-943BAB8D307B}"/>
                </a:ext>
              </a:extLst>
            </p:cNvPr>
            <p:cNvSpPr>
              <a:spLocks/>
            </p:cNvSpPr>
            <p:nvPr/>
          </p:nvSpPr>
          <p:spPr bwMode="auto">
            <a:xfrm>
              <a:off x="8241031" y="365780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spTree>
    <p:extLst>
      <p:ext uri="{BB962C8B-B14F-4D97-AF65-F5344CB8AC3E}">
        <p14:creationId xmlns:p14="http://schemas.microsoft.com/office/powerpoint/2010/main" val="1084577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Rectangle 54">
            <a:extLst>
              <a:ext uri="{FF2B5EF4-FFF2-40B4-BE49-F238E27FC236}">
                <a16:creationId xmlns:a16="http://schemas.microsoft.com/office/drawing/2014/main" id="{9F6799BF-AFDA-4D96-A28A-D80CC43C4F6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Picture Placeholder 35">
            <a:extLst>
              <a:ext uri="{FF2B5EF4-FFF2-40B4-BE49-F238E27FC236}">
                <a16:creationId xmlns:a16="http://schemas.microsoft.com/office/drawing/2014/main" id="{3449F23D-30E3-4E3A-816A-8DEBDBBFB73C}"/>
              </a:ext>
            </a:extLst>
          </p:cNvPr>
          <p:cNvPicPr>
            <a:picLocks noGrp="1" noChangeAspect="1"/>
          </p:cNvPicPr>
          <p:nvPr>
            <p:ph type="pic" sz="quarter" idx="140"/>
          </p:nvPr>
        </p:nvPicPr>
        <p:blipFill>
          <a:blip r:embed="rId3" cstate="print">
            <a:extLst>
              <a:ext uri="{28A0092B-C50C-407E-A947-70E740481C1C}">
                <a14:useLocalDpi xmlns:a14="http://schemas.microsoft.com/office/drawing/2010/main" val="0"/>
              </a:ext>
            </a:extLst>
          </a:blip>
          <a:srcRect l="2349" r="2349"/>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8</a:t>
            </a:fld>
            <a:endParaRPr lang="en-US"/>
          </a:p>
        </p:txBody>
      </p:sp>
      <p:pic>
        <p:nvPicPr>
          <p:cNvPr id="34" name="Picture Placeholder 33">
            <a:extLst>
              <a:ext uri="{FF2B5EF4-FFF2-40B4-BE49-F238E27FC236}">
                <a16:creationId xmlns:a16="http://schemas.microsoft.com/office/drawing/2014/main" id="{F32CDC07-EBC7-40A7-A65A-8551230CFF56}"/>
              </a:ext>
            </a:extLst>
          </p:cNvPr>
          <p:cNvPicPr>
            <a:picLocks noGrp="1" noChangeAspect="1"/>
          </p:cNvPicPr>
          <p:nvPr>
            <p:ph type="pic" sz="quarter" idx="137"/>
          </p:nvPr>
        </p:nvPicPr>
        <p:blipFill>
          <a:blip r:embed="rId4" cstate="print">
            <a:extLst>
              <a:ext uri="{28A0092B-C50C-407E-A947-70E740481C1C}">
                <a14:useLocalDpi xmlns:a14="http://schemas.microsoft.com/office/drawing/2010/main" val="0"/>
              </a:ext>
            </a:extLst>
          </a:blip>
          <a:srcRect l="16533" r="16533"/>
          <a:stretch>
            <a:fillRect/>
          </a:stretch>
        </p:blipFill>
        <p:spPr/>
      </p:pic>
      <p:pic>
        <p:nvPicPr>
          <p:cNvPr id="32" name="Picture Placeholder 31">
            <a:extLst>
              <a:ext uri="{FF2B5EF4-FFF2-40B4-BE49-F238E27FC236}">
                <a16:creationId xmlns:a16="http://schemas.microsoft.com/office/drawing/2014/main" id="{8448FBD5-6672-42EE-A5B0-C490E2093C77}"/>
              </a:ext>
            </a:extLst>
          </p:cNvPr>
          <p:cNvPicPr>
            <a:picLocks noGrp="1" noChangeAspect="1"/>
          </p:cNvPicPr>
          <p:nvPr>
            <p:ph type="pic" sz="quarter" idx="138"/>
          </p:nvPr>
        </p:nvPicPr>
        <p:blipFill>
          <a:blip r:embed="rId5" cstate="print">
            <a:extLst>
              <a:ext uri="{28A0092B-C50C-407E-A947-70E740481C1C}">
                <a14:useLocalDpi xmlns:a14="http://schemas.microsoft.com/office/drawing/2010/main" val="0"/>
              </a:ext>
            </a:extLst>
          </a:blip>
          <a:srcRect l="17000" r="17000"/>
          <a:stretch>
            <a:fillRect/>
          </a:stretch>
        </p:blipFill>
        <p:spPr/>
      </p:pic>
      <p:sp>
        <p:nvSpPr>
          <p:cNvPr id="22" name="Title 21">
            <a:extLst>
              <a:ext uri="{FF2B5EF4-FFF2-40B4-BE49-F238E27FC236}">
                <a16:creationId xmlns:a16="http://schemas.microsoft.com/office/drawing/2014/main" id="{918C39C6-914A-43A8-9893-E85E3D58C720}"/>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23" name="Subtitle 22">
            <a:extLst>
              <a:ext uri="{FF2B5EF4-FFF2-40B4-BE49-F238E27FC236}">
                <a16:creationId xmlns:a16="http://schemas.microsoft.com/office/drawing/2014/main" id="{EAB95A2E-126E-45BB-8280-1E3535215242}"/>
              </a:ext>
            </a:extLst>
          </p:cNvPr>
          <p:cNvSpPr>
            <a:spLocks noGrp="1"/>
          </p:cNvSpPr>
          <p:nvPr>
            <p:ph type="subTitle" idx="4294967295"/>
          </p:nvPr>
        </p:nvSpPr>
        <p:spPr>
          <a:xfrm>
            <a:off x="838200" y="1135063"/>
            <a:ext cx="10515600" cy="244475"/>
          </a:xfrm>
          <a:prstGeom prst="rect">
            <a:avLst/>
          </a:prstGeom>
        </p:spPr>
        <p:txBody>
          <a:bodyPr/>
          <a:lstStyle/>
          <a:p>
            <a:r>
              <a:rPr lang="en-US"/>
              <a:t>Lorem ipsum dolor sit amet agam facer modo data lorem ipsum dolor sit amet agam facer modo data</a:t>
            </a:r>
            <a:endParaRPr lang="en-US" dirty="0"/>
          </a:p>
        </p:txBody>
      </p:sp>
      <p:grpSp>
        <p:nvGrpSpPr>
          <p:cNvPr id="46" name="Group 45">
            <a:extLst>
              <a:ext uri="{FF2B5EF4-FFF2-40B4-BE49-F238E27FC236}">
                <a16:creationId xmlns:a16="http://schemas.microsoft.com/office/drawing/2014/main" id="{0760A3C4-CF16-488A-B33D-C5C8F20450E7}"/>
              </a:ext>
            </a:extLst>
          </p:cNvPr>
          <p:cNvGrpSpPr/>
          <p:nvPr/>
        </p:nvGrpSpPr>
        <p:grpSpPr>
          <a:xfrm>
            <a:off x="7931891" y="2751858"/>
            <a:ext cx="3112769" cy="939729"/>
            <a:chOff x="8241031" y="1727927"/>
            <a:chExt cx="3112769" cy="939729"/>
          </a:xfrm>
        </p:grpSpPr>
        <p:grpSp>
          <p:nvGrpSpPr>
            <p:cNvPr id="47" name="Group 46">
              <a:extLst>
                <a:ext uri="{FF2B5EF4-FFF2-40B4-BE49-F238E27FC236}">
                  <a16:creationId xmlns:a16="http://schemas.microsoft.com/office/drawing/2014/main" id="{52E1E780-7891-495D-A235-1933432EB4DC}"/>
                </a:ext>
              </a:extLst>
            </p:cNvPr>
            <p:cNvGrpSpPr/>
            <p:nvPr/>
          </p:nvGrpSpPr>
          <p:grpSpPr>
            <a:xfrm>
              <a:off x="8241031" y="1727927"/>
              <a:ext cx="2312671" cy="369332"/>
              <a:chOff x="8241031" y="1727927"/>
              <a:chExt cx="2312671" cy="369332"/>
            </a:xfrm>
          </p:grpSpPr>
          <p:sp>
            <p:nvSpPr>
              <p:cNvPr id="49" name="TextBox 48">
                <a:extLst>
                  <a:ext uri="{FF2B5EF4-FFF2-40B4-BE49-F238E27FC236}">
                    <a16:creationId xmlns:a16="http://schemas.microsoft.com/office/drawing/2014/main" id="{A9D28DEE-6E73-40F1-83E7-34071777B773}"/>
                  </a:ext>
                </a:extLst>
              </p:cNvPr>
              <p:cNvSpPr txBox="1"/>
              <p:nvPr/>
            </p:nvSpPr>
            <p:spPr>
              <a:xfrm>
                <a:off x="8769155" y="1727927"/>
                <a:ext cx="1784547" cy="369332"/>
              </a:xfrm>
              <a:prstGeom prst="rect">
                <a:avLst/>
              </a:prstGeom>
              <a:noFill/>
            </p:spPr>
            <p:txBody>
              <a:bodyPr wrap="square" rtlCol="0">
                <a:spAutoFit/>
              </a:bodyPr>
              <a:lstStyle/>
              <a:p>
                <a:r>
                  <a:rPr lang="en-US" b="1" dirty="0">
                    <a:solidFill>
                      <a:schemeClr val="accent4"/>
                    </a:solidFill>
                    <a:latin typeface="Lato" panose="020F0502020204030203" pitchFamily="34" charset="0"/>
                    <a:ea typeface="Lato" panose="020F0502020204030203" pitchFamily="34" charset="0"/>
                    <a:cs typeface="Lato" panose="020F0502020204030203" pitchFamily="34" charset="0"/>
                  </a:rPr>
                  <a:t>WEB DESIGN</a:t>
                </a:r>
              </a:p>
            </p:txBody>
          </p:sp>
          <p:sp>
            <p:nvSpPr>
              <p:cNvPr id="50" name="Freeform 10">
                <a:extLst>
                  <a:ext uri="{FF2B5EF4-FFF2-40B4-BE49-F238E27FC236}">
                    <a16:creationId xmlns:a16="http://schemas.microsoft.com/office/drawing/2014/main" id="{51A82811-D271-4CA7-8DD7-479FE915AC53}"/>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8" name="Rectangle 9">
              <a:extLst>
                <a:ext uri="{FF2B5EF4-FFF2-40B4-BE49-F238E27FC236}">
                  <a16:creationId xmlns:a16="http://schemas.microsoft.com/office/drawing/2014/main" id="{9A766862-FA7D-485B-9F41-D5BC649E2B5B}"/>
                </a:ext>
              </a:extLst>
            </p:cNvPr>
            <p:cNvSpPr>
              <a:spLocks/>
            </p:cNvSpPr>
            <p:nvPr/>
          </p:nvSpPr>
          <p:spPr bwMode="auto">
            <a:xfrm>
              <a:off x="8241031" y="221622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53" name="Group 52">
            <a:extLst>
              <a:ext uri="{FF2B5EF4-FFF2-40B4-BE49-F238E27FC236}">
                <a16:creationId xmlns:a16="http://schemas.microsoft.com/office/drawing/2014/main" id="{4CEF3FC0-9FB6-40A7-9BFA-18352B8A59C5}"/>
              </a:ext>
            </a:extLst>
          </p:cNvPr>
          <p:cNvGrpSpPr/>
          <p:nvPr/>
        </p:nvGrpSpPr>
        <p:grpSpPr>
          <a:xfrm>
            <a:off x="7931891" y="4442638"/>
            <a:ext cx="3297826" cy="939729"/>
            <a:chOff x="8241031" y="3169504"/>
            <a:chExt cx="3297826" cy="939729"/>
          </a:xfrm>
        </p:grpSpPr>
        <p:grpSp>
          <p:nvGrpSpPr>
            <p:cNvPr id="54" name="Group 53">
              <a:extLst>
                <a:ext uri="{FF2B5EF4-FFF2-40B4-BE49-F238E27FC236}">
                  <a16:creationId xmlns:a16="http://schemas.microsoft.com/office/drawing/2014/main" id="{DF233226-CDC7-4AAA-94EF-6CE4F3B5C6D4}"/>
                </a:ext>
              </a:extLst>
            </p:cNvPr>
            <p:cNvGrpSpPr/>
            <p:nvPr/>
          </p:nvGrpSpPr>
          <p:grpSpPr>
            <a:xfrm>
              <a:off x="8241031" y="3169504"/>
              <a:ext cx="3297826" cy="369332"/>
              <a:chOff x="8241031" y="3169504"/>
              <a:chExt cx="3297826" cy="369332"/>
            </a:xfrm>
          </p:grpSpPr>
          <p:sp>
            <p:nvSpPr>
              <p:cNvPr id="57" name="Freeform 5">
                <a:extLst>
                  <a:ext uri="{FF2B5EF4-FFF2-40B4-BE49-F238E27FC236}">
                    <a16:creationId xmlns:a16="http://schemas.microsoft.com/office/drawing/2014/main" id="{7A9B4F4F-AAD6-4DB7-9F4A-68078B042A6E}"/>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TextBox 59">
                <a:extLst>
                  <a:ext uri="{FF2B5EF4-FFF2-40B4-BE49-F238E27FC236}">
                    <a16:creationId xmlns:a16="http://schemas.microsoft.com/office/drawing/2014/main" id="{FC2E8D59-8F8D-4E6A-A51C-C5419672DC4A}"/>
                  </a:ext>
                </a:extLst>
              </p:cNvPr>
              <p:cNvSpPr txBox="1"/>
              <p:nvPr/>
            </p:nvSpPr>
            <p:spPr>
              <a:xfrm>
                <a:off x="8769155" y="3169504"/>
                <a:ext cx="2769702" cy="369332"/>
              </a:xfrm>
              <a:prstGeom prst="rect">
                <a:avLst/>
              </a:prstGeom>
              <a:noFill/>
            </p:spPr>
            <p:txBody>
              <a:bodyPr wrap="square" rtlCol="0">
                <a:spAutoFit/>
              </a:bodyPr>
              <a:lstStyle/>
              <a:p>
                <a:r>
                  <a:rPr lang="en-US" b="1" dirty="0">
                    <a:solidFill>
                      <a:schemeClr val="accent5"/>
                    </a:solidFill>
                    <a:latin typeface="Lato" panose="020F0502020204030203" pitchFamily="34" charset="0"/>
                    <a:ea typeface="Lato" panose="020F0502020204030203" pitchFamily="34" charset="0"/>
                    <a:cs typeface="Lato" panose="020F0502020204030203" pitchFamily="34" charset="0"/>
                  </a:rPr>
                  <a:t>DIGITAL &amp;  BRANDING</a:t>
                </a:r>
              </a:p>
            </p:txBody>
          </p:sp>
        </p:grpSp>
        <p:sp>
          <p:nvSpPr>
            <p:cNvPr id="56" name="Rectangle 9">
              <a:extLst>
                <a:ext uri="{FF2B5EF4-FFF2-40B4-BE49-F238E27FC236}">
                  <a16:creationId xmlns:a16="http://schemas.microsoft.com/office/drawing/2014/main" id="{4ACBF57C-6F04-4ED0-9E9A-2C9433FFE7C5}"/>
                </a:ext>
              </a:extLst>
            </p:cNvPr>
            <p:cNvSpPr>
              <a:spLocks/>
            </p:cNvSpPr>
            <p:nvPr/>
          </p:nvSpPr>
          <p:spPr bwMode="auto">
            <a:xfrm>
              <a:off x="8241031" y="365780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61" name="Group 60">
            <a:extLst>
              <a:ext uri="{FF2B5EF4-FFF2-40B4-BE49-F238E27FC236}">
                <a16:creationId xmlns:a16="http://schemas.microsoft.com/office/drawing/2014/main" id="{905F7221-469B-401B-B1AB-29B36F7990BC}"/>
              </a:ext>
            </a:extLst>
          </p:cNvPr>
          <p:cNvGrpSpPr/>
          <p:nvPr/>
        </p:nvGrpSpPr>
        <p:grpSpPr>
          <a:xfrm>
            <a:off x="963845" y="2751858"/>
            <a:ext cx="3112769" cy="939729"/>
            <a:chOff x="8241031" y="1727927"/>
            <a:chExt cx="3112769" cy="939729"/>
          </a:xfrm>
        </p:grpSpPr>
        <p:grpSp>
          <p:nvGrpSpPr>
            <p:cNvPr id="62" name="Group 61">
              <a:extLst>
                <a:ext uri="{FF2B5EF4-FFF2-40B4-BE49-F238E27FC236}">
                  <a16:creationId xmlns:a16="http://schemas.microsoft.com/office/drawing/2014/main" id="{57879E4A-B557-4C66-8945-292BAA9ACDF7}"/>
                </a:ext>
              </a:extLst>
            </p:cNvPr>
            <p:cNvGrpSpPr/>
            <p:nvPr/>
          </p:nvGrpSpPr>
          <p:grpSpPr>
            <a:xfrm>
              <a:off x="8241031" y="1727927"/>
              <a:ext cx="2312671" cy="369332"/>
              <a:chOff x="8241031" y="1727927"/>
              <a:chExt cx="2312671" cy="369332"/>
            </a:xfrm>
          </p:grpSpPr>
          <p:sp>
            <p:nvSpPr>
              <p:cNvPr id="64" name="TextBox 63">
                <a:extLst>
                  <a:ext uri="{FF2B5EF4-FFF2-40B4-BE49-F238E27FC236}">
                    <a16:creationId xmlns:a16="http://schemas.microsoft.com/office/drawing/2014/main" id="{8C5E1D9F-FB63-4648-A8C0-D304E79908F2}"/>
                  </a:ext>
                </a:extLst>
              </p:cNvPr>
              <p:cNvSpPr txBox="1"/>
              <p:nvPr/>
            </p:nvSpPr>
            <p:spPr>
              <a:xfrm>
                <a:off x="8769155" y="1727927"/>
                <a:ext cx="1784547" cy="369332"/>
              </a:xfrm>
              <a:prstGeom prst="rect">
                <a:avLst/>
              </a:prstGeom>
              <a:noFill/>
            </p:spPr>
            <p:txBody>
              <a:bodyPr wrap="square" rtlCol="0">
                <a:spAutoFit/>
              </a:bodyPr>
              <a:lstStyle/>
              <a:p>
                <a:r>
                  <a:rPr lang="en-US" b="1" dirty="0">
                    <a:solidFill>
                      <a:schemeClr val="accent2"/>
                    </a:solidFill>
                    <a:latin typeface="Lato" panose="020F0502020204030203" pitchFamily="34" charset="0"/>
                    <a:ea typeface="Lato" panose="020F0502020204030203" pitchFamily="34" charset="0"/>
                    <a:cs typeface="Lato" panose="020F0502020204030203" pitchFamily="34" charset="0"/>
                  </a:rPr>
                  <a:t>WEB DESIGN</a:t>
                </a:r>
              </a:p>
            </p:txBody>
          </p:sp>
          <p:sp>
            <p:nvSpPr>
              <p:cNvPr id="65" name="Freeform 10">
                <a:extLst>
                  <a:ext uri="{FF2B5EF4-FFF2-40B4-BE49-F238E27FC236}">
                    <a16:creationId xmlns:a16="http://schemas.microsoft.com/office/drawing/2014/main" id="{0DDB7F6B-77E6-4610-B4C3-31EC3CEB2F49}"/>
                  </a:ext>
                </a:extLst>
              </p:cNvPr>
              <p:cNvSpPr>
                <a:spLocks noEditPoints="1"/>
              </p:cNvSpPr>
              <p:nvPr/>
            </p:nvSpPr>
            <p:spPr bwMode="auto">
              <a:xfrm>
                <a:off x="8241031" y="1748287"/>
                <a:ext cx="307975" cy="328613"/>
              </a:xfrm>
              <a:custGeom>
                <a:avLst/>
                <a:gdLst>
                  <a:gd name="T0" fmla="*/ 82 w 83"/>
                  <a:gd name="T1" fmla="*/ 63 h 91"/>
                  <a:gd name="T2" fmla="*/ 69 w 83"/>
                  <a:gd name="T3" fmla="*/ 55 h 91"/>
                  <a:gd name="T4" fmla="*/ 82 w 83"/>
                  <a:gd name="T5" fmla="*/ 47 h 91"/>
                  <a:gd name="T6" fmla="*/ 83 w 83"/>
                  <a:gd name="T7" fmla="*/ 45 h 91"/>
                  <a:gd name="T8" fmla="*/ 82 w 83"/>
                  <a:gd name="T9" fmla="*/ 44 h 91"/>
                  <a:gd name="T10" fmla="*/ 69 w 83"/>
                  <a:gd name="T11" fmla="*/ 36 h 91"/>
                  <a:gd name="T12" fmla="*/ 82 w 83"/>
                  <a:gd name="T13" fmla="*/ 28 h 91"/>
                  <a:gd name="T14" fmla="*/ 83 w 83"/>
                  <a:gd name="T15" fmla="*/ 27 h 91"/>
                  <a:gd name="T16" fmla="*/ 82 w 83"/>
                  <a:gd name="T17" fmla="*/ 25 h 91"/>
                  <a:gd name="T18" fmla="*/ 42 w 83"/>
                  <a:gd name="T19" fmla="*/ 0 h 91"/>
                  <a:gd name="T20" fmla="*/ 40 w 83"/>
                  <a:gd name="T21" fmla="*/ 0 h 91"/>
                  <a:gd name="T22" fmla="*/ 1 w 83"/>
                  <a:gd name="T23" fmla="*/ 25 h 91"/>
                  <a:gd name="T24" fmla="*/ 0 w 83"/>
                  <a:gd name="T25" fmla="*/ 27 h 91"/>
                  <a:gd name="T26" fmla="*/ 1 w 83"/>
                  <a:gd name="T27" fmla="*/ 28 h 91"/>
                  <a:gd name="T28" fmla="*/ 13 w 83"/>
                  <a:gd name="T29" fmla="*/ 36 h 91"/>
                  <a:gd name="T30" fmla="*/ 1 w 83"/>
                  <a:gd name="T31" fmla="*/ 44 h 91"/>
                  <a:gd name="T32" fmla="*/ 0 w 83"/>
                  <a:gd name="T33" fmla="*/ 45 h 91"/>
                  <a:gd name="T34" fmla="*/ 1 w 83"/>
                  <a:gd name="T35" fmla="*/ 47 h 91"/>
                  <a:gd name="T36" fmla="*/ 13 w 83"/>
                  <a:gd name="T37" fmla="*/ 55 h 91"/>
                  <a:gd name="T38" fmla="*/ 1 w 83"/>
                  <a:gd name="T39" fmla="*/ 63 h 91"/>
                  <a:gd name="T40" fmla="*/ 0 w 83"/>
                  <a:gd name="T41" fmla="*/ 64 h 91"/>
                  <a:gd name="T42" fmla="*/ 1 w 83"/>
                  <a:gd name="T43" fmla="*/ 65 h 91"/>
                  <a:gd name="T44" fmla="*/ 40 w 83"/>
                  <a:gd name="T45" fmla="*/ 90 h 91"/>
                  <a:gd name="T46" fmla="*/ 41 w 83"/>
                  <a:gd name="T47" fmla="*/ 91 h 91"/>
                  <a:gd name="T48" fmla="*/ 42 w 83"/>
                  <a:gd name="T49" fmla="*/ 90 h 91"/>
                  <a:gd name="T50" fmla="*/ 82 w 83"/>
                  <a:gd name="T51" fmla="*/ 65 h 91"/>
                  <a:gd name="T52" fmla="*/ 83 w 83"/>
                  <a:gd name="T53" fmla="*/ 64 h 91"/>
                  <a:gd name="T54" fmla="*/ 82 w 83"/>
                  <a:gd name="T55" fmla="*/ 63 h 91"/>
                  <a:gd name="T56" fmla="*/ 4 w 83"/>
                  <a:gd name="T57" fmla="*/ 27 h 91"/>
                  <a:gd name="T58" fmla="*/ 41 w 83"/>
                  <a:gd name="T59" fmla="*/ 4 h 91"/>
                  <a:gd name="T60" fmla="*/ 78 w 83"/>
                  <a:gd name="T61" fmla="*/ 27 h 91"/>
                  <a:gd name="T62" fmla="*/ 41 w 83"/>
                  <a:gd name="T63" fmla="*/ 50 h 91"/>
                  <a:gd name="T64" fmla="*/ 4 w 83"/>
                  <a:gd name="T65" fmla="*/ 27 h 91"/>
                  <a:gd name="T66" fmla="*/ 4 w 83"/>
                  <a:gd name="T67" fmla="*/ 45 h 91"/>
                  <a:gd name="T68" fmla="*/ 16 w 83"/>
                  <a:gd name="T69" fmla="*/ 38 h 91"/>
                  <a:gd name="T70" fmla="*/ 40 w 83"/>
                  <a:gd name="T71" fmla="*/ 53 h 91"/>
                  <a:gd name="T72" fmla="*/ 41 w 83"/>
                  <a:gd name="T73" fmla="*/ 53 h 91"/>
                  <a:gd name="T74" fmla="*/ 42 w 83"/>
                  <a:gd name="T75" fmla="*/ 53 h 91"/>
                  <a:gd name="T76" fmla="*/ 66 w 83"/>
                  <a:gd name="T77" fmla="*/ 38 h 91"/>
                  <a:gd name="T78" fmla="*/ 78 w 83"/>
                  <a:gd name="T79" fmla="*/ 45 h 91"/>
                  <a:gd name="T80" fmla="*/ 41 w 83"/>
                  <a:gd name="T81" fmla="*/ 68 h 91"/>
                  <a:gd name="T82" fmla="*/ 4 w 83"/>
                  <a:gd name="T83" fmla="*/ 45 h 91"/>
                  <a:gd name="T84" fmla="*/ 41 w 83"/>
                  <a:gd name="T85" fmla="*/ 87 h 91"/>
                  <a:gd name="T86" fmla="*/ 4 w 83"/>
                  <a:gd name="T87" fmla="*/ 64 h 91"/>
                  <a:gd name="T88" fmla="*/ 16 w 83"/>
                  <a:gd name="T89" fmla="*/ 57 h 91"/>
                  <a:gd name="T90" fmla="*/ 40 w 83"/>
                  <a:gd name="T91" fmla="*/ 72 h 91"/>
                  <a:gd name="T92" fmla="*/ 41 w 83"/>
                  <a:gd name="T93" fmla="*/ 72 h 91"/>
                  <a:gd name="T94" fmla="*/ 42 w 83"/>
                  <a:gd name="T95" fmla="*/ 72 h 91"/>
                  <a:gd name="T96" fmla="*/ 66 w 83"/>
                  <a:gd name="T97" fmla="*/ 57 h 91"/>
                  <a:gd name="T98" fmla="*/ 78 w 83"/>
                  <a:gd name="T99" fmla="*/ 64 h 91"/>
                  <a:gd name="T100" fmla="*/ 41 w 83"/>
                  <a:gd name="T101" fmla="*/ 87 h 91"/>
                  <a:gd name="T102" fmla="*/ 41 w 83"/>
                  <a:gd name="T103" fmla="*/ 87 h 91"/>
                  <a:gd name="T104" fmla="*/ 41 w 83"/>
                  <a:gd name="T105"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1">
                    <a:moveTo>
                      <a:pt x="82" y="63"/>
                    </a:moveTo>
                    <a:cubicBezTo>
                      <a:pt x="69" y="55"/>
                      <a:pt x="69" y="55"/>
                      <a:pt x="69" y="55"/>
                    </a:cubicBezTo>
                    <a:cubicBezTo>
                      <a:pt x="82" y="47"/>
                      <a:pt x="82" y="47"/>
                      <a:pt x="82" y="47"/>
                    </a:cubicBezTo>
                    <a:cubicBezTo>
                      <a:pt x="82" y="46"/>
                      <a:pt x="83" y="46"/>
                      <a:pt x="83" y="45"/>
                    </a:cubicBezTo>
                    <a:cubicBezTo>
                      <a:pt x="83" y="45"/>
                      <a:pt x="82" y="44"/>
                      <a:pt x="82" y="44"/>
                    </a:cubicBezTo>
                    <a:cubicBezTo>
                      <a:pt x="69" y="36"/>
                      <a:pt x="69" y="36"/>
                      <a:pt x="69" y="36"/>
                    </a:cubicBezTo>
                    <a:cubicBezTo>
                      <a:pt x="82" y="28"/>
                      <a:pt x="82" y="28"/>
                      <a:pt x="82" y="28"/>
                    </a:cubicBezTo>
                    <a:cubicBezTo>
                      <a:pt x="82" y="28"/>
                      <a:pt x="83" y="27"/>
                      <a:pt x="83" y="27"/>
                    </a:cubicBezTo>
                    <a:cubicBezTo>
                      <a:pt x="83" y="26"/>
                      <a:pt x="82" y="26"/>
                      <a:pt x="82" y="25"/>
                    </a:cubicBezTo>
                    <a:cubicBezTo>
                      <a:pt x="42" y="0"/>
                      <a:pt x="42" y="0"/>
                      <a:pt x="42" y="0"/>
                    </a:cubicBezTo>
                    <a:cubicBezTo>
                      <a:pt x="41" y="0"/>
                      <a:pt x="41" y="0"/>
                      <a:pt x="40" y="0"/>
                    </a:cubicBezTo>
                    <a:cubicBezTo>
                      <a:pt x="1" y="25"/>
                      <a:pt x="1" y="25"/>
                      <a:pt x="1" y="25"/>
                    </a:cubicBezTo>
                    <a:cubicBezTo>
                      <a:pt x="0" y="26"/>
                      <a:pt x="0" y="26"/>
                      <a:pt x="0" y="27"/>
                    </a:cubicBezTo>
                    <a:cubicBezTo>
                      <a:pt x="0" y="27"/>
                      <a:pt x="0" y="28"/>
                      <a:pt x="1" y="28"/>
                    </a:cubicBezTo>
                    <a:cubicBezTo>
                      <a:pt x="13" y="36"/>
                      <a:pt x="13" y="36"/>
                      <a:pt x="13" y="36"/>
                    </a:cubicBezTo>
                    <a:cubicBezTo>
                      <a:pt x="1" y="44"/>
                      <a:pt x="1" y="44"/>
                      <a:pt x="1" y="44"/>
                    </a:cubicBezTo>
                    <a:cubicBezTo>
                      <a:pt x="0" y="44"/>
                      <a:pt x="0" y="45"/>
                      <a:pt x="0" y="45"/>
                    </a:cubicBezTo>
                    <a:cubicBezTo>
                      <a:pt x="0" y="46"/>
                      <a:pt x="0" y="46"/>
                      <a:pt x="1" y="47"/>
                    </a:cubicBezTo>
                    <a:cubicBezTo>
                      <a:pt x="13" y="55"/>
                      <a:pt x="13" y="55"/>
                      <a:pt x="13" y="55"/>
                    </a:cubicBezTo>
                    <a:cubicBezTo>
                      <a:pt x="1" y="63"/>
                      <a:pt x="1" y="63"/>
                      <a:pt x="1" y="63"/>
                    </a:cubicBezTo>
                    <a:cubicBezTo>
                      <a:pt x="0" y="63"/>
                      <a:pt x="0" y="63"/>
                      <a:pt x="0" y="64"/>
                    </a:cubicBezTo>
                    <a:cubicBezTo>
                      <a:pt x="0" y="64"/>
                      <a:pt x="0" y="65"/>
                      <a:pt x="1" y="65"/>
                    </a:cubicBezTo>
                    <a:cubicBezTo>
                      <a:pt x="40" y="90"/>
                      <a:pt x="40" y="90"/>
                      <a:pt x="40" y="90"/>
                    </a:cubicBezTo>
                    <a:cubicBezTo>
                      <a:pt x="41" y="90"/>
                      <a:pt x="41" y="91"/>
                      <a:pt x="41" y="91"/>
                    </a:cubicBezTo>
                    <a:cubicBezTo>
                      <a:pt x="41" y="91"/>
                      <a:pt x="42" y="90"/>
                      <a:pt x="42" y="90"/>
                    </a:cubicBezTo>
                    <a:cubicBezTo>
                      <a:pt x="82" y="65"/>
                      <a:pt x="82" y="65"/>
                      <a:pt x="82" y="65"/>
                    </a:cubicBezTo>
                    <a:cubicBezTo>
                      <a:pt x="82" y="65"/>
                      <a:pt x="83" y="64"/>
                      <a:pt x="83" y="64"/>
                    </a:cubicBezTo>
                    <a:cubicBezTo>
                      <a:pt x="83" y="63"/>
                      <a:pt x="82" y="63"/>
                      <a:pt x="82" y="63"/>
                    </a:cubicBezTo>
                    <a:close/>
                    <a:moveTo>
                      <a:pt x="4" y="27"/>
                    </a:moveTo>
                    <a:cubicBezTo>
                      <a:pt x="41" y="4"/>
                      <a:pt x="41" y="4"/>
                      <a:pt x="41" y="4"/>
                    </a:cubicBezTo>
                    <a:cubicBezTo>
                      <a:pt x="78" y="27"/>
                      <a:pt x="78" y="27"/>
                      <a:pt x="78" y="27"/>
                    </a:cubicBezTo>
                    <a:cubicBezTo>
                      <a:pt x="41" y="50"/>
                      <a:pt x="41" y="50"/>
                      <a:pt x="41" y="50"/>
                    </a:cubicBezTo>
                    <a:lnTo>
                      <a:pt x="4" y="27"/>
                    </a:lnTo>
                    <a:close/>
                    <a:moveTo>
                      <a:pt x="4" y="45"/>
                    </a:moveTo>
                    <a:cubicBezTo>
                      <a:pt x="16" y="38"/>
                      <a:pt x="16" y="38"/>
                      <a:pt x="16" y="38"/>
                    </a:cubicBezTo>
                    <a:cubicBezTo>
                      <a:pt x="40" y="53"/>
                      <a:pt x="40" y="53"/>
                      <a:pt x="40" y="53"/>
                    </a:cubicBezTo>
                    <a:cubicBezTo>
                      <a:pt x="41" y="53"/>
                      <a:pt x="41" y="53"/>
                      <a:pt x="41" y="53"/>
                    </a:cubicBezTo>
                    <a:cubicBezTo>
                      <a:pt x="41" y="53"/>
                      <a:pt x="42" y="53"/>
                      <a:pt x="42" y="53"/>
                    </a:cubicBezTo>
                    <a:cubicBezTo>
                      <a:pt x="66" y="38"/>
                      <a:pt x="66" y="38"/>
                      <a:pt x="66" y="38"/>
                    </a:cubicBezTo>
                    <a:cubicBezTo>
                      <a:pt x="78" y="45"/>
                      <a:pt x="78" y="45"/>
                      <a:pt x="78" y="45"/>
                    </a:cubicBezTo>
                    <a:cubicBezTo>
                      <a:pt x="41" y="68"/>
                      <a:pt x="41" y="68"/>
                      <a:pt x="41" y="68"/>
                    </a:cubicBezTo>
                    <a:lnTo>
                      <a:pt x="4" y="45"/>
                    </a:lnTo>
                    <a:close/>
                    <a:moveTo>
                      <a:pt x="41" y="87"/>
                    </a:moveTo>
                    <a:cubicBezTo>
                      <a:pt x="4" y="64"/>
                      <a:pt x="4" y="64"/>
                      <a:pt x="4" y="64"/>
                    </a:cubicBezTo>
                    <a:cubicBezTo>
                      <a:pt x="16" y="57"/>
                      <a:pt x="16" y="57"/>
                      <a:pt x="16" y="57"/>
                    </a:cubicBezTo>
                    <a:cubicBezTo>
                      <a:pt x="40" y="72"/>
                      <a:pt x="40" y="72"/>
                      <a:pt x="40" y="72"/>
                    </a:cubicBezTo>
                    <a:cubicBezTo>
                      <a:pt x="41" y="72"/>
                      <a:pt x="41" y="72"/>
                      <a:pt x="41" y="72"/>
                    </a:cubicBezTo>
                    <a:cubicBezTo>
                      <a:pt x="41" y="72"/>
                      <a:pt x="42" y="72"/>
                      <a:pt x="42" y="72"/>
                    </a:cubicBezTo>
                    <a:cubicBezTo>
                      <a:pt x="66" y="57"/>
                      <a:pt x="66" y="57"/>
                      <a:pt x="66" y="57"/>
                    </a:cubicBezTo>
                    <a:cubicBezTo>
                      <a:pt x="78" y="64"/>
                      <a:pt x="78" y="64"/>
                      <a:pt x="78" y="64"/>
                    </a:cubicBezTo>
                    <a:lnTo>
                      <a:pt x="41" y="87"/>
                    </a:lnTo>
                    <a:close/>
                    <a:moveTo>
                      <a:pt x="41" y="87"/>
                    </a:moveTo>
                    <a:cubicBezTo>
                      <a:pt x="41" y="87"/>
                      <a:pt x="41" y="87"/>
                      <a:pt x="41" y="8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3" name="Rectangle 9">
              <a:extLst>
                <a:ext uri="{FF2B5EF4-FFF2-40B4-BE49-F238E27FC236}">
                  <a16:creationId xmlns:a16="http://schemas.microsoft.com/office/drawing/2014/main" id="{532965BB-BEA0-4512-B33E-7FB8BDED823A}"/>
                </a:ext>
              </a:extLst>
            </p:cNvPr>
            <p:cNvSpPr>
              <a:spLocks/>
            </p:cNvSpPr>
            <p:nvPr/>
          </p:nvSpPr>
          <p:spPr bwMode="auto">
            <a:xfrm>
              <a:off x="8241031" y="2216226"/>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grpSp>
        <p:nvGrpSpPr>
          <p:cNvPr id="66" name="Group 65">
            <a:extLst>
              <a:ext uri="{FF2B5EF4-FFF2-40B4-BE49-F238E27FC236}">
                <a16:creationId xmlns:a16="http://schemas.microsoft.com/office/drawing/2014/main" id="{2CBD56BD-9237-4850-9272-3D86D0362BE4}"/>
              </a:ext>
            </a:extLst>
          </p:cNvPr>
          <p:cNvGrpSpPr/>
          <p:nvPr/>
        </p:nvGrpSpPr>
        <p:grpSpPr>
          <a:xfrm>
            <a:off x="963845" y="4442638"/>
            <a:ext cx="3297826" cy="939729"/>
            <a:chOff x="8241031" y="3169504"/>
            <a:chExt cx="3297826" cy="939729"/>
          </a:xfrm>
        </p:grpSpPr>
        <p:grpSp>
          <p:nvGrpSpPr>
            <p:cNvPr id="67" name="Group 66">
              <a:extLst>
                <a:ext uri="{FF2B5EF4-FFF2-40B4-BE49-F238E27FC236}">
                  <a16:creationId xmlns:a16="http://schemas.microsoft.com/office/drawing/2014/main" id="{E70B45AE-3B88-4555-A054-CF0243D1CBC4}"/>
                </a:ext>
              </a:extLst>
            </p:cNvPr>
            <p:cNvGrpSpPr/>
            <p:nvPr/>
          </p:nvGrpSpPr>
          <p:grpSpPr>
            <a:xfrm>
              <a:off x="8241031" y="3169504"/>
              <a:ext cx="3297826" cy="369332"/>
              <a:chOff x="8241031" y="3169504"/>
              <a:chExt cx="3297826" cy="369332"/>
            </a:xfrm>
          </p:grpSpPr>
          <p:sp>
            <p:nvSpPr>
              <p:cNvPr id="70" name="Freeform 5">
                <a:extLst>
                  <a:ext uri="{FF2B5EF4-FFF2-40B4-BE49-F238E27FC236}">
                    <a16:creationId xmlns:a16="http://schemas.microsoft.com/office/drawing/2014/main" id="{58E20634-B4EB-491E-9AB4-5145838DF985}"/>
                  </a:ext>
                </a:extLst>
              </p:cNvPr>
              <p:cNvSpPr>
                <a:spLocks noEditPoints="1"/>
              </p:cNvSpPr>
              <p:nvPr/>
            </p:nvSpPr>
            <p:spPr bwMode="auto">
              <a:xfrm>
                <a:off x="8241031" y="3191451"/>
                <a:ext cx="334963" cy="325438"/>
              </a:xfrm>
              <a:custGeom>
                <a:avLst/>
                <a:gdLst>
                  <a:gd name="T0" fmla="*/ 89 w 90"/>
                  <a:gd name="T1" fmla="*/ 0 h 90"/>
                  <a:gd name="T2" fmla="*/ 87 w 90"/>
                  <a:gd name="T3" fmla="*/ 0 h 90"/>
                  <a:gd name="T4" fmla="*/ 86 w 90"/>
                  <a:gd name="T5" fmla="*/ 0 h 90"/>
                  <a:gd name="T6" fmla="*/ 1 w 90"/>
                  <a:gd name="T7" fmla="*/ 57 h 90"/>
                  <a:gd name="T8" fmla="*/ 0 w 90"/>
                  <a:gd name="T9" fmla="*/ 59 h 90"/>
                  <a:gd name="T10" fmla="*/ 2 w 90"/>
                  <a:gd name="T11" fmla="*/ 62 h 90"/>
                  <a:gd name="T12" fmla="*/ 24 w 90"/>
                  <a:gd name="T13" fmla="*/ 71 h 90"/>
                  <a:gd name="T14" fmla="*/ 34 w 90"/>
                  <a:gd name="T15" fmla="*/ 89 h 90"/>
                  <a:gd name="T16" fmla="*/ 36 w 90"/>
                  <a:gd name="T17" fmla="*/ 90 h 90"/>
                  <a:gd name="T18" fmla="*/ 36 w 90"/>
                  <a:gd name="T19" fmla="*/ 90 h 90"/>
                  <a:gd name="T20" fmla="*/ 39 w 90"/>
                  <a:gd name="T21" fmla="*/ 89 h 90"/>
                  <a:gd name="T22" fmla="*/ 45 w 90"/>
                  <a:gd name="T23" fmla="*/ 79 h 90"/>
                  <a:gd name="T24" fmla="*/ 72 w 90"/>
                  <a:gd name="T25" fmla="*/ 90 h 90"/>
                  <a:gd name="T26" fmla="*/ 73 w 90"/>
                  <a:gd name="T27" fmla="*/ 90 h 90"/>
                  <a:gd name="T28" fmla="*/ 75 w 90"/>
                  <a:gd name="T29" fmla="*/ 90 h 90"/>
                  <a:gd name="T30" fmla="*/ 76 w 90"/>
                  <a:gd name="T31" fmla="*/ 88 h 90"/>
                  <a:gd name="T32" fmla="*/ 90 w 90"/>
                  <a:gd name="T33" fmla="*/ 3 h 90"/>
                  <a:gd name="T34" fmla="*/ 89 w 90"/>
                  <a:gd name="T35" fmla="*/ 0 h 90"/>
                  <a:gd name="T36" fmla="*/ 9 w 90"/>
                  <a:gd name="T37" fmla="*/ 59 h 90"/>
                  <a:gd name="T38" fmla="*/ 74 w 90"/>
                  <a:gd name="T39" fmla="*/ 15 h 90"/>
                  <a:gd name="T40" fmla="*/ 26 w 90"/>
                  <a:gd name="T41" fmla="*/ 66 h 90"/>
                  <a:gd name="T42" fmla="*/ 26 w 90"/>
                  <a:gd name="T43" fmla="*/ 65 h 90"/>
                  <a:gd name="T44" fmla="*/ 9 w 90"/>
                  <a:gd name="T45" fmla="*/ 59 h 90"/>
                  <a:gd name="T46" fmla="*/ 29 w 90"/>
                  <a:gd name="T47" fmla="*/ 68 h 90"/>
                  <a:gd name="T48" fmla="*/ 29 w 90"/>
                  <a:gd name="T49" fmla="*/ 68 h 90"/>
                  <a:gd name="T50" fmla="*/ 82 w 90"/>
                  <a:gd name="T51" fmla="*/ 11 h 90"/>
                  <a:gd name="T52" fmla="*/ 36 w 90"/>
                  <a:gd name="T53" fmla="*/ 82 h 90"/>
                  <a:gd name="T54" fmla="*/ 29 w 90"/>
                  <a:gd name="T55" fmla="*/ 68 h 90"/>
                  <a:gd name="T56" fmla="*/ 71 w 90"/>
                  <a:gd name="T57" fmla="*/ 83 h 90"/>
                  <a:gd name="T58" fmla="*/ 47 w 90"/>
                  <a:gd name="T59" fmla="*/ 74 h 90"/>
                  <a:gd name="T60" fmla="*/ 45 w 90"/>
                  <a:gd name="T61" fmla="*/ 73 h 90"/>
                  <a:gd name="T62" fmla="*/ 82 w 90"/>
                  <a:gd name="T63" fmla="*/ 16 h 90"/>
                  <a:gd name="T64" fmla="*/ 71 w 90"/>
                  <a:gd name="T65" fmla="*/ 83 h 90"/>
                  <a:gd name="T66" fmla="*/ 71 w 90"/>
                  <a:gd name="T67" fmla="*/ 83 h 90"/>
                  <a:gd name="T68" fmla="*/ 71 w 90"/>
                  <a:gd name="T69"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90">
                    <a:moveTo>
                      <a:pt x="89" y="0"/>
                    </a:moveTo>
                    <a:cubicBezTo>
                      <a:pt x="88" y="0"/>
                      <a:pt x="88" y="0"/>
                      <a:pt x="87" y="0"/>
                    </a:cubicBezTo>
                    <a:cubicBezTo>
                      <a:pt x="87" y="0"/>
                      <a:pt x="86" y="0"/>
                      <a:pt x="86" y="0"/>
                    </a:cubicBezTo>
                    <a:cubicBezTo>
                      <a:pt x="1" y="57"/>
                      <a:pt x="1" y="57"/>
                      <a:pt x="1" y="57"/>
                    </a:cubicBezTo>
                    <a:cubicBezTo>
                      <a:pt x="0" y="57"/>
                      <a:pt x="0" y="58"/>
                      <a:pt x="0" y="59"/>
                    </a:cubicBezTo>
                    <a:cubicBezTo>
                      <a:pt x="0" y="60"/>
                      <a:pt x="1" y="61"/>
                      <a:pt x="2" y="62"/>
                    </a:cubicBezTo>
                    <a:cubicBezTo>
                      <a:pt x="24" y="71"/>
                      <a:pt x="24" y="71"/>
                      <a:pt x="24" y="71"/>
                    </a:cubicBezTo>
                    <a:cubicBezTo>
                      <a:pt x="34" y="89"/>
                      <a:pt x="34" y="89"/>
                      <a:pt x="34" y="89"/>
                    </a:cubicBezTo>
                    <a:cubicBezTo>
                      <a:pt x="35" y="90"/>
                      <a:pt x="35" y="90"/>
                      <a:pt x="36" y="90"/>
                    </a:cubicBezTo>
                    <a:cubicBezTo>
                      <a:pt x="36" y="90"/>
                      <a:pt x="36" y="90"/>
                      <a:pt x="36" y="90"/>
                    </a:cubicBezTo>
                    <a:cubicBezTo>
                      <a:pt x="37" y="90"/>
                      <a:pt x="38" y="90"/>
                      <a:pt x="39" y="89"/>
                    </a:cubicBezTo>
                    <a:cubicBezTo>
                      <a:pt x="45" y="79"/>
                      <a:pt x="45" y="79"/>
                      <a:pt x="45" y="79"/>
                    </a:cubicBezTo>
                    <a:cubicBezTo>
                      <a:pt x="72" y="90"/>
                      <a:pt x="72" y="90"/>
                      <a:pt x="72" y="90"/>
                    </a:cubicBezTo>
                    <a:cubicBezTo>
                      <a:pt x="72" y="90"/>
                      <a:pt x="73" y="90"/>
                      <a:pt x="73" y="90"/>
                    </a:cubicBezTo>
                    <a:cubicBezTo>
                      <a:pt x="74" y="90"/>
                      <a:pt x="74" y="90"/>
                      <a:pt x="75" y="90"/>
                    </a:cubicBezTo>
                    <a:cubicBezTo>
                      <a:pt x="75" y="89"/>
                      <a:pt x="76" y="89"/>
                      <a:pt x="76" y="88"/>
                    </a:cubicBezTo>
                    <a:cubicBezTo>
                      <a:pt x="90" y="3"/>
                      <a:pt x="90" y="3"/>
                      <a:pt x="90" y="3"/>
                    </a:cubicBezTo>
                    <a:cubicBezTo>
                      <a:pt x="90" y="2"/>
                      <a:pt x="90" y="1"/>
                      <a:pt x="89" y="0"/>
                    </a:cubicBezTo>
                    <a:close/>
                    <a:moveTo>
                      <a:pt x="9" y="59"/>
                    </a:moveTo>
                    <a:cubicBezTo>
                      <a:pt x="74" y="15"/>
                      <a:pt x="74" y="15"/>
                      <a:pt x="74" y="15"/>
                    </a:cubicBezTo>
                    <a:cubicBezTo>
                      <a:pt x="26" y="66"/>
                      <a:pt x="26" y="66"/>
                      <a:pt x="26" y="66"/>
                    </a:cubicBezTo>
                    <a:cubicBezTo>
                      <a:pt x="26" y="66"/>
                      <a:pt x="26" y="65"/>
                      <a:pt x="26" y="65"/>
                    </a:cubicBezTo>
                    <a:lnTo>
                      <a:pt x="9" y="59"/>
                    </a:lnTo>
                    <a:close/>
                    <a:moveTo>
                      <a:pt x="29" y="68"/>
                    </a:moveTo>
                    <a:cubicBezTo>
                      <a:pt x="29" y="68"/>
                      <a:pt x="29" y="68"/>
                      <a:pt x="29" y="68"/>
                    </a:cubicBezTo>
                    <a:cubicBezTo>
                      <a:pt x="82" y="11"/>
                      <a:pt x="82" y="11"/>
                      <a:pt x="82" y="11"/>
                    </a:cubicBezTo>
                    <a:cubicBezTo>
                      <a:pt x="36" y="82"/>
                      <a:pt x="36" y="82"/>
                      <a:pt x="36" y="82"/>
                    </a:cubicBezTo>
                    <a:lnTo>
                      <a:pt x="29" y="68"/>
                    </a:lnTo>
                    <a:close/>
                    <a:moveTo>
                      <a:pt x="71" y="83"/>
                    </a:moveTo>
                    <a:cubicBezTo>
                      <a:pt x="47" y="74"/>
                      <a:pt x="47" y="74"/>
                      <a:pt x="47" y="74"/>
                    </a:cubicBezTo>
                    <a:cubicBezTo>
                      <a:pt x="46" y="74"/>
                      <a:pt x="46" y="73"/>
                      <a:pt x="45" y="73"/>
                    </a:cubicBezTo>
                    <a:cubicBezTo>
                      <a:pt x="82" y="16"/>
                      <a:pt x="82" y="16"/>
                      <a:pt x="82" y="16"/>
                    </a:cubicBezTo>
                    <a:lnTo>
                      <a:pt x="71" y="83"/>
                    </a:lnTo>
                    <a:close/>
                    <a:moveTo>
                      <a:pt x="71" y="83"/>
                    </a:moveTo>
                    <a:cubicBezTo>
                      <a:pt x="71" y="83"/>
                      <a:pt x="71" y="83"/>
                      <a:pt x="71" y="8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TextBox 73">
                <a:extLst>
                  <a:ext uri="{FF2B5EF4-FFF2-40B4-BE49-F238E27FC236}">
                    <a16:creationId xmlns:a16="http://schemas.microsoft.com/office/drawing/2014/main" id="{157C6180-F8BA-41DD-96FA-2212C9B8D1FA}"/>
                  </a:ext>
                </a:extLst>
              </p:cNvPr>
              <p:cNvSpPr txBox="1"/>
              <p:nvPr/>
            </p:nvSpPr>
            <p:spPr>
              <a:xfrm>
                <a:off x="8769155" y="3169504"/>
                <a:ext cx="2769702" cy="369332"/>
              </a:xfrm>
              <a:prstGeom prst="rect">
                <a:avLst/>
              </a:prstGeom>
              <a:noFill/>
            </p:spPr>
            <p:txBody>
              <a:bodyPr wrap="square" rtlCol="0">
                <a:spAutoFit/>
              </a:bodyPr>
              <a:lstStyle/>
              <a:p>
                <a:r>
                  <a:rPr lang="en-US" b="1" dirty="0">
                    <a:solidFill>
                      <a:schemeClr val="accent3"/>
                    </a:solidFill>
                    <a:latin typeface="Lato" panose="020F0502020204030203" pitchFamily="34" charset="0"/>
                    <a:ea typeface="Lato" panose="020F0502020204030203" pitchFamily="34" charset="0"/>
                    <a:cs typeface="Lato" panose="020F0502020204030203" pitchFamily="34" charset="0"/>
                  </a:rPr>
                  <a:t>DIGITAL &amp;  BRANDING</a:t>
                </a:r>
              </a:p>
            </p:txBody>
          </p:sp>
        </p:grpSp>
        <p:sp>
          <p:nvSpPr>
            <p:cNvPr id="69" name="Rectangle 9">
              <a:extLst>
                <a:ext uri="{FF2B5EF4-FFF2-40B4-BE49-F238E27FC236}">
                  <a16:creationId xmlns:a16="http://schemas.microsoft.com/office/drawing/2014/main" id="{72E88572-CD48-47D9-84CC-E7AEC689980C}"/>
                </a:ext>
              </a:extLst>
            </p:cNvPr>
            <p:cNvSpPr>
              <a:spLocks/>
            </p:cNvSpPr>
            <p:nvPr/>
          </p:nvSpPr>
          <p:spPr bwMode="auto">
            <a:xfrm>
              <a:off x="8241031" y="3657803"/>
              <a:ext cx="3112769" cy="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a:t>
              </a:r>
            </a:p>
          </p:txBody>
        </p:sp>
      </p:grpSp>
      <p:pic>
        <p:nvPicPr>
          <p:cNvPr id="87" name="Picture Placeholder 86">
            <a:extLst>
              <a:ext uri="{FF2B5EF4-FFF2-40B4-BE49-F238E27FC236}">
                <a16:creationId xmlns:a16="http://schemas.microsoft.com/office/drawing/2014/main" id="{C85F6CEB-CF99-4864-BE3E-3AD3D289A07C}"/>
              </a:ext>
            </a:extLst>
          </p:cNvPr>
          <p:cNvPicPr>
            <a:picLocks noGrp="1" noChangeAspect="1"/>
          </p:cNvPicPr>
          <p:nvPr>
            <p:ph type="pic" sz="quarter" idx="139"/>
          </p:nvPr>
        </p:nvPicPr>
        <p:blipFill>
          <a:blip r:embed="rId6">
            <a:extLst>
              <a:ext uri="{28A0092B-C50C-407E-A947-70E740481C1C}">
                <a14:useLocalDpi xmlns:a14="http://schemas.microsoft.com/office/drawing/2010/main" val="0"/>
              </a:ext>
            </a:extLst>
          </a:blip>
          <a:srcRect l="16631" r="16631"/>
          <a:stretch>
            <a:fillRect/>
          </a:stretch>
        </p:blipFill>
        <p:spPr/>
      </p:pic>
    </p:spTree>
    <p:extLst>
      <p:ext uri="{BB962C8B-B14F-4D97-AF65-F5344CB8AC3E}">
        <p14:creationId xmlns:p14="http://schemas.microsoft.com/office/powerpoint/2010/main" val="41729361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15DB6475-913C-408B-BD7B-7E866C617A14}"/>
              </a:ext>
            </a:extLst>
          </p:cNvPr>
          <p:cNvSpPr/>
          <p:nvPr/>
        </p:nvSpPr>
        <p:spPr>
          <a:xfrm>
            <a:off x="1420526" y="1774040"/>
            <a:ext cx="2427588" cy="2078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1FC8E1D2-4C5A-4476-967C-BF697E87E340}"/>
              </a:ext>
            </a:extLst>
          </p:cNvPr>
          <p:cNvSpPr/>
          <p:nvPr/>
        </p:nvSpPr>
        <p:spPr>
          <a:xfrm>
            <a:off x="6519635" y="1774040"/>
            <a:ext cx="2427588" cy="20788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9</a:t>
            </a:fld>
            <a:endParaRPr lang="en-US"/>
          </a:p>
        </p:txBody>
      </p:sp>
      <p:pic>
        <p:nvPicPr>
          <p:cNvPr id="29" name="Picture Placeholder 28">
            <a:extLst>
              <a:ext uri="{FF2B5EF4-FFF2-40B4-BE49-F238E27FC236}">
                <a16:creationId xmlns:a16="http://schemas.microsoft.com/office/drawing/2014/main" id="{0E654165-383D-4C37-873C-E11855D0D41A}"/>
              </a:ext>
            </a:extLst>
          </p:cNvPr>
          <p:cNvPicPr>
            <a:picLocks noGrp="1" noChangeAspect="1"/>
          </p:cNvPicPr>
          <p:nvPr>
            <p:ph type="pic" sz="quarter" idx="137"/>
          </p:nvPr>
        </p:nvPicPr>
        <p:blipFill>
          <a:blip r:embed="rId3">
            <a:extLst>
              <a:ext uri="{28A0092B-C50C-407E-A947-70E740481C1C}">
                <a14:useLocalDpi xmlns:a14="http://schemas.microsoft.com/office/drawing/2010/main" val="0"/>
              </a:ext>
            </a:extLst>
          </a:blip>
          <a:srcRect l="6237" r="6237"/>
          <a:stretch>
            <a:fillRect/>
          </a:stretch>
        </p:blipFill>
        <p:spPr/>
      </p:pic>
      <p:pic>
        <p:nvPicPr>
          <p:cNvPr id="33" name="Picture Placeholder 32">
            <a:extLst>
              <a:ext uri="{FF2B5EF4-FFF2-40B4-BE49-F238E27FC236}">
                <a16:creationId xmlns:a16="http://schemas.microsoft.com/office/drawing/2014/main" id="{6F0976E0-C83A-4D71-A2B7-6FAC6D3BB9EA}"/>
              </a:ext>
            </a:extLst>
          </p:cNvPr>
          <p:cNvPicPr>
            <a:picLocks noGrp="1" noChangeAspect="1"/>
          </p:cNvPicPr>
          <p:nvPr>
            <p:ph type="pic" sz="quarter" idx="138"/>
          </p:nvPr>
        </p:nvPicPr>
        <p:blipFill rotWithShape="1">
          <a:blip r:embed="rId4">
            <a:extLst>
              <a:ext uri="{28A0092B-C50C-407E-A947-70E740481C1C}">
                <a14:useLocalDpi xmlns:a14="http://schemas.microsoft.com/office/drawing/2010/main" val="0"/>
              </a:ext>
            </a:extLst>
          </a:blip>
          <a:srcRect t="6445" b="37531"/>
          <a:stretch/>
        </p:blipFill>
        <p:spPr>
          <a:xfrm>
            <a:off x="6689556" y="1919551"/>
            <a:ext cx="2087749" cy="1787833"/>
          </a:xfrm>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lstStyle/>
          <a:p>
            <a:r>
              <a:rPr lang="en-US" sz="3600" b="1" dirty="0"/>
              <a:t>Our</a:t>
            </a:r>
            <a:r>
              <a:rPr lang="en-US" sz="3600" dirty="0"/>
              <a:t> </a:t>
            </a:r>
            <a:r>
              <a:rPr lang="en-US" sz="3600" b="1" dirty="0"/>
              <a:t>Team</a:t>
            </a:r>
          </a:p>
        </p:txBody>
      </p:sp>
      <p:sp>
        <p:nvSpPr>
          <p:cNvPr id="8" name="Subtitle 7">
            <a:extLst>
              <a:ext uri="{FF2B5EF4-FFF2-40B4-BE49-F238E27FC236}">
                <a16:creationId xmlns:a16="http://schemas.microsoft.com/office/drawing/2014/main" id="{396FDE0B-877A-49E9-9D36-61506DB75EAA}"/>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11" name="Group 10">
            <a:extLst>
              <a:ext uri="{FF2B5EF4-FFF2-40B4-BE49-F238E27FC236}">
                <a16:creationId xmlns:a16="http://schemas.microsoft.com/office/drawing/2014/main" id="{65151DDE-1838-4753-BC1D-453A10A044B3}"/>
              </a:ext>
            </a:extLst>
          </p:cNvPr>
          <p:cNvGrpSpPr/>
          <p:nvPr/>
        </p:nvGrpSpPr>
        <p:grpSpPr>
          <a:xfrm>
            <a:off x="1425474" y="3852892"/>
            <a:ext cx="1652895" cy="1466097"/>
            <a:chOff x="1619372" y="4760275"/>
            <a:chExt cx="1652895" cy="1466097"/>
          </a:xfrm>
        </p:grpSpPr>
        <p:grpSp>
          <p:nvGrpSpPr>
            <p:cNvPr id="80" name="Group 79">
              <a:extLst>
                <a:ext uri="{FF2B5EF4-FFF2-40B4-BE49-F238E27FC236}">
                  <a16:creationId xmlns:a16="http://schemas.microsoft.com/office/drawing/2014/main" id="{430993F1-1015-43FC-AB7E-656653906C74}"/>
                </a:ext>
              </a:extLst>
            </p:cNvPr>
            <p:cNvGrpSpPr/>
            <p:nvPr/>
          </p:nvGrpSpPr>
          <p:grpSpPr>
            <a:xfrm>
              <a:off x="2046512" y="4760275"/>
              <a:ext cx="798615" cy="647022"/>
              <a:chOff x="3624377" y="2061710"/>
              <a:chExt cx="798615" cy="647022"/>
            </a:xfrm>
          </p:grpSpPr>
          <p:sp>
            <p:nvSpPr>
              <p:cNvPr id="81" name="TextBox 80">
                <a:extLst>
                  <a:ext uri="{FF2B5EF4-FFF2-40B4-BE49-F238E27FC236}">
                    <a16:creationId xmlns:a16="http://schemas.microsoft.com/office/drawing/2014/main" id="{893F01BA-DB9B-4EEA-A5B7-F22A330DF9EA}"/>
                  </a:ext>
                </a:extLst>
              </p:cNvPr>
              <p:cNvSpPr txBox="1"/>
              <p:nvPr/>
            </p:nvSpPr>
            <p:spPr>
              <a:xfrm>
                <a:off x="3624377" y="2061710"/>
                <a:ext cx="798615"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2014</a:t>
                </a:r>
              </a:p>
            </p:txBody>
          </p:sp>
          <p:grpSp>
            <p:nvGrpSpPr>
              <p:cNvPr id="82" name="Group 81">
                <a:extLst>
                  <a:ext uri="{FF2B5EF4-FFF2-40B4-BE49-F238E27FC236}">
                    <a16:creationId xmlns:a16="http://schemas.microsoft.com/office/drawing/2014/main" id="{321B7751-7981-44B3-BCAA-0DCB15A31F8D}"/>
                  </a:ext>
                </a:extLst>
              </p:cNvPr>
              <p:cNvGrpSpPr/>
              <p:nvPr/>
            </p:nvGrpSpPr>
            <p:grpSpPr>
              <a:xfrm>
                <a:off x="3677039" y="2528108"/>
                <a:ext cx="693291" cy="180624"/>
                <a:chOff x="1871822" y="5616406"/>
                <a:chExt cx="610631" cy="159087"/>
              </a:xfrm>
            </p:grpSpPr>
            <p:grpSp>
              <p:nvGrpSpPr>
                <p:cNvPr id="83" name="Group 82">
                  <a:extLst>
                    <a:ext uri="{FF2B5EF4-FFF2-40B4-BE49-F238E27FC236}">
                      <a16:creationId xmlns:a16="http://schemas.microsoft.com/office/drawing/2014/main" id="{BAA0B1E9-CB8C-48CA-B265-425C210D4CDD}"/>
                    </a:ext>
                  </a:extLst>
                </p:cNvPr>
                <p:cNvGrpSpPr/>
                <p:nvPr/>
              </p:nvGrpSpPr>
              <p:grpSpPr>
                <a:xfrm>
                  <a:off x="1871822" y="5616406"/>
                  <a:ext cx="159086" cy="159087"/>
                  <a:chOff x="1324575" y="5760204"/>
                  <a:chExt cx="305861" cy="305861"/>
                </a:xfrm>
              </p:grpSpPr>
              <p:sp>
                <p:nvSpPr>
                  <p:cNvPr id="90" name="Oval 89">
                    <a:extLst>
                      <a:ext uri="{FF2B5EF4-FFF2-40B4-BE49-F238E27FC236}">
                        <a16:creationId xmlns:a16="http://schemas.microsoft.com/office/drawing/2014/main" id="{EB7C77AF-DDD2-4EE3-BD24-AE352EC55171}"/>
                      </a:ext>
                    </a:extLst>
                  </p:cNvPr>
                  <p:cNvSpPr/>
                  <p:nvPr/>
                </p:nvSpPr>
                <p:spPr>
                  <a:xfrm>
                    <a:off x="132457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1" name="AutoShape 1">
                    <a:extLst>
                      <a:ext uri="{FF2B5EF4-FFF2-40B4-BE49-F238E27FC236}">
                        <a16:creationId xmlns:a16="http://schemas.microsoft.com/office/drawing/2014/main" id="{9C825F2A-D9B8-46A2-80DA-8AD834AF755B}"/>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84" name="Group 83">
                  <a:extLst>
                    <a:ext uri="{FF2B5EF4-FFF2-40B4-BE49-F238E27FC236}">
                      <a16:creationId xmlns:a16="http://schemas.microsoft.com/office/drawing/2014/main" id="{492115D2-5671-488E-B1DC-F9E86920855D}"/>
                    </a:ext>
                  </a:extLst>
                </p:cNvPr>
                <p:cNvGrpSpPr/>
                <p:nvPr/>
              </p:nvGrpSpPr>
              <p:grpSpPr>
                <a:xfrm>
                  <a:off x="2097594" y="5616406"/>
                  <a:ext cx="159086" cy="159087"/>
                  <a:chOff x="1684215" y="5760204"/>
                  <a:chExt cx="305861" cy="305861"/>
                </a:xfrm>
              </p:grpSpPr>
              <p:sp>
                <p:nvSpPr>
                  <p:cNvPr id="88" name="Oval 87">
                    <a:extLst>
                      <a:ext uri="{FF2B5EF4-FFF2-40B4-BE49-F238E27FC236}">
                        <a16:creationId xmlns:a16="http://schemas.microsoft.com/office/drawing/2014/main" id="{44C8CAA5-5455-44C9-9B06-FF2EAA6270E4}"/>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9" name="AutoShape 21">
                    <a:extLst>
                      <a:ext uri="{FF2B5EF4-FFF2-40B4-BE49-F238E27FC236}">
                        <a16:creationId xmlns:a16="http://schemas.microsoft.com/office/drawing/2014/main" id="{54E8EB5C-78B3-451E-9372-DD01BB9D9078}"/>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5" name="Group 84">
                  <a:extLst>
                    <a:ext uri="{FF2B5EF4-FFF2-40B4-BE49-F238E27FC236}">
                      <a16:creationId xmlns:a16="http://schemas.microsoft.com/office/drawing/2014/main" id="{1C4C6685-01E7-43C4-A655-D6D4A1B4F0C2}"/>
                    </a:ext>
                  </a:extLst>
                </p:cNvPr>
                <p:cNvGrpSpPr/>
                <p:nvPr/>
              </p:nvGrpSpPr>
              <p:grpSpPr>
                <a:xfrm>
                  <a:off x="2323367" y="5616406"/>
                  <a:ext cx="159086" cy="159087"/>
                  <a:chOff x="2177216" y="5760204"/>
                  <a:chExt cx="305861" cy="305861"/>
                </a:xfrm>
              </p:grpSpPr>
              <p:sp>
                <p:nvSpPr>
                  <p:cNvPr id="86" name="Oval 85">
                    <a:extLst>
                      <a:ext uri="{FF2B5EF4-FFF2-40B4-BE49-F238E27FC236}">
                        <a16:creationId xmlns:a16="http://schemas.microsoft.com/office/drawing/2014/main" id="{B6400DA1-1B18-4856-B66C-80BBDCB61107}"/>
                      </a:ext>
                    </a:extLst>
                  </p:cNvPr>
                  <p:cNvSpPr/>
                  <p:nvPr/>
                </p:nvSpPr>
                <p:spPr>
                  <a:xfrm>
                    <a:off x="2177216"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7" name="AutoShape 18">
                    <a:extLst>
                      <a:ext uri="{FF2B5EF4-FFF2-40B4-BE49-F238E27FC236}">
                        <a16:creationId xmlns:a16="http://schemas.microsoft.com/office/drawing/2014/main" id="{8EA01B92-AC1D-4057-8FCE-0A271E1F19AB}"/>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92" name="Rectangle 91">
              <a:extLst>
                <a:ext uri="{FF2B5EF4-FFF2-40B4-BE49-F238E27FC236}">
                  <a16:creationId xmlns:a16="http://schemas.microsoft.com/office/drawing/2014/main" id="{C0729148-F36D-47DF-9D21-B6912AF06398}"/>
                </a:ext>
              </a:extLst>
            </p:cNvPr>
            <p:cNvSpPr/>
            <p:nvPr/>
          </p:nvSpPr>
          <p:spPr>
            <a:xfrm>
              <a:off x="1619372" y="5537016"/>
              <a:ext cx="1652895" cy="68935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essentially</a:t>
              </a:r>
            </a:p>
          </p:txBody>
        </p:sp>
      </p:grpSp>
      <p:grpSp>
        <p:nvGrpSpPr>
          <p:cNvPr id="93" name="Group 92">
            <a:extLst>
              <a:ext uri="{FF2B5EF4-FFF2-40B4-BE49-F238E27FC236}">
                <a16:creationId xmlns:a16="http://schemas.microsoft.com/office/drawing/2014/main" id="{3331ABBC-FE5E-408A-84E3-26A6C6EB694F}"/>
              </a:ext>
            </a:extLst>
          </p:cNvPr>
          <p:cNvGrpSpPr/>
          <p:nvPr/>
        </p:nvGrpSpPr>
        <p:grpSpPr>
          <a:xfrm>
            <a:off x="3632124" y="4905077"/>
            <a:ext cx="1652895" cy="1466097"/>
            <a:chOff x="1619372" y="4760275"/>
            <a:chExt cx="1652895" cy="1466097"/>
          </a:xfrm>
        </p:grpSpPr>
        <p:grpSp>
          <p:nvGrpSpPr>
            <p:cNvPr id="94" name="Group 93">
              <a:extLst>
                <a:ext uri="{FF2B5EF4-FFF2-40B4-BE49-F238E27FC236}">
                  <a16:creationId xmlns:a16="http://schemas.microsoft.com/office/drawing/2014/main" id="{7D7CADAE-DA8E-4016-9220-9B13EEB98F4F}"/>
                </a:ext>
              </a:extLst>
            </p:cNvPr>
            <p:cNvGrpSpPr/>
            <p:nvPr/>
          </p:nvGrpSpPr>
          <p:grpSpPr>
            <a:xfrm>
              <a:off x="2046512" y="4760275"/>
              <a:ext cx="798615" cy="647022"/>
              <a:chOff x="3624377" y="2061710"/>
              <a:chExt cx="798615" cy="647022"/>
            </a:xfrm>
          </p:grpSpPr>
          <p:sp>
            <p:nvSpPr>
              <p:cNvPr id="96" name="TextBox 95">
                <a:extLst>
                  <a:ext uri="{FF2B5EF4-FFF2-40B4-BE49-F238E27FC236}">
                    <a16:creationId xmlns:a16="http://schemas.microsoft.com/office/drawing/2014/main" id="{CAF90C0E-C368-41B8-8A1B-5968488914E4}"/>
                  </a:ext>
                </a:extLst>
              </p:cNvPr>
              <p:cNvSpPr txBox="1"/>
              <p:nvPr/>
            </p:nvSpPr>
            <p:spPr>
              <a:xfrm>
                <a:off x="3624377" y="2061710"/>
                <a:ext cx="798615"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2015</a:t>
                </a:r>
              </a:p>
            </p:txBody>
          </p:sp>
          <p:grpSp>
            <p:nvGrpSpPr>
              <p:cNvPr id="97" name="Group 96">
                <a:extLst>
                  <a:ext uri="{FF2B5EF4-FFF2-40B4-BE49-F238E27FC236}">
                    <a16:creationId xmlns:a16="http://schemas.microsoft.com/office/drawing/2014/main" id="{5D9D9377-04F0-4DDE-AA24-B30C10692AF4}"/>
                  </a:ext>
                </a:extLst>
              </p:cNvPr>
              <p:cNvGrpSpPr/>
              <p:nvPr/>
            </p:nvGrpSpPr>
            <p:grpSpPr>
              <a:xfrm>
                <a:off x="3677039" y="2528108"/>
                <a:ext cx="693291" cy="180624"/>
                <a:chOff x="1871822" y="5616406"/>
                <a:chExt cx="610631" cy="159087"/>
              </a:xfrm>
            </p:grpSpPr>
            <p:grpSp>
              <p:nvGrpSpPr>
                <p:cNvPr id="98" name="Group 97">
                  <a:extLst>
                    <a:ext uri="{FF2B5EF4-FFF2-40B4-BE49-F238E27FC236}">
                      <a16:creationId xmlns:a16="http://schemas.microsoft.com/office/drawing/2014/main" id="{4C0A9C35-AF8C-454A-A1C5-CBB3998976B0}"/>
                    </a:ext>
                  </a:extLst>
                </p:cNvPr>
                <p:cNvGrpSpPr/>
                <p:nvPr/>
              </p:nvGrpSpPr>
              <p:grpSpPr>
                <a:xfrm>
                  <a:off x="1871822" y="5616406"/>
                  <a:ext cx="159086" cy="159087"/>
                  <a:chOff x="1324575" y="5760204"/>
                  <a:chExt cx="305861" cy="305861"/>
                </a:xfrm>
              </p:grpSpPr>
              <p:sp>
                <p:nvSpPr>
                  <p:cNvPr id="105" name="Oval 104">
                    <a:extLst>
                      <a:ext uri="{FF2B5EF4-FFF2-40B4-BE49-F238E27FC236}">
                        <a16:creationId xmlns:a16="http://schemas.microsoft.com/office/drawing/2014/main" id="{33DAE6C7-D957-4701-8F04-21D085EBCFF1}"/>
                      </a:ext>
                    </a:extLst>
                  </p:cNvPr>
                  <p:cNvSpPr/>
                  <p:nvPr/>
                </p:nvSpPr>
                <p:spPr>
                  <a:xfrm>
                    <a:off x="132457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6" name="AutoShape 1">
                    <a:extLst>
                      <a:ext uri="{FF2B5EF4-FFF2-40B4-BE49-F238E27FC236}">
                        <a16:creationId xmlns:a16="http://schemas.microsoft.com/office/drawing/2014/main" id="{0DDC0B37-5FBF-4D38-B867-7666DF778BB9}"/>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99" name="Group 98">
                  <a:extLst>
                    <a:ext uri="{FF2B5EF4-FFF2-40B4-BE49-F238E27FC236}">
                      <a16:creationId xmlns:a16="http://schemas.microsoft.com/office/drawing/2014/main" id="{84A7916D-DBE2-4AC7-AF6C-D97AD1A2217B}"/>
                    </a:ext>
                  </a:extLst>
                </p:cNvPr>
                <p:cNvGrpSpPr/>
                <p:nvPr/>
              </p:nvGrpSpPr>
              <p:grpSpPr>
                <a:xfrm>
                  <a:off x="2097594" y="5616406"/>
                  <a:ext cx="159086" cy="159087"/>
                  <a:chOff x="1684215" y="5760204"/>
                  <a:chExt cx="305861" cy="305861"/>
                </a:xfrm>
              </p:grpSpPr>
              <p:sp>
                <p:nvSpPr>
                  <p:cNvPr id="103" name="Oval 102">
                    <a:extLst>
                      <a:ext uri="{FF2B5EF4-FFF2-40B4-BE49-F238E27FC236}">
                        <a16:creationId xmlns:a16="http://schemas.microsoft.com/office/drawing/2014/main" id="{40DD2DF7-6239-49E7-95A3-AAC1E5197A07}"/>
                      </a:ext>
                    </a:extLst>
                  </p:cNvPr>
                  <p:cNvSpPr/>
                  <p:nvPr/>
                </p:nvSpPr>
                <p:spPr>
                  <a:xfrm>
                    <a:off x="168421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 name="AutoShape 21">
                    <a:extLst>
                      <a:ext uri="{FF2B5EF4-FFF2-40B4-BE49-F238E27FC236}">
                        <a16:creationId xmlns:a16="http://schemas.microsoft.com/office/drawing/2014/main" id="{6A064602-466F-459C-B785-74E0C157BC85}"/>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00" name="Group 99">
                  <a:extLst>
                    <a:ext uri="{FF2B5EF4-FFF2-40B4-BE49-F238E27FC236}">
                      <a16:creationId xmlns:a16="http://schemas.microsoft.com/office/drawing/2014/main" id="{FD4627B8-E04A-4E38-A742-7796CCEA2DD1}"/>
                    </a:ext>
                  </a:extLst>
                </p:cNvPr>
                <p:cNvGrpSpPr/>
                <p:nvPr/>
              </p:nvGrpSpPr>
              <p:grpSpPr>
                <a:xfrm>
                  <a:off x="2323367" y="5616406"/>
                  <a:ext cx="159086" cy="159087"/>
                  <a:chOff x="2177216" y="5760204"/>
                  <a:chExt cx="305861" cy="305861"/>
                </a:xfrm>
              </p:grpSpPr>
              <p:sp>
                <p:nvSpPr>
                  <p:cNvPr id="101" name="Oval 100">
                    <a:extLst>
                      <a:ext uri="{FF2B5EF4-FFF2-40B4-BE49-F238E27FC236}">
                        <a16:creationId xmlns:a16="http://schemas.microsoft.com/office/drawing/2014/main" id="{09E0F8C2-593A-408E-B7AE-8C3DAD058F12}"/>
                      </a:ext>
                    </a:extLst>
                  </p:cNvPr>
                  <p:cNvSpPr/>
                  <p:nvPr/>
                </p:nvSpPr>
                <p:spPr>
                  <a:xfrm>
                    <a:off x="2177216"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2" name="AutoShape 18">
                    <a:extLst>
                      <a:ext uri="{FF2B5EF4-FFF2-40B4-BE49-F238E27FC236}">
                        <a16:creationId xmlns:a16="http://schemas.microsoft.com/office/drawing/2014/main" id="{278879C1-4D79-41E7-97BC-7471EF82B77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95" name="Rectangle 94">
              <a:extLst>
                <a:ext uri="{FF2B5EF4-FFF2-40B4-BE49-F238E27FC236}">
                  <a16:creationId xmlns:a16="http://schemas.microsoft.com/office/drawing/2014/main" id="{6D435DB2-EEDD-4D0B-877A-EFD700A43FBE}"/>
                </a:ext>
              </a:extLst>
            </p:cNvPr>
            <p:cNvSpPr/>
            <p:nvPr/>
          </p:nvSpPr>
          <p:spPr>
            <a:xfrm>
              <a:off x="1619372" y="5537016"/>
              <a:ext cx="1652895" cy="68935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essentially</a:t>
              </a:r>
            </a:p>
          </p:txBody>
        </p:sp>
      </p:grpSp>
      <p:grpSp>
        <p:nvGrpSpPr>
          <p:cNvPr id="107" name="Group 106">
            <a:extLst>
              <a:ext uri="{FF2B5EF4-FFF2-40B4-BE49-F238E27FC236}">
                <a16:creationId xmlns:a16="http://schemas.microsoft.com/office/drawing/2014/main" id="{07C254C1-CEB2-4CBB-B521-AC19F0A2D18D}"/>
              </a:ext>
            </a:extLst>
          </p:cNvPr>
          <p:cNvGrpSpPr/>
          <p:nvPr/>
        </p:nvGrpSpPr>
        <p:grpSpPr>
          <a:xfrm>
            <a:off x="6572820" y="3908324"/>
            <a:ext cx="1652895" cy="1466097"/>
            <a:chOff x="1619372" y="4760275"/>
            <a:chExt cx="1652895" cy="1466097"/>
          </a:xfrm>
        </p:grpSpPr>
        <p:grpSp>
          <p:nvGrpSpPr>
            <p:cNvPr id="108" name="Group 107">
              <a:extLst>
                <a:ext uri="{FF2B5EF4-FFF2-40B4-BE49-F238E27FC236}">
                  <a16:creationId xmlns:a16="http://schemas.microsoft.com/office/drawing/2014/main" id="{BF65A52D-D1AD-4A4F-A2BE-673FB3E7A541}"/>
                </a:ext>
              </a:extLst>
            </p:cNvPr>
            <p:cNvGrpSpPr/>
            <p:nvPr/>
          </p:nvGrpSpPr>
          <p:grpSpPr>
            <a:xfrm>
              <a:off x="2046512" y="4760275"/>
              <a:ext cx="798615" cy="647022"/>
              <a:chOff x="3624377" y="2061710"/>
              <a:chExt cx="798615" cy="647022"/>
            </a:xfrm>
          </p:grpSpPr>
          <p:sp>
            <p:nvSpPr>
              <p:cNvPr id="110" name="TextBox 109">
                <a:extLst>
                  <a:ext uri="{FF2B5EF4-FFF2-40B4-BE49-F238E27FC236}">
                    <a16:creationId xmlns:a16="http://schemas.microsoft.com/office/drawing/2014/main" id="{96156F93-159C-4054-BF46-1BD9FF28CE5C}"/>
                  </a:ext>
                </a:extLst>
              </p:cNvPr>
              <p:cNvSpPr txBox="1"/>
              <p:nvPr/>
            </p:nvSpPr>
            <p:spPr>
              <a:xfrm>
                <a:off x="3624377" y="2061710"/>
                <a:ext cx="798615"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2016</a:t>
                </a:r>
              </a:p>
            </p:txBody>
          </p:sp>
          <p:grpSp>
            <p:nvGrpSpPr>
              <p:cNvPr id="111" name="Group 110">
                <a:extLst>
                  <a:ext uri="{FF2B5EF4-FFF2-40B4-BE49-F238E27FC236}">
                    <a16:creationId xmlns:a16="http://schemas.microsoft.com/office/drawing/2014/main" id="{58E75C45-0CDF-4827-A700-0B2136347C0A}"/>
                  </a:ext>
                </a:extLst>
              </p:cNvPr>
              <p:cNvGrpSpPr/>
              <p:nvPr/>
            </p:nvGrpSpPr>
            <p:grpSpPr>
              <a:xfrm>
                <a:off x="3677039" y="2528108"/>
                <a:ext cx="693291" cy="180624"/>
                <a:chOff x="1871822" y="5616406"/>
                <a:chExt cx="610631" cy="159087"/>
              </a:xfrm>
            </p:grpSpPr>
            <p:grpSp>
              <p:nvGrpSpPr>
                <p:cNvPr id="112" name="Group 111">
                  <a:extLst>
                    <a:ext uri="{FF2B5EF4-FFF2-40B4-BE49-F238E27FC236}">
                      <a16:creationId xmlns:a16="http://schemas.microsoft.com/office/drawing/2014/main" id="{30C9C936-9AEE-4AE6-B107-F585CAAF4EFB}"/>
                    </a:ext>
                  </a:extLst>
                </p:cNvPr>
                <p:cNvGrpSpPr/>
                <p:nvPr/>
              </p:nvGrpSpPr>
              <p:grpSpPr>
                <a:xfrm>
                  <a:off x="1871822" y="5616406"/>
                  <a:ext cx="159086" cy="159087"/>
                  <a:chOff x="1324575" y="5760204"/>
                  <a:chExt cx="305861" cy="305861"/>
                </a:xfrm>
              </p:grpSpPr>
              <p:sp>
                <p:nvSpPr>
                  <p:cNvPr id="119" name="Oval 118">
                    <a:extLst>
                      <a:ext uri="{FF2B5EF4-FFF2-40B4-BE49-F238E27FC236}">
                        <a16:creationId xmlns:a16="http://schemas.microsoft.com/office/drawing/2014/main" id="{2275A49B-86EF-46FA-A75A-AE390427A69D}"/>
                      </a:ext>
                    </a:extLst>
                  </p:cNvPr>
                  <p:cNvSpPr/>
                  <p:nvPr/>
                </p:nvSpPr>
                <p:spPr>
                  <a:xfrm>
                    <a:off x="132457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0" name="AutoShape 1">
                    <a:extLst>
                      <a:ext uri="{FF2B5EF4-FFF2-40B4-BE49-F238E27FC236}">
                        <a16:creationId xmlns:a16="http://schemas.microsoft.com/office/drawing/2014/main" id="{AF1FA59C-D8B7-4A6C-A90A-A0935CEC597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13" name="Group 112">
                  <a:extLst>
                    <a:ext uri="{FF2B5EF4-FFF2-40B4-BE49-F238E27FC236}">
                      <a16:creationId xmlns:a16="http://schemas.microsoft.com/office/drawing/2014/main" id="{8D3C3EED-EEBE-4541-B01E-397D3EA3118B}"/>
                    </a:ext>
                  </a:extLst>
                </p:cNvPr>
                <p:cNvGrpSpPr/>
                <p:nvPr/>
              </p:nvGrpSpPr>
              <p:grpSpPr>
                <a:xfrm>
                  <a:off x="2097594" y="5616406"/>
                  <a:ext cx="159086" cy="159087"/>
                  <a:chOff x="1684215" y="5760204"/>
                  <a:chExt cx="305861" cy="305861"/>
                </a:xfrm>
              </p:grpSpPr>
              <p:sp>
                <p:nvSpPr>
                  <p:cNvPr id="117" name="Oval 116">
                    <a:extLst>
                      <a:ext uri="{FF2B5EF4-FFF2-40B4-BE49-F238E27FC236}">
                        <a16:creationId xmlns:a16="http://schemas.microsoft.com/office/drawing/2014/main" id="{68D701EA-590A-470C-BB60-CB178C3A81AD}"/>
                      </a:ext>
                    </a:extLst>
                  </p:cNvPr>
                  <p:cNvSpPr/>
                  <p:nvPr/>
                </p:nvSpPr>
                <p:spPr>
                  <a:xfrm>
                    <a:off x="168421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8" name="AutoShape 21">
                    <a:extLst>
                      <a:ext uri="{FF2B5EF4-FFF2-40B4-BE49-F238E27FC236}">
                        <a16:creationId xmlns:a16="http://schemas.microsoft.com/office/drawing/2014/main" id="{B2688358-7DB7-4DA9-AB41-CADB295A786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14" name="Group 113">
                  <a:extLst>
                    <a:ext uri="{FF2B5EF4-FFF2-40B4-BE49-F238E27FC236}">
                      <a16:creationId xmlns:a16="http://schemas.microsoft.com/office/drawing/2014/main" id="{01B538B0-48A9-4E56-BB8E-F8A2738BE8E5}"/>
                    </a:ext>
                  </a:extLst>
                </p:cNvPr>
                <p:cNvGrpSpPr/>
                <p:nvPr/>
              </p:nvGrpSpPr>
              <p:grpSpPr>
                <a:xfrm>
                  <a:off x="2323367" y="5616406"/>
                  <a:ext cx="159086" cy="159087"/>
                  <a:chOff x="2177216" y="5760204"/>
                  <a:chExt cx="305861" cy="305861"/>
                </a:xfrm>
              </p:grpSpPr>
              <p:sp>
                <p:nvSpPr>
                  <p:cNvPr id="115" name="Oval 114">
                    <a:extLst>
                      <a:ext uri="{FF2B5EF4-FFF2-40B4-BE49-F238E27FC236}">
                        <a16:creationId xmlns:a16="http://schemas.microsoft.com/office/drawing/2014/main" id="{579906BB-589B-4220-9123-3E99FA791707}"/>
                      </a:ext>
                    </a:extLst>
                  </p:cNvPr>
                  <p:cNvSpPr/>
                  <p:nvPr/>
                </p:nvSpPr>
                <p:spPr>
                  <a:xfrm>
                    <a:off x="2177216"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6" name="AutoShape 18">
                    <a:extLst>
                      <a:ext uri="{FF2B5EF4-FFF2-40B4-BE49-F238E27FC236}">
                        <a16:creationId xmlns:a16="http://schemas.microsoft.com/office/drawing/2014/main" id="{93E17414-ECAA-40B9-AF8F-C90637AF66A2}"/>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109" name="Rectangle 108">
              <a:extLst>
                <a:ext uri="{FF2B5EF4-FFF2-40B4-BE49-F238E27FC236}">
                  <a16:creationId xmlns:a16="http://schemas.microsoft.com/office/drawing/2014/main" id="{1CC9B033-B8AC-4599-B3AD-0A0F6B20C43D}"/>
                </a:ext>
              </a:extLst>
            </p:cNvPr>
            <p:cNvSpPr/>
            <p:nvPr/>
          </p:nvSpPr>
          <p:spPr>
            <a:xfrm>
              <a:off x="1619372" y="5537016"/>
              <a:ext cx="1652895" cy="68935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essentially</a:t>
              </a:r>
            </a:p>
          </p:txBody>
        </p:sp>
      </p:grpSp>
      <p:grpSp>
        <p:nvGrpSpPr>
          <p:cNvPr id="121" name="Group 120">
            <a:extLst>
              <a:ext uri="{FF2B5EF4-FFF2-40B4-BE49-F238E27FC236}">
                <a16:creationId xmlns:a16="http://schemas.microsoft.com/office/drawing/2014/main" id="{A3423EFE-2ACD-48AF-A00B-CBE0B22B3391}"/>
              </a:ext>
            </a:extLst>
          </p:cNvPr>
          <p:cNvGrpSpPr/>
          <p:nvPr/>
        </p:nvGrpSpPr>
        <p:grpSpPr>
          <a:xfrm>
            <a:off x="8731233" y="4910890"/>
            <a:ext cx="1652895" cy="1466097"/>
            <a:chOff x="1619372" y="4760275"/>
            <a:chExt cx="1652895" cy="1466097"/>
          </a:xfrm>
        </p:grpSpPr>
        <p:grpSp>
          <p:nvGrpSpPr>
            <p:cNvPr id="122" name="Group 121">
              <a:extLst>
                <a:ext uri="{FF2B5EF4-FFF2-40B4-BE49-F238E27FC236}">
                  <a16:creationId xmlns:a16="http://schemas.microsoft.com/office/drawing/2014/main" id="{5932FDEC-114A-4BF0-9703-45073F8DDF65}"/>
                </a:ext>
              </a:extLst>
            </p:cNvPr>
            <p:cNvGrpSpPr/>
            <p:nvPr/>
          </p:nvGrpSpPr>
          <p:grpSpPr>
            <a:xfrm>
              <a:off x="2046512" y="4760275"/>
              <a:ext cx="798615" cy="647022"/>
              <a:chOff x="3624377" y="2061710"/>
              <a:chExt cx="798615" cy="647022"/>
            </a:xfrm>
          </p:grpSpPr>
          <p:sp>
            <p:nvSpPr>
              <p:cNvPr id="124" name="TextBox 123">
                <a:extLst>
                  <a:ext uri="{FF2B5EF4-FFF2-40B4-BE49-F238E27FC236}">
                    <a16:creationId xmlns:a16="http://schemas.microsoft.com/office/drawing/2014/main" id="{4500D61D-4CBD-4FD6-A6A3-133533A3FEBD}"/>
                  </a:ext>
                </a:extLst>
              </p:cNvPr>
              <p:cNvSpPr txBox="1"/>
              <p:nvPr/>
            </p:nvSpPr>
            <p:spPr>
              <a:xfrm>
                <a:off x="3624377" y="2061710"/>
                <a:ext cx="798615"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2017</a:t>
                </a:r>
              </a:p>
            </p:txBody>
          </p:sp>
          <p:grpSp>
            <p:nvGrpSpPr>
              <p:cNvPr id="125" name="Group 124">
                <a:extLst>
                  <a:ext uri="{FF2B5EF4-FFF2-40B4-BE49-F238E27FC236}">
                    <a16:creationId xmlns:a16="http://schemas.microsoft.com/office/drawing/2014/main" id="{3F2AB1E7-481C-4180-A0B1-71CCEB5B02E8}"/>
                  </a:ext>
                </a:extLst>
              </p:cNvPr>
              <p:cNvGrpSpPr/>
              <p:nvPr/>
            </p:nvGrpSpPr>
            <p:grpSpPr>
              <a:xfrm>
                <a:off x="3677039" y="2528108"/>
                <a:ext cx="693291" cy="180624"/>
                <a:chOff x="1871822" y="5616406"/>
                <a:chExt cx="610631" cy="159087"/>
              </a:xfrm>
            </p:grpSpPr>
            <p:grpSp>
              <p:nvGrpSpPr>
                <p:cNvPr id="126" name="Group 125">
                  <a:extLst>
                    <a:ext uri="{FF2B5EF4-FFF2-40B4-BE49-F238E27FC236}">
                      <a16:creationId xmlns:a16="http://schemas.microsoft.com/office/drawing/2014/main" id="{CBD93682-25C7-478E-9597-DF1AFB5A7983}"/>
                    </a:ext>
                  </a:extLst>
                </p:cNvPr>
                <p:cNvGrpSpPr/>
                <p:nvPr/>
              </p:nvGrpSpPr>
              <p:grpSpPr>
                <a:xfrm>
                  <a:off x="1871822" y="5616406"/>
                  <a:ext cx="159086" cy="159087"/>
                  <a:chOff x="1324575" y="5760204"/>
                  <a:chExt cx="305861" cy="305861"/>
                </a:xfrm>
              </p:grpSpPr>
              <p:sp>
                <p:nvSpPr>
                  <p:cNvPr id="133" name="Oval 132">
                    <a:extLst>
                      <a:ext uri="{FF2B5EF4-FFF2-40B4-BE49-F238E27FC236}">
                        <a16:creationId xmlns:a16="http://schemas.microsoft.com/office/drawing/2014/main" id="{290F32C7-DEE0-4387-A6BE-390D53D9293A}"/>
                      </a:ext>
                    </a:extLst>
                  </p:cNvPr>
                  <p:cNvSpPr/>
                  <p:nvPr/>
                </p:nvSpPr>
                <p:spPr>
                  <a:xfrm>
                    <a:off x="132457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4" name="AutoShape 1">
                    <a:extLst>
                      <a:ext uri="{FF2B5EF4-FFF2-40B4-BE49-F238E27FC236}">
                        <a16:creationId xmlns:a16="http://schemas.microsoft.com/office/drawing/2014/main" id="{AABED63E-DB26-4DD8-97EE-7108B330EF03}"/>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27" name="Group 126">
                  <a:extLst>
                    <a:ext uri="{FF2B5EF4-FFF2-40B4-BE49-F238E27FC236}">
                      <a16:creationId xmlns:a16="http://schemas.microsoft.com/office/drawing/2014/main" id="{E3A19228-817E-41B3-A385-6A40EC61F9D3}"/>
                    </a:ext>
                  </a:extLst>
                </p:cNvPr>
                <p:cNvGrpSpPr/>
                <p:nvPr/>
              </p:nvGrpSpPr>
              <p:grpSpPr>
                <a:xfrm>
                  <a:off x="2097594" y="5616406"/>
                  <a:ext cx="159086" cy="159087"/>
                  <a:chOff x="1684215" y="5760204"/>
                  <a:chExt cx="305861" cy="305861"/>
                </a:xfrm>
              </p:grpSpPr>
              <p:sp>
                <p:nvSpPr>
                  <p:cNvPr id="131" name="Oval 130">
                    <a:extLst>
                      <a:ext uri="{FF2B5EF4-FFF2-40B4-BE49-F238E27FC236}">
                        <a16:creationId xmlns:a16="http://schemas.microsoft.com/office/drawing/2014/main" id="{035F6B4D-3613-4FCC-841F-A2A7256AC4AF}"/>
                      </a:ext>
                    </a:extLst>
                  </p:cNvPr>
                  <p:cNvSpPr/>
                  <p:nvPr/>
                </p:nvSpPr>
                <p:spPr>
                  <a:xfrm>
                    <a:off x="168421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2" name="AutoShape 21">
                    <a:extLst>
                      <a:ext uri="{FF2B5EF4-FFF2-40B4-BE49-F238E27FC236}">
                        <a16:creationId xmlns:a16="http://schemas.microsoft.com/office/drawing/2014/main" id="{3B80E291-7CD9-42A4-8795-5C4F3DEEAC5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28" name="Group 127">
                  <a:extLst>
                    <a:ext uri="{FF2B5EF4-FFF2-40B4-BE49-F238E27FC236}">
                      <a16:creationId xmlns:a16="http://schemas.microsoft.com/office/drawing/2014/main" id="{114A6CA0-41B9-4899-94CA-7BB113E839D8}"/>
                    </a:ext>
                  </a:extLst>
                </p:cNvPr>
                <p:cNvGrpSpPr/>
                <p:nvPr/>
              </p:nvGrpSpPr>
              <p:grpSpPr>
                <a:xfrm>
                  <a:off x="2323367" y="5616406"/>
                  <a:ext cx="159086" cy="159087"/>
                  <a:chOff x="2177216" y="5760204"/>
                  <a:chExt cx="305861" cy="305861"/>
                </a:xfrm>
              </p:grpSpPr>
              <p:sp>
                <p:nvSpPr>
                  <p:cNvPr id="129" name="Oval 128">
                    <a:extLst>
                      <a:ext uri="{FF2B5EF4-FFF2-40B4-BE49-F238E27FC236}">
                        <a16:creationId xmlns:a16="http://schemas.microsoft.com/office/drawing/2014/main" id="{B0FA8EEA-73AE-4BAB-A5D0-C4B8087D1EC3}"/>
                      </a:ext>
                    </a:extLst>
                  </p:cNvPr>
                  <p:cNvSpPr/>
                  <p:nvPr/>
                </p:nvSpPr>
                <p:spPr>
                  <a:xfrm>
                    <a:off x="2177216"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0" name="AutoShape 18">
                    <a:extLst>
                      <a:ext uri="{FF2B5EF4-FFF2-40B4-BE49-F238E27FC236}">
                        <a16:creationId xmlns:a16="http://schemas.microsoft.com/office/drawing/2014/main" id="{0D7164D5-0CBA-4D74-B555-27F02EFB790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123" name="Rectangle 122">
              <a:extLst>
                <a:ext uri="{FF2B5EF4-FFF2-40B4-BE49-F238E27FC236}">
                  <a16:creationId xmlns:a16="http://schemas.microsoft.com/office/drawing/2014/main" id="{274B4D5B-57B3-41C4-8D1B-9D16D9201C55}"/>
                </a:ext>
              </a:extLst>
            </p:cNvPr>
            <p:cNvSpPr/>
            <p:nvPr/>
          </p:nvSpPr>
          <p:spPr>
            <a:xfrm>
              <a:off x="1619372" y="5537016"/>
              <a:ext cx="1652895" cy="68935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Ipsum </a:t>
              </a:r>
              <a:r>
                <a:rPr lang="en-US" sz="1300" dirty="0">
                  <a:latin typeface="Lato" panose="020F0502020204030203" pitchFamily="34" charset="0"/>
                  <a:ea typeface="Lato" panose="020F0502020204030203" pitchFamily="34" charset="0"/>
                  <a:cs typeface="Lato" panose="020F0502020204030203" pitchFamily="34" charset="0"/>
                </a:rPr>
                <a:t>is </a:t>
              </a:r>
              <a:r>
                <a:rPr lang="en-US" sz="1200" dirty="0">
                  <a:latin typeface="Lato" panose="020F0502020204030203" pitchFamily="34" charset="0"/>
                  <a:ea typeface="Lato" panose="020F0502020204030203" pitchFamily="34" charset="0"/>
                  <a:cs typeface="Lato" panose="020F0502020204030203" pitchFamily="34" charset="0"/>
                </a:rPr>
                <a:t>simply dummy text of essentially</a:t>
              </a:r>
            </a:p>
          </p:txBody>
        </p:sp>
      </p:grpSp>
      <p:sp>
        <p:nvSpPr>
          <p:cNvPr id="136" name="Rectangle 135">
            <a:extLst>
              <a:ext uri="{FF2B5EF4-FFF2-40B4-BE49-F238E27FC236}">
                <a16:creationId xmlns:a16="http://schemas.microsoft.com/office/drawing/2014/main" id="{8C99CE9D-075C-4456-A84C-7D64C575F083}"/>
              </a:ext>
            </a:extLst>
          </p:cNvPr>
          <p:cNvSpPr/>
          <p:nvPr/>
        </p:nvSpPr>
        <p:spPr>
          <a:xfrm>
            <a:off x="3244778" y="2781750"/>
            <a:ext cx="2427588" cy="20788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Placeholder 30">
            <a:extLst>
              <a:ext uri="{FF2B5EF4-FFF2-40B4-BE49-F238E27FC236}">
                <a16:creationId xmlns:a16="http://schemas.microsoft.com/office/drawing/2014/main" id="{05A2FBFC-CBF9-4794-90E7-06C102C59D53}"/>
              </a:ext>
            </a:extLst>
          </p:cNvPr>
          <p:cNvPicPr>
            <a:picLocks noGrp="1" noChangeAspect="1"/>
          </p:cNvPicPr>
          <p:nvPr>
            <p:ph type="pic" sz="quarter" idx="139"/>
          </p:nvPr>
        </p:nvPicPr>
        <p:blipFill>
          <a:blip r:embed="rId5">
            <a:extLst>
              <a:ext uri="{28A0092B-C50C-407E-A947-70E740481C1C}">
                <a14:useLocalDpi xmlns:a14="http://schemas.microsoft.com/office/drawing/2010/main" val="0"/>
              </a:ext>
            </a:extLst>
          </a:blip>
          <a:srcRect t="21498" b="21498"/>
          <a:stretch>
            <a:fillRect/>
          </a:stretch>
        </p:blipFill>
        <p:spPr/>
      </p:pic>
      <p:sp>
        <p:nvSpPr>
          <p:cNvPr id="142" name="Rectangle 141">
            <a:extLst>
              <a:ext uri="{FF2B5EF4-FFF2-40B4-BE49-F238E27FC236}">
                <a16:creationId xmlns:a16="http://schemas.microsoft.com/office/drawing/2014/main" id="{F6274185-66E3-4FD5-A04C-440CE7A64C49}"/>
              </a:ext>
            </a:extLst>
          </p:cNvPr>
          <p:cNvSpPr/>
          <p:nvPr/>
        </p:nvSpPr>
        <p:spPr>
          <a:xfrm>
            <a:off x="8343887" y="2781750"/>
            <a:ext cx="2427588" cy="207885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Placeholder 34">
            <a:extLst>
              <a:ext uri="{FF2B5EF4-FFF2-40B4-BE49-F238E27FC236}">
                <a16:creationId xmlns:a16="http://schemas.microsoft.com/office/drawing/2014/main" id="{550E56C4-1237-46CA-B1A2-F4F28D0C9CD0}"/>
              </a:ext>
            </a:extLst>
          </p:cNvPr>
          <p:cNvPicPr>
            <a:picLocks noGrp="1" noChangeAspect="1"/>
          </p:cNvPicPr>
          <p:nvPr>
            <p:ph type="pic" sz="quarter" idx="140"/>
          </p:nvPr>
        </p:nvPicPr>
        <p:blipFill>
          <a:blip r:embed="rId6">
            <a:extLst>
              <a:ext uri="{28A0092B-C50C-407E-A947-70E740481C1C}">
                <a14:useLocalDpi xmlns:a14="http://schemas.microsoft.com/office/drawing/2010/main" val="0"/>
              </a:ext>
            </a:extLst>
          </a:blip>
          <a:srcRect l="10923" r="10923"/>
          <a:stretch>
            <a:fillRect/>
          </a:stretch>
        </p:blipFill>
        <p:spPr/>
      </p:pic>
    </p:spTree>
    <p:extLst>
      <p:ext uri="{BB962C8B-B14F-4D97-AF65-F5344CB8AC3E}">
        <p14:creationId xmlns:p14="http://schemas.microsoft.com/office/powerpoint/2010/main" val="2449193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14511</TotalTime>
  <Words>973</Words>
  <Application>Microsoft Office PowerPoint</Application>
  <PresentationFormat>Widescreen</PresentationFormat>
  <Paragraphs>235</Paragraphs>
  <Slides>25</Slides>
  <Notes>24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25</vt:i4>
      </vt:variant>
    </vt:vector>
  </HeadingPairs>
  <TitlesOfParts>
    <vt:vector size="37" baseType="lpstr">
      <vt:lpstr>Aller</vt:lpstr>
      <vt:lpstr>Arial</vt:lpstr>
      <vt:lpstr>Calibri</vt:lpstr>
      <vt:lpstr>Lato</vt:lpstr>
      <vt:lpstr>Montserrat</vt:lpstr>
      <vt:lpstr>Montserrat-Regular</vt:lpstr>
      <vt:lpstr>Open Sans</vt:lpstr>
      <vt:lpstr>Open Sans Extrabold</vt:lpstr>
      <vt:lpstr>Open Sans Light</vt:lpstr>
      <vt:lpstr>Open Sans Semibold</vt:lpstr>
      <vt:lpstr>Roboto</vt:lpstr>
      <vt:lpstr>Office Theme</vt:lpstr>
      <vt:lpstr>PowerPoint Presentation</vt:lpstr>
      <vt:lpstr>PowerPoint Presentation</vt:lpstr>
      <vt:lpstr>PowerPoint Presentation</vt:lpstr>
      <vt:lpstr>PowerPoint Presentation</vt:lpstr>
      <vt:lpstr>PowerPoint Presentation</vt:lpstr>
      <vt:lpstr>Our Services</vt:lpstr>
      <vt:lpstr>Our Services</vt:lpstr>
      <vt:lpstr>Our Services</vt:lpstr>
      <vt:lpstr>Our Team</vt:lpstr>
      <vt:lpstr>Our Team</vt:lpstr>
      <vt:lpstr>Our Portfolilo</vt:lpstr>
      <vt:lpstr>Our Portfolio</vt:lpstr>
      <vt:lpstr>Our Portfolilo</vt:lpstr>
      <vt:lpstr>Our Timeline</vt:lpstr>
      <vt:lpstr>Our Timeline</vt:lpstr>
      <vt:lpstr>Our Timeline</vt:lpstr>
      <vt:lpstr>Our Information</vt:lpstr>
      <vt:lpstr>PowerPoint Presentation</vt:lpstr>
      <vt:lpstr>Our Information</vt:lpstr>
      <vt:lpstr>TEXT SINGLE COLUMN</vt:lpstr>
      <vt:lpstr>SQUARE IMAGE</vt:lpstr>
      <vt:lpstr>Square Image</vt:lpstr>
      <vt:lpstr>Map Project Location</vt:lpstr>
      <vt:lpstr>Map Project Location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sonar</cp:lastModifiedBy>
  <cp:revision>2336</cp:revision>
  <dcterms:created xsi:type="dcterms:W3CDTF">2017-07-18T09:08:44Z</dcterms:created>
  <dcterms:modified xsi:type="dcterms:W3CDTF">2017-12-14T07:40:47Z</dcterms:modified>
</cp:coreProperties>
</file>