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8" r:id="rId2"/>
    <p:sldId id="259" r:id="rId3"/>
    <p:sldId id="260" r:id="rId4"/>
    <p:sldId id="282" r:id="rId5"/>
    <p:sldId id="261" r:id="rId6"/>
    <p:sldId id="268" r:id="rId7"/>
    <p:sldId id="262" r:id="rId8"/>
    <p:sldId id="283" r:id="rId9"/>
    <p:sldId id="263" r:id="rId10"/>
    <p:sldId id="284" r:id="rId11"/>
    <p:sldId id="264" r:id="rId12"/>
    <p:sldId id="266" r:id="rId13"/>
    <p:sldId id="269" r:id="rId14"/>
    <p:sldId id="285" r:id="rId15"/>
    <p:sldId id="270" r:id="rId16"/>
    <p:sldId id="286" r:id="rId17"/>
    <p:sldId id="271" r:id="rId18"/>
    <p:sldId id="275" r:id="rId19"/>
    <p:sldId id="276" r:id="rId20"/>
    <p:sldId id="278" r:id="rId21"/>
    <p:sldId id="28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730"/>
    <a:srgbClr val="FFC000"/>
    <a:srgbClr val="F370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291" autoAdjust="0"/>
  </p:normalViewPr>
  <p:slideViewPr>
    <p:cSldViewPr snapToGrid="0">
      <p:cViewPr>
        <p:scale>
          <a:sx n="50" d="100"/>
          <a:sy n="50" d="100"/>
        </p:scale>
        <p:origin x="1260" y="552"/>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10/24/2018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10/24/2018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1824AD-421B-4F76-B300-3BAE86E48972}"/>
              </a:ext>
            </a:extLst>
          </p:cNvPr>
          <p:cNvSpPr>
            <a:spLocks noGrp="1"/>
          </p:cNvSpPr>
          <p:nvPr>
            <p:ph type="pic" sz="quarter" idx="12" hasCustomPrompt="1"/>
          </p:nvPr>
        </p:nvSpPr>
        <p:spPr>
          <a:xfrm>
            <a:off x="838200" y="4359919"/>
            <a:ext cx="3442399" cy="1720393"/>
          </a:xfrm>
          <a:custGeom>
            <a:avLst/>
            <a:gdLst>
              <a:gd name="connsiteX0" fmla="*/ 0 w 3442399"/>
              <a:gd name="connsiteY0" fmla="*/ 0 h 1720393"/>
              <a:gd name="connsiteX1" fmla="*/ 3442399 w 3442399"/>
              <a:gd name="connsiteY1" fmla="*/ 0 h 1720393"/>
              <a:gd name="connsiteX2" fmla="*/ 3442399 w 3442399"/>
              <a:gd name="connsiteY2" fmla="*/ 1720393 h 1720393"/>
              <a:gd name="connsiteX3" fmla="*/ 0 w 3442399"/>
              <a:gd name="connsiteY3" fmla="*/ 1720393 h 1720393"/>
            </a:gdLst>
            <a:ahLst/>
            <a:cxnLst>
              <a:cxn ang="0">
                <a:pos x="connsiteX0" y="connsiteY0"/>
              </a:cxn>
              <a:cxn ang="0">
                <a:pos x="connsiteX1" y="connsiteY1"/>
              </a:cxn>
              <a:cxn ang="0">
                <a:pos x="connsiteX2" y="connsiteY2"/>
              </a:cxn>
              <a:cxn ang="0">
                <a:pos x="connsiteX3" y="connsiteY3"/>
              </a:cxn>
            </a:cxnLst>
            <a:rect l="l" t="t" r="r" b="b"/>
            <a:pathLst>
              <a:path w="3442399" h="1720393">
                <a:moveTo>
                  <a:pt x="0" y="0"/>
                </a:moveTo>
                <a:lnTo>
                  <a:pt x="3442399" y="0"/>
                </a:lnTo>
                <a:lnTo>
                  <a:pt x="3442399" y="1720393"/>
                </a:lnTo>
                <a:lnTo>
                  <a:pt x="0" y="17203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75424EF5-1492-43E8-B28D-807D1A48F3FD}"/>
              </a:ext>
            </a:extLst>
          </p:cNvPr>
          <p:cNvSpPr>
            <a:spLocks noGrp="1"/>
          </p:cNvSpPr>
          <p:nvPr>
            <p:ph type="pic" sz="quarter" idx="13" hasCustomPrompt="1"/>
          </p:nvPr>
        </p:nvSpPr>
        <p:spPr>
          <a:xfrm>
            <a:off x="7911400" y="4359919"/>
            <a:ext cx="3442399" cy="1720393"/>
          </a:xfrm>
          <a:custGeom>
            <a:avLst/>
            <a:gdLst>
              <a:gd name="connsiteX0" fmla="*/ 0 w 3442399"/>
              <a:gd name="connsiteY0" fmla="*/ 0 h 1720393"/>
              <a:gd name="connsiteX1" fmla="*/ 3442399 w 3442399"/>
              <a:gd name="connsiteY1" fmla="*/ 0 h 1720393"/>
              <a:gd name="connsiteX2" fmla="*/ 3442399 w 3442399"/>
              <a:gd name="connsiteY2" fmla="*/ 1720393 h 1720393"/>
              <a:gd name="connsiteX3" fmla="*/ 0 w 3442399"/>
              <a:gd name="connsiteY3" fmla="*/ 1720393 h 1720393"/>
            </a:gdLst>
            <a:ahLst/>
            <a:cxnLst>
              <a:cxn ang="0">
                <a:pos x="connsiteX0" y="connsiteY0"/>
              </a:cxn>
              <a:cxn ang="0">
                <a:pos x="connsiteX1" y="connsiteY1"/>
              </a:cxn>
              <a:cxn ang="0">
                <a:pos x="connsiteX2" y="connsiteY2"/>
              </a:cxn>
              <a:cxn ang="0">
                <a:pos x="connsiteX3" y="connsiteY3"/>
              </a:cxn>
            </a:cxnLst>
            <a:rect l="l" t="t" r="r" b="b"/>
            <a:pathLst>
              <a:path w="3442399" h="1720393">
                <a:moveTo>
                  <a:pt x="0" y="0"/>
                </a:moveTo>
                <a:lnTo>
                  <a:pt x="3442399" y="0"/>
                </a:lnTo>
                <a:lnTo>
                  <a:pt x="3442399" y="1720393"/>
                </a:lnTo>
                <a:lnTo>
                  <a:pt x="0" y="17203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7500169-C394-420A-A9F7-FE1DEF07C2D8}"/>
              </a:ext>
            </a:extLst>
          </p:cNvPr>
          <p:cNvSpPr/>
          <p:nvPr userDrawn="1"/>
        </p:nvSpPr>
        <p:spPr>
          <a:xfrm>
            <a:off x="0" y="0"/>
            <a:ext cx="12192000" cy="6381114"/>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6735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C0363D00-38A0-4881-8A89-718E6791B6F5}"/>
              </a:ext>
            </a:extLst>
          </p:cNvPr>
          <p:cNvSpPr>
            <a:spLocks noGrp="1"/>
          </p:cNvSpPr>
          <p:nvPr>
            <p:ph type="pic" sz="quarter" idx="12"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264992"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2150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264992"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0C9A3936-1013-4886-9D49-BE5091CE2A18}"/>
              </a:ext>
            </a:extLst>
          </p:cNvPr>
          <p:cNvSpPr>
            <a:spLocks noGrp="1"/>
          </p:cNvSpPr>
          <p:nvPr>
            <p:ph type="pic" sz="quarter" idx="12" hasCustomPrompt="1"/>
          </p:nvPr>
        </p:nvSpPr>
        <p:spPr>
          <a:xfrm>
            <a:off x="759712" y="1200150"/>
            <a:ext cx="6642574" cy="44577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61546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EA9838A-6683-4DA3-A1FB-588BBB7AC17A}"/>
              </a:ext>
            </a:extLst>
          </p:cNvPr>
          <p:cNvSpPr>
            <a:spLocks noGrp="1"/>
          </p:cNvSpPr>
          <p:nvPr>
            <p:ph type="pic" sz="quarter" idx="12" hasCustomPrompt="1"/>
          </p:nvPr>
        </p:nvSpPr>
        <p:spPr>
          <a:xfrm>
            <a:off x="1189593" y="694628"/>
            <a:ext cx="4315583" cy="4315583"/>
          </a:xfrm>
          <a:custGeom>
            <a:avLst/>
            <a:gdLst>
              <a:gd name="connsiteX0" fmla="*/ 2157792 w 4315583"/>
              <a:gd name="connsiteY0" fmla="*/ 0 h 4315583"/>
              <a:gd name="connsiteX1" fmla="*/ 4315583 w 4315583"/>
              <a:gd name="connsiteY1" fmla="*/ 2157792 h 4315583"/>
              <a:gd name="connsiteX2" fmla="*/ 2157792 w 4315583"/>
              <a:gd name="connsiteY2" fmla="*/ 4315583 h 4315583"/>
              <a:gd name="connsiteX3" fmla="*/ 0 w 4315583"/>
              <a:gd name="connsiteY3" fmla="*/ 2157792 h 4315583"/>
            </a:gdLst>
            <a:ahLst/>
            <a:cxnLst>
              <a:cxn ang="0">
                <a:pos x="connsiteX0" y="connsiteY0"/>
              </a:cxn>
              <a:cxn ang="0">
                <a:pos x="connsiteX1" y="connsiteY1"/>
              </a:cxn>
              <a:cxn ang="0">
                <a:pos x="connsiteX2" y="connsiteY2"/>
              </a:cxn>
              <a:cxn ang="0">
                <a:pos x="connsiteX3" y="connsiteY3"/>
              </a:cxn>
            </a:cxnLst>
            <a:rect l="l" t="t" r="r" b="b"/>
            <a:pathLst>
              <a:path w="4315583" h="4315583">
                <a:moveTo>
                  <a:pt x="2157792" y="0"/>
                </a:moveTo>
                <a:lnTo>
                  <a:pt x="4315583" y="2157792"/>
                </a:lnTo>
                <a:lnTo>
                  <a:pt x="2157792" y="4315583"/>
                </a:lnTo>
                <a:lnTo>
                  <a:pt x="0" y="21577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12136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47706A-5068-4832-A76C-E33BDC8007E4}"/>
              </a:ext>
            </a:extLst>
          </p:cNvPr>
          <p:cNvSpPr>
            <a:spLocks noGrp="1"/>
          </p:cNvSpPr>
          <p:nvPr>
            <p:ph type="pic" sz="quarter" idx="1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870580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7BF8ED5-9EF9-471D-9CC3-94D9B8428823}"/>
              </a:ext>
            </a:extLst>
          </p:cNvPr>
          <p:cNvSpPr>
            <a:spLocks noGrp="1"/>
          </p:cNvSpPr>
          <p:nvPr>
            <p:ph type="pic" sz="quarter" idx="14" hasCustomPrompt="1"/>
          </p:nvPr>
        </p:nvSpPr>
        <p:spPr>
          <a:xfrm>
            <a:off x="6245379" y="836612"/>
            <a:ext cx="2479523" cy="3103089"/>
          </a:xfrm>
          <a:custGeom>
            <a:avLst/>
            <a:gdLst>
              <a:gd name="connsiteX0" fmla="*/ 0 w 2479523"/>
              <a:gd name="connsiteY0" fmla="*/ 0 h 3103089"/>
              <a:gd name="connsiteX1" fmla="*/ 2479523 w 2479523"/>
              <a:gd name="connsiteY1" fmla="*/ 0 h 3103089"/>
              <a:gd name="connsiteX2" fmla="*/ 2479523 w 2479523"/>
              <a:gd name="connsiteY2" fmla="*/ 3103089 h 3103089"/>
              <a:gd name="connsiteX3" fmla="*/ 0 w 2479523"/>
              <a:gd name="connsiteY3" fmla="*/ 3103089 h 3103089"/>
            </a:gdLst>
            <a:ahLst/>
            <a:cxnLst>
              <a:cxn ang="0">
                <a:pos x="connsiteX0" y="connsiteY0"/>
              </a:cxn>
              <a:cxn ang="0">
                <a:pos x="connsiteX1" y="connsiteY1"/>
              </a:cxn>
              <a:cxn ang="0">
                <a:pos x="connsiteX2" y="connsiteY2"/>
              </a:cxn>
              <a:cxn ang="0">
                <a:pos x="connsiteX3" y="connsiteY3"/>
              </a:cxn>
            </a:cxnLst>
            <a:rect l="l" t="t" r="r" b="b"/>
            <a:pathLst>
              <a:path w="2479523" h="3103089">
                <a:moveTo>
                  <a:pt x="0" y="0"/>
                </a:moveTo>
                <a:lnTo>
                  <a:pt x="2479523" y="0"/>
                </a:lnTo>
                <a:lnTo>
                  <a:pt x="2479523" y="3103089"/>
                </a:lnTo>
                <a:lnTo>
                  <a:pt x="0" y="31030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7FE2E37B-327C-40DE-841C-2B8AC634B635}"/>
              </a:ext>
            </a:extLst>
          </p:cNvPr>
          <p:cNvSpPr>
            <a:spLocks noGrp="1"/>
          </p:cNvSpPr>
          <p:nvPr>
            <p:ph type="pic" sz="quarter" idx="15" hasCustomPrompt="1"/>
          </p:nvPr>
        </p:nvSpPr>
        <p:spPr>
          <a:xfrm>
            <a:off x="8872462" y="836611"/>
            <a:ext cx="2479523" cy="3103089"/>
          </a:xfrm>
          <a:custGeom>
            <a:avLst/>
            <a:gdLst>
              <a:gd name="connsiteX0" fmla="*/ 0 w 2479523"/>
              <a:gd name="connsiteY0" fmla="*/ 0 h 3103089"/>
              <a:gd name="connsiteX1" fmla="*/ 2479523 w 2479523"/>
              <a:gd name="connsiteY1" fmla="*/ 0 h 3103089"/>
              <a:gd name="connsiteX2" fmla="*/ 2479523 w 2479523"/>
              <a:gd name="connsiteY2" fmla="*/ 3103089 h 3103089"/>
              <a:gd name="connsiteX3" fmla="*/ 0 w 2479523"/>
              <a:gd name="connsiteY3" fmla="*/ 3103089 h 3103089"/>
            </a:gdLst>
            <a:ahLst/>
            <a:cxnLst>
              <a:cxn ang="0">
                <a:pos x="connsiteX0" y="connsiteY0"/>
              </a:cxn>
              <a:cxn ang="0">
                <a:pos x="connsiteX1" y="connsiteY1"/>
              </a:cxn>
              <a:cxn ang="0">
                <a:pos x="connsiteX2" y="connsiteY2"/>
              </a:cxn>
              <a:cxn ang="0">
                <a:pos x="connsiteX3" y="connsiteY3"/>
              </a:cxn>
            </a:cxnLst>
            <a:rect l="l" t="t" r="r" b="b"/>
            <a:pathLst>
              <a:path w="2479523" h="3103089">
                <a:moveTo>
                  <a:pt x="0" y="0"/>
                </a:moveTo>
                <a:lnTo>
                  <a:pt x="2479523" y="0"/>
                </a:lnTo>
                <a:lnTo>
                  <a:pt x="2479523" y="3103089"/>
                </a:lnTo>
                <a:lnTo>
                  <a:pt x="0" y="310308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65867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929DE23-B07A-40A8-B318-99D62BB94DE4}"/>
              </a:ext>
            </a:extLst>
          </p:cNvPr>
          <p:cNvSpPr>
            <a:spLocks noGrp="1"/>
          </p:cNvSpPr>
          <p:nvPr>
            <p:ph type="pic" sz="quarter" idx="14" hasCustomPrompt="1"/>
          </p:nvPr>
        </p:nvSpPr>
        <p:spPr>
          <a:xfrm>
            <a:off x="0" y="1"/>
            <a:ext cx="3333750" cy="3280228"/>
          </a:xfrm>
          <a:custGeom>
            <a:avLst/>
            <a:gdLst>
              <a:gd name="connsiteX0" fmla="*/ 0 w 3333750"/>
              <a:gd name="connsiteY0" fmla="*/ 0 h 3280228"/>
              <a:gd name="connsiteX1" fmla="*/ 3333750 w 3333750"/>
              <a:gd name="connsiteY1" fmla="*/ 0 h 3280228"/>
              <a:gd name="connsiteX2" fmla="*/ 3333750 w 3333750"/>
              <a:gd name="connsiteY2" fmla="*/ 3280228 h 3280228"/>
              <a:gd name="connsiteX3" fmla="*/ 0 w 3333750"/>
              <a:gd name="connsiteY3" fmla="*/ 3280228 h 3280228"/>
            </a:gdLst>
            <a:ahLst/>
            <a:cxnLst>
              <a:cxn ang="0">
                <a:pos x="connsiteX0" y="connsiteY0"/>
              </a:cxn>
              <a:cxn ang="0">
                <a:pos x="connsiteX1" y="connsiteY1"/>
              </a:cxn>
              <a:cxn ang="0">
                <a:pos x="connsiteX2" y="connsiteY2"/>
              </a:cxn>
              <a:cxn ang="0">
                <a:pos x="connsiteX3" y="connsiteY3"/>
              </a:cxn>
            </a:cxnLst>
            <a:rect l="l" t="t" r="r" b="b"/>
            <a:pathLst>
              <a:path w="3333750" h="3280228">
                <a:moveTo>
                  <a:pt x="0" y="0"/>
                </a:moveTo>
                <a:lnTo>
                  <a:pt x="3333750" y="0"/>
                </a:lnTo>
                <a:lnTo>
                  <a:pt x="3333750" y="3280228"/>
                </a:lnTo>
                <a:lnTo>
                  <a:pt x="0" y="32802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888201C8-F89A-426B-A634-3F6D2930E465}"/>
              </a:ext>
            </a:extLst>
          </p:cNvPr>
          <p:cNvSpPr>
            <a:spLocks noGrp="1"/>
          </p:cNvSpPr>
          <p:nvPr>
            <p:ph type="pic" sz="quarter" idx="15" hasCustomPrompt="1"/>
          </p:nvPr>
        </p:nvSpPr>
        <p:spPr>
          <a:xfrm>
            <a:off x="3464380" y="1465944"/>
            <a:ext cx="3333750" cy="3280228"/>
          </a:xfrm>
          <a:custGeom>
            <a:avLst/>
            <a:gdLst>
              <a:gd name="connsiteX0" fmla="*/ 0 w 3333750"/>
              <a:gd name="connsiteY0" fmla="*/ 0 h 3280228"/>
              <a:gd name="connsiteX1" fmla="*/ 3333750 w 3333750"/>
              <a:gd name="connsiteY1" fmla="*/ 0 h 3280228"/>
              <a:gd name="connsiteX2" fmla="*/ 3333750 w 3333750"/>
              <a:gd name="connsiteY2" fmla="*/ 3280228 h 3280228"/>
              <a:gd name="connsiteX3" fmla="*/ 0 w 3333750"/>
              <a:gd name="connsiteY3" fmla="*/ 3280228 h 3280228"/>
            </a:gdLst>
            <a:ahLst/>
            <a:cxnLst>
              <a:cxn ang="0">
                <a:pos x="connsiteX0" y="connsiteY0"/>
              </a:cxn>
              <a:cxn ang="0">
                <a:pos x="connsiteX1" y="connsiteY1"/>
              </a:cxn>
              <a:cxn ang="0">
                <a:pos x="connsiteX2" y="connsiteY2"/>
              </a:cxn>
              <a:cxn ang="0">
                <a:pos x="connsiteX3" y="connsiteY3"/>
              </a:cxn>
            </a:cxnLst>
            <a:rect l="l" t="t" r="r" b="b"/>
            <a:pathLst>
              <a:path w="3333750" h="3280228">
                <a:moveTo>
                  <a:pt x="0" y="0"/>
                </a:moveTo>
                <a:lnTo>
                  <a:pt x="3333750" y="0"/>
                </a:lnTo>
                <a:lnTo>
                  <a:pt x="3333750" y="3280228"/>
                </a:lnTo>
                <a:lnTo>
                  <a:pt x="0" y="32802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889E5537-C04F-4020-BD99-E9C233C38AD4}"/>
              </a:ext>
            </a:extLst>
          </p:cNvPr>
          <p:cNvSpPr>
            <a:spLocks noGrp="1"/>
          </p:cNvSpPr>
          <p:nvPr>
            <p:ph type="pic" sz="quarter" idx="16" hasCustomPrompt="1"/>
          </p:nvPr>
        </p:nvSpPr>
        <p:spPr>
          <a:xfrm>
            <a:off x="8517618" y="3429000"/>
            <a:ext cx="3333750" cy="2912373"/>
          </a:xfrm>
          <a:custGeom>
            <a:avLst/>
            <a:gdLst>
              <a:gd name="connsiteX0" fmla="*/ 0 w 3333750"/>
              <a:gd name="connsiteY0" fmla="*/ 0 h 2912373"/>
              <a:gd name="connsiteX1" fmla="*/ 3333750 w 3333750"/>
              <a:gd name="connsiteY1" fmla="*/ 0 h 2912373"/>
              <a:gd name="connsiteX2" fmla="*/ 3333750 w 3333750"/>
              <a:gd name="connsiteY2" fmla="*/ 2912373 h 2912373"/>
              <a:gd name="connsiteX3" fmla="*/ 0 w 3333750"/>
              <a:gd name="connsiteY3" fmla="*/ 2912373 h 2912373"/>
            </a:gdLst>
            <a:ahLst/>
            <a:cxnLst>
              <a:cxn ang="0">
                <a:pos x="connsiteX0" y="connsiteY0"/>
              </a:cxn>
              <a:cxn ang="0">
                <a:pos x="connsiteX1" y="connsiteY1"/>
              </a:cxn>
              <a:cxn ang="0">
                <a:pos x="connsiteX2" y="connsiteY2"/>
              </a:cxn>
              <a:cxn ang="0">
                <a:pos x="connsiteX3" y="connsiteY3"/>
              </a:cxn>
            </a:cxnLst>
            <a:rect l="l" t="t" r="r" b="b"/>
            <a:pathLst>
              <a:path w="3333750" h="2912373">
                <a:moveTo>
                  <a:pt x="0" y="0"/>
                </a:moveTo>
                <a:lnTo>
                  <a:pt x="3333750" y="0"/>
                </a:lnTo>
                <a:lnTo>
                  <a:pt x="3333750" y="2912373"/>
                </a:lnTo>
                <a:lnTo>
                  <a:pt x="0" y="29123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0598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9997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854E8691-EC2B-452E-A516-C5F4BCDAFF0A}"/>
              </a:ext>
            </a:extLst>
          </p:cNvPr>
          <p:cNvSpPr>
            <a:spLocks noGrp="1"/>
          </p:cNvSpPr>
          <p:nvPr>
            <p:ph type="pic" sz="quarter" idx="14" hasCustomPrompt="1"/>
          </p:nvPr>
        </p:nvSpPr>
        <p:spPr>
          <a:xfrm>
            <a:off x="2347370" y="2444864"/>
            <a:ext cx="2910921" cy="168644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4">
            <a:extLst>
              <a:ext uri="{FF2B5EF4-FFF2-40B4-BE49-F238E27FC236}">
                <a16:creationId xmlns:a16="http://schemas.microsoft.com/office/drawing/2014/main" id="{59070F4D-0641-4A7E-8EFB-4F6B4230E025}"/>
              </a:ext>
            </a:extLst>
          </p:cNvPr>
          <p:cNvSpPr>
            <a:spLocks noGrp="1"/>
          </p:cNvSpPr>
          <p:nvPr>
            <p:ph type="pic" sz="quarter" idx="12" hasCustomPrompt="1"/>
          </p:nvPr>
        </p:nvSpPr>
        <p:spPr>
          <a:xfrm>
            <a:off x="6254996" y="3867636"/>
            <a:ext cx="1734942" cy="1734942"/>
          </a:xfrm>
          <a:custGeom>
            <a:avLst/>
            <a:gdLst>
              <a:gd name="connsiteX0" fmla="*/ 791029 w 1582058"/>
              <a:gd name="connsiteY0" fmla="*/ 0 h 1582058"/>
              <a:gd name="connsiteX1" fmla="*/ 1582058 w 1582058"/>
              <a:gd name="connsiteY1" fmla="*/ 791029 h 1582058"/>
              <a:gd name="connsiteX2" fmla="*/ 791029 w 1582058"/>
              <a:gd name="connsiteY2" fmla="*/ 1582058 h 1582058"/>
              <a:gd name="connsiteX3" fmla="*/ 0 w 1582058"/>
              <a:gd name="connsiteY3" fmla="*/ 791029 h 1582058"/>
              <a:gd name="connsiteX4" fmla="*/ 791029 w 1582058"/>
              <a:gd name="connsiteY4" fmla="*/ 0 h 158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8" h="1582058">
                <a:moveTo>
                  <a:pt x="791029" y="0"/>
                </a:moveTo>
                <a:cubicBezTo>
                  <a:pt x="1227902" y="0"/>
                  <a:pt x="1582058" y="354156"/>
                  <a:pt x="1582058" y="791029"/>
                </a:cubicBezTo>
                <a:cubicBezTo>
                  <a:pt x="1582058" y="1227902"/>
                  <a:pt x="1227902" y="1582058"/>
                  <a:pt x="791029" y="1582058"/>
                </a:cubicBezTo>
                <a:cubicBezTo>
                  <a:pt x="354156" y="1582058"/>
                  <a:pt x="0" y="1227902"/>
                  <a:pt x="0" y="791029"/>
                </a:cubicBezTo>
                <a:cubicBezTo>
                  <a:pt x="0" y="354156"/>
                  <a:pt x="354156" y="0"/>
                  <a:pt x="79102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4">
            <a:extLst>
              <a:ext uri="{FF2B5EF4-FFF2-40B4-BE49-F238E27FC236}">
                <a16:creationId xmlns:a16="http://schemas.microsoft.com/office/drawing/2014/main" id="{687CAA0A-03BB-4B9A-BEEE-11B3CE2E5E62}"/>
              </a:ext>
            </a:extLst>
          </p:cNvPr>
          <p:cNvSpPr>
            <a:spLocks noGrp="1"/>
          </p:cNvSpPr>
          <p:nvPr>
            <p:ph type="pic" sz="quarter" idx="13" hasCustomPrompt="1"/>
          </p:nvPr>
        </p:nvSpPr>
        <p:spPr>
          <a:xfrm>
            <a:off x="8203052" y="3867636"/>
            <a:ext cx="1734942" cy="1734942"/>
          </a:xfrm>
          <a:custGeom>
            <a:avLst/>
            <a:gdLst>
              <a:gd name="connsiteX0" fmla="*/ 791029 w 1582058"/>
              <a:gd name="connsiteY0" fmla="*/ 0 h 1582058"/>
              <a:gd name="connsiteX1" fmla="*/ 1582058 w 1582058"/>
              <a:gd name="connsiteY1" fmla="*/ 791029 h 1582058"/>
              <a:gd name="connsiteX2" fmla="*/ 791029 w 1582058"/>
              <a:gd name="connsiteY2" fmla="*/ 1582058 h 1582058"/>
              <a:gd name="connsiteX3" fmla="*/ 0 w 1582058"/>
              <a:gd name="connsiteY3" fmla="*/ 791029 h 1582058"/>
              <a:gd name="connsiteX4" fmla="*/ 791029 w 1582058"/>
              <a:gd name="connsiteY4" fmla="*/ 0 h 158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058" h="1582058">
                <a:moveTo>
                  <a:pt x="791029" y="0"/>
                </a:moveTo>
                <a:cubicBezTo>
                  <a:pt x="1227902" y="0"/>
                  <a:pt x="1582058" y="354156"/>
                  <a:pt x="1582058" y="791029"/>
                </a:cubicBezTo>
                <a:cubicBezTo>
                  <a:pt x="1582058" y="1227902"/>
                  <a:pt x="1227902" y="1582058"/>
                  <a:pt x="791029" y="1582058"/>
                </a:cubicBezTo>
                <a:cubicBezTo>
                  <a:pt x="354156" y="1582058"/>
                  <a:pt x="0" y="1227902"/>
                  <a:pt x="0" y="791029"/>
                </a:cubicBezTo>
                <a:cubicBezTo>
                  <a:pt x="0" y="354156"/>
                  <a:pt x="354156" y="0"/>
                  <a:pt x="79102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78356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4A14514-4264-4BA3-8FCE-28788D294726}"/>
              </a:ext>
            </a:extLst>
          </p:cNvPr>
          <p:cNvSpPr>
            <a:spLocks noGrp="1"/>
          </p:cNvSpPr>
          <p:nvPr>
            <p:ph type="pic" sz="quarter" idx="14" hasCustomPrompt="1"/>
          </p:nvPr>
        </p:nvSpPr>
        <p:spPr>
          <a:xfrm>
            <a:off x="2971800" y="731284"/>
            <a:ext cx="6248400" cy="2256599"/>
          </a:xfrm>
          <a:custGeom>
            <a:avLst/>
            <a:gdLst>
              <a:gd name="connsiteX0" fmla="*/ 0 w 6248400"/>
              <a:gd name="connsiteY0" fmla="*/ 0 h 2256599"/>
              <a:gd name="connsiteX1" fmla="*/ 6248400 w 6248400"/>
              <a:gd name="connsiteY1" fmla="*/ 0 h 2256599"/>
              <a:gd name="connsiteX2" fmla="*/ 6248400 w 6248400"/>
              <a:gd name="connsiteY2" fmla="*/ 2256599 h 2256599"/>
              <a:gd name="connsiteX3" fmla="*/ 0 w 6248400"/>
              <a:gd name="connsiteY3" fmla="*/ 2256599 h 2256599"/>
            </a:gdLst>
            <a:ahLst/>
            <a:cxnLst>
              <a:cxn ang="0">
                <a:pos x="connsiteX0" y="connsiteY0"/>
              </a:cxn>
              <a:cxn ang="0">
                <a:pos x="connsiteX1" y="connsiteY1"/>
              </a:cxn>
              <a:cxn ang="0">
                <a:pos x="connsiteX2" y="connsiteY2"/>
              </a:cxn>
              <a:cxn ang="0">
                <a:pos x="connsiteX3" y="connsiteY3"/>
              </a:cxn>
            </a:cxnLst>
            <a:rect l="l" t="t" r="r" b="b"/>
            <a:pathLst>
              <a:path w="6248400" h="2256599">
                <a:moveTo>
                  <a:pt x="0" y="0"/>
                </a:moveTo>
                <a:lnTo>
                  <a:pt x="6248400" y="0"/>
                </a:lnTo>
                <a:lnTo>
                  <a:pt x="6248400" y="2256599"/>
                </a:lnTo>
                <a:lnTo>
                  <a:pt x="0" y="225659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8183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Freeform: Shape 10">
            <a:extLst>
              <a:ext uri="{FF2B5EF4-FFF2-40B4-BE49-F238E27FC236}">
                <a16:creationId xmlns:a16="http://schemas.microsoft.com/office/drawing/2014/main" id="{26C373AA-EA3D-4054-A113-7F97A0357398}"/>
              </a:ext>
            </a:extLst>
          </p:cNvPr>
          <p:cNvSpPr>
            <a:spLocks noGrp="1"/>
          </p:cNvSpPr>
          <p:nvPr>
            <p:ph type="pic" sz="quarter" idx="12" hasCustomPrompt="1"/>
          </p:nvPr>
        </p:nvSpPr>
        <p:spPr>
          <a:xfrm>
            <a:off x="3748372" y="2654082"/>
            <a:ext cx="3690436" cy="2101557"/>
          </a:xfrm>
          <a:custGeom>
            <a:avLst/>
            <a:gdLst>
              <a:gd name="connsiteX0" fmla="*/ 0 w 3690436"/>
              <a:gd name="connsiteY0" fmla="*/ 0 h 2101557"/>
              <a:gd name="connsiteX1" fmla="*/ 3690436 w 3690436"/>
              <a:gd name="connsiteY1" fmla="*/ 0 h 2101557"/>
              <a:gd name="connsiteX2" fmla="*/ 3690436 w 3690436"/>
              <a:gd name="connsiteY2" fmla="*/ 2101557 h 2101557"/>
              <a:gd name="connsiteX3" fmla="*/ 0 w 3690436"/>
              <a:gd name="connsiteY3" fmla="*/ 2101557 h 2101557"/>
            </a:gdLst>
            <a:ahLst/>
            <a:cxnLst>
              <a:cxn ang="0">
                <a:pos x="connsiteX0" y="connsiteY0"/>
              </a:cxn>
              <a:cxn ang="0">
                <a:pos x="connsiteX1" y="connsiteY1"/>
              </a:cxn>
              <a:cxn ang="0">
                <a:pos x="connsiteX2" y="connsiteY2"/>
              </a:cxn>
              <a:cxn ang="0">
                <a:pos x="connsiteX3" y="connsiteY3"/>
              </a:cxn>
            </a:cxnLst>
            <a:rect l="l" t="t" r="r" b="b"/>
            <a:pathLst>
              <a:path w="3690436" h="2101557">
                <a:moveTo>
                  <a:pt x="0" y="0"/>
                </a:moveTo>
                <a:lnTo>
                  <a:pt x="3690436" y="0"/>
                </a:lnTo>
                <a:lnTo>
                  <a:pt x="3690436" y="2101557"/>
                </a:lnTo>
                <a:lnTo>
                  <a:pt x="0" y="210155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435427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F19E341-BDE3-418E-80E1-544B6DC98A82}"/>
              </a:ext>
            </a:extLst>
          </p:cNvPr>
          <p:cNvSpPr>
            <a:spLocks noGrp="1"/>
          </p:cNvSpPr>
          <p:nvPr>
            <p:ph type="pic" sz="quarter" idx="10" hasCustomPrompt="1"/>
          </p:nvPr>
        </p:nvSpPr>
        <p:spPr>
          <a:xfrm>
            <a:off x="7563626" y="0"/>
            <a:ext cx="4628375" cy="3429000"/>
          </a:xfrm>
          <a:custGeom>
            <a:avLst/>
            <a:gdLst>
              <a:gd name="connsiteX0" fmla="*/ 0 w 4628375"/>
              <a:gd name="connsiteY0" fmla="*/ 0 h 3429000"/>
              <a:gd name="connsiteX1" fmla="*/ 4628375 w 4628375"/>
              <a:gd name="connsiteY1" fmla="*/ 0 h 3429000"/>
              <a:gd name="connsiteX2" fmla="*/ 4628375 w 4628375"/>
              <a:gd name="connsiteY2" fmla="*/ 3429000 h 3429000"/>
              <a:gd name="connsiteX3" fmla="*/ 0 w 462837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628375" h="3429000">
                <a:moveTo>
                  <a:pt x="0" y="0"/>
                </a:moveTo>
                <a:lnTo>
                  <a:pt x="4628375" y="0"/>
                </a:lnTo>
                <a:lnTo>
                  <a:pt x="4628375" y="3429000"/>
                </a:lnTo>
                <a:lnTo>
                  <a:pt x="0" y="3429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175E5FE8-AE0C-4859-9D0C-54E0B0542CEA}"/>
              </a:ext>
            </a:extLst>
          </p:cNvPr>
          <p:cNvSpPr>
            <a:spLocks noGrp="1"/>
          </p:cNvSpPr>
          <p:nvPr>
            <p:ph type="pic" sz="quarter" idx="11" hasCustomPrompt="1"/>
          </p:nvPr>
        </p:nvSpPr>
        <p:spPr>
          <a:xfrm>
            <a:off x="7563624" y="3491504"/>
            <a:ext cx="4628376" cy="3366496"/>
          </a:xfrm>
          <a:custGeom>
            <a:avLst/>
            <a:gdLst>
              <a:gd name="connsiteX0" fmla="*/ 0 w 4628376"/>
              <a:gd name="connsiteY0" fmla="*/ 0 h 3366496"/>
              <a:gd name="connsiteX1" fmla="*/ 4628376 w 4628376"/>
              <a:gd name="connsiteY1" fmla="*/ 0 h 3366496"/>
              <a:gd name="connsiteX2" fmla="*/ 4628376 w 4628376"/>
              <a:gd name="connsiteY2" fmla="*/ 3366496 h 3366496"/>
              <a:gd name="connsiteX3" fmla="*/ 0 w 4628376"/>
              <a:gd name="connsiteY3" fmla="*/ 3366496 h 3366496"/>
            </a:gdLst>
            <a:ahLst/>
            <a:cxnLst>
              <a:cxn ang="0">
                <a:pos x="connsiteX0" y="connsiteY0"/>
              </a:cxn>
              <a:cxn ang="0">
                <a:pos x="connsiteX1" y="connsiteY1"/>
              </a:cxn>
              <a:cxn ang="0">
                <a:pos x="connsiteX2" y="connsiteY2"/>
              </a:cxn>
              <a:cxn ang="0">
                <a:pos x="connsiteX3" y="connsiteY3"/>
              </a:cxn>
            </a:cxnLst>
            <a:rect l="l" t="t" r="r" b="b"/>
            <a:pathLst>
              <a:path w="4628376" h="3366496">
                <a:moveTo>
                  <a:pt x="0" y="0"/>
                </a:moveTo>
                <a:lnTo>
                  <a:pt x="4628376" y="0"/>
                </a:lnTo>
                <a:lnTo>
                  <a:pt x="4628376" y="3366496"/>
                </a:lnTo>
                <a:lnTo>
                  <a:pt x="0" y="336649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5FEA18FF-D328-458B-9ABF-7A572A636290}"/>
              </a:ext>
            </a:extLst>
          </p:cNvPr>
          <p:cNvSpPr>
            <a:spLocks noGrp="1"/>
          </p:cNvSpPr>
          <p:nvPr>
            <p:ph type="pic" sz="quarter" idx="15" hasCustomPrompt="1"/>
          </p:nvPr>
        </p:nvSpPr>
        <p:spPr>
          <a:xfrm>
            <a:off x="6081884" y="2120348"/>
            <a:ext cx="3002674" cy="2372139"/>
          </a:xfrm>
          <a:custGeom>
            <a:avLst/>
            <a:gdLst>
              <a:gd name="connsiteX0" fmla="*/ 0 w 3002674"/>
              <a:gd name="connsiteY0" fmla="*/ 0 h 2372139"/>
              <a:gd name="connsiteX1" fmla="*/ 3002674 w 3002674"/>
              <a:gd name="connsiteY1" fmla="*/ 0 h 2372139"/>
              <a:gd name="connsiteX2" fmla="*/ 3002674 w 3002674"/>
              <a:gd name="connsiteY2" fmla="*/ 2372139 h 2372139"/>
              <a:gd name="connsiteX3" fmla="*/ 0 w 3002674"/>
              <a:gd name="connsiteY3" fmla="*/ 2372139 h 2372139"/>
            </a:gdLst>
            <a:ahLst/>
            <a:cxnLst>
              <a:cxn ang="0">
                <a:pos x="connsiteX0" y="connsiteY0"/>
              </a:cxn>
              <a:cxn ang="0">
                <a:pos x="connsiteX1" y="connsiteY1"/>
              </a:cxn>
              <a:cxn ang="0">
                <a:pos x="connsiteX2" y="connsiteY2"/>
              </a:cxn>
              <a:cxn ang="0">
                <a:pos x="connsiteX3" y="connsiteY3"/>
              </a:cxn>
            </a:cxnLst>
            <a:rect l="l" t="t" r="r" b="b"/>
            <a:pathLst>
              <a:path w="3002674" h="2372139">
                <a:moveTo>
                  <a:pt x="0" y="0"/>
                </a:moveTo>
                <a:lnTo>
                  <a:pt x="3002674" y="0"/>
                </a:lnTo>
                <a:lnTo>
                  <a:pt x="3002674" y="2372139"/>
                </a:lnTo>
                <a:lnTo>
                  <a:pt x="0" y="23721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4F72AB84-39C6-415A-9088-0F3F63FBDB97}"/>
              </a:ext>
            </a:extLst>
          </p:cNvPr>
          <p:cNvSpPr>
            <a:spLocks noGrp="1"/>
          </p:cNvSpPr>
          <p:nvPr>
            <p:ph type="pic" sz="quarter" idx="12" hasCustomPrompt="1"/>
          </p:nvPr>
        </p:nvSpPr>
        <p:spPr>
          <a:xfrm>
            <a:off x="0" y="2120348"/>
            <a:ext cx="3002674" cy="2372139"/>
          </a:xfrm>
          <a:custGeom>
            <a:avLst/>
            <a:gdLst>
              <a:gd name="connsiteX0" fmla="*/ 0 w 3002674"/>
              <a:gd name="connsiteY0" fmla="*/ 0 h 2372139"/>
              <a:gd name="connsiteX1" fmla="*/ 3002674 w 3002674"/>
              <a:gd name="connsiteY1" fmla="*/ 0 h 2372139"/>
              <a:gd name="connsiteX2" fmla="*/ 3002674 w 3002674"/>
              <a:gd name="connsiteY2" fmla="*/ 2372139 h 2372139"/>
              <a:gd name="connsiteX3" fmla="*/ 0 w 3002674"/>
              <a:gd name="connsiteY3" fmla="*/ 2372139 h 2372139"/>
            </a:gdLst>
            <a:ahLst/>
            <a:cxnLst>
              <a:cxn ang="0">
                <a:pos x="connsiteX0" y="connsiteY0"/>
              </a:cxn>
              <a:cxn ang="0">
                <a:pos x="connsiteX1" y="connsiteY1"/>
              </a:cxn>
              <a:cxn ang="0">
                <a:pos x="connsiteX2" y="connsiteY2"/>
              </a:cxn>
              <a:cxn ang="0">
                <a:pos x="connsiteX3" y="connsiteY3"/>
              </a:cxn>
            </a:cxnLst>
            <a:rect l="l" t="t" r="r" b="b"/>
            <a:pathLst>
              <a:path w="3002674" h="2372139">
                <a:moveTo>
                  <a:pt x="0" y="0"/>
                </a:moveTo>
                <a:lnTo>
                  <a:pt x="3002674" y="0"/>
                </a:lnTo>
                <a:lnTo>
                  <a:pt x="3002674" y="2372139"/>
                </a:lnTo>
                <a:lnTo>
                  <a:pt x="0" y="23721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8">
            <a:extLst>
              <a:ext uri="{FF2B5EF4-FFF2-40B4-BE49-F238E27FC236}">
                <a16:creationId xmlns:a16="http://schemas.microsoft.com/office/drawing/2014/main" id="{8A0C26B8-CB45-43C7-8927-90F1FD5E4327}"/>
              </a:ext>
            </a:extLst>
          </p:cNvPr>
          <p:cNvSpPr>
            <a:spLocks noGrp="1"/>
          </p:cNvSpPr>
          <p:nvPr>
            <p:ph type="pic" sz="quarter" idx="13" hasCustomPrompt="1"/>
          </p:nvPr>
        </p:nvSpPr>
        <p:spPr>
          <a:xfrm>
            <a:off x="0" y="4619847"/>
            <a:ext cx="4484914" cy="2238154"/>
          </a:xfrm>
          <a:custGeom>
            <a:avLst/>
            <a:gdLst>
              <a:gd name="connsiteX0" fmla="*/ 0 w 4484914"/>
              <a:gd name="connsiteY0" fmla="*/ 0 h 2238154"/>
              <a:gd name="connsiteX1" fmla="*/ 4484914 w 4484914"/>
              <a:gd name="connsiteY1" fmla="*/ 0 h 2238154"/>
              <a:gd name="connsiteX2" fmla="*/ 4484914 w 4484914"/>
              <a:gd name="connsiteY2" fmla="*/ 2238154 h 2238154"/>
              <a:gd name="connsiteX3" fmla="*/ 0 w 4484914"/>
              <a:gd name="connsiteY3" fmla="*/ 2238154 h 2238154"/>
            </a:gdLst>
            <a:ahLst/>
            <a:cxnLst>
              <a:cxn ang="0">
                <a:pos x="connsiteX0" y="connsiteY0"/>
              </a:cxn>
              <a:cxn ang="0">
                <a:pos x="connsiteX1" y="connsiteY1"/>
              </a:cxn>
              <a:cxn ang="0">
                <a:pos x="connsiteX2" y="connsiteY2"/>
              </a:cxn>
              <a:cxn ang="0">
                <a:pos x="connsiteX3" y="connsiteY3"/>
              </a:cxn>
            </a:cxnLst>
            <a:rect l="l" t="t" r="r" b="b"/>
            <a:pathLst>
              <a:path w="4484914" h="2238154">
                <a:moveTo>
                  <a:pt x="0" y="0"/>
                </a:moveTo>
                <a:lnTo>
                  <a:pt x="4484914" y="0"/>
                </a:lnTo>
                <a:lnTo>
                  <a:pt x="4484914" y="2238154"/>
                </a:lnTo>
                <a:lnTo>
                  <a:pt x="0" y="223815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72D7C91B-C91B-4B34-B047-63233D706B50}"/>
              </a:ext>
            </a:extLst>
          </p:cNvPr>
          <p:cNvSpPr>
            <a:spLocks noGrp="1"/>
          </p:cNvSpPr>
          <p:nvPr>
            <p:ph type="pic" sz="quarter" idx="14" hasCustomPrompt="1"/>
          </p:nvPr>
        </p:nvSpPr>
        <p:spPr>
          <a:xfrm>
            <a:off x="4599645" y="4619847"/>
            <a:ext cx="3600927" cy="2238154"/>
          </a:xfrm>
          <a:custGeom>
            <a:avLst/>
            <a:gdLst>
              <a:gd name="connsiteX0" fmla="*/ 0 w 3600927"/>
              <a:gd name="connsiteY0" fmla="*/ 0 h 2238154"/>
              <a:gd name="connsiteX1" fmla="*/ 3600927 w 3600927"/>
              <a:gd name="connsiteY1" fmla="*/ 0 h 2238154"/>
              <a:gd name="connsiteX2" fmla="*/ 3600927 w 3600927"/>
              <a:gd name="connsiteY2" fmla="*/ 2238154 h 2238154"/>
              <a:gd name="connsiteX3" fmla="*/ 0 w 3600927"/>
              <a:gd name="connsiteY3" fmla="*/ 2238154 h 2238154"/>
            </a:gdLst>
            <a:ahLst/>
            <a:cxnLst>
              <a:cxn ang="0">
                <a:pos x="connsiteX0" y="connsiteY0"/>
              </a:cxn>
              <a:cxn ang="0">
                <a:pos x="connsiteX1" y="connsiteY1"/>
              </a:cxn>
              <a:cxn ang="0">
                <a:pos x="connsiteX2" y="connsiteY2"/>
              </a:cxn>
              <a:cxn ang="0">
                <a:pos x="connsiteX3" y="connsiteY3"/>
              </a:cxn>
            </a:cxnLst>
            <a:rect l="l" t="t" r="r" b="b"/>
            <a:pathLst>
              <a:path w="3600927" h="2238154">
                <a:moveTo>
                  <a:pt x="0" y="0"/>
                </a:moveTo>
                <a:lnTo>
                  <a:pt x="3600927" y="0"/>
                </a:lnTo>
                <a:lnTo>
                  <a:pt x="3600927" y="2238154"/>
                </a:lnTo>
                <a:lnTo>
                  <a:pt x="0" y="223815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24" name="Picture Placeholder 23">
            <a:extLst>
              <a:ext uri="{FF2B5EF4-FFF2-40B4-BE49-F238E27FC236}">
                <a16:creationId xmlns:a16="http://schemas.microsoft.com/office/drawing/2014/main" id="{13EE3510-614E-4AA4-A000-A29772229FB8}"/>
              </a:ext>
            </a:extLst>
          </p:cNvPr>
          <p:cNvSpPr>
            <a:spLocks noGrp="1"/>
          </p:cNvSpPr>
          <p:nvPr>
            <p:ph type="pic" sz="quarter" idx="16" hasCustomPrompt="1"/>
          </p:nvPr>
        </p:nvSpPr>
        <p:spPr>
          <a:xfrm>
            <a:off x="8315301" y="4619847"/>
            <a:ext cx="3876699" cy="2238154"/>
          </a:xfrm>
          <a:custGeom>
            <a:avLst/>
            <a:gdLst>
              <a:gd name="connsiteX0" fmla="*/ 0 w 3876699"/>
              <a:gd name="connsiteY0" fmla="*/ 0 h 2238154"/>
              <a:gd name="connsiteX1" fmla="*/ 3876699 w 3876699"/>
              <a:gd name="connsiteY1" fmla="*/ 0 h 2238154"/>
              <a:gd name="connsiteX2" fmla="*/ 3876699 w 3876699"/>
              <a:gd name="connsiteY2" fmla="*/ 2238154 h 2238154"/>
              <a:gd name="connsiteX3" fmla="*/ 0 w 3876699"/>
              <a:gd name="connsiteY3" fmla="*/ 2238154 h 2238154"/>
            </a:gdLst>
            <a:ahLst/>
            <a:cxnLst>
              <a:cxn ang="0">
                <a:pos x="connsiteX0" y="connsiteY0"/>
              </a:cxn>
              <a:cxn ang="0">
                <a:pos x="connsiteX1" y="connsiteY1"/>
              </a:cxn>
              <a:cxn ang="0">
                <a:pos x="connsiteX2" y="connsiteY2"/>
              </a:cxn>
              <a:cxn ang="0">
                <a:pos x="connsiteX3" y="connsiteY3"/>
              </a:cxn>
            </a:cxnLst>
            <a:rect l="l" t="t" r="r" b="b"/>
            <a:pathLst>
              <a:path w="3876699" h="2238154">
                <a:moveTo>
                  <a:pt x="0" y="0"/>
                </a:moveTo>
                <a:lnTo>
                  <a:pt x="3876699" y="0"/>
                </a:lnTo>
                <a:lnTo>
                  <a:pt x="3876699" y="2238154"/>
                </a:lnTo>
                <a:lnTo>
                  <a:pt x="0" y="223815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3272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1264992" y="6436678"/>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5063"/>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8344AFF3-AF30-45B8-A63E-3D2D17C5FAB6}"/>
              </a:ext>
            </a:extLst>
          </p:cNvPr>
          <p:cNvSpPr>
            <a:spLocks noGrp="1"/>
          </p:cNvSpPr>
          <p:nvPr>
            <p:ph type="pic" sz="quarter" idx="12" hasCustomPrompt="1"/>
          </p:nvPr>
        </p:nvSpPr>
        <p:spPr>
          <a:xfrm>
            <a:off x="0" y="1842655"/>
            <a:ext cx="12192000" cy="271549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9925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5" name="Picture Placeholder 14">
            <a:extLst>
              <a:ext uri="{FF2B5EF4-FFF2-40B4-BE49-F238E27FC236}">
                <a16:creationId xmlns:a16="http://schemas.microsoft.com/office/drawing/2014/main" id="{B6A8B264-8E35-4C45-A1C6-EE228B2AF046}"/>
              </a:ext>
            </a:extLst>
          </p:cNvPr>
          <p:cNvSpPr>
            <a:spLocks noGrp="1"/>
          </p:cNvSpPr>
          <p:nvPr>
            <p:ph type="pic" sz="quarter" idx="12" hasCustomPrompt="1"/>
          </p:nvPr>
        </p:nvSpPr>
        <p:spPr>
          <a:xfrm>
            <a:off x="838200" y="1662317"/>
            <a:ext cx="3442189" cy="4564311"/>
          </a:xfrm>
          <a:custGeom>
            <a:avLst/>
            <a:gdLst>
              <a:gd name="connsiteX0" fmla="*/ 0 w 3442189"/>
              <a:gd name="connsiteY0" fmla="*/ 0 h 4564311"/>
              <a:gd name="connsiteX1" fmla="*/ 3442189 w 3442189"/>
              <a:gd name="connsiteY1" fmla="*/ 0 h 4564311"/>
              <a:gd name="connsiteX2" fmla="*/ 3442189 w 3442189"/>
              <a:gd name="connsiteY2" fmla="*/ 4564311 h 4564311"/>
              <a:gd name="connsiteX3" fmla="*/ 0 w 3442189"/>
              <a:gd name="connsiteY3" fmla="*/ 4564311 h 4564311"/>
            </a:gdLst>
            <a:ahLst/>
            <a:cxnLst>
              <a:cxn ang="0">
                <a:pos x="connsiteX0" y="connsiteY0"/>
              </a:cxn>
              <a:cxn ang="0">
                <a:pos x="connsiteX1" y="connsiteY1"/>
              </a:cxn>
              <a:cxn ang="0">
                <a:pos x="connsiteX2" y="connsiteY2"/>
              </a:cxn>
              <a:cxn ang="0">
                <a:pos x="connsiteX3" y="connsiteY3"/>
              </a:cxn>
            </a:cxnLst>
            <a:rect l="l" t="t" r="r" b="b"/>
            <a:pathLst>
              <a:path w="3442189" h="4564311">
                <a:moveTo>
                  <a:pt x="0" y="0"/>
                </a:moveTo>
                <a:lnTo>
                  <a:pt x="3442189" y="0"/>
                </a:lnTo>
                <a:lnTo>
                  <a:pt x="3442189" y="4564311"/>
                </a:lnTo>
                <a:lnTo>
                  <a:pt x="0" y="456431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8AB42A4C-FE6C-47E1-989E-488321953605}"/>
              </a:ext>
            </a:extLst>
          </p:cNvPr>
          <p:cNvSpPr>
            <a:spLocks noGrp="1"/>
          </p:cNvSpPr>
          <p:nvPr>
            <p:ph type="pic" sz="quarter" idx="13" hasCustomPrompt="1"/>
          </p:nvPr>
        </p:nvSpPr>
        <p:spPr>
          <a:xfrm>
            <a:off x="4412344" y="3012146"/>
            <a:ext cx="3095171" cy="1806598"/>
          </a:xfrm>
          <a:custGeom>
            <a:avLst/>
            <a:gdLst>
              <a:gd name="connsiteX0" fmla="*/ 0 w 3095171"/>
              <a:gd name="connsiteY0" fmla="*/ 0 h 1806598"/>
              <a:gd name="connsiteX1" fmla="*/ 3095171 w 3095171"/>
              <a:gd name="connsiteY1" fmla="*/ 0 h 1806598"/>
              <a:gd name="connsiteX2" fmla="*/ 3095171 w 3095171"/>
              <a:gd name="connsiteY2" fmla="*/ 1806598 h 1806598"/>
              <a:gd name="connsiteX3" fmla="*/ 0 w 3095171"/>
              <a:gd name="connsiteY3" fmla="*/ 1806598 h 1806598"/>
            </a:gdLst>
            <a:ahLst/>
            <a:cxnLst>
              <a:cxn ang="0">
                <a:pos x="connsiteX0" y="connsiteY0"/>
              </a:cxn>
              <a:cxn ang="0">
                <a:pos x="connsiteX1" y="connsiteY1"/>
              </a:cxn>
              <a:cxn ang="0">
                <a:pos x="connsiteX2" y="connsiteY2"/>
              </a:cxn>
              <a:cxn ang="0">
                <a:pos x="connsiteX3" y="connsiteY3"/>
              </a:cxn>
            </a:cxnLst>
            <a:rect l="l" t="t" r="r" b="b"/>
            <a:pathLst>
              <a:path w="3095171" h="1806598">
                <a:moveTo>
                  <a:pt x="0" y="0"/>
                </a:moveTo>
                <a:lnTo>
                  <a:pt x="3095171" y="0"/>
                </a:lnTo>
                <a:lnTo>
                  <a:pt x="3095171" y="1806598"/>
                </a:lnTo>
                <a:lnTo>
                  <a:pt x="0" y="180659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305F22EB-D167-4AC6-85ED-2572BD94A286}"/>
              </a:ext>
            </a:extLst>
          </p:cNvPr>
          <p:cNvSpPr>
            <a:spLocks noGrp="1"/>
          </p:cNvSpPr>
          <p:nvPr>
            <p:ph type="pic" sz="quarter" idx="14" hasCustomPrompt="1"/>
          </p:nvPr>
        </p:nvSpPr>
        <p:spPr>
          <a:xfrm>
            <a:off x="4397829" y="4916557"/>
            <a:ext cx="3095171" cy="1941442"/>
          </a:xfrm>
          <a:custGeom>
            <a:avLst/>
            <a:gdLst>
              <a:gd name="connsiteX0" fmla="*/ 0 w 3095171"/>
              <a:gd name="connsiteY0" fmla="*/ 0 h 1941442"/>
              <a:gd name="connsiteX1" fmla="*/ 3095171 w 3095171"/>
              <a:gd name="connsiteY1" fmla="*/ 0 h 1941442"/>
              <a:gd name="connsiteX2" fmla="*/ 3095171 w 3095171"/>
              <a:gd name="connsiteY2" fmla="*/ 1941442 h 1941442"/>
              <a:gd name="connsiteX3" fmla="*/ 0 w 3095171"/>
              <a:gd name="connsiteY3" fmla="*/ 1941442 h 1941442"/>
            </a:gdLst>
            <a:ahLst/>
            <a:cxnLst>
              <a:cxn ang="0">
                <a:pos x="connsiteX0" y="connsiteY0"/>
              </a:cxn>
              <a:cxn ang="0">
                <a:pos x="connsiteX1" y="connsiteY1"/>
              </a:cxn>
              <a:cxn ang="0">
                <a:pos x="connsiteX2" y="connsiteY2"/>
              </a:cxn>
              <a:cxn ang="0">
                <a:pos x="connsiteX3" y="connsiteY3"/>
              </a:cxn>
            </a:cxnLst>
            <a:rect l="l" t="t" r="r" b="b"/>
            <a:pathLst>
              <a:path w="3095171" h="1941442">
                <a:moveTo>
                  <a:pt x="0" y="0"/>
                </a:moveTo>
                <a:lnTo>
                  <a:pt x="3095171" y="0"/>
                </a:lnTo>
                <a:lnTo>
                  <a:pt x="3095171" y="1941442"/>
                </a:lnTo>
                <a:lnTo>
                  <a:pt x="0" y="19414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23268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E452CD1-B16D-4920-BFDF-3DF5B8ECA39D}"/>
              </a:ext>
            </a:extLst>
          </p:cNvPr>
          <p:cNvSpPr>
            <a:spLocks noGrp="1"/>
          </p:cNvSpPr>
          <p:nvPr>
            <p:ph type="pic" sz="quarter" idx="12" hasCustomPrompt="1"/>
          </p:nvPr>
        </p:nvSpPr>
        <p:spPr>
          <a:xfrm>
            <a:off x="1187112" y="2187982"/>
            <a:ext cx="2365924" cy="2365924"/>
          </a:xfrm>
          <a:custGeom>
            <a:avLst/>
            <a:gdLst>
              <a:gd name="connsiteX0" fmla="*/ 1182962 w 2365924"/>
              <a:gd name="connsiteY0" fmla="*/ 0 h 2365924"/>
              <a:gd name="connsiteX1" fmla="*/ 2365924 w 2365924"/>
              <a:gd name="connsiteY1" fmla="*/ 1182962 h 2365924"/>
              <a:gd name="connsiteX2" fmla="*/ 1182962 w 2365924"/>
              <a:gd name="connsiteY2" fmla="*/ 2365924 h 2365924"/>
              <a:gd name="connsiteX3" fmla="*/ 0 w 2365924"/>
              <a:gd name="connsiteY3" fmla="*/ 1182962 h 2365924"/>
            </a:gdLst>
            <a:ahLst/>
            <a:cxnLst>
              <a:cxn ang="0">
                <a:pos x="connsiteX0" y="connsiteY0"/>
              </a:cxn>
              <a:cxn ang="0">
                <a:pos x="connsiteX1" y="connsiteY1"/>
              </a:cxn>
              <a:cxn ang="0">
                <a:pos x="connsiteX2" y="connsiteY2"/>
              </a:cxn>
              <a:cxn ang="0">
                <a:pos x="connsiteX3" y="connsiteY3"/>
              </a:cxn>
            </a:cxnLst>
            <a:rect l="l" t="t" r="r" b="b"/>
            <a:pathLst>
              <a:path w="2365924" h="2365924">
                <a:moveTo>
                  <a:pt x="1182962" y="0"/>
                </a:moveTo>
                <a:lnTo>
                  <a:pt x="2365924" y="1182962"/>
                </a:lnTo>
                <a:lnTo>
                  <a:pt x="1182962" y="2365924"/>
                </a:lnTo>
                <a:lnTo>
                  <a:pt x="0" y="118296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1815162C-CC36-4301-BC19-D206868B3A7D}"/>
              </a:ext>
            </a:extLst>
          </p:cNvPr>
          <p:cNvSpPr>
            <a:spLocks noGrp="1"/>
          </p:cNvSpPr>
          <p:nvPr>
            <p:ph type="pic" sz="quarter" idx="13" hasCustomPrompt="1"/>
          </p:nvPr>
        </p:nvSpPr>
        <p:spPr>
          <a:xfrm>
            <a:off x="4797105" y="2187982"/>
            <a:ext cx="2365924" cy="2365924"/>
          </a:xfrm>
          <a:custGeom>
            <a:avLst/>
            <a:gdLst>
              <a:gd name="connsiteX0" fmla="*/ 1182962 w 2365924"/>
              <a:gd name="connsiteY0" fmla="*/ 0 h 2365924"/>
              <a:gd name="connsiteX1" fmla="*/ 2365924 w 2365924"/>
              <a:gd name="connsiteY1" fmla="*/ 1182962 h 2365924"/>
              <a:gd name="connsiteX2" fmla="*/ 1182962 w 2365924"/>
              <a:gd name="connsiteY2" fmla="*/ 2365924 h 2365924"/>
              <a:gd name="connsiteX3" fmla="*/ 0 w 2365924"/>
              <a:gd name="connsiteY3" fmla="*/ 1182962 h 2365924"/>
            </a:gdLst>
            <a:ahLst/>
            <a:cxnLst>
              <a:cxn ang="0">
                <a:pos x="connsiteX0" y="connsiteY0"/>
              </a:cxn>
              <a:cxn ang="0">
                <a:pos x="connsiteX1" y="connsiteY1"/>
              </a:cxn>
              <a:cxn ang="0">
                <a:pos x="connsiteX2" y="connsiteY2"/>
              </a:cxn>
              <a:cxn ang="0">
                <a:pos x="connsiteX3" y="connsiteY3"/>
              </a:cxn>
            </a:cxnLst>
            <a:rect l="l" t="t" r="r" b="b"/>
            <a:pathLst>
              <a:path w="2365924" h="2365924">
                <a:moveTo>
                  <a:pt x="1182962" y="0"/>
                </a:moveTo>
                <a:lnTo>
                  <a:pt x="2365924" y="1182962"/>
                </a:lnTo>
                <a:lnTo>
                  <a:pt x="1182962" y="2365924"/>
                </a:lnTo>
                <a:lnTo>
                  <a:pt x="0" y="118296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A940D145-D13C-4B1E-A72A-A56FFB534B60}"/>
              </a:ext>
            </a:extLst>
          </p:cNvPr>
          <p:cNvSpPr>
            <a:spLocks noGrp="1"/>
          </p:cNvSpPr>
          <p:nvPr>
            <p:ph type="pic" sz="quarter" idx="14" hasCustomPrompt="1"/>
          </p:nvPr>
        </p:nvSpPr>
        <p:spPr>
          <a:xfrm>
            <a:off x="8377151" y="2187982"/>
            <a:ext cx="2365924" cy="2365924"/>
          </a:xfrm>
          <a:custGeom>
            <a:avLst/>
            <a:gdLst>
              <a:gd name="connsiteX0" fmla="*/ 1182962 w 2365924"/>
              <a:gd name="connsiteY0" fmla="*/ 0 h 2365924"/>
              <a:gd name="connsiteX1" fmla="*/ 2365924 w 2365924"/>
              <a:gd name="connsiteY1" fmla="*/ 1182962 h 2365924"/>
              <a:gd name="connsiteX2" fmla="*/ 1182962 w 2365924"/>
              <a:gd name="connsiteY2" fmla="*/ 2365924 h 2365924"/>
              <a:gd name="connsiteX3" fmla="*/ 0 w 2365924"/>
              <a:gd name="connsiteY3" fmla="*/ 1182962 h 2365924"/>
            </a:gdLst>
            <a:ahLst/>
            <a:cxnLst>
              <a:cxn ang="0">
                <a:pos x="connsiteX0" y="connsiteY0"/>
              </a:cxn>
              <a:cxn ang="0">
                <a:pos x="connsiteX1" y="connsiteY1"/>
              </a:cxn>
              <a:cxn ang="0">
                <a:pos x="connsiteX2" y="connsiteY2"/>
              </a:cxn>
              <a:cxn ang="0">
                <a:pos x="connsiteX3" y="connsiteY3"/>
              </a:cxn>
            </a:cxnLst>
            <a:rect l="l" t="t" r="r" b="b"/>
            <a:pathLst>
              <a:path w="2365924" h="2365924">
                <a:moveTo>
                  <a:pt x="1182962" y="0"/>
                </a:moveTo>
                <a:lnTo>
                  <a:pt x="2365924" y="1182962"/>
                </a:lnTo>
                <a:lnTo>
                  <a:pt x="1182962" y="2365924"/>
                </a:lnTo>
                <a:lnTo>
                  <a:pt x="0" y="118296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77655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F1AC76D-C388-4F4B-B65F-609887486B0C}"/>
              </a:ext>
            </a:extLst>
          </p:cNvPr>
          <p:cNvSpPr>
            <a:spLocks noGrp="1"/>
          </p:cNvSpPr>
          <p:nvPr>
            <p:ph type="pic" sz="quarter" idx="12" hasCustomPrompt="1"/>
          </p:nvPr>
        </p:nvSpPr>
        <p:spPr>
          <a:xfrm>
            <a:off x="758526" y="1662318"/>
            <a:ext cx="2425150" cy="2425150"/>
          </a:xfrm>
          <a:custGeom>
            <a:avLst/>
            <a:gdLst>
              <a:gd name="connsiteX0" fmla="*/ 1212575 w 2425150"/>
              <a:gd name="connsiteY0" fmla="*/ 0 h 2425150"/>
              <a:gd name="connsiteX1" fmla="*/ 2425150 w 2425150"/>
              <a:gd name="connsiteY1" fmla="*/ 1212575 h 2425150"/>
              <a:gd name="connsiteX2" fmla="*/ 1212575 w 2425150"/>
              <a:gd name="connsiteY2" fmla="*/ 2425150 h 2425150"/>
              <a:gd name="connsiteX3" fmla="*/ 0 w 2425150"/>
              <a:gd name="connsiteY3" fmla="*/ 1212575 h 2425150"/>
              <a:gd name="connsiteX4" fmla="*/ 1212575 w 2425150"/>
              <a:gd name="connsiteY4" fmla="*/ 0 h 242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150" h="2425150">
                <a:moveTo>
                  <a:pt x="1212575" y="0"/>
                </a:moveTo>
                <a:cubicBezTo>
                  <a:pt x="1882262" y="0"/>
                  <a:pt x="2425150" y="542888"/>
                  <a:pt x="2425150" y="1212575"/>
                </a:cubicBezTo>
                <a:cubicBezTo>
                  <a:pt x="2425150" y="1882262"/>
                  <a:pt x="1882262" y="2425150"/>
                  <a:pt x="1212575" y="2425150"/>
                </a:cubicBezTo>
                <a:cubicBezTo>
                  <a:pt x="542888" y="2425150"/>
                  <a:pt x="0" y="1882262"/>
                  <a:pt x="0" y="1212575"/>
                </a:cubicBezTo>
                <a:cubicBezTo>
                  <a:pt x="0" y="542888"/>
                  <a:pt x="542888" y="0"/>
                  <a:pt x="12125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4" name="Picture Placeholder 23">
            <a:extLst>
              <a:ext uri="{FF2B5EF4-FFF2-40B4-BE49-F238E27FC236}">
                <a16:creationId xmlns:a16="http://schemas.microsoft.com/office/drawing/2014/main" id="{198F6F44-6273-4AAD-9F02-BAD4ABC5A7AD}"/>
              </a:ext>
            </a:extLst>
          </p:cNvPr>
          <p:cNvSpPr>
            <a:spLocks noGrp="1"/>
          </p:cNvSpPr>
          <p:nvPr>
            <p:ph type="pic" sz="quarter" idx="13" hasCustomPrompt="1"/>
          </p:nvPr>
        </p:nvSpPr>
        <p:spPr>
          <a:xfrm>
            <a:off x="6258392" y="1662318"/>
            <a:ext cx="2425150" cy="2425150"/>
          </a:xfrm>
          <a:custGeom>
            <a:avLst/>
            <a:gdLst>
              <a:gd name="connsiteX0" fmla="*/ 1212575 w 2425150"/>
              <a:gd name="connsiteY0" fmla="*/ 0 h 2425150"/>
              <a:gd name="connsiteX1" fmla="*/ 2425150 w 2425150"/>
              <a:gd name="connsiteY1" fmla="*/ 1212575 h 2425150"/>
              <a:gd name="connsiteX2" fmla="*/ 1212575 w 2425150"/>
              <a:gd name="connsiteY2" fmla="*/ 2425150 h 2425150"/>
              <a:gd name="connsiteX3" fmla="*/ 0 w 2425150"/>
              <a:gd name="connsiteY3" fmla="*/ 1212575 h 2425150"/>
              <a:gd name="connsiteX4" fmla="*/ 1212575 w 2425150"/>
              <a:gd name="connsiteY4" fmla="*/ 0 h 242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150" h="2425150">
                <a:moveTo>
                  <a:pt x="1212575" y="0"/>
                </a:moveTo>
                <a:cubicBezTo>
                  <a:pt x="1882262" y="0"/>
                  <a:pt x="2425150" y="542888"/>
                  <a:pt x="2425150" y="1212575"/>
                </a:cubicBezTo>
                <a:cubicBezTo>
                  <a:pt x="2425150" y="1882262"/>
                  <a:pt x="1882262" y="2425150"/>
                  <a:pt x="1212575" y="2425150"/>
                </a:cubicBezTo>
                <a:cubicBezTo>
                  <a:pt x="542888" y="2425150"/>
                  <a:pt x="0" y="1882262"/>
                  <a:pt x="0" y="1212575"/>
                </a:cubicBezTo>
                <a:cubicBezTo>
                  <a:pt x="0" y="542888"/>
                  <a:pt x="542888" y="0"/>
                  <a:pt x="12125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F93CD59E-8C5B-4A55-B6B6-61855319170E}"/>
              </a:ext>
            </a:extLst>
          </p:cNvPr>
          <p:cNvSpPr>
            <a:spLocks noGrp="1"/>
          </p:cNvSpPr>
          <p:nvPr>
            <p:ph type="pic" sz="quarter" idx="14" hasCustomPrompt="1"/>
          </p:nvPr>
        </p:nvSpPr>
        <p:spPr>
          <a:xfrm>
            <a:off x="3508459" y="1662318"/>
            <a:ext cx="2425150" cy="2425150"/>
          </a:xfrm>
          <a:custGeom>
            <a:avLst/>
            <a:gdLst>
              <a:gd name="connsiteX0" fmla="*/ 1212575 w 2425150"/>
              <a:gd name="connsiteY0" fmla="*/ 0 h 2425150"/>
              <a:gd name="connsiteX1" fmla="*/ 2425150 w 2425150"/>
              <a:gd name="connsiteY1" fmla="*/ 1212575 h 2425150"/>
              <a:gd name="connsiteX2" fmla="*/ 1212575 w 2425150"/>
              <a:gd name="connsiteY2" fmla="*/ 2425150 h 2425150"/>
              <a:gd name="connsiteX3" fmla="*/ 0 w 2425150"/>
              <a:gd name="connsiteY3" fmla="*/ 1212575 h 2425150"/>
              <a:gd name="connsiteX4" fmla="*/ 1212575 w 2425150"/>
              <a:gd name="connsiteY4" fmla="*/ 0 h 242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150" h="2425150">
                <a:moveTo>
                  <a:pt x="1212575" y="0"/>
                </a:moveTo>
                <a:cubicBezTo>
                  <a:pt x="1882262" y="0"/>
                  <a:pt x="2425150" y="542888"/>
                  <a:pt x="2425150" y="1212575"/>
                </a:cubicBezTo>
                <a:cubicBezTo>
                  <a:pt x="2425150" y="1882262"/>
                  <a:pt x="1882262" y="2425150"/>
                  <a:pt x="1212575" y="2425150"/>
                </a:cubicBezTo>
                <a:cubicBezTo>
                  <a:pt x="542888" y="2425150"/>
                  <a:pt x="0" y="1882262"/>
                  <a:pt x="0" y="1212575"/>
                </a:cubicBezTo>
                <a:cubicBezTo>
                  <a:pt x="0" y="542888"/>
                  <a:pt x="542888" y="0"/>
                  <a:pt x="12125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3" name="Picture Placeholder 22">
            <a:extLst>
              <a:ext uri="{FF2B5EF4-FFF2-40B4-BE49-F238E27FC236}">
                <a16:creationId xmlns:a16="http://schemas.microsoft.com/office/drawing/2014/main" id="{62CCFAAF-1B19-4ED8-823A-EC91223A2192}"/>
              </a:ext>
            </a:extLst>
          </p:cNvPr>
          <p:cNvSpPr>
            <a:spLocks noGrp="1"/>
          </p:cNvSpPr>
          <p:nvPr>
            <p:ph type="pic" sz="quarter" idx="17" hasCustomPrompt="1"/>
          </p:nvPr>
        </p:nvSpPr>
        <p:spPr>
          <a:xfrm>
            <a:off x="9008326" y="1662318"/>
            <a:ext cx="2425150" cy="2425150"/>
          </a:xfrm>
          <a:custGeom>
            <a:avLst/>
            <a:gdLst>
              <a:gd name="connsiteX0" fmla="*/ 1212575 w 2425150"/>
              <a:gd name="connsiteY0" fmla="*/ 0 h 2425150"/>
              <a:gd name="connsiteX1" fmla="*/ 2425150 w 2425150"/>
              <a:gd name="connsiteY1" fmla="*/ 1212575 h 2425150"/>
              <a:gd name="connsiteX2" fmla="*/ 1212575 w 2425150"/>
              <a:gd name="connsiteY2" fmla="*/ 2425150 h 2425150"/>
              <a:gd name="connsiteX3" fmla="*/ 0 w 2425150"/>
              <a:gd name="connsiteY3" fmla="*/ 1212575 h 2425150"/>
              <a:gd name="connsiteX4" fmla="*/ 1212575 w 2425150"/>
              <a:gd name="connsiteY4" fmla="*/ 0 h 242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150" h="2425150">
                <a:moveTo>
                  <a:pt x="1212575" y="0"/>
                </a:moveTo>
                <a:cubicBezTo>
                  <a:pt x="1882262" y="0"/>
                  <a:pt x="2425150" y="542888"/>
                  <a:pt x="2425150" y="1212575"/>
                </a:cubicBezTo>
                <a:cubicBezTo>
                  <a:pt x="2425150" y="1882262"/>
                  <a:pt x="1882262" y="2425150"/>
                  <a:pt x="1212575" y="2425150"/>
                </a:cubicBezTo>
                <a:cubicBezTo>
                  <a:pt x="542888" y="2425150"/>
                  <a:pt x="0" y="1882262"/>
                  <a:pt x="0" y="1212575"/>
                </a:cubicBezTo>
                <a:cubicBezTo>
                  <a:pt x="0" y="542888"/>
                  <a:pt x="542888" y="0"/>
                  <a:pt x="12125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826799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384BE5D-53AC-4593-8BB1-B8F8CBD47770}"/>
              </a:ext>
            </a:extLst>
          </p:cNvPr>
          <p:cNvSpPr>
            <a:spLocks noGrp="1"/>
          </p:cNvSpPr>
          <p:nvPr>
            <p:ph type="pic" sz="quarter" idx="12" hasCustomPrompt="1"/>
          </p:nvPr>
        </p:nvSpPr>
        <p:spPr>
          <a:xfrm>
            <a:off x="838200" y="4359920"/>
            <a:ext cx="3442399" cy="1720393"/>
          </a:xfrm>
          <a:custGeom>
            <a:avLst/>
            <a:gdLst>
              <a:gd name="connsiteX0" fmla="*/ 0 w 3442399"/>
              <a:gd name="connsiteY0" fmla="*/ 0 h 1720393"/>
              <a:gd name="connsiteX1" fmla="*/ 3442399 w 3442399"/>
              <a:gd name="connsiteY1" fmla="*/ 0 h 1720393"/>
              <a:gd name="connsiteX2" fmla="*/ 3442399 w 3442399"/>
              <a:gd name="connsiteY2" fmla="*/ 1720393 h 1720393"/>
              <a:gd name="connsiteX3" fmla="*/ 0 w 3442399"/>
              <a:gd name="connsiteY3" fmla="*/ 1720393 h 1720393"/>
            </a:gdLst>
            <a:ahLst/>
            <a:cxnLst>
              <a:cxn ang="0">
                <a:pos x="connsiteX0" y="connsiteY0"/>
              </a:cxn>
              <a:cxn ang="0">
                <a:pos x="connsiteX1" y="connsiteY1"/>
              </a:cxn>
              <a:cxn ang="0">
                <a:pos x="connsiteX2" y="connsiteY2"/>
              </a:cxn>
              <a:cxn ang="0">
                <a:pos x="connsiteX3" y="connsiteY3"/>
              </a:cxn>
            </a:cxnLst>
            <a:rect l="l" t="t" r="r" b="b"/>
            <a:pathLst>
              <a:path w="3442399" h="1720393">
                <a:moveTo>
                  <a:pt x="0" y="0"/>
                </a:moveTo>
                <a:lnTo>
                  <a:pt x="3442399" y="0"/>
                </a:lnTo>
                <a:lnTo>
                  <a:pt x="3442399" y="1720393"/>
                </a:lnTo>
                <a:lnTo>
                  <a:pt x="0" y="17203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58CEAAED-8CCE-4ADC-A48C-C0F9CF13B80E}"/>
              </a:ext>
            </a:extLst>
          </p:cNvPr>
          <p:cNvSpPr>
            <a:spLocks noGrp="1"/>
          </p:cNvSpPr>
          <p:nvPr>
            <p:ph type="pic" sz="quarter" idx="13" hasCustomPrompt="1"/>
          </p:nvPr>
        </p:nvSpPr>
        <p:spPr>
          <a:xfrm>
            <a:off x="7911401" y="4359920"/>
            <a:ext cx="3442399" cy="1720393"/>
          </a:xfrm>
          <a:custGeom>
            <a:avLst/>
            <a:gdLst>
              <a:gd name="connsiteX0" fmla="*/ 0 w 3442399"/>
              <a:gd name="connsiteY0" fmla="*/ 0 h 1720393"/>
              <a:gd name="connsiteX1" fmla="*/ 3442399 w 3442399"/>
              <a:gd name="connsiteY1" fmla="*/ 0 h 1720393"/>
              <a:gd name="connsiteX2" fmla="*/ 3442399 w 3442399"/>
              <a:gd name="connsiteY2" fmla="*/ 1720393 h 1720393"/>
              <a:gd name="connsiteX3" fmla="*/ 0 w 3442399"/>
              <a:gd name="connsiteY3" fmla="*/ 1720393 h 1720393"/>
            </a:gdLst>
            <a:ahLst/>
            <a:cxnLst>
              <a:cxn ang="0">
                <a:pos x="connsiteX0" y="connsiteY0"/>
              </a:cxn>
              <a:cxn ang="0">
                <a:pos x="connsiteX1" y="connsiteY1"/>
              </a:cxn>
              <a:cxn ang="0">
                <a:pos x="connsiteX2" y="connsiteY2"/>
              </a:cxn>
              <a:cxn ang="0">
                <a:pos x="connsiteX3" y="connsiteY3"/>
              </a:cxn>
            </a:cxnLst>
            <a:rect l="l" t="t" r="r" b="b"/>
            <a:pathLst>
              <a:path w="3442399" h="1720393">
                <a:moveTo>
                  <a:pt x="0" y="0"/>
                </a:moveTo>
                <a:lnTo>
                  <a:pt x="3442399" y="0"/>
                </a:lnTo>
                <a:lnTo>
                  <a:pt x="3442399" y="1720393"/>
                </a:lnTo>
                <a:lnTo>
                  <a:pt x="0" y="17203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67459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BA03F42-9734-475C-BEDA-D4D34239605A}"/>
              </a:ext>
            </a:extLst>
          </p:cNvPr>
          <p:cNvSpPr>
            <a:spLocks noGrp="1"/>
          </p:cNvSpPr>
          <p:nvPr>
            <p:ph type="pic" sz="quarter" idx="19" hasCustomPrompt="1"/>
          </p:nvPr>
        </p:nvSpPr>
        <p:spPr>
          <a:xfrm>
            <a:off x="1639565" y="1865972"/>
            <a:ext cx="4230584" cy="4230584"/>
          </a:xfrm>
          <a:custGeom>
            <a:avLst/>
            <a:gdLst>
              <a:gd name="connsiteX0" fmla="*/ 2115292 w 4230584"/>
              <a:gd name="connsiteY0" fmla="*/ 0 h 4230584"/>
              <a:gd name="connsiteX1" fmla="*/ 4230584 w 4230584"/>
              <a:gd name="connsiteY1" fmla="*/ 2115292 h 4230584"/>
              <a:gd name="connsiteX2" fmla="*/ 2115292 w 4230584"/>
              <a:gd name="connsiteY2" fmla="*/ 4230584 h 4230584"/>
              <a:gd name="connsiteX3" fmla="*/ 0 w 4230584"/>
              <a:gd name="connsiteY3" fmla="*/ 2115292 h 4230584"/>
              <a:gd name="connsiteX4" fmla="*/ 2115292 w 4230584"/>
              <a:gd name="connsiteY4" fmla="*/ 0 h 423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0584" h="4230584">
                <a:moveTo>
                  <a:pt x="2115292" y="0"/>
                </a:moveTo>
                <a:cubicBezTo>
                  <a:pt x="3283536" y="0"/>
                  <a:pt x="4230584" y="947048"/>
                  <a:pt x="4230584" y="2115292"/>
                </a:cubicBezTo>
                <a:cubicBezTo>
                  <a:pt x="4230584" y="3283536"/>
                  <a:pt x="3283536" y="4230584"/>
                  <a:pt x="2115292" y="4230584"/>
                </a:cubicBezTo>
                <a:cubicBezTo>
                  <a:pt x="947048" y="4230584"/>
                  <a:pt x="0" y="3283536"/>
                  <a:pt x="0" y="2115292"/>
                </a:cubicBezTo>
                <a:cubicBezTo>
                  <a:pt x="0" y="947048"/>
                  <a:pt x="947048" y="0"/>
                  <a:pt x="2115292"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32138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2" r:id="rId3"/>
    <p:sldLayoutId id="2147483671" r:id="rId4"/>
    <p:sldLayoutId id="2147483659" r:id="rId5"/>
    <p:sldLayoutId id="2147483664" r:id="rId6"/>
    <p:sldLayoutId id="2147483661" r:id="rId7"/>
    <p:sldLayoutId id="2147483670" r:id="rId8"/>
    <p:sldLayoutId id="2147483662" r:id="rId9"/>
    <p:sldLayoutId id="2147483660" r:id="rId10"/>
    <p:sldLayoutId id="2147483657" r:id="rId11"/>
    <p:sldLayoutId id="2147483652" r:id="rId12"/>
    <p:sldLayoutId id="2147483663" r:id="rId13"/>
    <p:sldLayoutId id="2147483667" r:id="rId14"/>
    <p:sldLayoutId id="2147483669" r:id="rId15"/>
    <p:sldLayoutId id="2147483668" r:id="rId16"/>
    <p:sldLayoutId id="2147483650" r:id="rId17"/>
    <p:sldLayoutId id="2147483666" r:id="rId18"/>
    <p:sldLayoutId id="2147483658" r:id="rId19"/>
    <p:sldLayoutId id="2147483651" r:id="rId20"/>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g"/><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19.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8.jpg"/><Relationship Id="rId1" Type="http://schemas.openxmlformats.org/officeDocument/2006/relationships/slideLayout" Target="../slideLayouts/slideLayout16.xml"/><Relationship Id="rId5" Type="http://schemas.openxmlformats.org/officeDocument/2006/relationships/image" Target="../media/image2.pn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6.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D47F55A6-17E1-4BDD-BBAB-10F993FC953C}"/>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08" b="7808"/>
          <a:stretch>
            <a:fillRect/>
          </a:stretch>
        </p:blipFill>
        <p:spPr/>
      </p:pic>
      <p:sp>
        <p:nvSpPr>
          <p:cNvPr id="6" name="Rectangle 5">
            <a:extLst>
              <a:ext uri="{FF2B5EF4-FFF2-40B4-BE49-F238E27FC236}">
                <a16:creationId xmlns:a16="http://schemas.microsoft.com/office/drawing/2014/main" id="{142A8A15-EAD9-49C7-86E0-784A7A0D9BD0}"/>
              </a:ext>
            </a:extLst>
          </p:cNvPr>
          <p:cNvSpPr/>
          <p:nvPr/>
        </p:nvSpPr>
        <p:spPr>
          <a:xfrm>
            <a:off x="0" y="1404732"/>
            <a:ext cx="12192000" cy="4048536"/>
          </a:xfrm>
          <a:prstGeom prst="rect">
            <a:avLst/>
          </a:prstGeom>
          <a:solidFill>
            <a:schemeClr val="tx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06DF330-55F8-4B42-9D53-F4EAC9D41241}"/>
              </a:ext>
            </a:extLst>
          </p:cNvPr>
          <p:cNvGrpSpPr/>
          <p:nvPr/>
        </p:nvGrpSpPr>
        <p:grpSpPr>
          <a:xfrm>
            <a:off x="3643086" y="1894443"/>
            <a:ext cx="4905828" cy="3069110"/>
            <a:chOff x="3643086" y="1538512"/>
            <a:chExt cx="4905828" cy="3069110"/>
          </a:xfrm>
        </p:grpSpPr>
        <p:pic>
          <p:nvPicPr>
            <p:cNvPr id="9" name="Picture 8">
              <a:extLst>
                <a:ext uri="{FF2B5EF4-FFF2-40B4-BE49-F238E27FC236}">
                  <a16:creationId xmlns:a16="http://schemas.microsoft.com/office/drawing/2014/main" id="{7D336E6D-4E03-4C99-AF1D-4B6A91215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246" y="1538512"/>
              <a:ext cx="1465508" cy="1661886"/>
            </a:xfrm>
            <a:prstGeom prst="rect">
              <a:avLst/>
            </a:prstGeom>
          </p:spPr>
        </p:pic>
        <p:sp>
          <p:nvSpPr>
            <p:cNvPr id="11" name="TextBox 10">
              <a:extLst>
                <a:ext uri="{FF2B5EF4-FFF2-40B4-BE49-F238E27FC236}">
                  <a16:creationId xmlns:a16="http://schemas.microsoft.com/office/drawing/2014/main" id="{32360D8D-9A68-4623-AFC9-F6A4F026EBD9}"/>
                </a:ext>
              </a:extLst>
            </p:cNvPr>
            <p:cNvSpPr txBox="1"/>
            <p:nvPr/>
          </p:nvSpPr>
          <p:spPr>
            <a:xfrm>
              <a:off x="3643086" y="3299286"/>
              <a:ext cx="4905828" cy="861774"/>
            </a:xfrm>
            <a:prstGeom prst="rect">
              <a:avLst/>
            </a:prstGeom>
            <a:noFill/>
          </p:spPr>
          <p:txBody>
            <a:bodyPr wrap="square" rtlCol="0">
              <a:spAutoFit/>
            </a:bodyPr>
            <a:lstStyle/>
            <a:p>
              <a:pPr algn="ctr"/>
              <a:r>
                <a:rPr lang="en-US" sz="5000" b="1" i="1" spc="2000" dirty="0">
                  <a:solidFill>
                    <a:schemeClr val="tx1">
                      <a:lumMod val="65000"/>
                      <a:lumOff val="35000"/>
                    </a:schemeClr>
                  </a:solidFill>
                  <a:effectLst>
                    <a:outerShdw blurRad="38100" dist="38100" dir="2700000" algn="tl">
                      <a:srgbClr val="000000">
                        <a:alpha val="43137"/>
                      </a:srgbClr>
                    </a:outerShdw>
                  </a:effectLst>
                  <a:latin typeface="Roboto Slab" pitchFamily="2" charset="0"/>
                  <a:ea typeface="Roboto Slab" pitchFamily="2" charset="0"/>
                  <a:cs typeface="Open Sans" panose="020B0606030504020204" pitchFamily="34" charset="0"/>
                </a:rPr>
                <a:t>welcome</a:t>
              </a:r>
            </a:p>
          </p:txBody>
        </p:sp>
        <p:sp>
          <p:nvSpPr>
            <p:cNvPr id="16" name="TextBox 15">
              <a:extLst>
                <a:ext uri="{FF2B5EF4-FFF2-40B4-BE49-F238E27FC236}">
                  <a16:creationId xmlns:a16="http://schemas.microsoft.com/office/drawing/2014/main" id="{D16448C9-E126-460A-A63F-AF989123E278}"/>
                </a:ext>
              </a:extLst>
            </p:cNvPr>
            <p:cNvSpPr txBox="1"/>
            <p:nvPr/>
          </p:nvSpPr>
          <p:spPr>
            <a:xfrm>
              <a:off x="4556760" y="4165642"/>
              <a:ext cx="3078480" cy="441980"/>
            </a:xfrm>
            <a:prstGeom prst="rect">
              <a:avLst/>
            </a:prstGeom>
            <a:noFill/>
          </p:spPr>
          <p:txBody>
            <a:bodyPr wrap="square" rtlCol="0">
              <a:spAutoFit/>
            </a:bodyPr>
            <a:lstStyle/>
            <a:p>
              <a:pPr algn="ctr">
                <a:lnSpc>
                  <a:spcPct val="150000"/>
                </a:lnSpc>
              </a:pPr>
              <a:r>
                <a:rPr lang="en-US" sz="800" dirty="0">
                  <a:solidFill>
                    <a:schemeClr val="bg1"/>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a:t>
              </a:r>
              <a:endParaRPr lang="en-US" sz="800" b="1" dirty="0">
                <a:solidFill>
                  <a:schemeClr val="bg1"/>
                </a:solidFill>
                <a:latin typeface="Roboto Slab" pitchFamily="2" charset="0"/>
                <a:ea typeface="Roboto Slab" pitchFamily="2" charset="0"/>
                <a:cs typeface="Open Sans Extrabold" panose="020B0906030804020204" pitchFamily="34" charset="0"/>
              </a:endParaRPr>
            </a:p>
          </p:txBody>
        </p:sp>
      </p:grpSp>
    </p:spTree>
    <p:extLst>
      <p:ext uri="{BB962C8B-B14F-4D97-AF65-F5344CB8AC3E}">
        <p14:creationId xmlns:p14="http://schemas.microsoft.com/office/powerpoint/2010/main" val="31771737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6E1D74EB-A62D-4B12-A8CB-76AFE3031AD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701" r="16701"/>
          <a:stretch>
            <a:fillRect/>
          </a:stretch>
        </p:blipFill>
        <p:spPr/>
      </p:pic>
      <p:pic>
        <p:nvPicPr>
          <p:cNvPr id="30" name="Picture Placeholder 29">
            <a:extLst>
              <a:ext uri="{FF2B5EF4-FFF2-40B4-BE49-F238E27FC236}">
                <a16:creationId xmlns:a16="http://schemas.microsoft.com/office/drawing/2014/main" id="{19D24AE7-2A74-4EAB-9CA4-57C350E4392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67" r="16667"/>
          <a:stretch>
            <a:fillRect/>
          </a:stretch>
        </p:blipFill>
        <p:spPr/>
      </p:pic>
      <p:pic>
        <p:nvPicPr>
          <p:cNvPr id="27" name="Picture Placeholder 26">
            <a:extLst>
              <a:ext uri="{FF2B5EF4-FFF2-40B4-BE49-F238E27FC236}">
                <a16:creationId xmlns:a16="http://schemas.microsoft.com/office/drawing/2014/main" id="{859F361F-9932-4A2C-B9B9-7746122F5461}"/>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667" r="16667"/>
          <a:stretch>
            <a:fillRect/>
          </a:stretch>
        </p:blipFill>
        <p:spPr/>
      </p:pic>
      <p:pic>
        <p:nvPicPr>
          <p:cNvPr id="40" name="Picture Placeholder 39">
            <a:extLst>
              <a:ext uri="{FF2B5EF4-FFF2-40B4-BE49-F238E27FC236}">
                <a16:creationId xmlns:a16="http://schemas.microsoft.com/office/drawing/2014/main" id="{188A8ACC-63D9-4D0B-8F1E-F5F1C8B8ED4C}"/>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6719" r="16719"/>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Marketing</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Team</a:t>
            </a:r>
            <a:endParaRPr lang="en-US" dirty="0">
              <a:latin typeface="Roboto Slab" pitchFamily="2" charset="0"/>
              <a:ea typeface="Roboto Slab" pitchFamily="2" charset="0"/>
            </a:endParaRPr>
          </a:p>
        </p:txBody>
      </p:sp>
      <p:sp>
        <p:nvSpPr>
          <p:cNvPr id="34" name="Rectangle 33">
            <a:extLst>
              <a:ext uri="{FF2B5EF4-FFF2-40B4-BE49-F238E27FC236}">
                <a16:creationId xmlns:a16="http://schemas.microsoft.com/office/drawing/2014/main" id="{0DADAAC2-52C2-4541-AB8B-E66F51D88E71}"/>
              </a:ext>
            </a:extLst>
          </p:cNvPr>
          <p:cNvSpPr/>
          <p:nvPr/>
        </p:nvSpPr>
        <p:spPr>
          <a:xfrm>
            <a:off x="5828110" y="4496779"/>
            <a:ext cx="53578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
        <p:nvSpPr>
          <p:cNvPr id="35" name="TextBox 34">
            <a:extLst>
              <a:ext uri="{FF2B5EF4-FFF2-40B4-BE49-F238E27FC236}">
                <a16:creationId xmlns:a16="http://schemas.microsoft.com/office/drawing/2014/main" id="{CAAF9294-F53A-4711-A902-E60C12713BA6}"/>
              </a:ext>
            </a:extLst>
          </p:cNvPr>
          <p:cNvSpPr txBox="1"/>
          <p:nvPr/>
        </p:nvSpPr>
        <p:spPr>
          <a:xfrm>
            <a:off x="3379665" y="4696342"/>
            <a:ext cx="5432670" cy="646331"/>
          </a:xfrm>
          <a:prstGeom prst="rect">
            <a:avLst/>
          </a:prstGeom>
          <a:noFill/>
        </p:spPr>
        <p:txBody>
          <a:bodyPr wrap="square" rtlCol="0">
            <a:spAutoFit/>
          </a:bodyPr>
          <a:lstStyle/>
          <a:p>
            <a:pPr algn="ctr">
              <a:lnSpc>
                <a:spcPct val="150000"/>
              </a:lnSpc>
            </a:pP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50000"/>
                    <a:lumOff val="50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 and won't appear him, were they're and years unto doesn't creeping night lights divided void they're.</a:t>
            </a:r>
          </a:p>
        </p:txBody>
      </p:sp>
      <p:grpSp>
        <p:nvGrpSpPr>
          <p:cNvPr id="36" name="Group 35">
            <a:extLst>
              <a:ext uri="{FF2B5EF4-FFF2-40B4-BE49-F238E27FC236}">
                <a16:creationId xmlns:a16="http://schemas.microsoft.com/office/drawing/2014/main" id="{8C92E795-331C-47FE-ABFB-F2E7BDBAA4F5}"/>
              </a:ext>
            </a:extLst>
          </p:cNvPr>
          <p:cNvGrpSpPr/>
          <p:nvPr/>
        </p:nvGrpSpPr>
        <p:grpSpPr>
          <a:xfrm>
            <a:off x="5622868" y="5774835"/>
            <a:ext cx="946265" cy="128492"/>
            <a:chOff x="1474019" y="5828197"/>
            <a:chExt cx="946265" cy="128492"/>
          </a:xfrm>
          <a:solidFill>
            <a:schemeClr val="tx1">
              <a:lumMod val="85000"/>
              <a:lumOff val="15000"/>
            </a:schemeClr>
          </a:solidFill>
        </p:grpSpPr>
        <p:sp>
          <p:nvSpPr>
            <p:cNvPr id="37" name="AutoShape 1">
              <a:extLst>
                <a:ext uri="{FF2B5EF4-FFF2-40B4-BE49-F238E27FC236}">
                  <a16:creationId xmlns:a16="http://schemas.microsoft.com/office/drawing/2014/main" id="{89983D69-F442-4170-AD1F-61D054D8D16F}"/>
                </a:ext>
              </a:extLst>
            </p:cNvPr>
            <p:cNvSpPr>
              <a:spLocks/>
            </p:cNvSpPr>
            <p:nvPr/>
          </p:nvSpPr>
          <p:spPr bwMode="auto">
            <a:xfrm>
              <a:off x="1474019" y="5828197"/>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grpFill/>
            <a:ln>
              <a:noFill/>
            </a:ln>
            <a:extLst/>
          </p:spPr>
          <p:txBody>
            <a:bodyPr lIns="0" tIns="0" rIns="0" bIns="0"/>
            <a:lstStyle/>
            <a:p>
              <a:endParaRPr lang="en-US"/>
            </a:p>
          </p:txBody>
        </p:sp>
        <p:sp>
          <p:nvSpPr>
            <p:cNvPr id="38" name="AutoShape 21">
              <a:extLst>
                <a:ext uri="{FF2B5EF4-FFF2-40B4-BE49-F238E27FC236}">
                  <a16:creationId xmlns:a16="http://schemas.microsoft.com/office/drawing/2014/main" id="{657BADB0-8280-4221-A666-2706AF83742C}"/>
                </a:ext>
              </a:extLst>
            </p:cNvPr>
            <p:cNvSpPr>
              <a:spLocks/>
            </p:cNvSpPr>
            <p:nvPr/>
          </p:nvSpPr>
          <p:spPr bwMode="auto">
            <a:xfrm>
              <a:off x="1885271" y="5834315"/>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grpFill/>
            <a:ln>
              <a:noFill/>
            </a:ln>
          </p:spPr>
          <p:txBody>
            <a:bodyPr lIns="0" tIns="0" rIns="0" bIns="0"/>
            <a:lstStyle/>
            <a:p>
              <a:endParaRPr lang="en-US"/>
            </a:p>
          </p:txBody>
        </p:sp>
        <p:sp>
          <p:nvSpPr>
            <p:cNvPr id="39" name="AutoShape 18">
              <a:extLst>
                <a:ext uri="{FF2B5EF4-FFF2-40B4-BE49-F238E27FC236}">
                  <a16:creationId xmlns:a16="http://schemas.microsoft.com/office/drawing/2014/main" id="{DA462B2A-2DDD-46C8-9348-DB02477210B3}"/>
                </a:ext>
              </a:extLst>
            </p:cNvPr>
            <p:cNvSpPr>
              <a:spLocks/>
            </p:cNvSpPr>
            <p:nvPr/>
          </p:nvSpPr>
          <p:spPr bwMode="auto">
            <a:xfrm>
              <a:off x="2247176" y="5837152"/>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grpFill/>
            <a:ln>
              <a:noFill/>
            </a:ln>
          </p:spPr>
          <p:txBody>
            <a:bodyPr lIns="0" tIns="0" rIns="0" bIns="0"/>
            <a:lstStyle/>
            <a:p>
              <a:endParaRPr lang="en-US"/>
            </a:p>
          </p:txBody>
        </p:sp>
      </p:grpSp>
    </p:spTree>
    <p:extLst>
      <p:ext uri="{BB962C8B-B14F-4D97-AF65-F5344CB8AC3E}">
        <p14:creationId xmlns:p14="http://schemas.microsoft.com/office/powerpoint/2010/main" val="249027283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DDEEE811-F027-4B39-9BC7-3AB00EE2481C}"/>
              </a:ext>
            </a:extLst>
          </p:cNvPr>
          <p:cNvSpPr/>
          <p:nvPr/>
        </p:nvSpPr>
        <p:spPr>
          <a:xfrm>
            <a:off x="1487570" y="1713977"/>
            <a:ext cx="4534572" cy="45345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Placeholder 35">
            <a:extLst>
              <a:ext uri="{FF2B5EF4-FFF2-40B4-BE49-F238E27FC236}">
                <a16:creationId xmlns:a16="http://schemas.microsoft.com/office/drawing/2014/main" id="{8422980B-CD6F-4B68-A4F5-326D4095A7CC}"/>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3571" b="3571"/>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Featured</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Team</a:t>
            </a:r>
            <a:endParaRPr lang="en-US" dirty="0">
              <a:latin typeface="Roboto Slab" pitchFamily="2" charset="0"/>
              <a:ea typeface="Roboto Slab" pitchFamily="2" charset="0"/>
            </a:endParaRPr>
          </a:p>
        </p:txBody>
      </p:sp>
      <p:sp>
        <p:nvSpPr>
          <p:cNvPr id="14" name="TextBox 13">
            <a:extLst>
              <a:ext uri="{FF2B5EF4-FFF2-40B4-BE49-F238E27FC236}">
                <a16:creationId xmlns:a16="http://schemas.microsoft.com/office/drawing/2014/main" id="{F06E71AC-59A3-4303-8547-3A058A61B849}"/>
              </a:ext>
            </a:extLst>
          </p:cNvPr>
          <p:cNvSpPr txBox="1"/>
          <p:nvPr/>
        </p:nvSpPr>
        <p:spPr>
          <a:xfrm>
            <a:off x="7104189" y="1820609"/>
            <a:ext cx="2228851" cy="748218"/>
          </a:xfrm>
          <a:prstGeom prst="rect">
            <a:avLst/>
          </a:prstGeom>
          <a:noFill/>
        </p:spPr>
        <p:txBody>
          <a:bodyPr wrap="square" rtlCol="0">
            <a:spAutoFit/>
          </a:bodyPr>
          <a:lstStyle/>
          <a:p>
            <a:pPr>
              <a:lnSpc>
                <a:spcPts val="2500"/>
              </a:lnSpc>
            </a:pPr>
            <a:r>
              <a:rPr lang="en-US" sz="3000" b="1" spc="300" dirty="0" err="1">
                <a:solidFill>
                  <a:srgbClr val="010101"/>
                </a:solidFill>
                <a:latin typeface="Roboto Slab" pitchFamily="2" charset="0"/>
                <a:ea typeface="Roboto Slab" pitchFamily="2" charset="0"/>
                <a:cs typeface="Open Sans Extrabold" panose="020B0906030804020204" pitchFamily="34" charset="0"/>
              </a:rPr>
              <a:t>michel</a:t>
            </a:r>
            <a:r>
              <a:rPr lang="en-US" sz="3000" b="1" spc="300" dirty="0">
                <a:solidFill>
                  <a:srgbClr val="010101"/>
                </a:solidFill>
                <a:latin typeface="Roboto Slab" pitchFamily="2" charset="0"/>
                <a:ea typeface="Roboto Slab" pitchFamily="2" charset="0"/>
                <a:cs typeface="Open Sans Extrabold" panose="020B0906030804020204" pitchFamily="34" charset="0"/>
              </a:rPr>
              <a:t> </a:t>
            </a:r>
            <a:r>
              <a:rPr lang="en-US" sz="3000" b="1" spc="300" dirty="0" err="1">
                <a:solidFill>
                  <a:srgbClr val="010101"/>
                </a:solidFill>
                <a:latin typeface="Roboto Slab" pitchFamily="2" charset="0"/>
                <a:ea typeface="Roboto Slab" pitchFamily="2" charset="0"/>
                <a:cs typeface="Open Sans Extrabold" panose="020B0906030804020204" pitchFamily="34" charset="0"/>
              </a:rPr>
              <a:t>johnson</a:t>
            </a:r>
            <a:endParaRPr lang="en-US" sz="3000" spc="300" dirty="0">
              <a:solidFill>
                <a:srgbClr val="010101"/>
              </a:solidFill>
              <a:latin typeface="Roboto Slab" pitchFamily="2" charset="0"/>
              <a:ea typeface="Roboto Slab" pitchFamily="2" charset="0"/>
              <a:cs typeface="Open Sans Extrabold" panose="020B0906030804020204" pitchFamily="34" charset="0"/>
            </a:endParaRPr>
          </a:p>
        </p:txBody>
      </p:sp>
      <p:grpSp>
        <p:nvGrpSpPr>
          <p:cNvPr id="15" name="Group 14">
            <a:extLst>
              <a:ext uri="{FF2B5EF4-FFF2-40B4-BE49-F238E27FC236}">
                <a16:creationId xmlns:a16="http://schemas.microsoft.com/office/drawing/2014/main" id="{38E1BCFF-CAE7-4208-8B0E-CF4BAC070BA0}"/>
              </a:ext>
            </a:extLst>
          </p:cNvPr>
          <p:cNvGrpSpPr/>
          <p:nvPr/>
        </p:nvGrpSpPr>
        <p:grpSpPr>
          <a:xfrm>
            <a:off x="7104189" y="3076575"/>
            <a:ext cx="3609672" cy="2581275"/>
            <a:chOff x="5848779" y="2181225"/>
            <a:chExt cx="3609672" cy="2581275"/>
          </a:xfrm>
        </p:grpSpPr>
        <p:grpSp>
          <p:nvGrpSpPr>
            <p:cNvPr id="17" name="Group 16">
              <a:extLst>
                <a:ext uri="{FF2B5EF4-FFF2-40B4-BE49-F238E27FC236}">
                  <a16:creationId xmlns:a16="http://schemas.microsoft.com/office/drawing/2014/main" id="{2B857F4C-135E-4CF8-B736-B27989C8E3D8}"/>
                </a:ext>
              </a:extLst>
            </p:cNvPr>
            <p:cNvGrpSpPr/>
            <p:nvPr/>
          </p:nvGrpSpPr>
          <p:grpSpPr>
            <a:xfrm>
              <a:off x="5848779" y="2181225"/>
              <a:ext cx="3027833" cy="1582492"/>
              <a:chOff x="14554289" y="2171107"/>
              <a:chExt cx="3027833" cy="1582492"/>
            </a:xfrm>
          </p:grpSpPr>
          <p:sp>
            <p:nvSpPr>
              <p:cNvPr id="24" name="TextBox 23">
                <a:extLst>
                  <a:ext uri="{FF2B5EF4-FFF2-40B4-BE49-F238E27FC236}">
                    <a16:creationId xmlns:a16="http://schemas.microsoft.com/office/drawing/2014/main" id="{BEE8E841-8E4D-4829-9D2A-7B33F4C7543F}"/>
                  </a:ext>
                </a:extLst>
              </p:cNvPr>
              <p:cNvSpPr txBox="1"/>
              <p:nvPr/>
            </p:nvSpPr>
            <p:spPr>
              <a:xfrm>
                <a:off x="14554289" y="2171107"/>
                <a:ext cx="2054077" cy="309508"/>
              </a:xfrm>
              <a:prstGeom prst="rect">
                <a:avLst/>
              </a:prstGeom>
              <a:noFill/>
            </p:spPr>
            <p:txBody>
              <a:bodyPr wrap="square" rtlCol="0">
                <a:spAutoFit/>
              </a:bodyPr>
              <a:lstStyle/>
              <a:p>
                <a:pPr>
                  <a:lnSpc>
                    <a:spcPts val="1800"/>
                  </a:lnSpc>
                </a:pPr>
                <a:r>
                  <a:rPr lang="en-US" sz="1300" b="1" spc="300" dirty="0">
                    <a:latin typeface="Roboto Slab" pitchFamily="2" charset="0"/>
                    <a:ea typeface="Roboto Slab" pitchFamily="2" charset="0"/>
                    <a:cs typeface="Montserrat" charset="0"/>
                  </a:rPr>
                  <a:t>EXPERIENCE:</a:t>
                </a:r>
              </a:p>
            </p:txBody>
          </p:sp>
          <p:grpSp>
            <p:nvGrpSpPr>
              <p:cNvPr id="25" name="Group 24">
                <a:extLst>
                  <a:ext uri="{FF2B5EF4-FFF2-40B4-BE49-F238E27FC236}">
                    <a16:creationId xmlns:a16="http://schemas.microsoft.com/office/drawing/2014/main" id="{66885A2D-D7AE-4085-89BC-CEE539305675}"/>
                  </a:ext>
                </a:extLst>
              </p:cNvPr>
              <p:cNvGrpSpPr/>
              <p:nvPr/>
            </p:nvGrpSpPr>
            <p:grpSpPr>
              <a:xfrm>
                <a:off x="14638554" y="2827793"/>
                <a:ext cx="2943568" cy="925806"/>
                <a:chOff x="15045959" y="2827793"/>
                <a:chExt cx="2943568" cy="925806"/>
              </a:xfrm>
            </p:grpSpPr>
            <p:sp>
              <p:nvSpPr>
                <p:cNvPr id="26" name="Rectangle 25">
                  <a:extLst>
                    <a:ext uri="{FF2B5EF4-FFF2-40B4-BE49-F238E27FC236}">
                      <a16:creationId xmlns:a16="http://schemas.microsoft.com/office/drawing/2014/main" id="{3D6B991C-C2D5-4176-A13B-B7745F9F4F67}"/>
                    </a:ext>
                  </a:extLst>
                </p:cNvPr>
                <p:cNvSpPr/>
                <p:nvPr/>
              </p:nvSpPr>
              <p:spPr>
                <a:xfrm>
                  <a:off x="15045959" y="2827793"/>
                  <a:ext cx="1639384" cy="23774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76824EBE-8C07-4B96-96BE-243A0D06A3CC}"/>
                    </a:ext>
                  </a:extLst>
                </p:cNvPr>
                <p:cNvSpPr/>
                <p:nvPr/>
              </p:nvSpPr>
              <p:spPr>
                <a:xfrm>
                  <a:off x="15045959" y="3171824"/>
                  <a:ext cx="2145222"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EFF55FC-490E-4B77-8B6B-B2C8EB3CCED5}"/>
                    </a:ext>
                  </a:extLst>
                </p:cNvPr>
                <p:cNvSpPr/>
                <p:nvPr/>
              </p:nvSpPr>
              <p:spPr>
                <a:xfrm>
                  <a:off x="15045959" y="3515855"/>
                  <a:ext cx="2362955" cy="2377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CB546316-20D3-4AF4-A98E-65188938AE40}"/>
                    </a:ext>
                  </a:extLst>
                </p:cNvPr>
                <p:cNvSpPr txBox="1"/>
                <p:nvPr/>
              </p:nvSpPr>
              <p:spPr>
                <a:xfrm>
                  <a:off x="15141209" y="2827793"/>
                  <a:ext cx="887152" cy="207749"/>
                </a:xfrm>
                <a:prstGeom prst="rect">
                  <a:avLst/>
                </a:prstGeom>
                <a:noFill/>
              </p:spPr>
              <p:txBody>
                <a:bodyPr wrap="square" numCol="1" spcCol="0" rtlCol="0" anchor="ctr">
                  <a:spAutoFit/>
                </a:bodyPr>
                <a:lstStyle/>
                <a:p>
                  <a:pPr>
                    <a:lnSpc>
                      <a:spcPts val="900"/>
                    </a:lnSpc>
                  </a:pPr>
                  <a:r>
                    <a:rPr lang="en-US" sz="800" b="1" dirty="0">
                      <a:solidFill>
                        <a:srgbClr val="010101"/>
                      </a:solidFill>
                      <a:latin typeface="Roboto Slab" pitchFamily="2" charset="0"/>
                      <a:ea typeface="Roboto Slab" pitchFamily="2" charset="0"/>
                      <a:cs typeface="Open Sans Extrabold" panose="020B0906030804020204" pitchFamily="34" charset="0"/>
                    </a:rPr>
                    <a:t>Social Media</a:t>
                  </a:r>
                </a:p>
              </p:txBody>
            </p:sp>
            <p:sp>
              <p:nvSpPr>
                <p:cNvPr id="30" name="TextBox 29">
                  <a:extLst>
                    <a:ext uri="{FF2B5EF4-FFF2-40B4-BE49-F238E27FC236}">
                      <a16:creationId xmlns:a16="http://schemas.microsoft.com/office/drawing/2014/main" id="{AA83EF38-D01C-4675-936B-598172F57950}"/>
                    </a:ext>
                  </a:extLst>
                </p:cNvPr>
                <p:cNvSpPr txBox="1"/>
                <p:nvPr/>
              </p:nvSpPr>
              <p:spPr>
                <a:xfrm>
                  <a:off x="15141209" y="3173176"/>
                  <a:ext cx="887152" cy="207749"/>
                </a:xfrm>
                <a:prstGeom prst="rect">
                  <a:avLst/>
                </a:prstGeom>
                <a:noFill/>
              </p:spPr>
              <p:txBody>
                <a:bodyPr wrap="square" numCol="1" spcCol="0" rtlCol="0" anchor="ctr">
                  <a:spAutoFit/>
                </a:bodyPr>
                <a:lstStyle/>
                <a:p>
                  <a:pPr>
                    <a:lnSpc>
                      <a:spcPts val="900"/>
                    </a:lnSpc>
                  </a:pPr>
                  <a:r>
                    <a:rPr lang="en-US" sz="800" b="1" dirty="0">
                      <a:solidFill>
                        <a:srgbClr val="010101"/>
                      </a:solidFill>
                      <a:latin typeface="Roboto Slab" pitchFamily="2" charset="0"/>
                      <a:ea typeface="Roboto Slab" pitchFamily="2" charset="0"/>
                      <a:cs typeface="Open Sans Extrabold" panose="020B0906030804020204" pitchFamily="34" charset="0"/>
                    </a:rPr>
                    <a:t>Management</a:t>
                  </a:r>
                </a:p>
              </p:txBody>
            </p:sp>
            <p:sp>
              <p:nvSpPr>
                <p:cNvPr id="31" name="TextBox 30">
                  <a:extLst>
                    <a:ext uri="{FF2B5EF4-FFF2-40B4-BE49-F238E27FC236}">
                      <a16:creationId xmlns:a16="http://schemas.microsoft.com/office/drawing/2014/main" id="{1123738E-9402-40F8-8813-563AEE0D6F46}"/>
                    </a:ext>
                  </a:extLst>
                </p:cNvPr>
                <p:cNvSpPr txBox="1"/>
                <p:nvPr/>
              </p:nvSpPr>
              <p:spPr>
                <a:xfrm>
                  <a:off x="15141209" y="3515926"/>
                  <a:ext cx="815752" cy="207749"/>
                </a:xfrm>
                <a:prstGeom prst="rect">
                  <a:avLst/>
                </a:prstGeom>
                <a:noFill/>
              </p:spPr>
              <p:txBody>
                <a:bodyPr wrap="square" numCol="1" spcCol="0" rtlCol="0" anchor="ctr">
                  <a:spAutoFit/>
                </a:bodyPr>
                <a:lstStyle/>
                <a:p>
                  <a:pPr>
                    <a:lnSpc>
                      <a:spcPts val="900"/>
                    </a:lnSpc>
                  </a:pPr>
                  <a:r>
                    <a:rPr lang="en-US" sz="800" b="1" dirty="0">
                      <a:solidFill>
                        <a:srgbClr val="010101"/>
                      </a:solidFill>
                      <a:latin typeface="Roboto Slab" pitchFamily="2" charset="0"/>
                      <a:ea typeface="Roboto Slab" pitchFamily="2" charset="0"/>
                      <a:cs typeface="Open Sans Extrabold" panose="020B0906030804020204" pitchFamily="34" charset="0"/>
                    </a:rPr>
                    <a:t>Creativity</a:t>
                  </a:r>
                </a:p>
              </p:txBody>
            </p:sp>
            <p:sp>
              <p:nvSpPr>
                <p:cNvPr id="32" name="TextBox 31">
                  <a:extLst>
                    <a:ext uri="{FF2B5EF4-FFF2-40B4-BE49-F238E27FC236}">
                      <a16:creationId xmlns:a16="http://schemas.microsoft.com/office/drawing/2014/main" id="{3284B4A5-AC1A-410A-A7E7-97D629DFEC19}"/>
                    </a:ext>
                  </a:extLst>
                </p:cNvPr>
                <p:cNvSpPr txBox="1"/>
                <p:nvPr/>
              </p:nvSpPr>
              <p:spPr>
                <a:xfrm>
                  <a:off x="16755171" y="2835467"/>
                  <a:ext cx="582993" cy="210507"/>
                </a:xfrm>
                <a:prstGeom prst="rect">
                  <a:avLst/>
                </a:prstGeom>
                <a:noFill/>
              </p:spPr>
              <p:txBody>
                <a:bodyPr wrap="square" numCol="1" spcCol="0" rtlCol="0" anchor="ctr">
                  <a:spAutoFit/>
                </a:bodyPr>
                <a:lstStyle/>
                <a:p>
                  <a:pPr>
                    <a:lnSpc>
                      <a:spcPts val="900"/>
                    </a:lnSpc>
                  </a:pPr>
                  <a:r>
                    <a:rPr lang="en-US" sz="1000" b="1" dirty="0">
                      <a:solidFill>
                        <a:schemeClr val="tx2"/>
                      </a:solidFill>
                      <a:latin typeface="Roboto Slab" pitchFamily="2" charset="0"/>
                      <a:ea typeface="Roboto Slab" pitchFamily="2" charset="0"/>
                      <a:cs typeface="Open Sans Extrabold" panose="020B0906030804020204" pitchFamily="34" charset="0"/>
                    </a:rPr>
                    <a:t>60%</a:t>
                  </a:r>
                </a:p>
              </p:txBody>
            </p:sp>
            <p:sp>
              <p:nvSpPr>
                <p:cNvPr id="33" name="TextBox 32">
                  <a:extLst>
                    <a:ext uri="{FF2B5EF4-FFF2-40B4-BE49-F238E27FC236}">
                      <a16:creationId xmlns:a16="http://schemas.microsoft.com/office/drawing/2014/main" id="{E61F18BC-5E98-4736-8462-4B859A24FB21}"/>
                    </a:ext>
                  </a:extLst>
                </p:cNvPr>
                <p:cNvSpPr txBox="1"/>
                <p:nvPr/>
              </p:nvSpPr>
              <p:spPr>
                <a:xfrm>
                  <a:off x="17247799" y="3179728"/>
                  <a:ext cx="582993" cy="212751"/>
                </a:xfrm>
                <a:prstGeom prst="rect">
                  <a:avLst/>
                </a:prstGeom>
                <a:noFill/>
              </p:spPr>
              <p:txBody>
                <a:bodyPr wrap="square" numCol="1" spcCol="0" rtlCol="0" anchor="ctr">
                  <a:spAutoFit/>
                </a:bodyPr>
                <a:lstStyle/>
                <a:p>
                  <a:pPr>
                    <a:lnSpc>
                      <a:spcPts val="900"/>
                    </a:lnSpc>
                  </a:pPr>
                  <a:r>
                    <a:rPr lang="en-US" sz="1000" b="1" dirty="0">
                      <a:solidFill>
                        <a:schemeClr val="accent2"/>
                      </a:solidFill>
                      <a:latin typeface="Roboto Slab" pitchFamily="2" charset="0"/>
                      <a:ea typeface="Roboto Slab" pitchFamily="2" charset="0"/>
                      <a:cs typeface="Open Sans Extrabold" panose="020B0906030804020204" pitchFamily="34" charset="0"/>
                    </a:rPr>
                    <a:t>75%</a:t>
                  </a:r>
                </a:p>
              </p:txBody>
            </p:sp>
            <p:sp>
              <p:nvSpPr>
                <p:cNvPr id="34" name="TextBox 33">
                  <a:extLst>
                    <a:ext uri="{FF2B5EF4-FFF2-40B4-BE49-F238E27FC236}">
                      <a16:creationId xmlns:a16="http://schemas.microsoft.com/office/drawing/2014/main" id="{D548AED2-6E53-43D4-BD04-DEEDA0AD38F9}"/>
                    </a:ext>
                  </a:extLst>
                </p:cNvPr>
                <p:cNvSpPr txBox="1"/>
                <p:nvPr/>
              </p:nvSpPr>
              <p:spPr>
                <a:xfrm>
                  <a:off x="17453455" y="3522863"/>
                  <a:ext cx="536072" cy="211981"/>
                </a:xfrm>
                <a:prstGeom prst="rect">
                  <a:avLst/>
                </a:prstGeom>
                <a:noFill/>
              </p:spPr>
              <p:txBody>
                <a:bodyPr wrap="square" numCol="1" spcCol="0" rtlCol="0" anchor="ctr">
                  <a:spAutoFit/>
                </a:bodyPr>
                <a:lstStyle/>
                <a:p>
                  <a:pPr>
                    <a:lnSpc>
                      <a:spcPts val="900"/>
                    </a:lnSpc>
                  </a:pPr>
                  <a:r>
                    <a:rPr lang="en-US" sz="1000" b="1" dirty="0">
                      <a:solidFill>
                        <a:schemeClr val="accent4"/>
                      </a:solidFill>
                      <a:latin typeface="Roboto Slab" pitchFamily="2" charset="0"/>
                      <a:ea typeface="Roboto Slab" pitchFamily="2" charset="0"/>
                      <a:cs typeface="Open Sans Extrabold" panose="020B0906030804020204" pitchFamily="34" charset="0"/>
                    </a:rPr>
                    <a:t>90%</a:t>
                  </a:r>
                </a:p>
              </p:txBody>
            </p:sp>
          </p:grpSp>
        </p:grpSp>
        <p:cxnSp>
          <p:nvCxnSpPr>
            <p:cNvPr id="18" name="Straight Connector 17">
              <a:extLst>
                <a:ext uri="{FF2B5EF4-FFF2-40B4-BE49-F238E27FC236}">
                  <a16:creationId xmlns:a16="http://schemas.microsoft.com/office/drawing/2014/main" id="{33386F6A-92C0-4FFB-81A8-AFAC5B51572C}"/>
                </a:ext>
              </a:extLst>
            </p:cNvPr>
            <p:cNvCxnSpPr>
              <a:cxnSpLocks/>
            </p:cNvCxnSpPr>
            <p:nvPr/>
          </p:nvCxnSpPr>
          <p:spPr>
            <a:xfrm>
              <a:off x="5933044" y="4030996"/>
              <a:ext cx="3525407" cy="0"/>
            </a:xfrm>
            <a:prstGeom prst="line">
              <a:avLst/>
            </a:prstGeom>
            <a:ln w="63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2E96795-8B42-484A-97BF-C7F0AE62A664}"/>
                </a:ext>
              </a:extLst>
            </p:cNvPr>
            <p:cNvSpPr txBox="1"/>
            <p:nvPr/>
          </p:nvSpPr>
          <p:spPr>
            <a:xfrm>
              <a:off x="5848779" y="4133183"/>
              <a:ext cx="1529453" cy="297069"/>
            </a:xfrm>
            <a:prstGeom prst="rect">
              <a:avLst/>
            </a:prstGeom>
            <a:noFill/>
          </p:spPr>
          <p:txBody>
            <a:bodyPr wrap="square" rtlCol="0">
              <a:spAutoFit/>
            </a:bodyPr>
            <a:lstStyle/>
            <a:p>
              <a:pPr>
                <a:lnSpc>
                  <a:spcPts val="1800"/>
                </a:lnSpc>
              </a:pPr>
              <a:r>
                <a:rPr lang="en-US" sz="1000" dirty="0">
                  <a:latin typeface="Roboto Slab" pitchFamily="2" charset="0"/>
                  <a:ea typeface="Roboto Slab" pitchFamily="2" charset="0"/>
                  <a:cs typeface="Montserrat Light" charset="0"/>
                </a:rPr>
                <a:t>Social Connects:</a:t>
              </a:r>
            </a:p>
          </p:txBody>
        </p:sp>
        <p:grpSp>
          <p:nvGrpSpPr>
            <p:cNvPr id="20" name="Group 19">
              <a:extLst>
                <a:ext uri="{FF2B5EF4-FFF2-40B4-BE49-F238E27FC236}">
                  <a16:creationId xmlns:a16="http://schemas.microsoft.com/office/drawing/2014/main" id="{2868274C-07E9-47D3-A5CF-8438221AD16C}"/>
                </a:ext>
              </a:extLst>
            </p:cNvPr>
            <p:cNvGrpSpPr/>
            <p:nvPr/>
          </p:nvGrpSpPr>
          <p:grpSpPr>
            <a:xfrm>
              <a:off x="5929552" y="4634008"/>
              <a:ext cx="946265" cy="128492"/>
              <a:chOff x="1474019" y="4932847"/>
              <a:chExt cx="946265" cy="128492"/>
            </a:xfrm>
            <a:solidFill>
              <a:schemeClr val="tx1">
                <a:lumMod val="85000"/>
                <a:lumOff val="15000"/>
              </a:schemeClr>
            </a:solidFill>
          </p:grpSpPr>
          <p:sp>
            <p:nvSpPr>
              <p:cNvPr id="21" name="AutoShape 1">
                <a:extLst>
                  <a:ext uri="{FF2B5EF4-FFF2-40B4-BE49-F238E27FC236}">
                    <a16:creationId xmlns:a16="http://schemas.microsoft.com/office/drawing/2014/main" id="{AC334D11-EA09-4798-B953-7465F0B01C97}"/>
                  </a:ext>
                </a:extLst>
              </p:cNvPr>
              <p:cNvSpPr>
                <a:spLocks/>
              </p:cNvSpPr>
              <p:nvPr/>
            </p:nvSpPr>
            <p:spPr bwMode="auto">
              <a:xfrm>
                <a:off x="1474019" y="4932847"/>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grpFill/>
              <a:ln>
                <a:noFill/>
              </a:ln>
              <a:extLst/>
            </p:spPr>
            <p:txBody>
              <a:bodyPr lIns="0" tIns="0" rIns="0" bIns="0"/>
              <a:lstStyle/>
              <a:p>
                <a:endParaRPr lang="en-US"/>
              </a:p>
            </p:txBody>
          </p:sp>
          <p:sp>
            <p:nvSpPr>
              <p:cNvPr id="22" name="AutoShape 21">
                <a:extLst>
                  <a:ext uri="{FF2B5EF4-FFF2-40B4-BE49-F238E27FC236}">
                    <a16:creationId xmlns:a16="http://schemas.microsoft.com/office/drawing/2014/main" id="{A1390AED-11A3-4F5A-A311-380656CC4AD1}"/>
                  </a:ext>
                </a:extLst>
              </p:cNvPr>
              <p:cNvSpPr>
                <a:spLocks/>
              </p:cNvSpPr>
              <p:nvPr/>
            </p:nvSpPr>
            <p:spPr bwMode="auto">
              <a:xfrm>
                <a:off x="1885271" y="4938965"/>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grpFill/>
              <a:ln>
                <a:noFill/>
              </a:ln>
            </p:spPr>
            <p:txBody>
              <a:bodyPr lIns="0" tIns="0" rIns="0" bIns="0"/>
              <a:lstStyle/>
              <a:p>
                <a:endParaRPr lang="en-US"/>
              </a:p>
            </p:txBody>
          </p:sp>
          <p:sp>
            <p:nvSpPr>
              <p:cNvPr id="23" name="AutoShape 18">
                <a:extLst>
                  <a:ext uri="{FF2B5EF4-FFF2-40B4-BE49-F238E27FC236}">
                    <a16:creationId xmlns:a16="http://schemas.microsoft.com/office/drawing/2014/main" id="{01DDF772-0850-4B71-A8EB-94DA73B1E420}"/>
                  </a:ext>
                </a:extLst>
              </p:cNvPr>
              <p:cNvSpPr>
                <a:spLocks/>
              </p:cNvSpPr>
              <p:nvPr/>
            </p:nvSpPr>
            <p:spPr bwMode="auto">
              <a:xfrm>
                <a:off x="2247176" y="4941802"/>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grpFill/>
              <a:ln>
                <a:noFill/>
              </a:ln>
            </p:spPr>
            <p:txBody>
              <a:bodyPr lIns="0" tIns="0" rIns="0" bIns="0"/>
              <a:lstStyle/>
              <a:p>
                <a:endParaRPr lang="en-US"/>
              </a:p>
            </p:txBody>
          </p:sp>
        </p:grpSp>
      </p:grpSp>
    </p:spTree>
    <p:extLst>
      <p:ext uri="{BB962C8B-B14F-4D97-AF65-F5344CB8AC3E}">
        <p14:creationId xmlns:p14="http://schemas.microsoft.com/office/powerpoint/2010/main" val="3720332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A17990E1-F81E-4CC9-96A2-B957410F8ED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8" b="18"/>
          <a:stretch>
            <a:fillRect/>
          </a:stretch>
        </p:blipFill>
        <p:spPr/>
      </p:pic>
      <p:sp>
        <p:nvSpPr>
          <p:cNvPr id="40" name="TextBox 39">
            <a:extLst>
              <a:ext uri="{FF2B5EF4-FFF2-40B4-BE49-F238E27FC236}">
                <a16:creationId xmlns:a16="http://schemas.microsoft.com/office/drawing/2014/main" id="{7B3DB874-7A24-49AD-9A6F-8A7013A10F35}"/>
              </a:ext>
            </a:extLst>
          </p:cNvPr>
          <p:cNvSpPr txBox="1"/>
          <p:nvPr/>
        </p:nvSpPr>
        <p:spPr>
          <a:xfrm>
            <a:off x="6043015" y="1619304"/>
            <a:ext cx="3762849" cy="1374735"/>
          </a:xfrm>
          <a:prstGeom prst="rect">
            <a:avLst/>
          </a:prstGeom>
          <a:noFill/>
        </p:spPr>
        <p:txBody>
          <a:bodyPr wrap="square" rtlCol="0">
            <a:spAutoFit/>
          </a:bodyPr>
          <a:lstStyle/>
          <a:p>
            <a:pPr>
              <a:lnSpc>
                <a:spcPts val="5000"/>
              </a:lnSpc>
            </a:pPr>
            <a:r>
              <a:rPr lang="en-US" sz="5000" b="1" spc="300" dirty="0">
                <a:solidFill>
                  <a:schemeClr val="tx1">
                    <a:lumMod val="65000"/>
                    <a:lumOff val="35000"/>
                  </a:schemeClr>
                </a:solidFill>
                <a:latin typeface="Roboto Slab" pitchFamily="2" charset="0"/>
                <a:ea typeface="Roboto Slab" pitchFamily="2" charset="0"/>
                <a:cs typeface="Open Sans Extrabold" panose="020B0906030804020204" pitchFamily="34" charset="0"/>
              </a:rPr>
              <a:t>Team</a:t>
            </a:r>
            <a:r>
              <a:rPr lang="en-US" sz="5000" b="1" spc="300" dirty="0">
                <a:solidFill>
                  <a:srgbClr val="010101"/>
                </a:solidFill>
                <a:latin typeface="Roboto Slab" pitchFamily="2" charset="0"/>
                <a:ea typeface="Roboto Slab" pitchFamily="2" charset="0"/>
                <a:cs typeface="Open Sans Extrabold" panose="020B0906030804020204" pitchFamily="34" charset="0"/>
              </a:rPr>
              <a:t> Members</a:t>
            </a:r>
            <a:endParaRPr lang="en-US" sz="5000" spc="300" dirty="0">
              <a:solidFill>
                <a:srgbClr val="010101"/>
              </a:solidFill>
              <a:latin typeface="Roboto Slab" pitchFamily="2" charset="0"/>
              <a:ea typeface="Roboto Slab" pitchFamily="2" charset="0"/>
              <a:cs typeface="Open Sans Extrabold" panose="020B0906030804020204" pitchFamily="34" charset="0"/>
            </a:endParaRPr>
          </a:p>
        </p:txBody>
      </p:sp>
      <p:grpSp>
        <p:nvGrpSpPr>
          <p:cNvPr id="30" name="Group 29">
            <a:extLst>
              <a:ext uri="{FF2B5EF4-FFF2-40B4-BE49-F238E27FC236}">
                <a16:creationId xmlns:a16="http://schemas.microsoft.com/office/drawing/2014/main" id="{B403004E-E80F-4368-B2F0-C96E7B6CFF92}"/>
              </a:ext>
            </a:extLst>
          </p:cNvPr>
          <p:cNvGrpSpPr/>
          <p:nvPr/>
        </p:nvGrpSpPr>
        <p:grpSpPr>
          <a:xfrm>
            <a:off x="7288076" y="3232197"/>
            <a:ext cx="3714331" cy="2739140"/>
            <a:chOff x="6785868" y="3191876"/>
            <a:chExt cx="3714331" cy="2739140"/>
          </a:xfrm>
        </p:grpSpPr>
        <p:sp>
          <p:nvSpPr>
            <p:cNvPr id="84" name="TextBox 83">
              <a:extLst>
                <a:ext uri="{FF2B5EF4-FFF2-40B4-BE49-F238E27FC236}">
                  <a16:creationId xmlns:a16="http://schemas.microsoft.com/office/drawing/2014/main" id="{E07B5B7D-DB54-4B6C-900E-AE173080EE5C}"/>
                </a:ext>
              </a:extLst>
            </p:cNvPr>
            <p:cNvSpPr txBox="1"/>
            <p:nvPr/>
          </p:nvSpPr>
          <p:spPr>
            <a:xfrm>
              <a:off x="7401400" y="3268074"/>
              <a:ext cx="3098799" cy="2605842"/>
            </a:xfrm>
            <a:prstGeom prst="rect">
              <a:avLst/>
            </a:prstGeom>
            <a:noFill/>
          </p:spPr>
          <p:txBody>
            <a:bodyPr wrap="square" rtlCol="0">
              <a:spAutoFit/>
            </a:bodyPr>
            <a:lstStyle/>
            <a:p>
              <a:pPr>
                <a:lnSpc>
                  <a:spcPts val="1400"/>
                </a:lnSpc>
              </a:pPr>
              <a:r>
                <a:rPr lang="en-US" sz="1000" b="1" dirty="0">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85" name="TextBox 84">
              <a:extLst>
                <a:ext uri="{FF2B5EF4-FFF2-40B4-BE49-F238E27FC236}">
                  <a16:creationId xmlns:a16="http://schemas.microsoft.com/office/drawing/2014/main" id="{90DF1D50-A8F4-42A3-B0B8-22F6BDFAF65A}"/>
                </a:ext>
              </a:extLst>
            </p:cNvPr>
            <p:cNvSpPr txBox="1"/>
            <p:nvPr/>
          </p:nvSpPr>
          <p:spPr>
            <a:xfrm>
              <a:off x="6785868" y="3191876"/>
              <a:ext cx="598600" cy="630942"/>
            </a:xfrm>
            <a:prstGeom prst="rect">
              <a:avLst/>
            </a:prstGeom>
            <a:noFill/>
          </p:spPr>
          <p:txBody>
            <a:bodyPr wrap="square" rtlCol="0">
              <a:spAutoFit/>
            </a:bodyPr>
            <a:lstStyle/>
            <a:p>
              <a:r>
                <a:rPr lang="en-US" sz="3500" dirty="0">
                  <a:latin typeface="Roboto Slab" pitchFamily="2" charset="0"/>
                  <a:ea typeface="Roboto Slab" pitchFamily="2" charset="0"/>
                  <a:cs typeface="Open Sans Extrabold" panose="020B0906030804020204" pitchFamily="34" charset="0"/>
                </a:rPr>
                <a:t>1</a:t>
              </a:r>
            </a:p>
          </p:txBody>
        </p:sp>
        <p:sp>
          <p:nvSpPr>
            <p:cNvPr id="86" name="TextBox 85">
              <a:extLst>
                <a:ext uri="{FF2B5EF4-FFF2-40B4-BE49-F238E27FC236}">
                  <a16:creationId xmlns:a16="http://schemas.microsoft.com/office/drawing/2014/main" id="{78A46D2A-57A5-4666-85E9-4CB85B3DCC85}"/>
                </a:ext>
              </a:extLst>
            </p:cNvPr>
            <p:cNvSpPr txBox="1"/>
            <p:nvPr/>
          </p:nvSpPr>
          <p:spPr>
            <a:xfrm>
              <a:off x="6785868" y="3920008"/>
              <a:ext cx="598600" cy="630942"/>
            </a:xfrm>
            <a:prstGeom prst="rect">
              <a:avLst/>
            </a:prstGeom>
            <a:noFill/>
          </p:spPr>
          <p:txBody>
            <a:bodyPr wrap="square" rtlCol="0">
              <a:spAutoFit/>
            </a:bodyPr>
            <a:lstStyle/>
            <a:p>
              <a:r>
                <a:rPr lang="en-US" sz="3500" dirty="0">
                  <a:solidFill>
                    <a:schemeClr val="accent1"/>
                  </a:solidFill>
                  <a:latin typeface="Roboto Slab" pitchFamily="2" charset="0"/>
                  <a:ea typeface="Roboto Slab" pitchFamily="2" charset="0"/>
                  <a:cs typeface="Open Sans Extrabold" panose="020B0906030804020204" pitchFamily="34" charset="0"/>
                </a:rPr>
                <a:t>2</a:t>
              </a:r>
            </a:p>
          </p:txBody>
        </p:sp>
        <p:sp>
          <p:nvSpPr>
            <p:cNvPr id="87" name="TextBox 86">
              <a:extLst>
                <a:ext uri="{FF2B5EF4-FFF2-40B4-BE49-F238E27FC236}">
                  <a16:creationId xmlns:a16="http://schemas.microsoft.com/office/drawing/2014/main" id="{B6AF09FC-7715-4BFB-9DA0-54AEC1116AC3}"/>
                </a:ext>
              </a:extLst>
            </p:cNvPr>
            <p:cNvSpPr txBox="1"/>
            <p:nvPr/>
          </p:nvSpPr>
          <p:spPr>
            <a:xfrm>
              <a:off x="6785868" y="4656608"/>
              <a:ext cx="598600" cy="630942"/>
            </a:xfrm>
            <a:prstGeom prst="rect">
              <a:avLst/>
            </a:prstGeom>
            <a:noFill/>
          </p:spPr>
          <p:txBody>
            <a:bodyPr wrap="square" rtlCol="0">
              <a:spAutoFit/>
            </a:bodyPr>
            <a:lstStyle/>
            <a:p>
              <a:r>
                <a:rPr lang="en-US" sz="3500" dirty="0">
                  <a:solidFill>
                    <a:schemeClr val="accent2"/>
                  </a:solidFill>
                  <a:latin typeface="Roboto Slab" pitchFamily="2" charset="0"/>
                  <a:ea typeface="Roboto Slab" pitchFamily="2" charset="0"/>
                  <a:cs typeface="Open Sans Extrabold" panose="020B0906030804020204" pitchFamily="34" charset="0"/>
                </a:rPr>
                <a:t>3</a:t>
              </a:r>
            </a:p>
          </p:txBody>
        </p:sp>
        <p:sp>
          <p:nvSpPr>
            <p:cNvPr id="88" name="TextBox 87">
              <a:extLst>
                <a:ext uri="{FF2B5EF4-FFF2-40B4-BE49-F238E27FC236}">
                  <a16:creationId xmlns:a16="http://schemas.microsoft.com/office/drawing/2014/main" id="{4C6CAA93-3A4D-4582-917F-B46C2C0EB30E}"/>
                </a:ext>
              </a:extLst>
            </p:cNvPr>
            <p:cNvSpPr txBox="1"/>
            <p:nvPr/>
          </p:nvSpPr>
          <p:spPr>
            <a:xfrm>
              <a:off x="6785868" y="5300074"/>
              <a:ext cx="598600" cy="630942"/>
            </a:xfrm>
            <a:prstGeom prst="rect">
              <a:avLst/>
            </a:prstGeom>
            <a:noFill/>
          </p:spPr>
          <p:txBody>
            <a:bodyPr wrap="square" rtlCol="0">
              <a:spAutoFit/>
            </a:bodyPr>
            <a:lstStyle/>
            <a:p>
              <a:r>
                <a:rPr lang="en-US" sz="3500" dirty="0">
                  <a:solidFill>
                    <a:schemeClr val="tx1">
                      <a:lumMod val="75000"/>
                      <a:lumOff val="25000"/>
                    </a:schemeClr>
                  </a:solidFill>
                  <a:latin typeface="Roboto Slab" pitchFamily="2" charset="0"/>
                  <a:ea typeface="Roboto Slab" pitchFamily="2" charset="0"/>
                  <a:cs typeface="Open Sans Extrabold" panose="020B0906030804020204" pitchFamily="34" charset="0"/>
                </a:rPr>
                <a:t>4</a:t>
              </a:r>
            </a:p>
          </p:txBody>
        </p:sp>
      </p:grpSp>
      <p:sp>
        <p:nvSpPr>
          <p:cNvPr id="89" name="Freeform 18">
            <a:extLst>
              <a:ext uri="{FF2B5EF4-FFF2-40B4-BE49-F238E27FC236}">
                <a16:creationId xmlns:a16="http://schemas.microsoft.com/office/drawing/2014/main" id="{8B051541-5869-44B8-A2DD-56E93CF57133}"/>
              </a:ext>
            </a:extLst>
          </p:cNvPr>
          <p:cNvSpPr>
            <a:spLocks noEditPoints="1"/>
          </p:cNvSpPr>
          <p:nvPr/>
        </p:nvSpPr>
        <p:spPr bwMode="auto">
          <a:xfrm>
            <a:off x="1232548" y="3713126"/>
            <a:ext cx="2027374" cy="1626765"/>
          </a:xfrm>
          <a:custGeom>
            <a:avLst/>
            <a:gdLst>
              <a:gd name="T0" fmla="*/ 315 w 466"/>
              <a:gd name="T1" fmla="*/ 12 h 373"/>
              <a:gd name="T2" fmla="*/ 239 w 466"/>
              <a:gd name="T3" fmla="*/ 75 h 373"/>
              <a:gd name="T4" fmla="*/ 38 w 466"/>
              <a:gd name="T5" fmla="*/ 111 h 373"/>
              <a:gd name="T6" fmla="*/ 0 w 466"/>
              <a:gd name="T7" fmla="*/ 228 h 373"/>
              <a:gd name="T8" fmla="*/ 38 w 466"/>
              <a:gd name="T9" fmla="*/ 263 h 373"/>
              <a:gd name="T10" fmla="*/ 144 w 466"/>
              <a:gd name="T11" fmla="*/ 325 h 373"/>
              <a:gd name="T12" fmla="*/ 239 w 466"/>
              <a:gd name="T13" fmla="*/ 299 h 373"/>
              <a:gd name="T14" fmla="*/ 315 w 466"/>
              <a:gd name="T15" fmla="*/ 362 h 373"/>
              <a:gd name="T16" fmla="*/ 357 w 466"/>
              <a:gd name="T17" fmla="*/ 318 h 373"/>
              <a:gd name="T18" fmla="*/ 334 w 466"/>
              <a:gd name="T19" fmla="*/ 0 h 373"/>
              <a:gd name="T20" fmla="*/ 69 w 466"/>
              <a:gd name="T21" fmla="*/ 251 h 373"/>
              <a:gd name="T22" fmla="*/ 135 w 466"/>
              <a:gd name="T23" fmla="*/ 284 h 373"/>
              <a:gd name="T24" fmla="*/ 197 w 466"/>
              <a:gd name="T25" fmla="*/ 287 h 373"/>
              <a:gd name="T26" fmla="*/ 105 w 466"/>
              <a:gd name="T27" fmla="*/ 261 h 373"/>
              <a:gd name="T28" fmla="*/ 135 w 466"/>
              <a:gd name="T29" fmla="*/ 275 h 373"/>
              <a:gd name="T30" fmla="*/ 339 w 466"/>
              <a:gd name="T31" fmla="*/ 318 h 373"/>
              <a:gd name="T32" fmla="*/ 328 w 466"/>
              <a:gd name="T33" fmla="*/ 351 h 373"/>
              <a:gd name="T34" fmla="*/ 244 w 466"/>
              <a:gd name="T35" fmla="*/ 282 h 373"/>
              <a:gd name="T36" fmla="*/ 49 w 466"/>
              <a:gd name="T37" fmla="*/ 237 h 373"/>
              <a:gd name="T38" fmla="*/ 17 w 466"/>
              <a:gd name="T39" fmla="*/ 228 h 373"/>
              <a:gd name="T40" fmla="*/ 38 w 466"/>
              <a:gd name="T41" fmla="*/ 129 h 373"/>
              <a:gd name="T42" fmla="*/ 50 w 466"/>
              <a:gd name="T43" fmla="*/ 146 h 373"/>
              <a:gd name="T44" fmla="*/ 324 w 466"/>
              <a:gd name="T45" fmla="*/ 29 h 373"/>
              <a:gd name="T46" fmla="*/ 334 w 466"/>
              <a:gd name="T47" fmla="*/ 18 h 373"/>
              <a:gd name="T48" fmla="*/ 339 w 466"/>
              <a:gd name="T49" fmla="*/ 318 h 373"/>
              <a:gd name="T50" fmla="*/ 453 w 466"/>
              <a:gd name="T51" fmla="*/ 114 h 373"/>
              <a:gd name="T52" fmla="*/ 457 w 466"/>
              <a:gd name="T53" fmla="*/ 183 h 373"/>
              <a:gd name="T54" fmla="*/ 456 w 466"/>
              <a:gd name="T55" fmla="*/ 242 h 373"/>
              <a:gd name="T56" fmla="*/ 461 w 466"/>
              <a:gd name="T57" fmla="*/ 238 h 373"/>
              <a:gd name="T58" fmla="*/ 459 w 466"/>
              <a:gd name="T59" fmla="*/ 117 h 373"/>
              <a:gd name="T60" fmla="*/ 386 w 466"/>
              <a:gd name="T61" fmla="*/ 96 h 373"/>
              <a:gd name="T62" fmla="*/ 386 w 466"/>
              <a:gd name="T63" fmla="*/ 269 h 373"/>
              <a:gd name="T64" fmla="*/ 390 w 466"/>
              <a:gd name="T65" fmla="*/ 276 h 373"/>
              <a:gd name="T66" fmla="*/ 417 w 466"/>
              <a:gd name="T67" fmla="*/ 183 h 373"/>
              <a:gd name="T68" fmla="*/ 388 w 466"/>
              <a:gd name="T69"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6" h="373">
                <a:moveTo>
                  <a:pt x="334" y="0"/>
                </a:moveTo>
                <a:cubicBezTo>
                  <a:pt x="328" y="0"/>
                  <a:pt x="321" y="4"/>
                  <a:pt x="315" y="12"/>
                </a:cubicBezTo>
                <a:cubicBezTo>
                  <a:pt x="313" y="14"/>
                  <a:pt x="312" y="16"/>
                  <a:pt x="310" y="19"/>
                </a:cubicBezTo>
                <a:cubicBezTo>
                  <a:pt x="298" y="34"/>
                  <a:pt x="277" y="62"/>
                  <a:pt x="239" y="75"/>
                </a:cubicBezTo>
                <a:cubicBezTo>
                  <a:pt x="63" y="124"/>
                  <a:pt x="63" y="124"/>
                  <a:pt x="63" y="124"/>
                </a:cubicBezTo>
                <a:cubicBezTo>
                  <a:pt x="58" y="116"/>
                  <a:pt x="49" y="111"/>
                  <a:pt x="38" y="111"/>
                </a:cubicBezTo>
                <a:cubicBezTo>
                  <a:pt x="20" y="111"/>
                  <a:pt x="0" y="125"/>
                  <a:pt x="0" y="146"/>
                </a:cubicBezTo>
                <a:cubicBezTo>
                  <a:pt x="0" y="228"/>
                  <a:pt x="0" y="228"/>
                  <a:pt x="0" y="228"/>
                </a:cubicBezTo>
                <a:cubicBezTo>
                  <a:pt x="0" y="249"/>
                  <a:pt x="20" y="263"/>
                  <a:pt x="38" y="263"/>
                </a:cubicBezTo>
                <a:cubicBezTo>
                  <a:pt x="38" y="263"/>
                  <a:pt x="38" y="263"/>
                  <a:pt x="38" y="263"/>
                </a:cubicBezTo>
                <a:cubicBezTo>
                  <a:pt x="44" y="263"/>
                  <a:pt x="49" y="262"/>
                  <a:pt x="53" y="259"/>
                </a:cubicBezTo>
                <a:cubicBezTo>
                  <a:pt x="66" y="298"/>
                  <a:pt x="102" y="325"/>
                  <a:pt x="144" y="325"/>
                </a:cubicBezTo>
                <a:cubicBezTo>
                  <a:pt x="172" y="325"/>
                  <a:pt x="198" y="313"/>
                  <a:pt x="216" y="292"/>
                </a:cubicBezTo>
                <a:cubicBezTo>
                  <a:pt x="239" y="299"/>
                  <a:pt x="239" y="299"/>
                  <a:pt x="239" y="299"/>
                </a:cubicBezTo>
                <a:cubicBezTo>
                  <a:pt x="277" y="312"/>
                  <a:pt x="298" y="340"/>
                  <a:pt x="310" y="355"/>
                </a:cubicBezTo>
                <a:cubicBezTo>
                  <a:pt x="312" y="358"/>
                  <a:pt x="313" y="360"/>
                  <a:pt x="315" y="362"/>
                </a:cubicBezTo>
                <a:cubicBezTo>
                  <a:pt x="321" y="369"/>
                  <a:pt x="328" y="373"/>
                  <a:pt x="334" y="373"/>
                </a:cubicBezTo>
                <a:cubicBezTo>
                  <a:pt x="357" y="373"/>
                  <a:pt x="357" y="333"/>
                  <a:pt x="357" y="318"/>
                </a:cubicBezTo>
                <a:cubicBezTo>
                  <a:pt x="357" y="56"/>
                  <a:pt x="357" y="56"/>
                  <a:pt x="357" y="56"/>
                </a:cubicBezTo>
                <a:cubicBezTo>
                  <a:pt x="357" y="41"/>
                  <a:pt x="357" y="0"/>
                  <a:pt x="334" y="0"/>
                </a:cubicBezTo>
                <a:close/>
                <a:moveTo>
                  <a:pt x="144" y="308"/>
                </a:moveTo>
                <a:cubicBezTo>
                  <a:pt x="109" y="308"/>
                  <a:pt x="78" y="284"/>
                  <a:pt x="69" y="251"/>
                </a:cubicBezTo>
                <a:cubicBezTo>
                  <a:pt x="92" y="258"/>
                  <a:pt x="92" y="258"/>
                  <a:pt x="92" y="258"/>
                </a:cubicBezTo>
                <a:cubicBezTo>
                  <a:pt x="100" y="274"/>
                  <a:pt x="116" y="284"/>
                  <a:pt x="135" y="284"/>
                </a:cubicBezTo>
                <a:cubicBezTo>
                  <a:pt x="144" y="284"/>
                  <a:pt x="152" y="281"/>
                  <a:pt x="160" y="277"/>
                </a:cubicBezTo>
                <a:cubicBezTo>
                  <a:pt x="197" y="287"/>
                  <a:pt x="197" y="287"/>
                  <a:pt x="197" y="287"/>
                </a:cubicBezTo>
                <a:cubicBezTo>
                  <a:pt x="183" y="300"/>
                  <a:pt x="164" y="308"/>
                  <a:pt x="144" y="308"/>
                </a:cubicBezTo>
                <a:close/>
                <a:moveTo>
                  <a:pt x="105" y="261"/>
                </a:moveTo>
                <a:cubicBezTo>
                  <a:pt x="147" y="273"/>
                  <a:pt x="147" y="273"/>
                  <a:pt x="147" y="273"/>
                </a:cubicBezTo>
                <a:cubicBezTo>
                  <a:pt x="143" y="274"/>
                  <a:pt x="139" y="275"/>
                  <a:pt x="135" y="275"/>
                </a:cubicBezTo>
                <a:cubicBezTo>
                  <a:pt x="123" y="275"/>
                  <a:pt x="112" y="270"/>
                  <a:pt x="105" y="261"/>
                </a:cubicBezTo>
                <a:close/>
                <a:moveTo>
                  <a:pt x="339" y="318"/>
                </a:moveTo>
                <a:cubicBezTo>
                  <a:pt x="339" y="346"/>
                  <a:pt x="335" y="354"/>
                  <a:pt x="334" y="356"/>
                </a:cubicBezTo>
                <a:cubicBezTo>
                  <a:pt x="333" y="355"/>
                  <a:pt x="331" y="354"/>
                  <a:pt x="328" y="351"/>
                </a:cubicBezTo>
                <a:cubicBezTo>
                  <a:pt x="327" y="349"/>
                  <a:pt x="326" y="347"/>
                  <a:pt x="324" y="345"/>
                </a:cubicBezTo>
                <a:cubicBezTo>
                  <a:pt x="311" y="328"/>
                  <a:pt x="288" y="297"/>
                  <a:pt x="244" y="282"/>
                </a:cubicBezTo>
                <a:cubicBezTo>
                  <a:pt x="50" y="228"/>
                  <a:pt x="50" y="228"/>
                  <a:pt x="50" y="228"/>
                </a:cubicBezTo>
                <a:cubicBezTo>
                  <a:pt x="49" y="237"/>
                  <a:pt x="49" y="237"/>
                  <a:pt x="49" y="237"/>
                </a:cubicBezTo>
                <a:cubicBezTo>
                  <a:pt x="48" y="239"/>
                  <a:pt x="47" y="245"/>
                  <a:pt x="38" y="245"/>
                </a:cubicBezTo>
                <a:cubicBezTo>
                  <a:pt x="30" y="245"/>
                  <a:pt x="17" y="239"/>
                  <a:pt x="17" y="228"/>
                </a:cubicBezTo>
                <a:cubicBezTo>
                  <a:pt x="17" y="146"/>
                  <a:pt x="17" y="146"/>
                  <a:pt x="17" y="146"/>
                </a:cubicBezTo>
                <a:cubicBezTo>
                  <a:pt x="17" y="135"/>
                  <a:pt x="30" y="129"/>
                  <a:pt x="38" y="129"/>
                </a:cubicBezTo>
                <a:cubicBezTo>
                  <a:pt x="47" y="129"/>
                  <a:pt x="48" y="135"/>
                  <a:pt x="49" y="137"/>
                </a:cubicBezTo>
                <a:cubicBezTo>
                  <a:pt x="50" y="146"/>
                  <a:pt x="50" y="146"/>
                  <a:pt x="50" y="146"/>
                </a:cubicBezTo>
                <a:cubicBezTo>
                  <a:pt x="245" y="92"/>
                  <a:pt x="245" y="92"/>
                  <a:pt x="245" y="92"/>
                </a:cubicBezTo>
                <a:cubicBezTo>
                  <a:pt x="288" y="77"/>
                  <a:pt x="311" y="46"/>
                  <a:pt x="324" y="29"/>
                </a:cubicBezTo>
                <a:cubicBezTo>
                  <a:pt x="326" y="27"/>
                  <a:pt x="327" y="25"/>
                  <a:pt x="328" y="23"/>
                </a:cubicBezTo>
                <a:cubicBezTo>
                  <a:pt x="331" y="20"/>
                  <a:pt x="333" y="19"/>
                  <a:pt x="334" y="18"/>
                </a:cubicBezTo>
                <a:cubicBezTo>
                  <a:pt x="335" y="20"/>
                  <a:pt x="339" y="28"/>
                  <a:pt x="339" y="56"/>
                </a:cubicBezTo>
                <a:lnTo>
                  <a:pt x="339" y="318"/>
                </a:lnTo>
                <a:close/>
                <a:moveTo>
                  <a:pt x="459" y="117"/>
                </a:moveTo>
                <a:cubicBezTo>
                  <a:pt x="458" y="115"/>
                  <a:pt x="456" y="113"/>
                  <a:pt x="453" y="114"/>
                </a:cubicBezTo>
                <a:cubicBezTo>
                  <a:pt x="451" y="114"/>
                  <a:pt x="450" y="117"/>
                  <a:pt x="450" y="119"/>
                </a:cubicBezTo>
                <a:cubicBezTo>
                  <a:pt x="455" y="139"/>
                  <a:pt x="457" y="161"/>
                  <a:pt x="457" y="183"/>
                </a:cubicBezTo>
                <a:cubicBezTo>
                  <a:pt x="457" y="201"/>
                  <a:pt x="456" y="219"/>
                  <a:pt x="452" y="237"/>
                </a:cubicBezTo>
                <a:cubicBezTo>
                  <a:pt x="452" y="239"/>
                  <a:pt x="453" y="241"/>
                  <a:pt x="456" y="242"/>
                </a:cubicBezTo>
                <a:cubicBezTo>
                  <a:pt x="456" y="242"/>
                  <a:pt x="456" y="242"/>
                  <a:pt x="457" y="242"/>
                </a:cubicBezTo>
                <a:cubicBezTo>
                  <a:pt x="459" y="242"/>
                  <a:pt x="460" y="240"/>
                  <a:pt x="461" y="238"/>
                </a:cubicBezTo>
                <a:cubicBezTo>
                  <a:pt x="464" y="220"/>
                  <a:pt x="466" y="202"/>
                  <a:pt x="466" y="183"/>
                </a:cubicBezTo>
                <a:cubicBezTo>
                  <a:pt x="466" y="160"/>
                  <a:pt x="464" y="138"/>
                  <a:pt x="459" y="117"/>
                </a:cubicBezTo>
                <a:close/>
                <a:moveTo>
                  <a:pt x="388" y="90"/>
                </a:moveTo>
                <a:cubicBezTo>
                  <a:pt x="386" y="91"/>
                  <a:pt x="385" y="94"/>
                  <a:pt x="386" y="96"/>
                </a:cubicBezTo>
                <a:cubicBezTo>
                  <a:pt x="400" y="119"/>
                  <a:pt x="408" y="150"/>
                  <a:pt x="408" y="183"/>
                </a:cubicBezTo>
                <a:cubicBezTo>
                  <a:pt x="408" y="215"/>
                  <a:pt x="400" y="246"/>
                  <a:pt x="386" y="269"/>
                </a:cubicBezTo>
                <a:cubicBezTo>
                  <a:pt x="385" y="271"/>
                  <a:pt x="386" y="274"/>
                  <a:pt x="388" y="275"/>
                </a:cubicBezTo>
                <a:cubicBezTo>
                  <a:pt x="389" y="276"/>
                  <a:pt x="389" y="276"/>
                  <a:pt x="390" y="276"/>
                </a:cubicBezTo>
                <a:cubicBezTo>
                  <a:pt x="392" y="276"/>
                  <a:pt x="393" y="275"/>
                  <a:pt x="394" y="274"/>
                </a:cubicBezTo>
                <a:cubicBezTo>
                  <a:pt x="409" y="249"/>
                  <a:pt x="417" y="217"/>
                  <a:pt x="417" y="183"/>
                </a:cubicBezTo>
                <a:cubicBezTo>
                  <a:pt x="417" y="148"/>
                  <a:pt x="409" y="116"/>
                  <a:pt x="394" y="91"/>
                </a:cubicBezTo>
                <a:cubicBezTo>
                  <a:pt x="393" y="89"/>
                  <a:pt x="390" y="89"/>
                  <a:pt x="388" y="90"/>
                </a:cubicBezTo>
                <a:close/>
              </a:path>
            </a:pathLst>
          </a:custGeom>
          <a:solidFill>
            <a:schemeClr val="accent2">
              <a:alpha val="46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7" name="Group 36">
            <a:extLst>
              <a:ext uri="{FF2B5EF4-FFF2-40B4-BE49-F238E27FC236}">
                <a16:creationId xmlns:a16="http://schemas.microsoft.com/office/drawing/2014/main" id="{06915BE1-AF69-4537-943F-DEDF962181E2}"/>
              </a:ext>
            </a:extLst>
          </p:cNvPr>
          <p:cNvGrpSpPr/>
          <p:nvPr/>
        </p:nvGrpSpPr>
        <p:grpSpPr>
          <a:xfrm>
            <a:off x="3347385" y="4794016"/>
            <a:ext cx="3488021" cy="1256225"/>
            <a:chOff x="2901445" y="4985363"/>
            <a:chExt cx="3488021" cy="1256225"/>
          </a:xfrm>
        </p:grpSpPr>
        <p:sp>
          <p:nvSpPr>
            <p:cNvPr id="90" name="TextBox 89">
              <a:extLst>
                <a:ext uri="{FF2B5EF4-FFF2-40B4-BE49-F238E27FC236}">
                  <a16:creationId xmlns:a16="http://schemas.microsoft.com/office/drawing/2014/main" id="{267FB802-499D-4DBF-87A9-971C4BEF1523}"/>
                </a:ext>
              </a:extLst>
            </p:cNvPr>
            <p:cNvSpPr txBox="1"/>
            <p:nvPr/>
          </p:nvSpPr>
          <p:spPr>
            <a:xfrm>
              <a:off x="3149600" y="5201558"/>
              <a:ext cx="3239866" cy="784830"/>
            </a:xfrm>
            <a:prstGeom prst="rect">
              <a:avLst/>
            </a:prstGeom>
            <a:noFill/>
          </p:spPr>
          <p:txBody>
            <a:bodyPr wrap="square" rtlCol="0" anchor="ctr">
              <a:spAutoFit/>
            </a:bodyPr>
            <a:lstStyle/>
            <a:p>
              <a:pPr>
                <a:lnSpc>
                  <a:spcPts val="1800"/>
                </a:lnSpc>
              </a:pP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Quisque</a:t>
              </a:r>
              <a:r>
                <a:rPr lang="en-US" sz="1000" b="1" dirty="0">
                  <a:latin typeface="Roboto Slab" pitchFamily="2" charset="0"/>
                  <a:ea typeface="Roboto Slab" pitchFamily="2" charset="0"/>
                  <a:cs typeface="Montserrat" charset="0"/>
                </a:rPr>
                <a:t> vitae </a:t>
              </a:r>
              <a:r>
                <a:rPr lang="en-US" sz="1000" b="1" dirty="0" err="1">
                  <a:latin typeface="Roboto Slab" pitchFamily="2" charset="0"/>
                  <a:ea typeface="Roboto Slab" pitchFamily="2" charset="0"/>
                  <a:cs typeface="Montserrat" charset="0"/>
                </a:rPr>
                <a:t>omare</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turpis</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Vestibul</a:t>
              </a:r>
              <a:r>
                <a:rPr lang="en-US" sz="1000" b="1" dirty="0">
                  <a:latin typeface="Roboto Slab" pitchFamily="2" charset="0"/>
                  <a:ea typeface="Roboto Slab" pitchFamily="2" charset="0"/>
                  <a:cs typeface="Montserrat" charset="0"/>
                </a:rPr>
                <a:t> ante </a:t>
              </a:r>
              <a:r>
                <a:rPr lang="en-US" sz="1000" b="1" dirty="0" err="1">
                  <a:latin typeface="Roboto Slab" pitchFamily="2" charset="0"/>
                  <a:ea typeface="Roboto Slab" pitchFamily="2" charset="0"/>
                  <a:cs typeface="Montserrat" charset="0"/>
                </a:rPr>
                <a:t>ispum</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primis</a:t>
              </a:r>
              <a:r>
                <a:rPr lang="en-US" sz="1000" b="1" dirty="0">
                  <a:latin typeface="Roboto Slab" pitchFamily="2" charset="0"/>
                  <a:ea typeface="Roboto Slab" pitchFamily="2" charset="0"/>
                  <a:cs typeface="Montserrat" charset="0"/>
                </a:rPr>
                <a:t> in </a:t>
              </a:r>
              <a:r>
                <a:rPr lang="en-US" sz="1000" b="1" dirty="0" err="1">
                  <a:latin typeface="Roboto Slab" pitchFamily="2" charset="0"/>
                  <a:ea typeface="Roboto Slab" pitchFamily="2" charset="0"/>
                  <a:cs typeface="Montserrat" charset="0"/>
                </a:rPr>
                <a:t>faucibus</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orciluctus</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etul</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trices</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posuere</a:t>
              </a:r>
              <a:r>
                <a:rPr lang="en-US" sz="1000" b="1" dirty="0">
                  <a:latin typeface="Roboto Slab" pitchFamily="2" charset="0"/>
                  <a:ea typeface="Roboto Slab" pitchFamily="2" charset="0"/>
                  <a:cs typeface="Montserrat" charset="0"/>
                </a:rPr>
                <a:t> </a:t>
              </a:r>
              <a:r>
                <a:rPr lang="en-US" sz="1000" b="1" dirty="0" err="1">
                  <a:latin typeface="Roboto Slab" pitchFamily="2" charset="0"/>
                  <a:ea typeface="Roboto Slab" pitchFamily="2" charset="0"/>
                  <a:cs typeface="Montserrat" charset="0"/>
                </a:rPr>
                <a:t>cubilia</a:t>
              </a:r>
              <a:r>
                <a:rPr lang="en-US" sz="1000" b="1" dirty="0">
                  <a:latin typeface="Roboto Slab" pitchFamily="2" charset="0"/>
                  <a:ea typeface="Roboto Slab" pitchFamily="2" charset="0"/>
                  <a:cs typeface="Montserrat" charset="0"/>
                </a:rPr>
                <a:t> lorem </a:t>
              </a:r>
              <a:r>
                <a:rPr lang="en-US" sz="1000" b="1" dirty="0" err="1">
                  <a:latin typeface="Roboto Slab" pitchFamily="2" charset="0"/>
                  <a:ea typeface="Roboto Slab" pitchFamily="2" charset="0"/>
                  <a:cs typeface="Montserrat" charset="0"/>
                </a:rPr>
                <a:t>Curae</a:t>
              </a:r>
              <a:r>
                <a:rPr lang="en-US" sz="1000" b="1" dirty="0">
                  <a:latin typeface="Roboto Slab" pitchFamily="2" charset="0"/>
                  <a:ea typeface="Roboto Slab" pitchFamily="2" charset="0"/>
                  <a:cs typeface="Montserrat" charset="0"/>
                </a:rPr>
                <a:t>. </a:t>
              </a:r>
            </a:p>
          </p:txBody>
        </p:sp>
        <p:sp>
          <p:nvSpPr>
            <p:cNvPr id="91" name="TextBox 90">
              <a:extLst>
                <a:ext uri="{FF2B5EF4-FFF2-40B4-BE49-F238E27FC236}">
                  <a16:creationId xmlns:a16="http://schemas.microsoft.com/office/drawing/2014/main" id="{160D7DA5-D853-43CB-BFFE-34613841E8FA}"/>
                </a:ext>
              </a:extLst>
            </p:cNvPr>
            <p:cNvSpPr txBox="1"/>
            <p:nvPr/>
          </p:nvSpPr>
          <p:spPr>
            <a:xfrm>
              <a:off x="2901445" y="4985363"/>
              <a:ext cx="806826" cy="861774"/>
            </a:xfrm>
            <a:prstGeom prst="rect">
              <a:avLst/>
            </a:prstGeom>
            <a:noFill/>
          </p:spPr>
          <p:txBody>
            <a:bodyPr wrap="square" rtlCol="0" anchor="ctr">
              <a:spAutoFit/>
            </a:bodyPr>
            <a:lstStyle/>
            <a:p>
              <a:pPr algn="ctr"/>
              <a:r>
                <a:rPr lang="en-US" sz="5000" b="1" spc="-400" dirty="0">
                  <a:solidFill>
                    <a:schemeClr val="tx1">
                      <a:alpha val="30000"/>
                    </a:schemeClr>
                  </a:solidFill>
                  <a:latin typeface="Open Sans "/>
                  <a:ea typeface="Montserrat Black" charset="0"/>
                  <a:cs typeface="Montserrat Black" charset="0"/>
                </a:rPr>
                <a:t>“</a:t>
              </a:r>
              <a:endParaRPr lang="en-US" sz="5000" spc="-400" dirty="0">
                <a:solidFill>
                  <a:schemeClr val="tx1">
                    <a:alpha val="30000"/>
                  </a:schemeClr>
                </a:solidFill>
                <a:latin typeface="Open Sans "/>
                <a:ea typeface="Montserrat Hairline" charset="0"/>
                <a:cs typeface="Montserrat Hairline" charset="0"/>
              </a:endParaRPr>
            </a:p>
          </p:txBody>
        </p:sp>
        <p:sp>
          <p:nvSpPr>
            <p:cNvPr id="92" name="TextBox 91">
              <a:extLst>
                <a:ext uri="{FF2B5EF4-FFF2-40B4-BE49-F238E27FC236}">
                  <a16:creationId xmlns:a16="http://schemas.microsoft.com/office/drawing/2014/main" id="{412FF06A-11C3-4033-9A00-5CADEA0533AB}"/>
                </a:ext>
              </a:extLst>
            </p:cNvPr>
            <p:cNvSpPr txBox="1"/>
            <p:nvPr/>
          </p:nvSpPr>
          <p:spPr>
            <a:xfrm rot="10800000">
              <a:off x="5542299" y="5379814"/>
              <a:ext cx="806826" cy="861774"/>
            </a:xfrm>
            <a:prstGeom prst="rect">
              <a:avLst/>
            </a:prstGeom>
            <a:noFill/>
          </p:spPr>
          <p:txBody>
            <a:bodyPr wrap="square" rtlCol="0" anchor="ctr">
              <a:spAutoFit/>
            </a:bodyPr>
            <a:lstStyle/>
            <a:p>
              <a:pPr algn="ctr"/>
              <a:r>
                <a:rPr lang="en-US" sz="5000" b="1" spc="-400" dirty="0">
                  <a:solidFill>
                    <a:schemeClr val="tx1">
                      <a:alpha val="30000"/>
                    </a:schemeClr>
                  </a:solidFill>
                  <a:latin typeface="Open Sans "/>
                  <a:ea typeface="Montserrat Black" charset="0"/>
                  <a:cs typeface="Montserrat Black" charset="0"/>
                </a:rPr>
                <a:t>“</a:t>
              </a:r>
              <a:endParaRPr lang="en-US" sz="5000" spc="-400" dirty="0">
                <a:solidFill>
                  <a:schemeClr val="tx1">
                    <a:alpha val="30000"/>
                  </a:schemeClr>
                </a:solidFill>
                <a:latin typeface="Open Sans "/>
                <a:ea typeface="Montserrat Hairline" charset="0"/>
                <a:cs typeface="Montserrat Hairline" charset="0"/>
              </a:endParaRPr>
            </a:p>
          </p:txBody>
        </p:sp>
      </p:grpSp>
    </p:spTree>
    <p:extLst>
      <p:ext uri="{BB962C8B-B14F-4D97-AF65-F5344CB8AC3E}">
        <p14:creationId xmlns:p14="http://schemas.microsoft.com/office/powerpoint/2010/main" val="2281505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a:xfrm>
            <a:off x="838200" y="476886"/>
            <a:ext cx="10515600" cy="610234"/>
          </a:xfrm>
        </p:spPr>
        <p:txBody>
          <a:bodyPr/>
          <a:lstStyle/>
          <a:p>
            <a:r>
              <a:rPr lang="en-US" b="1" dirty="0">
                <a:latin typeface="Roboto Slab" pitchFamily="2" charset="0"/>
                <a:ea typeface="Roboto Slab" pitchFamily="2" charset="0"/>
                <a:cs typeface="Open Sans Extrabold" panose="020B0906030804020204" pitchFamily="34" charset="0"/>
              </a:rPr>
              <a:t>Our</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Service</a:t>
            </a:r>
            <a:endParaRPr lang="en-US" dirty="0">
              <a:latin typeface="Roboto Slab" pitchFamily="2" charset="0"/>
              <a:ea typeface="Roboto Slab" pitchFamily="2" charset="0"/>
            </a:endParaRPr>
          </a:p>
        </p:txBody>
      </p:sp>
      <p:grpSp>
        <p:nvGrpSpPr>
          <p:cNvPr id="11" name="Group 10">
            <a:extLst>
              <a:ext uri="{FF2B5EF4-FFF2-40B4-BE49-F238E27FC236}">
                <a16:creationId xmlns:a16="http://schemas.microsoft.com/office/drawing/2014/main" id="{2CEE5467-F07A-4C46-94B6-7A106FD1569B}"/>
              </a:ext>
            </a:extLst>
          </p:cNvPr>
          <p:cNvGrpSpPr/>
          <p:nvPr/>
        </p:nvGrpSpPr>
        <p:grpSpPr>
          <a:xfrm>
            <a:off x="1407218" y="1927991"/>
            <a:ext cx="9377564" cy="3589122"/>
            <a:chOff x="1090986" y="1662318"/>
            <a:chExt cx="9377564" cy="3589122"/>
          </a:xfrm>
        </p:grpSpPr>
        <p:sp>
          <p:nvSpPr>
            <p:cNvPr id="177" name="Rectangle 20">
              <a:extLst>
                <a:ext uri="{FF2B5EF4-FFF2-40B4-BE49-F238E27FC236}">
                  <a16:creationId xmlns:a16="http://schemas.microsoft.com/office/drawing/2014/main" id="{1E90F0CB-AA56-4EAE-9F7F-A61DBFBC96BD}"/>
                </a:ext>
              </a:extLst>
            </p:cNvPr>
            <p:cNvSpPr>
              <a:spLocks/>
            </p:cNvSpPr>
            <p:nvPr/>
          </p:nvSpPr>
          <p:spPr bwMode="auto">
            <a:xfrm>
              <a:off x="1493417" y="4534948"/>
              <a:ext cx="1686546" cy="71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tx1">
                      <a:lumMod val="85000"/>
                      <a:lumOff val="15000"/>
                    </a:schemeClr>
                  </a:solidFill>
                  <a:latin typeface="Roboto Slab" pitchFamily="2" charset="0"/>
                  <a:ea typeface="Roboto Slab" pitchFamily="2" charset="0"/>
                  <a:cs typeface="Lato" charset="0"/>
                  <a:sym typeface="Montserrat-Regular" charset="0"/>
                </a:rPr>
                <a:t>This letterhead design is meant  to project an image of profession and reliability This letterhead this.</a:t>
              </a:r>
            </a:p>
          </p:txBody>
        </p:sp>
        <p:sp>
          <p:nvSpPr>
            <p:cNvPr id="178" name="Rectangle 20">
              <a:extLst>
                <a:ext uri="{FF2B5EF4-FFF2-40B4-BE49-F238E27FC236}">
                  <a16:creationId xmlns:a16="http://schemas.microsoft.com/office/drawing/2014/main" id="{497E274E-66FD-4A1C-9320-5990747A552C}"/>
                </a:ext>
              </a:extLst>
            </p:cNvPr>
            <p:cNvSpPr>
              <a:spLocks/>
            </p:cNvSpPr>
            <p:nvPr/>
          </p:nvSpPr>
          <p:spPr bwMode="auto">
            <a:xfrm>
              <a:off x="3788802" y="4534948"/>
              <a:ext cx="1686546" cy="71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tx1">
                      <a:lumMod val="85000"/>
                      <a:lumOff val="15000"/>
                    </a:schemeClr>
                  </a:solidFill>
                  <a:latin typeface="Roboto Slab" pitchFamily="2" charset="0"/>
                  <a:ea typeface="Roboto Slab" pitchFamily="2" charset="0"/>
                  <a:cs typeface="Lato" charset="0"/>
                  <a:sym typeface="Montserrat-Regular" charset="0"/>
                </a:rPr>
                <a:t>This letterhead design is meant  to project an image of profession and reliability This letterhead this.</a:t>
              </a:r>
            </a:p>
          </p:txBody>
        </p:sp>
        <p:sp>
          <p:nvSpPr>
            <p:cNvPr id="179" name="Rectangle 20">
              <a:extLst>
                <a:ext uri="{FF2B5EF4-FFF2-40B4-BE49-F238E27FC236}">
                  <a16:creationId xmlns:a16="http://schemas.microsoft.com/office/drawing/2014/main" id="{78321498-E237-414F-8FB8-C72FDC865451}"/>
                </a:ext>
              </a:extLst>
            </p:cNvPr>
            <p:cNvSpPr>
              <a:spLocks/>
            </p:cNvSpPr>
            <p:nvPr/>
          </p:nvSpPr>
          <p:spPr bwMode="auto">
            <a:xfrm>
              <a:off x="6084187" y="4534948"/>
              <a:ext cx="1686546" cy="71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tx1">
                      <a:lumMod val="85000"/>
                      <a:lumOff val="15000"/>
                    </a:schemeClr>
                  </a:solidFill>
                  <a:latin typeface="Roboto Slab" pitchFamily="2" charset="0"/>
                  <a:ea typeface="Roboto Slab" pitchFamily="2" charset="0"/>
                  <a:cs typeface="Lato" charset="0"/>
                  <a:sym typeface="Montserrat-Regular" charset="0"/>
                </a:rPr>
                <a:t>This letterhead design is meant  to project an image of profession and reliability This letterhead this.</a:t>
              </a:r>
            </a:p>
          </p:txBody>
        </p:sp>
        <p:sp>
          <p:nvSpPr>
            <p:cNvPr id="180" name="Rectangle 20">
              <a:extLst>
                <a:ext uri="{FF2B5EF4-FFF2-40B4-BE49-F238E27FC236}">
                  <a16:creationId xmlns:a16="http://schemas.microsoft.com/office/drawing/2014/main" id="{8440AFA7-BC96-43CC-9FE3-50CA28D4D6EA}"/>
                </a:ext>
              </a:extLst>
            </p:cNvPr>
            <p:cNvSpPr>
              <a:spLocks/>
            </p:cNvSpPr>
            <p:nvPr/>
          </p:nvSpPr>
          <p:spPr bwMode="auto">
            <a:xfrm>
              <a:off x="8379573" y="4534948"/>
              <a:ext cx="1686546" cy="71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tx1">
                      <a:lumMod val="85000"/>
                      <a:lumOff val="15000"/>
                    </a:schemeClr>
                  </a:solidFill>
                  <a:latin typeface="Roboto Slab" pitchFamily="2" charset="0"/>
                  <a:ea typeface="Roboto Slab" pitchFamily="2" charset="0"/>
                  <a:cs typeface="Lato" charset="0"/>
                  <a:sym typeface="Montserrat-Regular" charset="0"/>
                </a:rPr>
                <a:t>This letterhead design is meant  to project an image of profession and reliability This letterhead this.</a:t>
              </a:r>
            </a:p>
          </p:txBody>
        </p:sp>
        <p:sp>
          <p:nvSpPr>
            <p:cNvPr id="6" name="Diamond 5">
              <a:extLst>
                <a:ext uri="{FF2B5EF4-FFF2-40B4-BE49-F238E27FC236}">
                  <a16:creationId xmlns:a16="http://schemas.microsoft.com/office/drawing/2014/main" id="{8E5E97A9-895C-4089-ADAC-194AF6EA5892}"/>
                </a:ext>
              </a:extLst>
            </p:cNvPr>
            <p:cNvSpPr/>
            <p:nvPr/>
          </p:nvSpPr>
          <p:spPr>
            <a:xfrm>
              <a:off x="1090986" y="1696775"/>
              <a:ext cx="2491408" cy="2491408"/>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B0061675-3804-4FA4-9B5A-3449FAA17A38}"/>
                </a:ext>
              </a:extLst>
            </p:cNvPr>
            <p:cNvSpPr/>
            <p:nvPr/>
          </p:nvSpPr>
          <p:spPr>
            <a:xfrm>
              <a:off x="3386371" y="1662318"/>
              <a:ext cx="2491408" cy="2491408"/>
            </a:xfrm>
            <a:prstGeom prst="diamond">
              <a:avLst/>
            </a:prstGeom>
            <a:solidFill>
              <a:srgbClr val="F37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0098D1A7-529B-405A-A5EA-89EA331287C2}"/>
                </a:ext>
              </a:extLst>
            </p:cNvPr>
            <p:cNvSpPr/>
            <p:nvPr/>
          </p:nvSpPr>
          <p:spPr>
            <a:xfrm>
              <a:off x="5681756" y="1696775"/>
              <a:ext cx="2491408" cy="2491408"/>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0F757B2-C616-40A9-A27B-7992B458051E}"/>
                </a:ext>
              </a:extLst>
            </p:cNvPr>
            <p:cNvSpPr/>
            <p:nvPr/>
          </p:nvSpPr>
          <p:spPr>
            <a:xfrm>
              <a:off x="7977142" y="1679142"/>
              <a:ext cx="2491408" cy="2491408"/>
            </a:xfrm>
            <a:prstGeom prst="diamond">
              <a:avLst/>
            </a:prstGeom>
            <a:solidFill>
              <a:srgbClr val="BF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4620D379-ACAB-43C8-91DF-6FAC370EEEDD}"/>
                </a:ext>
              </a:extLst>
            </p:cNvPr>
            <p:cNvGrpSpPr/>
            <p:nvPr/>
          </p:nvGrpSpPr>
          <p:grpSpPr>
            <a:xfrm>
              <a:off x="1753284" y="2293051"/>
              <a:ext cx="1166813" cy="1298857"/>
              <a:chOff x="1753283" y="2309425"/>
              <a:chExt cx="1166813" cy="1298857"/>
            </a:xfrm>
          </p:grpSpPr>
          <p:sp>
            <p:nvSpPr>
              <p:cNvPr id="167" name="AutoShape 61">
                <a:extLst>
                  <a:ext uri="{FF2B5EF4-FFF2-40B4-BE49-F238E27FC236}">
                    <a16:creationId xmlns:a16="http://schemas.microsoft.com/office/drawing/2014/main" id="{44CA63DC-906F-454E-B7F8-900A48420DEF}"/>
                  </a:ext>
                </a:extLst>
              </p:cNvPr>
              <p:cNvSpPr>
                <a:spLocks/>
              </p:cNvSpPr>
              <p:nvPr/>
            </p:nvSpPr>
            <p:spPr bwMode="auto">
              <a:xfrm>
                <a:off x="2011322" y="2309425"/>
                <a:ext cx="650736" cy="520663"/>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rgbClr val="FFFFFF"/>
              </a:solidFill>
              <a:ln>
                <a:noFill/>
              </a:ln>
            </p:spPr>
            <p:txBody>
              <a:bodyPr lIns="0" tIns="0" rIns="0" bIns="0"/>
              <a:lstStyle/>
              <a:p>
                <a:endParaRPr lang="en-US"/>
              </a:p>
            </p:txBody>
          </p:sp>
          <p:sp>
            <p:nvSpPr>
              <p:cNvPr id="169" name="Rectangle 6">
                <a:extLst>
                  <a:ext uri="{FF2B5EF4-FFF2-40B4-BE49-F238E27FC236}">
                    <a16:creationId xmlns:a16="http://schemas.microsoft.com/office/drawing/2014/main" id="{40F47191-7A08-4039-A0F5-0060E722E9C1}"/>
                  </a:ext>
                </a:extLst>
              </p:cNvPr>
              <p:cNvSpPr>
                <a:spLocks/>
              </p:cNvSpPr>
              <p:nvPr/>
            </p:nvSpPr>
            <p:spPr bwMode="auto">
              <a:xfrm>
                <a:off x="1753283" y="3008207"/>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One</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grpSp>
        <p:grpSp>
          <p:nvGrpSpPr>
            <p:cNvPr id="8" name="Group 7">
              <a:extLst>
                <a:ext uri="{FF2B5EF4-FFF2-40B4-BE49-F238E27FC236}">
                  <a16:creationId xmlns:a16="http://schemas.microsoft.com/office/drawing/2014/main" id="{FF9108DA-A65E-4E70-A0E1-D94D75A27286}"/>
                </a:ext>
              </a:extLst>
            </p:cNvPr>
            <p:cNvGrpSpPr/>
            <p:nvPr/>
          </p:nvGrpSpPr>
          <p:grpSpPr>
            <a:xfrm>
              <a:off x="4048669" y="2218066"/>
              <a:ext cx="1166813" cy="1379912"/>
              <a:chOff x="4332159" y="6127674"/>
              <a:chExt cx="1166813" cy="1379912"/>
            </a:xfrm>
          </p:grpSpPr>
          <p:sp>
            <p:nvSpPr>
              <p:cNvPr id="168" name="AutoShape 63">
                <a:extLst>
                  <a:ext uri="{FF2B5EF4-FFF2-40B4-BE49-F238E27FC236}">
                    <a16:creationId xmlns:a16="http://schemas.microsoft.com/office/drawing/2014/main" id="{F538DA1A-D8BC-4EEB-B124-9912424F942D}"/>
                  </a:ext>
                </a:extLst>
              </p:cNvPr>
              <p:cNvSpPr>
                <a:spLocks/>
              </p:cNvSpPr>
              <p:nvPr/>
            </p:nvSpPr>
            <p:spPr bwMode="auto">
              <a:xfrm>
                <a:off x="4697708" y="6127674"/>
                <a:ext cx="472602" cy="682773"/>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rgbClr val="FFFFFF"/>
              </a:solidFill>
              <a:ln>
                <a:noFill/>
              </a:ln>
            </p:spPr>
            <p:txBody>
              <a:bodyPr lIns="0" tIns="0" rIns="0" bIns="0"/>
              <a:lstStyle/>
              <a:p>
                <a:endParaRPr lang="en-US"/>
              </a:p>
            </p:txBody>
          </p:sp>
          <p:sp>
            <p:nvSpPr>
              <p:cNvPr id="174" name="Rectangle 6">
                <a:extLst>
                  <a:ext uri="{FF2B5EF4-FFF2-40B4-BE49-F238E27FC236}">
                    <a16:creationId xmlns:a16="http://schemas.microsoft.com/office/drawing/2014/main" id="{DBAC3EEF-BBB8-48B9-85FC-A6EAB5CCD7CC}"/>
                  </a:ext>
                </a:extLst>
              </p:cNvPr>
              <p:cNvSpPr>
                <a:spLocks/>
              </p:cNvSpPr>
              <p:nvPr/>
            </p:nvSpPr>
            <p:spPr bwMode="auto">
              <a:xfrm>
                <a:off x="4332159" y="6907511"/>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Two</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grpSp>
        <p:grpSp>
          <p:nvGrpSpPr>
            <p:cNvPr id="9" name="Group 8">
              <a:extLst>
                <a:ext uri="{FF2B5EF4-FFF2-40B4-BE49-F238E27FC236}">
                  <a16:creationId xmlns:a16="http://schemas.microsoft.com/office/drawing/2014/main" id="{48BCFE08-37D6-42D4-82F5-E10BA4AAA8C4}"/>
                </a:ext>
              </a:extLst>
            </p:cNvPr>
            <p:cNvGrpSpPr/>
            <p:nvPr/>
          </p:nvGrpSpPr>
          <p:grpSpPr>
            <a:xfrm>
              <a:off x="6344054" y="2265093"/>
              <a:ext cx="1166813" cy="1354773"/>
              <a:chOff x="6650952" y="6152813"/>
              <a:chExt cx="1166813" cy="1354773"/>
            </a:xfrm>
          </p:grpSpPr>
          <p:sp>
            <p:nvSpPr>
              <p:cNvPr id="166" name="AutoShape 51">
                <a:extLst>
                  <a:ext uri="{FF2B5EF4-FFF2-40B4-BE49-F238E27FC236}">
                    <a16:creationId xmlns:a16="http://schemas.microsoft.com/office/drawing/2014/main" id="{3DC34E39-7D41-4147-9ED5-4858334666DD}"/>
                  </a:ext>
                </a:extLst>
              </p:cNvPr>
              <p:cNvSpPr>
                <a:spLocks/>
              </p:cNvSpPr>
              <p:nvPr/>
            </p:nvSpPr>
            <p:spPr bwMode="auto">
              <a:xfrm>
                <a:off x="6880628" y="6152813"/>
                <a:ext cx="632497" cy="632497"/>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rgbClr val="FFFFFF"/>
              </a:solidFill>
              <a:ln>
                <a:noFill/>
              </a:ln>
            </p:spPr>
            <p:txBody>
              <a:bodyPr lIns="0" tIns="0" rIns="0" bIns="0"/>
              <a:lstStyle/>
              <a:p>
                <a:endParaRPr lang="en-US"/>
              </a:p>
            </p:txBody>
          </p:sp>
          <p:sp>
            <p:nvSpPr>
              <p:cNvPr id="175" name="Rectangle 6">
                <a:extLst>
                  <a:ext uri="{FF2B5EF4-FFF2-40B4-BE49-F238E27FC236}">
                    <a16:creationId xmlns:a16="http://schemas.microsoft.com/office/drawing/2014/main" id="{F254A23D-3A1E-4008-BB23-20D3F5A24475}"/>
                  </a:ext>
                </a:extLst>
              </p:cNvPr>
              <p:cNvSpPr>
                <a:spLocks/>
              </p:cNvSpPr>
              <p:nvPr/>
            </p:nvSpPr>
            <p:spPr bwMode="auto">
              <a:xfrm>
                <a:off x="6650952" y="6907511"/>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Three</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grpSp>
        <p:grpSp>
          <p:nvGrpSpPr>
            <p:cNvPr id="10" name="Group 9">
              <a:extLst>
                <a:ext uri="{FF2B5EF4-FFF2-40B4-BE49-F238E27FC236}">
                  <a16:creationId xmlns:a16="http://schemas.microsoft.com/office/drawing/2014/main" id="{E342CAB6-282B-4211-B09D-BE50350324FC}"/>
                </a:ext>
              </a:extLst>
            </p:cNvPr>
            <p:cNvGrpSpPr/>
            <p:nvPr/>
          </p:nvGrpSpPr>
          <p:grpSpPr>
            <a:xfrm>
              <a:off x="8639440" y="2259779"/>
              <a:ext cx="1166813" cy="1330134"/>
              <a:chOff x="8918577" y="6177452"/>
              <a:chExt cx="1166813" cy="1330134"/>
            </a:xfrm>
          </p:grpSpPr>
          <p:sp>
            <p:nvSpPr>
              <p:cNvPr id="165" name="AutoShape 14">
                <a:extLst>
                  <a:ext uri="{FF2B5EF4-FFF2-40B4-BE49-F238E27FC236}">
                    <a16:creationId xmlns:a16="http://schemas.microsoft.com/office/drawing/2014/main" id="{9E356CB4-AF51-4011-BC9A-972BED28F57C}"/>
                  </a:ext>
                </a:extLst>
              </p:cNvPr>
              <p:cNvSpPr>
                <a:spLocks/>
              </p:cNvSpPr>
              <p:nvPr/>
            </p:nvSpPr>
            <p:spPr bwMode="auto">
              <a:xfrm>
                <a:off x="9223235" y="6177452"/>
                <a:ext cx="583220" cy="583220"/>
              </a:xfrm>
              <a:custGeom>
                <a:avLst/>
                <a:gdLst/>
                <a:ahLst/>
                <a:cxnLst/>
                <a:rect l="0" t="0" r="r" b="b"/>
                <a:pathLst>
                  <a:path w="21600" h="21600">
                    <a:moveTo>
                      <a:pt x="15428" y="7328"/>
                    </a:moveTo>
                    <a:lnTo>
                      <a:pt x="6172" y="7328"/>
                    </a:lnTo>
                    <a:cubicBezTo>
                      <a:pt x="5746" y="7328"/>
                      <a:pt x="5399" y="6983"/>
                      <a:pt x="5399" y="6558"/>
                    </a:cubicBezTo>
                    <a:cubicBezTo>
                      <a:pt x="5399" y="6132"/>
                      <a:pt x="5746" y="5785"/>
                      <a:pt x="6172" y="5785"/>
                    </a:cubicBezTo>
                    <a:lnTo>
                      <a:pt x="15428" y="5785"/>
                    </a:lnTo>
                    <a:cubicBezTo>
                      <a:pt x="15854" y="5785"/>
                      <a:pt x="16200" y="6132"/>
                      <a:pt x="16200" y="6558"/>
                    </a:cubicBezTo>
                    <a:cubicBezTo>
                      <a:pt x="16200" y="6983"/>
                      <a:pt x="15854" y="7328"/>
                      <a:pt x="15428" y="7328"/>
                    </a:cubicBezTo>
                    <a:cubicBezTo>
                      <a:pt x="15428" y="7328"/>
                      <a:pt x="15428" y="7328"/>
                      <a:pt x="15428" y="7328"/>
                    </a:cubicBezTo>
                    <a:close/>
                    <a:moveTo>
                      <a:pt x="15428" y="11571"/>
                    </a:moveTo>
                    <a:lnTo>
                      <a:pt x="6172" y="11571"/>
                    </a:lnTo>
                    <a:cubicBezTo>
                      <a:pt x="5746" y="11571"/>
                      <a:pt x="5399" y="11224"/>
                      <a:pt x="5399" y="10798"/>
                    </a:cubicBezTo>
                    <a:cubicBezTo>
                      <a:pt x="5399" y="10374"/>
                      <a:pt x="5746" y="10029"/>
                      <a:pt x="6172" y="10029"/>
                    </a:cubicBezTo>
                    <a:lnTo>
                      <a:pt x="15428" y="10029"/>
                    </a:lnTo>
                    <a:cubicBezTo>
                      <a:pt x="15854" y="10029"/>
                      <a:pt x="16200" y="10374"/>
                      <a:pt x="16200" y="10798"/>
                    </a:cubicBezTo>
                    <a:cubicBezTo>
                      <a:pt x="16200" y="11224"/>
                      <a:pt x="15854" y="11571"/>
                      <a:pt x="15428" y="11571"/>
                    </a:cubicBezTo>
                    <a:cubicBezTo>
                      <a:pt x="15428" y="11571"/>
                      <a:pt x="15428" y="11571"/>
                      <a:pt x="15428" y="11571"/>
                    </a:cubicBezTo>
                    <a:close/>
                    <a:moveTo>
                      <a:pt x="15428" y="15814"/>
                    </a:moveTo>
                    <a:lnTo>
                      <a:pt x="6172" y="15814"/>
                    </a:lnTo>
                    <a:cubicBezTo>
                      <a:pt x="5746" y="15814"/>
                      <a:pt x="5399" y="15468"/>
                      <a:pt x="5399" y="15042"/>
                    </a:cubicBezTo>
                    <a:cubicBezTo>
                      <a:pt x="5399" y="14616"/>
                      <a:pt x="5746" y="14271"/>
                      <a:pt x="6172" y="14271"/>
                    </a:cubicBezTo>
                    <a:lnTo>
                      <a:pt x="15428" y="14271"/>
                    </a:lnTo>
                    <a:cubicBezTo>
                      <a:pt x="15854" y="14271"/>
                      <a:pt x="16200" y="14616"/>
                      <a:pt x="16200" y="15042"/>
                    </a:cubicBezTo>
                    <a:cubicBezTo>
                      <a:pt x="16200" y="15468"/>
                      <a:pt x="15854" y="15814"/>
                      <a:pt x="15428" y="15814"/>
                    </a:cubicBezTo>
                    <a:cubicBezTo>
                      <a:pt x="15428" y="15814"/>
                      <a:pt x="15428" y="15814"/>
                      <a:pt x="15428" y="15814"/>
                    </a:cubicBezTo>
                    <a:close/>
                    <a:moveTo>
                      <a:pt x="10799" y="0"/>
                    </a:moveTo>
                    <a:cubicBezTo>
                      <a:pt x="4844" y="0"/>
                      <a:pt x="0" y="4844"/>
                      <a:pt x="0" y="10798"/>
                    </a:cubicBezTo>
                    <a:cubicBezTo>
                      <a:pt x="0" y="16754"/>
                      <a:pt x="4844" y="21600"/>
                      <a:pt x="10799" y="21600"/>
                    </a:cubicBezTo>
                    <a:cubicBezTo>
                      <a:pt x="16754" y="21600"/>
                      <a:pt x="21600" y="16754"/>
                      <a:pt x="21600" y="10798"/>
                    </a:cubicBezTo>
                    <a:cubicBezTo>
                      <a:pt x="21600" y="4844"/>
                      <a:pt x="16754" y="0"/>
                      <a:pt x="10799" y="0"/>
                    </a:cubicBezTo>
                    <a:cubicBezTo>
                      <a:pt x="10799" y="0"/>
                      <a:pt x="10799" y="0"/>
                      <a:pt x="10799" y="0"/>
                    </a:cubicBezTo>
                    <a:close/>
                    <a:moveTo>
                      <a:pt x="10799" y="0"/>
                    </a:moveTo>
                  </a:path>
                </a:pathLst>
              </a:custGeom>
              <a:solidFill>
                <a:srgbClr val="FFFFFF"/>
              </a:solidFill>
              <a:ln>
                <a:noFill/>
              </a:ln>
            </p:spPr>
            <p:txBody>
              <a:bodyPr lIns="0" tIns="0" rIns="0" bIns="0"/>
              <a:lstStyle/>
              <a:p>
                <a:endParaRPr lang="en-US"/>
              </a:p>
            </p:txBody>
          </p:sp>
          <p:sp>
            <p:nvSpPr>
              <p:cNvPr id="176" name="Rectangle 6">
                <a:extLst>
                  <a:ext uri="{FF2B5EF4-FFF2-40B4-BE49-F238E27FC236}">
                    <a16:creationId xmlns:a16="http://schemas.microsoft.com/office/drawing/2014/main" id="{6603AEDC-4494-4792-BC45-BC45F0DD5341}"/>
                  </a:ext>
                </a:extLst>
              </p:cNvPr>
              <p:cNvSpPr>
                <a:spLocks/>
              </p:cNvSpPr>
              <p:nvPr/>
            </p:nvSpPr>
            <p:spPr bwMode="auto">
              <a:xfrm>
                <a:off x="8918577" y="6907511"/>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Four</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gn="ct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grpSp>
      </p:grpSp>
    </p:spTree>
    <p:extLst>
      <p:ext uri="{BB962C8B-B14F-4D97-AF65-F5344CB8AC3E}">
        <p14:creationId xmlns:p14="http://schemas.microsoft.com/office/powerpoint/2010/main" val="270992172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C713314-6BE5-4BDB-8A42-4A608CB155CA}"/>
              </a:ext>
            </a:extLst>
          </p:cNvPr>
          <p:cNvSpPr/>
          <p:nvPr/>
        </p:nvSpPr>
        <p:spPr>
          <a:xfrm>
            <a:off x="3" y="4707596"/>
            <a:ext cx="12191997" cy="21504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Our</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Service</a:t>
            </a:r>
            <a:endParaRPr lang="en-US" dirty="0">
              <a:latin typeface="Roboto Slab" pitchFamily="2" charset="0"/>
              <a:ea typeface="Roboto Slab" pitchFamily="2" charset="0"/>
            </a:endParaRPr>
          </a:p>
        </p:txBody>
      </p:sp>
      <p:sp>
        <p:nvSpPr>
          <p:cNvPr id="28" name="Rectangle 9">
            <a:extLst>
              <a:ext uri="{FF2B5EF4-FFF2-40B4-BE49-F238E27FC236}">
                <a16:creationId xmlns:a16="http://schemas.microsoft.com/office/drawing/2014/main" id="{5CF1C0AC-0EF6-4122-A63C-8B3D77506801}"/>
              </a:ext>
            </a:extLst>
          </p:cNvPr>
          <p:cNvSpPr>
            <a:spLocks/>
          </p:cNvSpPr>
          <p:nvPr/>
        </p:nvSpPr>
        <p:spPr bwMode="auto">
          <a:xfrm>
            <a:off x="1867188" y="5454646"/>
            <a:ext cx="8457626" cy="65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00" dirty="0">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spacious feeling. The simplicity suggests strength and the </a:t>
            </a:r>
            <a:r>
              <a:rPr lang="en-US" sz="1000" dirty="0" err="1">
                <a:latin typeface="Roboto Slab" pitchFamily="2" charset="0"/>
                <a:ea typeface="Roboto Slab" pitchFamily="2" charset="0"/>
                <a:cs typeface="Lato" charset="0"/>
                <a:sym typeface="Montserrat-Regular" charset="0"/>
              </a:rPr>
              <a:t>spaciousn</a:t>
            </a:r>
            <a:r>
              <a:rPr lang="en-US" sz="1000" dirty="0">
                <a:latin typeface="Roboto Slab" pitchFamily="2" charset="0"/>
                <a:ea typeface="Roboto Slab" pitchFamily="2" charset="0"/>
                <a:cs typeface="Lato" charset="0"/>
                <a:sym typeface="Montserrat-Regular" charset="0"/>
              </a:rPr>
              <a:t> contributes to the aesthetics meant to project an image of professionalism of the layout design is meant to the project an image .</a:t>
            </a:r>
          </a:p>
        </p:txBody>
      </p:sp>
      <p:sp>
        <p:nvSpPr>
          <p:cNvPr id="45" name="Rectangle 6">
            <a:extLst>
              <a:ext uri="{FF2B5EF4-FFF2-40B4-BE49-F238E27FC236}">
                <a16:creationId xmlns:a16="http://schemas.microsoft.com/office/drawing/2014/main" id="{5F1C9644-7876-4E55-9C60-8B8DE17E0CCC}"/>
              </a:ext>
            </a:extLst>
          </p:cNvPr>
          <p:cNvSpPr>
            <a:spLocks/>
          </p:cNvSpPr>
          <p:nvPr/>
        </p:nvSpPr>
        <p:spPr bwMode="auto">
          <a:xfrm>
            <a:off x="1877264" y="2164480"/>
            <a:ext cx="1609725" cy="77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500" b="1" spc="200" dirty="0">
                <a:solidFill>
                  <a:sysClr val="windowText" lastClr="000000"/>
                </a:solidFill>
                <a:latin typeface="Roboto Slab" pitchFamily="2" charset="0"/>
                <a:ea typeface="Roboto Slab" pitchFamily="2" charset="0"/>
                <a:cs typeface="Lato Black" charset="0"/>
                <a:sym typeface="Montserrat-Regular" charset="0"/>
              </a:rPr>
              <a:t>Design </a:t>
            </a:r>
            <a:r>
              <a:rPr lang="en-US" sz="1500" b="1" spc="200" dirty="0" err="1">
                <a:solidFill>
                  <a:sysClr val="windowText" lastClr="000000"/>
                </a:solidFill>
                <a:latin typeface="Roboto Slab" pitchFamily="2" charset="0"/>
                <a:ea typeface="Roboto Slab" pitchFamily="2" charset="0"/>
                <a:cs typeface="Lato Black" charset="0"/>
                <a:sym typeface="Montserrat-Regular" charset="0"/>
              </a:rPr>
              <a:t>ismeant</a:t>
            </a:r>
            <a:r>
              <a:rPr lang="en-US" sz="1500" b="1" spc="200" dirty="0">
                <a:solidFill>
                  <a:sysClr val="windowText" lastClr="000000"/>
                </a:solidFill>
                <a:latin typeface="Roboto Slab" pitchFamily="2" charset="0"/>
                <a:ea typeface="Roboto Slab" pitchFamily="2" charset="0"/>
                <a:cs typeface="Lato Black" charset="0"/>
                <a:sym typeface="Montserrat-Regular" charset="0"/>
              </a:rPr>
              <a:t> to project an image</a:t>
            </a:r>
          </a:p>
        </p:txBody>
      </p:sp>
      <p:sp>
        <p:nvSpPr>
          <p:cNvPr id="46" name="Rectangle 7">
            <a:extLst>
              <a:ext uri="{FF2B5EF4-FFF2-40B4-BE49-F238E27FC236}">
                <a16:creationId xmlns:a16="http://schemas.microsoft.com/office/drawing/2014/main" id="{5C1B5772-CEC5-40DF-9252-4AF43475CD71}"/>
              </a:ext>
            </a:extLst>
          </p:cNvPr>
          <p:cNvSpPr>
            <a:spLocks/>
          </p:cNvSpPr>
          <p:nvPr/>
        </p:nvSpPr>
        <p:spPr bwMode="auto">
          <a:xfrm>
            <a:off x="1797315" y="3837293"/>
            <a:ext cx="1769623" cy="39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a:t>
            </a:r>
          </a:p>
        </p:txBody>
      </p:sp>
      <p:grpSp>
        <p:nvGrpSpPr>
          <p:cNvPr id="47" name="Group 46">
            <a:extLst>
              <a:ext uri="{FF2B5EF4-FFF2-40B4-BE49-F238E27FC236}">
                <a16:creationId xmlns:a16="http://schemas.microsoft.com/office/drawing/2014/main" id="{199D9BC6-58A5-4743-9874-7A7EC7D3B14A}"/>
              </a:ext>
            </a:extLst>
          </p:cNvPr>
          <p:cNvGrpSpPr/>
          <p:nvPr/>
        </p:nvGrpSpPr>
        <p:grpSpPr>
          <a:xfrm>
            <a:off x="2366642" y="3175647"/>
            <a:ext cx="630968" cy="630968"/>
            <a:chOff x="2928883" y="3361171"/>
            <a:chExt cx="630968" cy="630968"/>
          </a:xfrm>
        </p:grpSpPr>
        <p:sp>
          <p:nvSpPr>
            <p:cNvPr id="48" name="Oval 17">
              <a:extLst>
                <a:ext uri="{FF2B5EF4-FFF2-40B4-BE49-F238E27FC236}">
                  <a16:creationId xmlns:a16="http://schemas.microsoft.com/office/drawing/2014/main" id="{A5786039-4B16-49CF-8261-737EC55D2837}"/>
                </a:ext>
              </a:extLst>
            </p:cNvPr>
            <p:cNvSpPr>
              <a:spLocks/>
            </p:cNvSpPr>
            <p:nvPr/>
          </p:nvSpPr>
          <p:spPr bwMode="auto">
            <a:xfrm>
              <a:off x="2928883" y="3361171"/>
              <a:ext cx="630968" cy="630968"/>
            </a:xfrm>
            <a:prstGeom prst="ellipse">
              <a:avLst/>
            </a:prstGeom>
            <a:solidFill>
              <a:schemeClr val="tx1">
                <a:lumMod val="85000"/>
                <a:lumOff val="15000"/>
              </a:schemeClr>
            </a:solidFill>
            <a:ln>
              <a:noFill/>
            </a:ln>
            <a:extLst/>
          </p:spPr>
          <p:txBody>
            <a:bodyPr lIns="0" tIns="0" rIns="0" bIns="0"/>
            <a:lstStyle/>
            <a:p>
              <a:endParaRPr lang="en-US"/>
            </a:p>
          </p:txBody>
        </p:sp>
        <p:sp>
          <p:nvSpPr>
            <p:cNvPr id="49" name="AutoShape 49">
              <a:extLst>
                <a:ext uri="{FF2B5EF4-FFF2-40B4-BE49-F238E27FC236}">
                  <a16:creationId xmlns:a16="http://schemas.microsoft.com/office/drawing/2014/main" id="{2B563DDF-C40D-400A-B52B-A678AA66BE85}"/>
                </a:ext>
              </a:extLst>
            </p:cNvPr>
            <p:cNvSpPr>
              <a:spLocks/>
            </p:cNvSpPr>
            <p:nvPr/>
          </p:nvSpPr>
          <p:spPr bwMode="auto">
            <a:xfrm>
              <a:off x="3069828" y="3528019"/>
              <a:ext cx="306473" cy="306199"/>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rgbClr val="FFFFFF"/>
            </a:solidFill>
            <a:ln>
              <a:noFill/>
            </a:ln>
          </p:spPr>
          <p:txBody>
            <a:bodyPr lIns="0" tIns="0" rIns="0" bIns="0"/>
            <a:lstStyle/>
            <a:p>
              <a:endParaRPr lang="en-US"/>
            </a:p>
          </p:txBody>
        </p:sp>
      </p:grpSp>
      <p:sp>
        <p:nvSpPr>
          <p:cNvPr id="40" name="Rectangle 9">
            <a:extLst>
              <a:ext uri="{FF2B5EF4-FFF2-40B4-BE49-F238E27FC236}">
                <a16:creationId xmlns:a16="http://schemas.microsoft.com/office/drawing/2014/main" id="{86567103-F27F-4CFD-B785-DF26F138B6D5}"/>
              </a:ext>
            </a:extLst>
          </p:cNvPr>
          <p:cNvSpPr>
            <a:spLocks/>
          </p:cNvSpPr>
          <p:nvPr/>
        </p:nvSpPr>
        <p:spPr bwMode="auto">
          <a:xfrm>
            <a:off x="5297608" y="2160837"/>
            <a:ext cx="1596783" cy="79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500" b="1" spc="200" dirty="0">
                <a:solidFill>
                  <a:sysClr val="windowText" lastClr="000000"/>
                </a:solidFill>
                <a:latin typeface="Roboto Slab" pitchFamily="2" charset="0"/>
                <a:ea typeface="Roboto Slab" pitchFamily="2" charset="0"/>
                <a:cs typeface="Lato" charset="0"/>
                <a:sym typeface="Montserrat-Regular" charset="0"/>
              </a:rPr>
              <a:t>Letterhead design </a:t>
            </a:r>
            <a:r>
              <a:rPr lang="en-US" sz="1500" b="1" spc="200" dirty="0" err="1">
                <a:solidFill>
                  <a:sysClr val="windowText" lastClr="000000"/>
                </a:solidFill>
                <a:latin typeface="Roboto Slab" pitchFamily="2" charset="0"/>
                <a:ea typeface="Roboto Slab" pitchFamily="2" charset="0"/>
                <a:cs typeface="Lato" charset="0"/>
                <a:sym typeface="Montserrat-Regular" charset="0"/>
              </a:rPr>
              <a:t>ismeant</a:t>
            </a:r>
            <a:r>
              <a:rPr lang="en-US" sz="1500" b="1" spc="200" dirty="0">
                <a:solidFill>
                  <a:sysClr val="windowText" lastClr="000000"/>
                </a:solidFill>
                <a:latin typeface="Roboto Slab" pitchFamily="2" charset="0"/>
                <a:ea typeface="Roboto Slab" pitchFamily="2" charset="0"/>
                <a:cs typeface="Lato" charset="0"/>
                <a:sym typeface="Montserrat-Regular" charset="0"/>
              </a:rPr>
              <a:t> to project</a:t>
            </a:r>
          </a:p>
        </p:txBody>
      </p:sp>
      <p:grpSp>
        <p:nvGrpSpPr>
          <p:cNvPr id="41" name="Group 40">
            <a:extLst>
              <a:ext uri="{FF2B5EF4-FFF2-40B4-BE49-F238E27FC236}">
                <a16:creationId xmlns:a16="http://schemas.microsoft.com/office/drawing/2014/main" id="{3D16F93A-2D48-4D7F-A52D-C9C0875A04B9}"/>
              </a:ext>
            </a:extLst>
          </p:cNvPr>
          <p:cNvGrpSpPr/>
          <p:nvPr/>
        </p:nvGrpSpPr>
        <p:grpSpPr>
          <a:xfrm>
            <a:off x="5780515" y="3179290"/>
            <a:ext cx="630968" cy="630968"/>
            <a:chOff x="5724470" y="3361171"/>
            <a:chExt cx="630968" cy="630968"/>
          </a:xfrm>
        </p:grpSpPr>
        <p:sp>
          <p:nvSpPr>
            <p:cNvPr id="43" name="Oval 20">
              <a:extLst>
                <a:ext uri="{FF2B5EF4-FFF2-40B4-BE49-F238E27FC236}">
                  <a16:creationId xmlns:a16="http://schemas.microsoft.com/office/drawing/2014/main" id="{126A8C9B-E989-4A80-8565-6EA7DFF80402}"/>
                </a:ext>
              </a:extLst>
            </p:cNvPr>
            <p:cNvSpPr>
              <a:spLocks/>
            </p:cNvSpPr>
            <p:nvPr/>
          </p:nvSpPr>
          <p:spPr bwMode="auto">
            <a:xfrm>
              <a:off x="5724470" y="3361171"/>
              <a:ext cx="630968" cy="630968"/>
            </a:xfrm>
            <a:prstGeom prst="ellipse">
              <a:avLst/>
            </a:prstGeom>
            <a:solidFill>
              <a:schemeClr val="tx1">
                <a:lumMod val="85000"/>
                <a:lumOff val="15000"/>
              </a:schemeClr>
            </a:solidFill>
            <a:ln>
              <a:noFill/>
            </a:ln>
            <a:extLst/>
          </p:spPr>
          <p:txBody>
            <a:bodyPr lIns="0" tIns="0" rIns="0" bIns="0"/>
            <a:lstStyle/>
            <a:p>
              <a:endParaRPr lang="en-US"/>
            </a:p>
          </p:txBody>
        </p:sp>
        <p:sp>
          <p:nvSpPr>
            <p:cNvPr id="44" name="Freeform 30">
              <a:extLst>
                <a:ext uri="{FF2B5EF4-FFF2-40B4-BE49-F238E27FC236}">
                  <a16:creationId xmlns:a16="http://schemas.microsoft.com/office/drawing/2014/main" id="{EF796F4D-5F3F-4E61-9091-43937F7C0A5D}"/>
                </a:ext>
              </a:extLst>
            </p:cNvPr>
            <p:cNvSpPr>
              <a:spLocks/>
            </p:cNvSpPr>
            <p:nvPr/>
          </p:nvSpPr>
          <p:spPr bwMode="auto">
            <a:xfrm>
              <a:off x="5856792" y="3482858"/>
              <a:ext cx="381238" cy="381238"/>
            </a:xfrm>
            <a:custGeom>
              <a:avLst/>
              <a:gdLst>
                <a:gd name="connsiteX0" fmla="*/ 775450 w 1841500"/>
                <a:gd name="connsiteY0" fmla="*/ 817751 h 1841500"/>
                <a:gd name="connsiteX1" fmla="*/ 1019773 w 1841500"/>
                <a:gd name="connsiteY1" fmla="*/ 817751 h 1841500"/>
                <a:gd name="connsiteX2" fmla="*/ 1019773 w 1841500"/>
                <a:gd name="connsiteY2" fmla="*/ 1212768 h 1841500"/>
                <a:gd name="connsiteX3" fmla="*/ 1074738 w 1841500"/>
                <a:gd name="connsiteY3" fmla="*/ 1212768 h 1841500"/>
                <a:gd name="connsiteX4" fmla="*/ 1074738 w 1841500"/>
                <a:gd name="connsiteY4" fmla="*/ 1358900 h 1841500"/>
                <a:gd name="connsiteX5" fmla="*/ 774700 w 1841500"/>
                <a:gd name="connsiteY5" fmla="*/ 1358900 h 1841500"/>
                <a:gd name="connsiteX6" fmla="*/ 774700 w 1841500"/>
                <a:gd name="connsiteY6" fmla="*/ 1212768 h 1841500"/>
                <a:gd name="connsiteX7" fmla="*/ 829707 w 1841500"/>
                <a:gd name="connsiteY7" fmla="*/ 1212768 h 1841500"/>
                <a:gd name="connsiteX8" fmla="*/ 829707 w 1841500"/>
                <a:gd name="connsiteY8" fmla="*/ 963923 h 1841500"/>
                <a:gd name="connsiteX9" fmla="*/ 775450 w 1841500"/>
                <a:gd name="connsiteY9" fmla="*/ 963923 h 1841500"/>
                <a:gd name="connsiteX10" fmla="*/ 910884 w 1841500"/>
                <a:gd name="connsiteY10" fmla="*/ 495300 h 1841500"/>
                <a:gd name="connsiteX11" fmla="*/ 1019773 w 1841500"/>
                <a:gd name="connsiteY11" fmla="*/ 604650 h 1841500"/>
                <a:gd name="connsiteX12" fmla="*/ 910884 w 1841500"/>
                <a:gd name="connsiteY12" fmla="*/ 714039 h 1841500"/>
                <a:gd name="connsiteX13" fmla="*/ 802009 w 1841500"/>
                <a:gd name="connsiteY13" fmla="*/ 604650 h 1841500"/>
                <a:gd name="connsiteX14" fmla="*/ 910884 w 1841500"/>
                <a:gd name="connsiteY14" fmla="*/ 495300 h 1841500"/>
                <a:gd name="connsiteX15" fmla="*/ 915988 w 1841500"/>
                <a:gd name="connsiteY15" fmla="*/ 241300 h 1841500"/>
                <a:gd name="connsiteX16" fmla="*/ 228600 w 1841500"/>
                <a:gd name="connsiteY16" fmla="*/ 928688 h 1841500"/>
                <a:gd name="connsiteX17" fmla="*/ 915988 w 1841500"/>
                <a:gd name="connsiteY17" fmla="*/ 1616075 h 1841500"/>
                <a:gd name="connsiteX18" fmla="*/ 1603375 w 1841500"/>
                <a:gd name="connsiteY18" fmla="*/ 928688 h 1841500"/>
                <a:gd name="connsiteX19" fmla="*/ 915988 w 1841500"/>
                <a:gd name="connsiteY19" fmla="*/ 241300 h 1841500"/>
                <a:gd name="connsiteX20" fmla="*/ 920750 w 1841500"/>
                <a:gd name="connsiteY20" fmla="*/ 0 h 1841500"/>
                <a:gd name="connsiteX21" fmla="*/ 1841500 w 1841500"/>
                <a:gd name="connsiteY21" fmla="*/ 920750 h 1841500"/>
                <a:gd name="connsiteX22" fmla="*/ 920750 w 1841500"/>
                <a:gd name="connsiteY22" fmla="*/ 1841500 h 1841500"/>
                <a:gd name="connsiteX23" fmla="*/ 0 w 1841500"/>
                <a:gd name="connsiteY23" fmla="*/ 920750 h 1841500"/>
                <a:gd name="connsiteX24" fmla="*/ 920750 w 1841500"/>
                <a:gd name="connsiteY24" fmla="*/ 0 h 184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41500" h="1841500">
                  <a:moveTo>
                    <a:pt x="775450" y="817751"/>
                  </a:moveTo>
                  <a:lnTo>
                    <a:pt x="1019773" y="817751"/>
                  </a:lnTo>
                  <a:cubicBezTo>
                    <a:pt x="1019773" y="817751"/>
                    <a:pt x="1019773" y="1212768"/>
                    <a:pt x="1019773" y="1212768"/>
                  </a:cubicBezTo>
                  <a:lnTo>
                    <a:pt x="1074738" y="1212768"/>
                  </a:lnTo>
                  <a:lnTo>
                    <a:pt x="1074738" y="1358900"/>
                  </a:lnTo>
                  <a:lnTo>
                    <a:pt x="774700" y="1358900"/>
                  </a:lnTo>
                  <a:lnTo>
                    <a:pt x="774700" y="1212768"/>
                  </a:lnTo>
                  <a:lnTo>
                    <a:pt x="829707" y="1212768"/>
                  </a:lnTo>
                  <a:lnTo>
                    <a:pt x="829707" y="963923"/>
                  </a:lnTo>
                  <a:lnTo>
                    <a:pt x="775450" y="963923"/>
                  </a:lnTo>
                  <a:close/>
                  <a:moveTo>
                    <a:pt x="910884" y="495300"/>
                  </a:moveTo>
                  <a:cubicBezTo>
                    <a:pt x="971003" y="495300"/>
                    <a:pt x="1019773" y="544277"/>
                    <a:pt x="1019773" y="604650"/>
                  </a:cubicBezTo>
                  <a:cubicBezTo>
                    <a:pt x="1019773" y="665062"/>
                    <a:pt x="971003" y="714039"/>
                    <a:pt x="910884" y="714039"/>
                  </a:cubicBezTo>
                  <a:cubicBezTo>
                    <a:pt x="850793" y="714039"/>
                    <a:pt x="802009" y="665062"/>
                    <a:pt x="802009" y="604650"/>
                  </a:cubicBezTo>
                  <a:cubicBezTo>
                    <a:pt x="802009" y="544277"/>
                    <a:pt x="850793" y="495300"/>
                    <a:pt x="910884" y="495300"/>
                  </a:cubicBezTo>
                  <a:close/>
                  <a:moveTo>
                    <a:pt x="915988" y="241300"/>
                  </a:moveTo>
                  <a:cubicBezTo>
                    <a:pt x="536970" y="241300"/>
                    <a:pt x="228600" y="549733"/>
                    <a:pt x="228600" y="928688"/>
                  </a:cubicBezTo>
                  <a:cubicBezTo>
                    <a:pt x="228600" y="1307642"/>
                    <a:pt x="536970" y="1616075"/>
                    <a:pt x="915988" y="1616075"/>
                  </a:cubicBezTo>
                  <a:cubicBezTo>
                    <a:pt x="1294942" y="1616075"/>
                    <a:pt x="1603375" y="1307642"/>
                    <a:pt x="1603375" y="928688"/>
                  </a:cubicBezTo>
                  <a:cubicBezTo>
                    <a:pt x="1603375" y="549733"/>
                    <a:pt x="1294942" y="241300"/>
                    <a:pt x="915988" y="241300"/>
                  </a:cubicBezTo>
                  <a:close/>
                  <a:moveTo>
                    <a:pt x="920750" y="0"/>
                  </a:moveTo>
                  <a:cubicBezTo>
                    <a:pt x="1428527" y="0"/>
                    <a:pt x="1841500" y="413059"/>
                    <a:pt x="1841500" y="920750"/>
                  </a:cubicBezTo>
                  <a:cubicBezTo>
                    <a:pt x="1841500" y="1428442"/>
                    <a:pt x="1428527" y="1841500"/>
                    <a:pt x="920750" y="1841500"/>
                  </a:cubicBezTo>
                  <a:cubicBezTo>
                    <a:pt x="413059" y="1841500"/>
                    <a:pt x="0" y="1428442"/>
                    <a:pt x="0" y="920750"/>
                  </a:cubicBezTo>
                  <a:cubicBezTo>
                    <a:pt x="0" y="413059"/>
                    <a:pt x="413059" y="0"/>
                    <a:pt x="920750" y="0"/>
                  </a:cubicBezTo>
                  <a:close/>
                </a:path>
              </a:pathLst>
            </a:custGeom>
            <a:solidFill>
              <a:srgbClr val="FFFFFF"/>
            </a:solidFill>
            <a:ln>
              <a:noFill/>
            </a:ln>
          </p:spPr>
          <p:txBody>
            <a:bodyPr wrap="square" lIns="0" tIns="0" rIns="0" bIns="0">
              <a:noAutofit/>
            </a:bodyPr>
            <a:lstStyle/>
            <a:p>
              <a:endParaRPr lang="en-US"/>
            </a:p>
          </p:txBody>
        </p:sp>
      </p:grpSp>
      <p:sp>
        <p:nvSpPr>
          <p:cNvPr id="42" name="Rectangle 7">
            <a:extLst>
              <a:ext uri="{FF2B5EF4-FFF2-40B4-BE49-F238E27FC236}">
                <a16:creationId xmlns:a16="http://schemas.microsoft.com/office/drawing/2014/main" id="{1DA9D8E7-FF2F-421E-A76E-2408A61FB38D}"/>
              </a:ext>
            </a:extLst>
          </p:cNvPr>
          <p:cNvSpPr>
            <a:spLocks/>
          </p:cNvSpPr>
          <p:nvPr/>
        </p:nvSpPr>
        <p:spPr bwMode="auto">
          <a:xfrm>
            <a:off x="5211188" y="3840936"/>
            <a:ext cx="1769623" cy="39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a:t>
            </a:r>
          </a:p>
        </p:txBody>
      </p:sp>
      <p:sp>
        <p:nvSpPr>
          <p:cNvPr id="35" name="Rectangle 9">
            <a:extLst>
              <a:ext uri="{FF2B5EF4-FFF2-40B4-BE49-F238E27FC236}">
                <a16:creationId xmlns:a16="http://schemas.microsoft.com/office/drawing/2014/main" id="{D31D552E-46CC-4622-BB27-8F27476D0BE2}"/>
              </a:ext>
            </a:extLst>
          </p:cNvPr>
          <p:cNvSpPr>
            <a:spLocks/>
          </p:cNvSpPr>
          <p:nvPr/>
        </p:nvSpPr>
        <p:spPr bwMode="auto">
          <a:xfrm>
            <a:off x="8694934" y="2160837"/>
            <a:ext cx="1629879" cy="79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500" b="1" spc="200" dirty="0">
                <a:solidFill>
                  <a:sysClr val="windowText" lastClr="000000"/>
                </a:solidFill>
                <a:latin typeface="Roboto Slab" pitchFamily="2" charset="0"/>
                <a:ea typeface="Roboto Slab" pitchFamily="2" charset="0"/>
                <a:cs typeface="Lato" charset="0"/>
                <a:sym typeface="Montserrat-Regular" charset="0"/>
              </a:rPr>
              <a:t>Heading </a:t>
            </a:r>
            <a:r>
              <a:rPr lang="en-US" sz="1500" b="1" spc="200" dirty="0" err="1">
                <a:solidFill>
                  <a:sysClr val="windowText" lastClr="000000"/>
                </a:solidFill>
                <a:latin typeface="Roboto Slab" pitchFamily="2" charset="0"/>
                <a:ea typeface="Roboto Slab" pitchFamily="2" charset="0"/>
                <a:cs typeface="Lato" charset="0"/>
                <a:sym typeface="Montserrat-Regular" charset="0"/>
              </a:rPr>
              <a:t>ismeant</a:t>
            </a:r>
            <a:r>
              <a:rPr lang="en-US" sz="1500" b="1" spc="200" dirty="0">
                <a:solidFill>
                  <a:sysClr val="windowText" lastClr="000000"/>
                </a:solidFill>
                <a:latin typeface="Roboto Slab" pitchFamily="2" charset="0"/>
                <a:ea typeface="Roboto Slab" pitchFamily="2" charset="0"/>
                <a:cs typeface="Lato" charset="0"/>
                <a:sym typeface="Montserrat-Regular" charset="0"/>
              </a:rPr>
              <a:t> to project text here</a:t>
            </a:r>
          </a:p>
        </p:txBody>
      </p:sp>
      <p:grpSp>
        <p:nvGrpSpPr>
          <p:cNvPr id="36" name="Group 35">
            <a:extLst>
              <a:ext uri="{FF2B5EF4-FFF2-40B4-BE49-F238E27FC236}">
                <a16:creationId xmlns:a16="http://schemas.microsoft.com/office/drawing/2014/main" id="{A50EF894-37CC-4BF3-A96F-568E972F9B8A}"/>
              </a:ext>
            </a:extLst>
          </p:cNvPr>
          <p:cNvGrpSpPr/>
          <p:nvPr/>
        </p:nvGrpSpPr>
        <p:grpSpPr>
          <a:xfrm>
            <a:off x="9194389" y="3179290"/>
            <a:ext cx="630968" cy="630968"/>
            <a:chOff x="8520057" y="3361171"/>
            <a:chExt cx="630968" cy="630968"/>
          </a:xfrm>
        </p:grpSpPr>
        <p:sp>
          <p:nvSpPr>
            <p:cNvPr id="38" name="Oval 23">
              <a:extLst>
                <a:ext uri="{FF2B5EF4-FFF2-40B4-BE49-F238E27FC236}">
                  <a16:creationId xmlns:a16="http://schemas.microsoft.com/office/drawing/2014/main" id="{1A2FF63B-DFF8-4CA0-B12D-A915A7EC4019}"/>
                </a:ext>
              </a:extLst>
            </p:cNvPr>
            <p:cNvSpPr>
              <a:spLocks/>
            </p:cNvSpPr>
            <p:nvPr/>
          </p:nvSpPr>
          <p:spPr bwMode="auto">
            <a:xfrm>
              <a:off x="8520057" y="3361171"/>
              <a:ext cx="630968" cy="630968"/>
            </a:xfrm>
            <a:prstGeom prst="ellipse">
              <a:avLst/>
            </a:prstGeom>
            <a:solidFill>
              <a:schemeClr val="tx1">
                <a:lumMod val="85000"/>
                <a:lumOff val="15000"/>
              </a:schemeClr>
            </a:solidFill>
            <a:ln>
              <a:noFill/>
            </a:ln>
            <a:extLst/>
          </p:spPr>
          <p:txBody>
            <a:bodyPr lIns="0" tIns="0" rIns="0" bIns="0"/>
            <a:lstStyle/>
            <a:p>
              <a:endParaRPr lang="en-US"/>
            </a:p>
          </p:txBody>
        </p:sp>
        <p:sp>
          <p:nvSpPr>
            <p:cNvPr id="39" name="AutoShape 51">
              <a:extLst>
                <a:ext uri="{FF2B5EF4-FFF2-40B4-BE49-F238E27FC236}">
                  <a16:creationId xmlns:a16="http://schemas.microsoft.com/office/drawing/2014/main" id="{F19F37E9-53EE-48DB-940E-CF9DD22BFD6C}"/>
                </a:ext>
              </a:extLst>
            </p:cNvPr>
            <p:cNvSpPr>
              <a:spLocks/>
            </p:cNvSpPr>
            <p:nvPr/>
          </p:nvSpPr>
          <p:spPr bwMode="auto">
            <a:xfrm>
              <a:off x="8664332" y="3498007"/>
              <a:ext cx="351963" cy="351963"/>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rgbClr val="FFFFFF"/>
            </a:solidFill>
            <a:ln>
              <a:noFill/>
            </a:ln>
          </p:spPr>
          <p:txBody>
            <a:bodyPr lIns="0" tIns="0" rIns="0" bIns="0"/>
            <a:lstStyle/>
            <a:p>
              <a:endParaRPr lang="en-US"/>
            </a:p>
          </p:txBody>
        </p:sp>
      </p:grpSp>
      <p:sp>
        <p:nvSpPr>
          <p:cNvPr id="37" name="Rectangle 7">
            <a:extLst>
              <a:ext uri="{FF2B5EF4-FFF2-40B4-BE49-F238E27FC236}">
                <a16:creationId xmlns:a16="http://schemas.microsoft.com/office/drawing/2014/main" id="{D6C854F1-FE64-4094-903B-AA3F6050A1A5}"/>
              </a:ext>
            </a:extLst>
          </p:cNvPr>
          <p:cNvSpPr>
            <a:spLocks/>
          </p:cNvSpPr>
          <p:nvPr/>
        </p:nvSpPr>
        <p:spPr bwMode="auto">
          <a:xfrm>
            <a:off x="8625062" y="3840936"/>
            <a:ext cx="1769623" cy="39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a:t>
            </a:r>
          </a:p>
        </p:txBody>
      </p:sp>
      <p:cxnSp>
        <p:nvCxnSpPr>
          <p:cNvPr id="33" name="Straight Connector 32">
            <a:extLst>
              <a:ext uri="{FF2B5EF4-FFF2-40B4-BE49-F238E27FC236}">
                <a16:creationId xmlns:a16="http://schemas.microsoft.com/office/drawing/2014/main" id="{650A7426-EF8B-4FD3-A5EC-377B651EFF56}"/>
              </a:ext>
            </a:extLst>
          </p:cNvPr>
          <p:cNvCxnSpPr/>
          <p:nvPr/>
        </p:nvCxnSpPr>
        <p:spPr>
          <a:xfrm>
            <a:off x="4389063" y="2216153"/>
            <a:ext cx="0" cy="1968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26BF285-C587-4ADA-AEDE-AC91FB812CF1}"/>
              </a:ext>
            </a:extLst>
          </p:cNvPr>
          <p:cNvCxnSpPr/>
          <p:nvPr/>
        </p:nvCxnSpPr>
        <p:spPr>
          <a:xfrm>
            <a:off x="7802936" y="2216153"/>
            <a:ext cx="0" cy="1968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0649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C06AA70F-3D36-4BF6-8018-BDCAC6F80052}"/>
              </a:ext>
            </a:extLst>
          </p:cNvPr>
          <p:cNvSpPr/>
          <p:nvPr/>
        </p:nvSpPr>
        <p:spPr>
          <a:xfrm>
            <a:off x="6127685" y="4363223"/>
            <a:ext cx="1717088" cy="17203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670518D8-DB65-46C9-9F8A-852A70409573}"/>
              </a:ext>
            </a:extLst>
          </p:cNvPr>
          <p:cNvSpPr/>
          <p:nvPr/>
        </p:nvSpPr>
        <p:spPr>
          <a:xfrm>
            <a:off x="4350528" y="4363223"/>
            <a:ext cx="1717088" cy="17203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75B83F3C-D6E1-4D1A-9A0C-F91D65F081D9}"/>
              </a:ext>
            </a:extLst>
          </p:cNvPr>
          <p:cNvSpPr/>
          <p:nvPr/>
        </p:nvSpPr>
        <p:spPr>
          <a:xfrm>
            <a:off x="9636711" y="2579401"/>
            <a:ext cx="1717088" cy="172039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19CC54D-BA08-4F9D-A5F3-1BAD11893455}"/>
              </a:ext>
            </a:extLst>
          </p:cNvPr>
          <p:cNvSpPr/>
          <p:nvPr/>
        </p:nvSpPr>
        <p:spPr>
          <a:xfrm>
            <a:off x="838199" y="2579401"/>
            <a:ext cx="1717088" cy="17203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3303402C-92BE-4FA9-9599-FADF3225505A}"/>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2360" b="12360"/>
          <a:stretch>
            <a:fillRect/>
          </a:stretch>
        </p:blipFill>
        <p:spPr/>
      </p:pic>
      <p:pic>
        <p:nvPicPr>
          <p:cNvPr id="13" name="Picture Placeholder 12">
            <a:extLst>
              <a:ext uri="{FF2B5EF4-FFF2-40B4-BE49-F238E27FC236}">
                <a16:creationId xmlns:a16="http://schemas.microsoft.com/office/drawing/2014/main" id="{299DE58F-0416-4F17-A1BE-9ABE82DB267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Our</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Service</a:t>
            </a:r>
            <a:endParaRPr lang="en-US" dirty="0">
              <a:latin typeface="Roboto Slab" pitchFamily="2" charset="0"/>
              <a:ea typeface="Roboto Slab" pitchFamily="2" charset="0"/>
            </a:endParaRPr>
          </a:p>
        </p:txBody>
      </p:sp>
      <p:sp>
        <p:nvSpPr>
          <p:cNvPr id="50" name="Rectangle 49">
            <a:extLst>
              <a:ext uri="{FF2B5EF4-FFF2-40B4-BE49-F238E27FC236}">
                <a16:creationId xmlns:a16="http://schemas.microsoft.com/office/drawing/2014/main" id="{44DFAD9D-0DB8-4F0B-A2D9-F4C3E132F488}"/>
              </a:ext>
            </a:extLst>
          </p:cNvPr>
          <p:cNvSpPr/>
          <p:nvPr/>
        </p:nvSpPr>
        <p:spPr bwMode="auto">
          <a:xfrm>
            <a:off x="2625218" y="2579401"/>
            <a:ext cx="3442399" cy="1720393"/>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3" name="Rectangle 52">
            <a:extLst>
              <a:ext uri="{FF2B5EF4-FFF2-40B4-BE49-F238E27FC236}">
                <a16:creationId xmlns:a16="http://schemas.microsoft.com/office/drawing/2014/main" id="{201412C5-B076-42FB-8F0D-C17BDE0D364E}"/>
              </a:ext>
            </a:extLst>
          </p:cNvPr>
          <p:cNvSpPr/>
          <p:nvPr/>
        </p:nvSpPr>
        <p:spPr bwMode="auto">
          <a:xfrm>
            <a:off x="6124382" y="2579401"/>
            <a:ext cx="3442399" cy="1720393"/>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4" name="Right Triangle 53">
            <a:extLst>
              <a:ext uri="{FF2B5EF4-FFF2-40B4-BE49-F238E27FC236}">
                <a16:creationId xmlns:a16="http://schemas.microsoft.com/office/drawing/2014/main" id="{F1A03499-9FD4-470E-8CC9-A83B69D6F13C}"/>
              </a:ext>
            </a:extLst>
          </p:cNvPr>
          <p:cNvSpPr/>
          <p:nvPr/>
        </p:nvSpPr>
        <p:spPr bwMode="auto">
          <a:xfrm rot="13500000">
            <a:off x="2510503" y="3341747"/>
            <a:ext cx="212744" cy="212744"/>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5" name="Right Triangle 54">
            <a:extLst>
              <a:ext uri="{FF2B5EF4-FFF2-40B4-BE49-F238E27FC236}">
                <a16:creationId xmlns:a16="http://schemas.microsoft.com/office/drawing/2014/main" id="{2B4647A9-280B-4170-8852-FA875107291C}"/>
              </a:ext>
            </a:extLst>
          </p:cNvPr>
          <p:cNvSpPr/>
          <p:nvPr/>
        </p:nvSpPr>
        <p:spPr bwMode="auto">
          <a:xfrm rot="2700000">
            <a:off x="9462258" y="3341747"/>
            <a:ext cx="212744" cy="212744"/>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6" name="Right Triangle 55">
            <a:extLst>
              <a:ext uri="{FF2B5EF4-FFF2-40B4-BE49-F238E27FC236}">
                <a16:creationId xmlns:a16="http://schemas.microsoft.com/office/drawing/2014/main" id="{2043F869-B776-4FBF-B772-CC8859B8D54A}"/>
              </a:ext>
            </a:extLst>
          </p:cNvPr>
          <p:cNvSpPr/>
          <p:nvPr/>
        </p:nvSpPr>
        <p:spPr bwMode="auto">
          <a:xfrm rot="2700000">
            <a:off x="4178259" y="5105879"/>
            <a:ext cx="212744" cy="212744"/>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7" name="Right Triangle 56">
            <a:extLst>
              <a:ext uri="{FF2B5EF4-FFF2-40B4-BE49-F238E27FC236}">
                <a16:creationId xmlns:a16="http://schemas.microsoft.com/office/drawing/2014/main" id="{171E0C50-00DE-4182-85AC-0004A95BEF21}"/>
              </a:ext>
            </a:extLst>
          </p:cNvPr>
          <p:cNvSpPr/>
          <p:nvPr/>
        </p:nvSpPr>
        <p:spPr bwMode="auto">
          <a:xfrm rot="13500000">
            <a:off x="7802903" y="5105879"/>
            <a:ext cx="212744" cy="212744"/>
          </a:xfrm>
          <a:prstGeom prst="rtTriangl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8" name="Rectangle 5">
            <a:extLst>
              <a:ext uri="{FF2B5EF4-FFF2-40B4-BE49-F238E27FC236}">
                <a16:creationId xmlns:a16="http://schemas.microsoft.com/office/drawing/2014/main" id="{E17754F7-F84C-43D8-B475-DE5C0F7DB85C}"/>
              </a:ext>
            </a:extLst>
          </p:cNvPr>
          <p:cNvSpPr>
            <a:spLocks/>
          </p:cNvSpPr>
          <p:nvPr/>
        </p:nvSpPr>
        <p:spPr bwMode="auto">
          <a:xfrm>
            <a:off x="1627920" y="1746842"/>
            <a:ext cx="8936160" cy="36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1000" b="1"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a:t>
            </a:r>
          </a:p>
        </p:txBody>
      </p:sp>
      <p:sp>
        <p:nvSpPr>
          <p:cNvPr id="85" name="AutoShape 14">
            <a:extLst>
              <a:ext uri="{FF2B5EF4-FFF2-40B4-BE49-F238E27FC236}">
                <a16:creationId xmlns:a16="http://schemas.microsoft.com/office/drawing/2014/main" id="{BFCA4AA9-2F49-4960-8858-16839826AC9B}"/>
              </a:ext>
            </a:extLst>
          </p:cNvPr>
          <p:cNvSpPr>
            <a:spLocks/>
          </p:cNvSpPr>
          <p:nvPr/>
        </p:nvSpPr>
        <p:spPr bwMode="auto">
          <a:xfrm>
            <a:off x="6694619" y="4931809"/>
            <a:ext cx="583220" cy="583220"/>
          </a:xfrm>
          <a:custGeom>
            <a:avLst/>
            <a:gdLst/>
            <a:ahLst/>
            <a:cxnLst/>
            <a:rect l="0" t="0" r="r" b="b"/>
            <a:pathLst>
              <a:path w="21600" h="21600">
                <a:moveTo>
                  <a:pt x="15428" y="7328"/>
                </a:moveTo>
                <a:lnTo>
                  <a:pt x="6172" y="7328"/>
                </a:lnTo>
                <a:cubicBezTo>
                  <a:pt x="5746" y="7328"/>
                  <a:pt x="5399" y="6983"/>
                  <a:pt x="5399" y="6558"/>
                </a:cubicBezTo>
                <a:cubicBezTo>
                  <a:pt x="5399" y="6132"/>
                  <a:pt x="5746" y="5785"/>
                  <a:pt x="6172" y="5785"/>
                </a:cubicBezTo>
                <a:lnTo>
                  <a:pt x="15428" y="5785"/>
                </a:lnTo>
                <a:cubicBezTo>
                  <a:pt x="15854" y="5785"/>
                  <a:pt x="16200" y="6132"/>
                  <a:pt x="16200" y="6558"/>
                </a:cubicBezTo>
                <a:cubicBezTo>
                  <a:pt x="16200" y="6983"/>
                  <a:pt x="15854" y="7328"/>
                  <a:pt x="15428" y="7328"/>
                </a:cubicBezTo>
                <a:cubicBezTo>
                  <a:pt x="15428" y="7328"/>
                  <a:pt x="15428" y="7328"/>
                  <a:pt x="15428" y="7328"/>
                </a:cubicBezTo>
                <a:close/>
                <a:moveTo>
                  <a:pt x="15428" y="11571"/>
                </a:moveTo>
                <a:lnTo>
                  <a:pt x="6172" y="11571"/>
                </a:lnTo>
                <a:cubicBezTo>
                  <a:pt x="5746" y="11571"/>
                  <a:pt x="5399" y="11224"/>
                  <a:pt x="5399" y="10798"/>
                </a:cubicBezTo>
                <a:cubicBezTo>
                  <a:pt x="5399" y="10374"/>
                  <a:pt x="5746" y="10029"/>
                  <a:pt x="6172" y="10029"/>
                </a:cubicBezTo>
                <a:lnTo>
                  <a:pt x="15428" y="10029"/>
                </a:lnTo>
                <a:cubicBezTo>
                  <a:pt x="15854" y="10029"/>
                  <a:pt x="16200" y="10374"/>
                  <a:pt x="16200" y="10798"/>
                </a:cubicBezTo>
                <a:cubicBezTo>
                  <a:pt x="16200" y="11224"/>
                  <a:pt x="15854" y="11571"/>
                  <a:pt x="15428" y="11571"/>
                </a:cubicBezTo>
                <a:cubicBezTo>
                  <a:pt x="15428" y="11571"/>
                  <a:pt x="15428" y="11571"/>
                  <a:pt x="15428" y="11571"/>
                </a:cubicBezTo>
                <a:close/>
                <a:moveTo>
                  <a:pt x="15428" y="15814"/>
                </a:moveTo>
                <a:lnTo>
                  <a:pt x="6172" y="15814"/>
                </a:lnTo>
                <a:cubicBezTo>
                  <a:pt x="5746" y="15814"/>
                  <a:pt x="5399" y="15468"/>
                  <a:pt x="5399" y="15042"/>
                </a:cubicBezTo>
                <a:cubicBezTo>
                  <a:pt x="5399" y="14616"/>
                  <a:pt x="5746" y="14271"/>
                  <a:pt x="6172" y="14271"/>
                </a:cubicBezTo>
                <a:lnTo>
                  <a:pt x="15428" y="14271"/>
                </a:lnTo>
                <a:cubicBezTo>
                  <a:pt x="15854" y="14271"/>
                  <a:pt x="16200" y="14616"/>
                  <a:pt x="16200" y="15042"/>
                </a:cubicBezTo>
                <a:cubicBezTo>
                  <a:pt x="16200" y="15468"/>
                  <a:pt x="15854" y="15814"/>
                  <a:pt x="15428" y="15814"/>
                </a:cubicBezTo>
                <a:cubicBezTo>
                  <a:pt x="15428" y="15814"/>
                  <a:pt x="15428" y="15814"/>
                  <a:pt x="15428" y="15814"/>
                </a:cubicBezTo>
                <a:close/>
                <a:moveTo>
                  <a:pt x="10799" y="0"/>
                </a:moveTo>
                <a:cubicBezTo>
                  <a:pt x="4844" y="0"/>
                  <a:pt x="0" y="4844"/>
                  <a:pt x="0" y="10798"/>
                </a:cubicBezTo>
                <a:cubicBezTo>
                  <a:pt x="0" y="16754"/>
                  <a:pt x="4844" y="21600"/>
                  <a:pt x="10799" y="21600"/>
                </a:cubicBezTo>
                <a:cubicBezTo>
                  <a:pt x="16754" y="21600"/>
                  <a:pt x="21600" y="16754"/>
                  <a:pt x="21600" y="10798"/>
                </a:cubicBezTo>
                <a:cubicBezTo>
                  <a:pt x="21600" y="4844"/>
                  <a:pt x="16754" y="0"/>
                  <a:pt x="10799" y="0"/>
                </a:cubicBezTo>
                <a:cubicBezTo>
                  <a:pt x="10799" y="0"/>
                  <a:pt x="10799" y="0"/>
                  <a:pt x="10799" y="0"/>
                </a:cubicBezTo>
                <a:close/>
                <a:moveTo>
                  <a:pt x="10799" y="0"/>
                </a:moveTo>
              </a:path>
            </a:pathLst>
          </a:custGeom>
          <a:solidFill>
            <a:srgbClr val="FFFFFF"/>
          </a:solidFill>
          <a:ln>
            <a:noFill/>
          </a:ln>
        </p:spPr>
        <p:txBody>
          <a:bodyPr lIns="0" tIns="0" rIns="0" bIns="0"/>
          <a:lstStyle/>
          <a:p>
            <a:endParaRPr lang="en-US"/>
          </a:p>
        </p:txBody>
      </p:sp>
      <p:sp>
        <p:nvSpPr>
          <p:cNvPr id="86" name="AutoShape 51">
            <a:extLst>
              <a:ext uri="{FF2B5EF4-FFF2-40B4-BE49-F238E27FC236}">
                <a16:creationId xmlns:a16="http://schemas.microsoft.com/office/drawing/2014/main" id="{1D2AC120-5EF3-4A11-A143-A52C64808E6B}"/>
              </a:ext>
            </a:extLst>
          </p:cNvPr>
          <p:cNvSpPr>
            <a:spLocks/>
          </p:cNvSpPr>
          <p:nvPr/>
        </p:nvSpPr>
        <p:spPr bwMode="auto">
          <a:xfrm>
            <a:off x="10179007" y="3123349"/>
            <a:ext cx="632497" cy="632497"/>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rgbClr val="FFFFFF"/>
          </a:solidFill>
          <a:ln>
            <a:noFill/>
          </a:ln>
        </p:spPr>
        <p:txBody>
          <a:bodyPr lIns="0" tIns="0" rIns="0" bIns="0"/>
          <a:lstStyle/>
          <a:p>
            <a:endParaRPr lang="en-US"/>
          </a:p>
        </p:txBody>
      </p:sp>
      <p:sp>
        <p:nvSpPr>
          <p:cNvPr id="87" name="AutoShape 61">
            <a:extLst>
              <a:ext uri="{FF2B5EF4-FFF2-40B4-BE49-F238E27FC236}">
                <a16:creationId xmlns:a16="http://schemas.microsoft.com/office/drawing/2014/main" id="{DAA7D4C8-B457-4F31-B9B7-96BB614A5AB6}"/>
              </a:ext>
            </a:extLst>
          </p:cNvPr>
          <p:cNvSpPr>
            <a:spLocks/>
          </p:cNvSpPr>
          <p:nvPr/>
        </p:nvSpPr>
        <p:spPr bwMode="auto">
          <a:xfrm>
            <a:off x="1371375" y="3179266"/>
            <a:ext cx="650736" cy="520663"/>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rgbClr val="FFFFFF"/>
          </a:solidFill>
          <a:ln>
            <a:noFill/>
          </a:ln>
        </p:spPr>
        <p:txBody>
          <a:bodyPr lIns="0" tIns="0" rIns="0" bIns="0"/>
          <a:lstStyle/>
          <a:p>
            <a:endParaRPr lang="en-US"/>
          </a:p>
        </p:txBody>
      </p:sp>
      <p:sp>
        <p:nvSpPr>
          <p:cNvPr id="88" name="AutoShape 63">
            <a:extLst>
              <a:ext uri="{FF2B5EF4-FFF2-40B4-BE49-F238E27FC236}">
                <a16:creationId xmlns:a16="http://schemas.microsoft.com/office/drawing/2014/main" id="{BB00CFE0-3FA9-4734-AB5D-0B725BE13EE9}"/>
              </a:ext>
            </a:extLst>
          </p:cNvPr>
          <p:cNvSpPr>
            <a:spLocks/>
          </p:cNvSpPr>
          <p:nvPr/>
        </p:nvSpPr>
        <p:spPr bwMode="auto">
          <a:xfrm>
            <a:off x="4972771" y="4882033"/>
            <a:ext cx="472602" cy="682773"/>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rgbClr val="FFFFFF"/>
          </a:solidFill>
          <a:ln>
            <a:noFill/>
          </a:ln>
        </p:spPr>
        <p:txBody>
          <a:bodyPr lIns="0" tIns="0" rIns="0" bIns="0"/>
          <a:lstStyle/>
          <a:p>
            <a:endParaRPr lang="en-US"/>
          </a:p>
        </p:txBody>
      </p:sp>
      <p:grpSp>
        <p:nvGrpSpPr>
          <p:cNvPr id="10" name="Group 9">
            <a:extLst>
              <a:ext uri="{FF2B5EF4-FFF2-40B4-BE49-F238E27FC236}">
                <a16:creationId xmlns:a16="http://schemas.microsoft.com/office/drawing/2014/main" id="{F38701E5-8D49-49F9-902D-07524B7D4EA5}"/>
              </a:ext>
            </a:extLst>
          </p:cNvPr>
          <p:cNvGrpSpPr/>
          <p:nvPr/>
        </p:nvGrpSpPr>
        <p:grpSpPr>
          <a:xfrm>
            <a:off x="3049655" y="3139560"/>
            <a:ext cx="2593524" cy="600075"/>
            <a:chOff x="2988563" y="3105157"/>
            <a:chExt cx="2593524" cy="600075"/>
          </a:xfrm>
        </p:grpSpPr>
        <p:sp>
          <p:nvSpPr>
            <p:cNvPr id="89" name="Rectangle 6">
              <a:extLst>
                <a:ext uri="{FF2B5EF4-FFF2-40B4-BE49-F238E27FC236}">
                  <a16:creationId xmlns:a16="http://schemas.microsoft.com/office/drawing/2014/main" id="{B6B636C2-01A4-4FBD-9CD4-4289297A5956}"/>
                </a:ext>
              </a:extLst>
            </p:cNvPr>
            <p:cNvSpPr>
              <a:spLocks/>
            </p:cNvSpPr>
            <p:nvPr/>
          </p:nvSpPr>
          <p:spPr bwMode="auto">
            <a:xfrm>
              <a:off x="2988563" y="3105157"/>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XXX</a:t>
              </a:r>
            </a:p>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sp>
          <p:nvSpPr>
            <p:cNvPr id="90" name="Rectangle 20">
              <a:extLst>
                <a:ext uri="{FF2B5EF4-FFF2-40B4-BE49-F238E27FC236}">
                  <a16:creationId xmlns:a16="http://schemas.microsoft.com/office/drawing/2014/main" id="{D5094B62-C924-4A60-9362-6C90E62281DD}"/>
                </a:ext>
              </a:extLst>
            </p:cNvPr>
            <p:cNvSpPr>
              <a:spLocks/>
            </p:cNvSpPr>
            <p:nvPr/>
          </p:nvSpPr>
          <p:spPr bwMode="auto">
            <a:xfrm>
              <a:off x="3954109" y="3117774"/>
              <a:ext cx="1627978" cy="5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bg1"/>
                  </a:solidFill>
                  <a:latin typeface="Roboto Slab" pitchFamily="2" charset="0"/>
                  <a:ea typeface="Roboto Slab" pitchFamily="2" charset="0"/>
                  <a:cs typeface="Lato" charset="0"/>
                  <a:sym typeface="Montserrat-Regular" charset="0"/>
                </a:rPr>
                <a:t>This letterhead design</a:t>
              </a:r>
            </a:p>
            <a:p>
              <a:pPr>
                <a:lnSpc>
                  <a:spcPct val="120000"/>
                </a:lnSpc>
              </a:pPr>
              <a:r>
                <a:rPr lang="en-US" sz="1000" dirty="0">
                  <a:solidFill>
                    <a:schemeClr val="bg1"/>
                  </a:solidFill>
                  <a:latin typeface="Roboto Slab" pitchFamily="2" charset="0"/>
                  <a:ea typeface="Roboto Slab" pitchFamily="2" charset="0"/>
                  <a:cs typeface="Lato" charset="0"/>
                  <a:sym typeface="Montserrat-Regular" charset="0"/>
                </a:rPr>
                <a:t>is meant  to project an the image letterhead this.</a:t>
              </a:r>
            </a:p>
          </p:txBody>
        </p:sp>
      </p:grpSp>
      <p:grpSp>
        <p:nvGrpSpPr>
          <p:cNvPr id="92" name="Group 91">
            <a:extLst>
              <a:ext uri="{FF2B5EF4-FFF2-40B4-BE49-F238E27FC236}">
                <a16:creationId xmlns:a16="http://schemas.microsoft.com/office/drawing/2014/main" id="{DE0B6AFB-2149-427F-B3EC-AA8F2A5C7446}"/>
              </a:ext>
            </a:extLst>
          </p:cNvPr>
          <p:cNvGrpSpPr/>
          <p:nvPr/>
        </p:nvGrpSpPr>
        <p:grpSpPr>
          <a:xfrm>
            <a:off x="6548819" y="3139560"/>
            <a:ext cx="2593524" cy="600075"/>
            <a:chOff x="2988563" y="3105157"/>
            <a:chExt cx="2593524" cy="600075"/>
          </a:xfrm>
        </p:grpSpPr>
        <p:sp>
          <p:nvSpPr>
            <p:cNvPr id="93" name="Rectangle 6">
              <a:extLst>
                <a:ext uri="{FF2B5EF4-FFF2-40B4-BE49-F238E27FC236}">
                  <a16:creationId xmlns:a16="http://schemas.microsoft.com/office/drawing/2014/main" id="{3E3848A9-E901-45D6-855A-BBAF9D179124}"/>
                </a:ext>
              </a:extLst>
            </p:cNvPr>
            <p:cNvSpPr>
              <a:spLocks/>
            </p:cNvSpPr>
            <p:nvPr/>
          </p:nvSpPr>
          <p:spPr bwMode="auto">
            <a:xfrm>
              <a:off x="2988563" y="3105157"/>
              <a:ext cx="1166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XXX</a:t>
              </a:r>
            </a:p>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Services</a:t>
              </a:r>
            </a:p>
            <a:p>
              <a:pPr>
                <a:lnSpc>
                  <a:spcPct val="70000"/>
                </a:lnSpc>
              </a:pPr>
              <a:r>
                <a:rPr lang="en-US" sz="1500" b="1" dirty="0">
                  <a:solidFill>
                    <a:srgbClr val="FFFFFF"/>
                  </a:solidFill>
                  <a:latin typeface="Roboto Slab" pitchFamily="2" charset="0"/>
                  <a:ea typeface="Roboto Slab" pitchFamily="2" charset="0"/>
                  <a:cs typeface="Lato" charset="0"/>
                  <a:sym typeface="Montserrat-Bold" charset="0"/>
                </a:rPr>
                <a:t>Offer</a:t>
              </a:r>
            </a:p>
          </p:txBody>
        </p:sp>
        <p:sp>
          <p:nvSpPr>
            <p:cNvPr id="94" name="Rectangle 20">
              <a:extLst>
                <a:ext uri="{FF2B5EF4-FFF2-40B4-BE49-F238E27FC236}">
                  <a16:creationId xmlns:a16="http://schemas.microsoft.com/office/drawing/2014/main" id="{2B4F5637-AE60-4BF4-95A6-D2C00BC17AD6}"/>
                </a:ext>
              </a:extLst>
            </p:cNvPr>
            <p:cNvSpPr>
              <a:spLocks/>
            </p:cNvSpPr>
            <p:nvPr/>
          </p:nvSpPr>
          <p:spPr bwMode="auto">
            <a:xfrm>
              <a:off x="3954109" y="3117774"/>
              <a:ext cx="1627978" cy="5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000" dirty="0">
                  <a:solidFill>
                    <a:schemeClr val="bg1"/>
                  </a:solidFill>
                  <a:latin typeface="Roboto Slab" pitchFamily="2" charset="0"/>
                  <a:ea typeface="Roboto Slab" pitchFamily="2" charset="0"/>
                  <a:cs typeface="Lato" charset="0"/>
                  <a:sym typeface="Montserrat-Regular" charset="0"/>
                </a:rPr>
                <a:t>This letterhead design</a:t>
              </a:r>
            </a:p>
            <a:p>
              <a:pPr>
                <a:lnSpc>
                  <a:spcPct val="120000"/>
                </a:lnSpc>
              </a:pPr>
              <a:r>
                <a:rPr lang="en-US" sz="1000" dirty="0">
                  <a:solidFill>
                    <a:schemeClr val="bg1"/>
                  </a:solidFill>
                  <a:latin typeface="Roboto Slab" pitchFamily="2" charset="0"/>
                  <a:ea typeface="Roboto Slab" pitchFamily="2" charset="0"/>
                  <a:cs typeface="Lato" charset="0"/>
                  <a:sym typeface="Montserrat-Regular" charset="0"/>
                </a:rPr>
                <a:t>is meant  to project an the image letterhead this.</a:t>
              </a:r>
            </a:p>
          </p:txBody>
        </p:sp>
      </p:grpSp>
    </p:spTree>
    <p:extLst>
      <p:ext uri="{BB962C8B-B14F-4D97-AF65-F5344CB8AC3E}">
        <p14:creationId xmlns:p14="http://schemas.microsoft.com/office/powerpoint/2010/main" val="2440772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B39023C6-632C-4E53-8E40-22891935E28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7802" r="7802"/>
          <a:stretch>
            <a:fillRect/>
          </a:stretch>
        </p:blipFill>
        <p:spPr/>
      </p:pic>
      <p:pic>
        <p:nvPicPr>
          <p:cNvPr id="18" name="Picture Placeholder 17">
            <a:extLst>
              <a:ext uri="{FF2B5EF4-FFF2-40B4-BE49-F238E27FC236}">
                <a16:creationId xmlns:a16="http://schemas.microsoft.com/office/drawing/2014/main" id="{E31A8961-7459-4B86-AC4E-B441DF18311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8125" r="8125"/>
          <a:stretch>
            <a:fillRect/>
          </a:stretch>
        </p:blipFill>
        <p:spPr/>
      </p:pic>
      <p:pic>
        <p:nvPicPr>
          <p:cNvPr id="22" name="Picture Placeholder 21">
            <a:extLst>
              <a:ext uri="{FF2B5EF4-FFF2-40B4-BE49-F238E27FC236}">
                <a16:creationId xmlns:a16="http://schemas.microsoft.com/office/drawing/2014/main" id="{19B55938-42DB-440E-9F15-14D91593A823}"/>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2566" b="12566"/>
          <a:stretch>
            <a:fillRect/>
          </a:stretch>
        </p:blipFill>
        <p:spPr/>
      </p:pic>
      <p:pic>
        <p:nvPicPr>
          <p:cNvPr id="24" name="Picture Placeholder 23">
            <a:extLst>
              <a:ext uri="{FF2B5EF4-FFF2-40B4-BE49-F238E27FC236}">
                <a16:creationId xmlns:a16="http://schemas.microsoft.com/office/drawing/2014/main" id="{E1494EF0-859C-4B5A-AFB4-86B57EA8D7A5}"/>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3394" b="3394"/>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Our</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Service</a:t>
            </a:r>
            <a:endParaRPr lang="en-US" dirty="0">
              <a:latin typeface="Roboto Slab" pitchFamily="2" charset="0"/>
              <a:ea typeface="Roboto Slab" pitchFamily="2" charset="0"/>
            </a:endParaRPr>
          </a:p>
        </p:txBody>
      </p:sp>
      <p:pic>
        <p:nvPicPr>
          <p:cNvPr id="26" name="Picture Placeholder 25">
            <a:extLst>
              <a:ext uri="{FF2B5EF4-FFF2-40B4-BE49-F238E27FC236}">
                <a16:creationId xmlns:a16="http://schemas.microsoft.com/office/drawing/2014/main" id="{8ABDE499-8DD7-4B8C-8FB3-032BC8ED0D72}"/>
              </a:ext>
            </a:extLst>
          </p:cNvPr>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t="6695" b="6695"/>
          <a:stretch>
            <a:fillRect/>
          </a:stretch>
        </p:blipFill>
        <p:spPr/>
      </p:pic>
      <p:grpSp>
        <p:nvGrpSpPr>
          <p:cNvPr id="11" name="Group 10">
            <a:extLst>
              <a:ext uri="{FF2B5EF4-FFF2-40B4-BE49-F238E27FC236}">
                <a16:creationId xmlns:a16="http://schemas.microsoft.com/office/drawing/2014/main" id="{150C0661-A05D-4862-94ED-AEEDB3BCC840}"/>
              </a:ext>
            </a:extLst>
          </p:cNvPr>
          <p:cNvGrpSpPr/>
          <p:nvPr/>
        </p:nvGrpSpPr>
        <p:grpSpPr>
          <a:xfrm>
            <a:off x="3202321" y="2269577"/>
            <a:ext cx="2879563" cy="2073681"/>
            <a:chOff x="1591526" y="3739192"/>
            <a:chExt cx="2879563" cy="2073681"/>
          </a:xfrm>
        </p:grpSpPr>
        <p:sp>
          <p:nvSpPr>
            <p:cNvPr id="39" name="TextBox 38">
              <a:extLst>
                <a:ext uri="{FF2B5EF4-FFF2-40B4-BE49-F238E27FC236}">
                  <a16:creationId xmlns:a16="http://schemas.microsoft.com/office/drawing/2014/main" id="{2CF269ED-97B2-4C59-9D76-6309CA055F61}"/>
                </a:ext>
              </a:extLst>
            </p:cNvPr>
            <p:cNvSpPr txBox="1"/>
            <p:nvPr/>
          </p:nvSpPr>
          <p:spPr>
            <a:xfrm>
              <a:off x="1591526" y="3739192"/>
              <a:ext cx="2879563" cy="901144"/>
            </a:xfrm>
            <a:prstGeom prst="rect">
              <a:avLst/>
            </a:prstGeom>
            <a:noFill/>
          </p:spPr>
          <p:txBody>
            <a:bodyPr wrap="square" rtlCol="0">
              <a:spAutoFit/>
            </a:bodyPr>
            <a:lstStyle/>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latin typeface="Roboto Slab" pitchFamily="2" charset="0"/>
                  <a:ea typeface="Roboto Slab" pitchFamily="2" charset="0"/>
                  <a:cs typeface="Open Sans Light" panose="020B0306030504020204" pitchFamily="34" charset="0"/>
                </a:rPr>
                <a:t>i</a:t>
              </a:r>
              <a:r>
                <a:rPr lang="en-US" sz="900" b="1" dirty="0">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grpSp>
          <p:nvGrpSpPr>
            <p:cNvPr id="9" name="Group 8">
              <a:extLst>
                <a:ext uri="{FF2B5EF4-FFF2-40B4-BE49-F238E27FC236}">
                  <a16:creationId xmlns:a16="http://schemas.microsoft.com/office/drawing/2014/main" id="{E388510E-A870-475C-9547-318EE2FA8394}"/>
                </a:ext>
              </a:extLst>
            </p:cNvPr>
            <p:cNvGrpSpPr/>
            <p:nvPr/>
          </p:nvGrpSpPr>
          <p:grpSpPr>
            <a:xfrm>
              <a:off x="1591526" y="4751663"/>
              <a:ext cx="2879563" cy="1061210"/>
              <a:chOff x="1591526" y="4662763"/>
              <a:chExt cx="2879563" cy="1061210"/>
            </a:xfrm>
          </p:grpSpPr>
          <p:sp>
            <p:nvSpPr>
              <p:cNvPr id="41" name="TextBox 40">
                <a:extLst>
                  <a:ext uri="{FF2B5EF4-FFF2-40B4-BE49-F238E27FC236}">
                    <a16:creationId xmlns:a16="http://schemas.microsoft.com/office/drawing/2014/main" id="{6443E8F1-4830-4D42-993A-976BC961E869}"/>
                  </a:ext>
                </a:extLst>
              </p:cNvPr>
              <p:cNvSpPr txBox="1"/>
              <p:nvPr/>
            </p:nvSpPr>
            <p:spPr>
              <a:xfrm>
                <a:off x="1591526" y="4662763"/>
                <a:ext cx="2879563" cy="276614"/>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Creeping is signs isn't deep abundantly is</a:t>
                </a:r>
              </a:p>
            </p:txBody>
          </p:sp>
          <p:sp>
            <p:nvSpPr>
              <p:cNvPr id="42" name="TextBox 41">
                <a:extLst>
                  <a:ext uri="{FF2B5EF4-FFF2-40B4-BE49-F238E27FC236}">
                    <a16:creationId xmlns:a16="http://schemas.microsoft.com/office/drawing/2014/main" id="{2176E518-DDFD-491A-9D7B-E09CD6E2BDF7}"/>
                  </a:ext>
                </a:extLst>
              </p:cNvPr>
              <p:cNvSpPr txBox="1"/>
              <p:nvPr/>
            </p:nvSpPr>
            <p:spPr>
              <a:xfrm>
                <a:off x="1591526" y="4923867"/>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evening let hath </a:t>
                </a:r>
                <a:r>
                  <a:rPr lang="en-US" sz="900" b="1" dirty="0" err="1">
                    <a:solidFill>
                      <a:schemeClr val="tx1">
                        <a:lumMod val="50000"/>
                        <a:lumOff val="50000"/>
                      </a:schemeClr>
                    </a:solidFill>
                    <a:latin typeface="Roboto Slab" pitchFamily="2" charset="0"/>
                    <a:ea typeface="Roboto Slab" pitchFamily="2" charset="0"/>
                    <a:cs typeface="Open Sans Light" panose="020B0306030504020204" pitchFamily="34" charset="0"/>
                  </a:rPr>
                  <a:t>i</a:t>
                </a: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 gathered fly earth</a:t>
                </a:r>
              </a:p>
            </p:txBody>
          </p:sp>
          <p:sp>
            <p:nvSpPr>
              <p:cNvPr id="44" name="TextBox 43">
                <a:extLst>
                  <a:ext uri="{FF2B5EF4-FFF2-40B4-BE49-F238E27FC236}">
                    <a16:creationId xmlns:a16="http://schemas.microsoft.com/office/drawing/2014/main" id="{6C55440F-5673-4780-8BE3-6616165E3D9F}"/>
                  </a:ext>
                </a:extLst>
              </p:cNvPr>
              <p:cNvSpPr txBox="1"/>
              <p:nvPr/>
            </p:nvSpPr>
            <p:spPr>
              <a:xfrm>
                <a:off x="1591526" y="5446076"/>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Dominion.</a:t>
                </a:r>
              </a:p>
            </p:txBody>
          </p:sp>
          <p:sp>
            <p:nvSpPr>
              <p:cNvPr id="43" name="TextBox 42">
                <a:extLst>
                  <a:ext uri="{FF2B5EF4-FFF2-40B4-BE49-F238E27FC236}">
                    <a16:creationId xmlns:a16="http://schemas.microsoft.com/office/drawing/2014/main" id="{2E0E0BB9-C4DA-4EF3-B689-E0B6A8AB4C8F}"/>
                  </a:ext>
                </a:extLst>
              </p:cNvPr>
              <p:cNvSpPr txBox="1"/>
              <p:nvPr/>
            </p:nvSpPr>
            <p:spPr>
              <a:xfrm>
                <a:off x="1591526" y="5184971"/>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them forth called unto replenish given male</a:t>
                </a:r>
              </a:p>
            </p:txBody>
          </p:sp>
        </p:grpSp>
      </p:grpSp>
      <p:grpSp>
        <p:nvGrpSpPr>
          <p:cNvPr id="47" name="Group 46">
            <a:extLst>
              <a:ext uri="{FF2B5EF4-FFF2-40B4-BE49-F238E27FC236}">
                <a16:creationId xmlns:a16="http://schemas.microsoft.com/office/drawing/2014/main" id="{CDE819BC-EAE9-4528-8E4E-46273DE28E99}"/>
              </a:ext>
            </a:extLst>
          </p:cNvPr>
          <p:cNvGrpSpPr/>
          <p:nvPr/>
        </p:nvGrpSpPr>
        <p:grpSpPr>
          <a:xfrm>
            <a:off x="9284205" y="2269577"/>
            <a:ext cx="2879563" cy="2073681"/>
            <a:chOff x="1591526" y="3739192"/>
            <a:chExt cx="2879563" cy="2073681"/>
          </a:xfrm>
        </p:grpSpPr>
        <p:sp>
          <p:nvSpPr>
            <p:cNvPr id="48" name="TextBox 47">
              <a:extLst>
                <a:ext uri="{FF2B5EF4-FFF2-40B4-BE49-F238E27FC236}">
                  <a16:creationId xmlns:a16="http://schemas.microsoft.com/office/drawing/2014/main" id="{8E169601-E519-4877-B236-6245A7D9CA1C}"/>
                </a:ext>
              </a:extLst>
            </p:cNvPr>
            <p:cNvSpPr txBox="1"/>
            <p:nvPr/>
          </p:nvSpPr>
          <p:spPr>
            <a:xfrm>
              <a:off x="1591526" y="3739192"/>
              <a:ext cx="2879563" cy="901144"/>
            </a:xfrm>
            <a:prstGeom prst="rect">
              <a:avLst/>
            </a:prstGeom>
            <a:noFill/>
          </p:spPr>
          <p:txBody>
            <a:bodyPr wrap="square" rtlCol="0">
              <a:spAutoFit/>
            </a:bodyPr>
            <a:lstStyle/>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latin typeface="Roboto Slab" pitchFamily="2" charset="0"/>
                  <a:ea typeface="Roboto Slab" pitchFamily="2" charset="0"/>
                  <a:cs typeface="Open Sans Light" panose="020B0306030504020204" pitchFamily="34" charset="0"/>
                </a:rPr>
                <a:t>i</a:t>
              </a:r>
              <a:r>
                <a:rPr lang="en-US" sz="900" b="1" dirty="0">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grpSp>
          <p:nvGrpSpPr>
            <p:cNvPr id="49" name="Group 48">
              <a:extLst>
                <a:ext uri="{FF2B5EF4-FFF2-40B4-BE49-F238E27FC236}">
                  <a16:creationId xmlns:a16="http://schemas.microsoft.com/office/drawing/2014/main" id="{84845CAD-E453-4248-8C07-9EAD74A8CFC8}"/>
                </a:ext>
              </a:extLst>
            </p:cNvPr>
            <p:cNvGrpSpPr/>
            <p:nvPr/>
          </p:nvGrpSpPr>
          <p:grpSpPr>
            <a:xfrm>
              <a:off x="1591526" y="4751663"/>
              <a:ext cx="2879563" cy="1061210"/>
              <a:chOff x="1591526" y="4662763"/>
              <a:chExt cx="2879563" cy="1061210"/>
            </a:xfrm>
          </p:grpSpPr>
          <p:sp>
            <p:nvSpPr>
              <p:cNvPr id="59" name="TextBox 58">
                <a:extLst>
                  <a:ext uri="{FF2B5EF4-FFF2-40B4-BE49-F238E27FC236}">
                    <a16:creationId xmlns:a16="http://schemas.microsoft.com/office/drawing/2014/main" id="{EA037857-9B8C-4022-AF27-CDB5DE2DBB7B}"/>
                  </a:ext>
                </a:extLst>
              </p:cNvPr>
              <p:cNvSpPr txBox="1"/>
              <p:nvPr/>
            </p:nvSpPr>
            <p:spPr>
              <a:xfrm>
                <a:off x="1591526" y="4662763"/>
                <a:ext cx="2879563" cy="276614"/>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Creeping is signs isn't deep abundantly is</a:t>
                </a:r>
              </a:p>
            </p:txBody>
          </p:sp>
          <p:sp>
            <p:nvSpPr>
              <p:cNvPr id="60" name="TextBox 59">
                <a:extLst>
                  <a:ext uri="{FF2B5EF4-FFF2-40B4-BE49-F238E27FC236}">
                    <a16:creationId xmlns:a16="http://schemas.microsoft.com/office/drawing/2014/main" id="{D4391B6C-06BA-40BB-BD43-B9DEEA2C9322}"/>
                  </a:ext>
                </a:extLst>
              </p:cNvPr>
              <p:cNvSpPr txBox="1"/>
              <p:nvPr/>
            </p:nvSpPr>
            <p:spPr>
              <a:xfrm>
                <a:off x="1591526" y="4923867"/>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evening let hath </a:t>
                </a:r>
                <a:r>
                  <a:rPr lang="en-US" sz="900" b="1" dirty="0" err="1">
                    <a:solidFill>
                      <a:schemeClr val="tx1">
                        <a:lumMod val="50000"/>
                        <a:lumOff val="50000"/>
                      </a:schemeClr>
                    </a:solidFill>
                    <a:latin typeface="Roboto Slab" pitchFamily="2" charset="0"/>
                    <a:ea typeface="Roboto Slab" pitchFamily="2" charset="0"/>
                    <a:cs typeface="Open Sans Light" panose="020B0306030504020204" pitchFamily="34" charset="0"/>
                  </a:rPr>
                  <a:t>i</a:t>
                </a: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 gathered fly earth</a:t>
                </a:r>
              </a:p>
            </p:txBody>
          </p:sp>
          <p:sp>
            <p:nvSpPr>
              <p:cNvPr id="61" name="TextBox 60">
                <a:extLst>
                  <a:ext uri="{FF2B5EF4-FFF2-40B4-BE49-F238E27FC236}">
                    <a16:creationId xmlns:a16="http://schemas.microsoft.com/office/drawing/2014/main" id="{681FAE5D-4581-4475-924C-83F204D65B15}"/>
                  </a:ext>
                </a:extLst>
              </p:cNvPr>
              <p:cNvSpPr txBox="1"/>
              <p:nvPr/>
            </p:nvSpPr>
            <p:spPr>
              <a:xfrm>
                <a:off x="1591526" y="5446076"/>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Dominion.</a:t>
                </a:r>
              </a:p>
            </p:txBody>
          </p:sp>
          <p:sp>
            <p:nvSpPr>
              <p:cNvPr id="62" name="TextBox 61">
                <a:extLst>
                  <a:ext uri="{FF2B5EF4-FFF2-40B4-BE49-F238E27FC236}">
                    <a16:creationId xmlns:a16="http://schemas.microsoft.com/office/drawing/2014/main" id="{72CCB1C2-7B10-4E06-833B-A0A7EE79FC43}"/>
                  </a:ext>
                </a:extLst>
              </p:cNvPr>
              <p:cNvSpPr txBox="1"/>
              <p:nvPr/>
            </p:nvSpPr>
            <p:spPr>
              <a:xfrm>
                <a:off x="1591526" y="5184971"/>
                <a:ext cx="2879563" cy="277897"/>
              </a:xfrm>
              <a:prstGeom prst="rect">
                <a:avLst/>
              </a:prstGeom>
              <a:noFill/>
            </p:spPr>
            <p:txBody>
              <a:bodyPr wrap="square" rtlCol="0">
                <a:spAutoFit/>
              </a:bodyPr>
              <a:lstStyle/>
              <a:p>
                <a:pPr marL="171450" indent="-171450">
                  <a:lnSpc>
                    <a:spcPct val="150000"/>
                  </a:lnSpc>
                  <a:buClr>
                    <a:schemeClr val="accent1"/>
                  </a:buClr>
                  <a:buFont typeface="Wingdings" panose="05000000000000000000" pitchFamily="2" charset="2"/>
                  <a:buChar char="Ø"/>
                </a:pPr>
                <a:r>
                  <a:rPr lang="en-US" sz="900" b="1" dirty="0">
                    <a:solidFill>
                      <a:schemeClr val="tx1">
                        <a:lumMod val="50000"/>
                        <a:lumOff val="50000"/>
                      </a:schemeClr>
                    </a:solidFill>
                    <a:latin typeface="Roboto Slab" pitchFamily="2" charset="0"/>
                    <a:ea typeface="Roboto Slab" pitchFamily="2" charset="0"/>
                    <a:cs typeface="Open Sans Light" panose="020B0306030504020204" pitchFamily="34" charset="0"/>
                  </a:rPr>
                  <a:t>them forth called unto replenish given male</a:t>
                </a:r>
              </a:p>
            </p:txBody>
          </p:sp>
        </p:grpSp>
      </p:grpSp>
    </p:spTree>
    <p:extLst>
      <p:ext uri="{BB962C8B-B14F-4D97-AF65-F5344CB8AC3E}">
        <p14:creationId xmlns:p14="http://schemas.microsoft.com/office/powerpoint/2010/main" val="2671990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16D2A06-2323-4F96-912E-D27AEB29DDF8}"/>
              </a:ext>
            </a:extLst>
          </p:cNvPr>
          <p:cNvSpPr/>
          <p:nvPr/>
        </p:nvSpPr>
        <p:spPr>
          <a:xfrm>
            <a:off x="5936974" y="-2"/>
            <a:ext cx="6255026" cy="6857999"/>
          </a:xfrm>
          <a:prstGeom prst="rect">
            <a:avLst/>
          </a:prstGeom>
          <a:solidFill>
            <a:schemeClr val="bg2">
              <a:lumMod val="1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E9C3321-4A3A-4595-B3C2-5A55BC361BA6}"/>
              </a:ext>
            </a:extLst>
          </p:cNvPr>
          <p:cNvSpPr txBox="1"/>
          <p:nvPr/>
        </p:nvSpPr>
        <p:spPr>
          <a:xfrm>
            <a:off x="1018306" y="2512528"/>
            <a:ext cx="3858495" cy="154657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Open Sans Light" panose="020B0306030504020204" pitchFamily="34" charset="0"/>
              </a:rPr>
              <a:t>you'll, man wherein seas our creeping. Very. Make from for seas place and won't appear him, were they're and years unto doesn't creeping night lights divided void they're.</a:t>
            </a:r>
          </a:p>
          <a:p>
            <a:pPr>
              <a:lnSpc>
                <a:spcPct val="150000"/>
              </a:lnSpc>
            </a:pPr>
            <a:endParaRPr lang="en-US" sz="900" dirty="0">
              <a:latin typeface="Roboto Slab" pitchFamily="2" charset="0"/>
              <a:ea typeface="Roboto Slab" pitchFamily="2" charset="0"/>
              <a:cs typeface="Open Sans Light" panose="020B0306030504020204" pitchFamily="34" charset="0"/>
            </a:endParaRPr>
          </a:p>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latin typeface="Roboto Slab" pitchFamily="2" charset="0"/>
                <a:ea typeface="Roboto Slab" pitchFamily="2" charset="0"/>
                <a:cs typeface="Open Sans Light" panose="020B0306030504020204" pitchFamily="34" charset="0"/>
              </a:rPr>
              <a:t>i</a:t>
            </a:r>
            <a:r>
              <a:rPr lang="en-US" sz="900" b="1" dirty="0">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sp>
        <p:nvSpPr>
          <p:cNvPr id="11" name="TextBox 10">
            <a:extLst>
              <a:ext uri="{FF2B5EF4-FFF2-40B4-BE49-F238E27FC236}">
                <a16:creationId xmlns:a16="http://schemas.microsoft.com/office/drawing/2014/main" id="{22D4CC0E-2941-4893-A0FA-C04DE84C4E6C}"/>
              </a:ext>
            </a:extLst>
          </p:cNvPr>
          <p:cNvSpPr txBox="1"/>
          <p:nvPr/>
        </p:nvSpPr>
        <p:spPr>
          <a:xfrm>
            <a:off x="1018306" y="4219194"/>
            <a:ext cx="3858495" cy="1200329"/>
          </a:xfrm>
          <a:prstGeom prst="rect">
            <a:avLst/>
          </a:prstGeom>
          <a:noFill/>
        </p:spPr>
        <p:txBody>
          <a:bodyPr wrap="square" rtlCol="0">
            <a:spAutoFit/>
          </a:bodyPr>
          <a:lstStyle/>
          <a:p>
            <a:pPr marL="171450" indent="-171450">
              <a:lnSpc>
                <a:spcPct val="200000"/>
              </a:lnSpc>
              <a:buClr>
                <a:schemeClr val="accent4"/>
              </a:buClr>
              <a:buFont typeface="Wingdings" panose="05000000000000000000" pitchFamily="2" charset="2"/>
              <a:buChar char="Ø"/>
            </a:pPr>
            <a:r>
              <a:rPr lang="en-US" sz="900" dirty="0">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accent4"/>
              </a:buClr>
              <a:buFont typeface="Wingdings" panose="05000000000000000000" pitchFamily="2" charset="2"/>
              <a:buChar char="Ø"/>
            </a:pPr>
            <a:r>
              <a:rPr lang="en-US" sz="900" dirty="0">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accent4"/>
              </a:buClr>
              <a:buFont typeface="Wingdings" panose="05000000000000000000" pitchFamily="2" charset="2"/>
              <a:buChar char="Ø"/>
            </a:pPr>
            <a:r>
              <a:rPr lang="en-US" sz="900" dirty="0">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accent4"/>
              </a:buClr>
              <a:buFont typeface="Wingdings" panose="05000000000000000000" pitchFamily="2" charset="2"/>
              <a:buChar char="Ø"/>
            </a:pPr>
            <a:r>
              <a:rPr lang="en-US" sz="900" dirty="0">
                <a:latin typeface="Roboto Slab" pitchFamily="2" charset="0"/>
                <a:ea typeface="Roboto Slab" pitchFamily="2" charset="0"/>
                <a:cs typeface="Open Sans Light" panose="020B0306030504020204" pitchFamily="34" charset="0"/>
              </a:rPr>
              <a:t>Make from for seas place and won't appear him.</a:t>
            </a:r>
          </a:p>
        </p:txBody>
      </p:sp>
      <p:cxnSp>
        <p:nvCxnSpPr>
          <p:cNvPr id="12" name="Straight Connector 11">
            <a:extLst>
              <a:ext uri="{FF2B5EF4-FFF2-40B4-BE49-F238E27FC236}">
                <a16:creationId xmlns:a16="http://schemas.microsoft.com/office/drawing/2014/main" id="{F7F8310E-9B66-45C7-A791-79E4709B48AC}"/>
              </a:ext>
            </a:extLst>
          </p:cNvPr>
          <p:cNvCxnSpPr/>
          <p:nvPr/>
        </p:nvCxnSpPr>
        <p:spPr>
          <a:xfrm>
            <a:off x="6687285" y="4474595"/>
            <a:ext cx="3683000" cy="0"/>
          </a:xfrm>
          <a:prstGeom prst="line">
            <a:avLst/>
          </a:prstGeom>
          <a:ln w="127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EC9479F-5C94-4564-BA97-63918D1C79F8}"/>
              </a:ext>
            </a:extLst>
          </p:cNvPr>
          <p:cNvSpPr txBox="1"/>
          <p:nvPr/>
        </p:nvSpPr>
        <p:spPr>
          <a:xfrm>
            <a:off x="6605153" y="4703942"/>
            <a:ext cx="3858495" cy="715581"/>
          </a:xfrm>
          <a:prstGeom prst="rect">
            <a:avLst/>
          </a:prstGeom>
          <a:noFill/>
        </p:spPr>
        <p:txBody>
          <a:bodyPr wrap="square" rtlCol="0">
            <a:spAutoFit/>
          </a:bodyPr>
          <a:lstStyle/>
          <a:p>
            <a:pPr>
              <a:lnSpc>
                <a:spcPct val="150000"/>
              </a:lnSpc>
            </a:pPr>
            <a:r>
              <a:rPr lang="en-US" sz="900" b="1" dirty="0">
                <a:solidFill>
                  <a:schemeClr val="bg1"/>
                </a:solidFill>
                <a:latin typeface="Roboto Slab" pitchFamily="2" charset="0"/>
                <a:ea typeface="Roboto Slab" pitchFamily="2" charset="0"/>
                <a:cs typeface="Open Sans Light" panose="020B0306030504020204" pitchFamily="34" charset="0"/>
              </a:rPr>
              <a:t>Creeping is signs isn't deep abundantly is fish evening let hath I gathered fly earth two god them forth called unto replenish given male be Dominion.</a:t>
            </a:r>
          </a:p>
        </p:txBody>
      </p:sp>
      <p:grpSp>
        <p:nvGrpSpPr>
          <p:cNvPr id="14" name="Group 13">
            <a:extLst>
              <a:ext uri="{FF2B5EF4-FFF2-40B4-BE49-F238E27FC236}">
                <a16:creationId xmlns:a16="http://schemas.microsoft.com/office/drawing/2014/main" id="{83AB6D8B-BD28-435E-B5C8-10298A1CF200}"/>
              </a:ext>
            </a:extLst>
          </p:cNvPr>
          <p:cNvGrpSpPr/>
          <p:nvPr/>
        </p:nvGrpSpPr>
        <p:grpSpPr>
          <a:xfrm>
            <a:off x="6605153" y="1438474"/>
            <a:ext cx="3714331" cy="2739140"/>
            <a:chOff x="6605153" y="965544"/>
            <a:chExt cx="3714331" cy="2739140"/>
          </a:xfrm>
        </p:grpSpPr>
        <p:sp>
          <p:nvSpPr>
            <p:cNvPr id="15" name="TextBox 14">
              <a:extLst>
                <a:ext uri="{FF2B5EF4-FFF2-40B4-BE49-F238E27FC236}">
                  <a16:creationId xmlns:a16="http://schemas.microsoft.com/office/drawing/2014/main" id="{EE649FC1-7101-41E8-8092-20A80C2F7C59}"/>
                </a:ext>
              </a:extLst>
            </p:cNvPr>
            <p:cNvSpPr txBox="1"/>
            <p:nvPr/>
          </p:nvSpPr>
          <p:spPr>
            <a:xfrm>
              <a:off x="7220685" y="1041742"/>
              <a:ext cx="3098799" cy="2605842"/>
            </a:xfrm>
            <a:prstGeom prst="rect">
              <a:avLst/>
            </a:prstGeom>
            <a:noFill/>
          </p:spPr>
          <p:txBody>
            <a:bodyPr wrap="square" rtlCol="0">
              <a:spAutoFit/>
            </a:bodyPr>
            <a:lstStyle/>
            <a:p>
              <a:pPr>
                <a:lnSpc>
                  <a:spcPts val="1400"/>
                </a:lnSpc>
              </a:pPr>
              <a:r>
                <a:rPr lang="en-US" sz="1000" b="1" dirty="0">
                  <a:solidFill>
                    <a:schemeClr val="accent1"/>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tx1">
                      <a:lumMod val="50000"/>
                      <a:lumOff val="50000"/>
                    </a:schemeClr>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accent2"/>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tx1">
                      <a:lumMod val="50000"/>
                      <a:lumOff val="50000"/>
                    </a:schemeClr>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accent4"/>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tx1">
                      <a:lumMod val="50000"/>
                      <a:lumOff val="50000"/>
                    </a:schemeClr>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chemeClr val="tx1">
                      <a:lumMod val="50000"/>
                      <a:lumOff val="50000"/>
                    </a:schemeClr>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16" name="TextBox 15">
              <a:extLst>
                <a:ext uri="{FF2B5EF4-FFF2-40B4-BE49-F238E27FC236}">
                  <a16:creationId xmlns:a16="http://schemas.microsoft.com/office/drawing/2014/main" id="{48D242DE-5674-4F39-A6E0-B1C88826F2AB}"/>
                </a:ext>
              </a:extLst>
            </p:cNvPr>
            <p:cNvSpPr txBox="1"/>
            <p:nvPr/>
          </p:nvSpPr>
          <p:spPr>
            <a:xfrm>
              <a:off x="6605153" y="965544"/>
              <a:ext cx="598600" cy="630942"/>
            </a:xfrm>
            <a:prstGeom prst="rect">
              <a:avLst/>
            </a:prstGeom>
            <a:noFill/>
          </p:spPr>
          <p:txBody>
            <a:bodyPr wrap="square" rtlCol="0">
              <a:spAutoFit/>
            </a:bodyPr>
            <a:lstStyle/>
            <a:p>
              <a:r>
                <a:rPr lang="en-US" sz="3500" dirty="0">
                  <a:solidFill>
                    <a:schemeClr val="accent1"/>
                  </a:solidFill>
                  <a:latin typeface="Open Sans "/>
                  <a:ea typeface="Open Sans Extrabold" panose="020B0906030804020204" pitchFamily="34" charset="0"/>
                  <a:cs typeface="Open Sans Extrabold" panose="020B0906030804020204" pitchFamily="34" charset="0"/>
                </a:rPr>
                <a:t>1</a:t>
              </a:r>
            </a:p>
          </p:txBody>
        </p:sp>
        <p:sp>
          <p:nvSpPr>
            <p:cNvPr id="17" name="TextBox 16">
              <a:extLst>
                <a:ext uri="{FF2B5EF4-FFF2-40B4-BE49-F238E27FC236}">
                  <a16:creationId xmlns:a16="http://schemas.microsoft.com/office/drawing/2014/main" id="{050848C8-0B54-4A56-AB0E-20E212D37AB7}"/>
                </a:ext>
              </a:extLst>
            </p:cNvPr>
            <p:cNvSpPr txBox="1"/>
            <p:nvPr/>
          </p:nvSpPr>
          <p:spPr>
            <a:xfrm>
              <a:off x="6605153" y="1693676"/>
              <a:ext cx="598600" cy="630942"/>
            </a:xfrm>
            <a:prstGeom prst="rect">
              <a:avLst/>
            </a:prstGeom>
            <a:noFill/>
          </p:spPr>
          <p:txBody>
            <a:bodyPr wrap="square" rtlCol="0">
              <a:spAutoFit/>
            </a:bodyPr>
            <a:lstStyle/>
            <a:p>
              <a:r>
                <a:rPr lang="en-US" sz="3500" dirty="0">
                  <a:solidFill>
                    <a:schemeClr val="accent2"/>
                  </a:solidFill>
                  <a:latin typeface="Open Sans "/>
                  <a:ea typeface="Open Sans Extrabold" panose="020B0906030804020204" pitchFamily="34" charset="0"/>
                  <a:cs typeface="Open Sans Extrabold" panose="020B0906030804020204" pitchFamily="34" charset="0"/>
                </a:rPr>
                <a:t>2</a:t>
              </a:r>
            </a:p>
          </p:txBody>
        </p:sp>
        <p:sp>
          <p:nvSpPr>
            <p:cNvPr id="18" name="TextBox 17">
              <a:extLst>
                <a:ext uri="{FF2B5EF4-FFF2-40B4-BE49-F238E27FC236}">
                  <a16:creationId xmlns:a16="http://schemas.microsoft.com/office/drawing/2014/main" id="{8B03B9D6-EEEC-46FE-95BC-F3AF084EF7D7}"/>
                </a:ext>
              </a:extLst>
            </p:cNvPr>
            <p:cNvSpPr txBox="1"/>
            <p:nvPr/>
          </p:nvSpPr>
          <p:spPr>
            <a:xfrm>
              <a:off x="6605153" y="2430276"/>
              <a:ext cx="598600" cy="630942"/>
            </a:xfrm>
            <a:prstGeom prst="rect">
              <a:avLst/>
            </a:prstGeom>
            <a:noFill/>
          </p:spPr>
          <p:txBody>
            <a:bodyPr wrap="square" rtlCol="0">
              <a:spAutoFit/>
            </a:bodyPr>
            <a:lstStyle/>
            <a:p>
              <a:r>
                <a:rPr lang="en-US" sz="3500" dirty="0">
                  <a:solidFill>
                    <a:schemeClr val="accent4"/>
                  </a:solidFill>
                  <a:latin typeface="Open Sans "/>
                  <a:ea typeface="Open Sans Extrabold" panose="020B0906030804020204" pitchFamily="34" charset="0"/>
                  <a:cs typeface="Open Sans Extrabold" panose="020B0906030804020204" pitchFamily="34" charset="0"/>
                </a:rPr>
                <a:t>3</a:t>
              </a:r>
            </a:p>
          </p:txBody>
        </p:sp>
        <p:sp>
          <p:nvSpPr>
            <p:cNvPr id="19" name="TextBox 18">
              <a:extLst>
                <a:ext uri="{FF2B5EF4-FFF2-40B4-BE49-F238E27FC236}">
                  <a16:creationId xmlns:a16="http://schemas.microsoft.com/office/drawing/2014/main" id="{388C87CF-4AC4-44DE-8927-D5F760C13448}"/>
                </a:ext>
              </a:extLst>
            </p:cNvPr>
            <p:cNvSpPr txBox="1"/>
            <p:nvPr/>
          </p:nvSpPr>
          <p:spPr>
            <a:xfrm>
              <a:off x="6605153" y="3073742"/>
              <a:ext cx="598600" cy="630942"/>
            </a:xfrm>
            <a:prstGeom prst="rect">
              <a:avLst/>
            </a:prstGeom>
            <a:noFill/>
          </p:spPr>
          <p:txBody>
            <a:bodyPr wrap="square" rtlCol="0">
              <a:spAutoFit/>
            </a:bodyPr>
            <a:lstStyle/>
            <a:p>
              <a:r>
                <a:rPr lang="en-US" sz="3500" dirty="0">
                  <a:solidFill>
                    <a:schemeClr val="bg1"/>
                  </a:solidFill>
                  <a:latin typeface="Open Sans "/>
                  <a:ea typeface="Open Sans Extrabold" panose="020B0906030804020204" pitchFamily="34" charset="0"/>
                  <a:cs typeface="Open Sans Extrabold" panose="020B0906030804020204" pitchFamily="34" charset="0"/>
                </a:rPr>
                <a:t>4</a:t>
              </a:r>
            </a:p>
          </p:txBody>
        </p:sp>
      </p:grpSp>
      <p:sp>
        <p:nvSpPr>
          <p:cNvPr id="26" name="TextBox 25">
            <a:extLst>
              <a:ext uri="{FF2B5EF4-FFF2-40B4-BE49-F238E27FC236}">
                <a16:creationId xmlns:a16="http://schemas.microsoft.com/office/drawing/2014/main" id="{5BAC0C89-D1FA-4094-8DBD-0C7F8813F7E5}"/>
              </a:ext>
            </a:extLst>
          </p:cNvPr>
          <p:cNvSpPr txBox="1"/>
          <p:nvPr/>
        </p:nvSpPr>
        <p:spPr>
          <a:xfrm>
            <a:off x="1018307" y="1514672"/>
            <a:ext cx="2321134" cy="864917"/>
          </a:xfrm>
          <a:prstGeom prst="rect">
            <a:avLst/>
          </a:prstGeom>
          <a:noFill/>
        </p:spPr>
        <p:txBody>
          <a:bodyPr wrap="square" rtlCol="0">
            <a:spAutoFit/>
          </a:bodyPr>
          <a:lstStyle/>
          <a:p>
            <a:pPr>
              <a:lnSpc>
                <a:spcPts val="3000"/>
              </a:lnSpc>
            </a:pPr>
            <a:r>
              <a:rPr lang="en-US" sz="3000" b="1" spc="300" dirty="0">
                <a:solidFill>
                  <a:schemeClr val="tx1">
                    <a:lumMod val="50000"/>
                    <a:lumOff val="50000"/>
                  </a:schemeClr>
                </a:solidFill>
                <a:latin typeface="Roboto Slab" pitchFamily="2" charset="0"/>
                <a:ea typeface="Roboto Slab" pitchFamily="2" charset="0"/>
                <a:cs typeface="Open Sans Extrabold" panose="020B0906030804020204" pitchFamily="34" charset="0"/>
              </a:rPr>
              <a:t>Our</a:t>
            </a:r>
          </a:p>
          <a:p>
            <a:pPr>
              <a:lnSpc>
                <a:spcPts val="3000"/>
              </a:lnSpc>
            </a:pPr>
            <a:r>
              <a:rPr lang="en-US" sz="3000" b="1" spc="300" dirty="0">
                <a:latin typeface="Roboto Slab" pitchFamily="2" charset="0"/>
                <a:ea typeface="Roboto Slab" pitchFamily="2" charset="0"/>
                <a:cs typeface="Open Sans Extrabold" panose="020B0906030804020204" pitchFamily="34" charset="0"/>
              </a:rPr>
              <a:t>Service</a:t>
            </a:r>
            <a:endParaRPr lang="en-US" sz="3000" spc="300" dirty="0">
              <a:latin typeface="Roboto Slab" pitchFamily="2" charset="0"/>
              <a:ea typeface="Roboto Slab" pitchFamily="2" charset="0"/>
              <a:cs typeface="Open Sans Extrabold" panose="020B0906030804020204" pitchFamily="34" charset="0"/>
            </a:endParaRPr>
          </a:p>
        </p:txBody>
      </p:sp>
    </p:spTree>
    <p:extLst>
      <p:ext uri="{BB962C8B-B14F-4D97-AF65-F5344CB8AC3E}">
        <p14:creationId xmlns:p14="http://schemas.microsoft.com/office/powerpoint/2010/main" val="1971883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4C6C381-31EB-4EE9-8E8F-02A192B23729}"/>
              </a:ext>
            </a:extLst>
          </p:cNvPr>
          <p:cNvSpPr/>
          <p:nvPr/>
        </p:nvSpPr>
        <p:spPr>
          <a:xfrm>
            <a:off x="0" y="3448050"/>
            <a:ext cx="3333750" cy="28956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9CC9556-4562-4439-A35D-0A6DC8BD5524}"/>
              </a:ext>
            </a:extLst>
          </p:cNvPr>
          <p:cNvSpPr txBox="1"/>
          <p:nvPr/>
        </p:nvSpPr>
        <p:spPr>
          <a:xfrm>
            <a:off x="3676650" y="5372100"/>
            <a:ext cx="4533899" cy="646331"/>
          </a:xfrm>
          <a:prstGeom prst="rect">
            <a:avLst/>
          </a:prstGeom>
          <a:noFill/>
        </p:spPr>
        <p:txBody>
          <a:bodyPr wrap="square" rtlCol="0">
            <a:spAutoFit/>
          </a:bodyPr>
          <a:lstStyle/>
          <a:p>
            <a:pPr algn="just">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75000"/>
                    <a:lumOff val="25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 and won't appear him, were they're and years unto doesn't</a:t>
            </a:r>
          </a:p>
        </p:txBody>
      </p:sp>
      <p:sp>
        <p:nvSpPr>
          <p:cNvPr id="22" name="TextBox 21">
            <a:extLst>
              <a:ext uri="{FF2B5EF4-FFF2-40B4-BE49-F238E27FC236}">
                <a16:creationId xmlns:a16="http://schemas.microsoft.com/office/drawing/2014/main" id="{DC4A7FFD-0E14-473F-AD53-222CD32D71CE}"/>
              </a:ext>
            </a:extLst>
          </p:cNvPr>
          <p:cNvSpPr txBox="1"/>
          <p:nvPr/>
        </p:nvSpPr>
        <p:spPr>
          <a:xfrm>
            <a:off x="3676650" y="408682"/>
            <a:ext cx="2823029" cy="861774"/>
          </a:xfrm>
          <a:prstGeom prst="rect">
            <a:avLst/>
          </a:prstGeom>
          <a:noFill/>
        </p:spPr>
        <p:txBody>
          <a:bodyPr wrap="square" rtlCol="0">
            <a:spAutoFit/>
          </a:bodyPr>
          <a:lstStyle/>
          <a:p>
            <a:r>
              <a:rPr lang="en-US" sz="5000" b="1" dirty="0">
                <a:solidFill>
                  <a:schemeClr val="bg1">
                    <a:lumMod val="65000"/>
                  </a:schemeClr>
                </a:solidFill>
                <a:effectLst>
                  <a:outerShdw blurRad="38100" dist="38100" dir="2700000" algn="tl">
                    <a:srgbClr val="000000">
                      <a:alpha val="43137"/>
                    </a:srgbClr>
                  </a:outerShdw>
                </a:effectLst>
                <a:latin typeface="Roboto Slab" pitchFamily="2" charset="0"/>
                <a:ea typeface="Roboto Slab" pitchFamily="2" charset="0"/>
                <a:cs typeface="Open Sans" panose="020B0606030504020204" pitchFamily="34" charset="0"/>
              </a:rPr>
              <a:t>portfolio</a:t>
            </a:r>
          </a:p>
        </p:txBody>
      </p:sp>
      <p:pic>
        <p:nvPicPr>
          <p:cNvPr id="9" name="Picture Placeholder 8">
            <a:extLst>
              <a:ext uri="{FF2B5EF4-FFF2-40B4-BE49-F238E27FC236}">
                <a16:creationId xmlns:a16="http://schemas.microsoft.com/office/drawing/2014/main" id="{A68A825E-706D-4D07-9879-561D84704552}"/>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6130" r="16130"/>
          <a:stretch>
            <a:fillRect/>
          </a:stretch>
        </p:blipFill>
        <p:spPr/>
      </p:pic>
      <p:pic>
        <p:nvPicPr>
          <p:cNvPr id="12" name="Picture Placeholder 11">
            <a:extLst>
              <a:ext uri="{FF2B5EF4-FFF2-40B4-BE49-F238E27FC236}">
                <a16:creationId xmlns:a16="http://schemas.microsoft.com/office/drawing/2014/main" id="{241E1C5C-0BBF-4E36-A63F-9B3516A14E09}"/>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6134" r="16134"/>
          <a:stretch>
            <a:fillRect/>
          </a:stretch>
        </p:blipFill>
        <p:spPr/>
      </p:pic>
      <p:pic>
        <p:nvPicPr>
          <p:cNvPr id="16" name="Picture Placeholder 15">
            <a:extLst>
              <a:ext uri="{FF2B5EF4-FFF2-40B4-BE49-F238E27FC236}">
                <a16:creationId xmlns:a16="http://schemas.microsoft.com/office/drawing/2014/main" id="{769F862E-F841-4888-9E64-3E1BD4CFA5C9}"/>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1853" r="11853"/>
          <a:stretch>
            <a:fillRect/>
          </a:stretch>
        </p:blipFill>
        <p:spPr/>
      </p:pic>
      <p:sp>
        <p:nvSpPr>
          <p:cNvPr id="23" name="TextBox 22">
            <a:extLst>
              <a:ext uri="{FF2B5EF4-FFF2-40B4-BE49-F238E27FC236}">
                <a16:creationId xmlns:a16="http://schemas.microsoft.com/office/drawing/2014/main" id="{3E7D2001-6F65-47BE-A86A-FE4A6C36CB8C}"/>
              </a:ext>
            </a:extLst>
          </p:cNvPr>
          <p:cNvSpPr txBox="1"/>
          <p:nvPr/>
        </p:nvSpPr>
        <p:spPr>
          <a:xfrm>
            <a:off x="8727621" y="1695450"/>
            <a:ext cx="2626179" cy="1015663"/>
          </a:xfrm>
          <a:prstGeom prst="rect">
            <a:avLst/>
          </a:prstGeom>
          <a:noFill/>
        </p:spPr>
        <p:txBody>
          <a:bodyPr wrap="square" rtlCol="0">
            <a:spAutoFit/>
          </a:bodyPr>
          <a:lstStyle/>
          <a:p>
            <a:pPr algn="just">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75000"/>
                    <a:lumOff val="25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 and won't appear him, were they're</a:t>
            </a:r>
          </a:p>
        </p:txBody>
      </p:sp>
      <p:pic>
        <p:nvPicPr>
          <p:cNvPr id="24" name="Picture 23">
            <a:extLst>
              <a:ext uri="{FF2B5EF4-FFF2-40B4-BE49-F238E27FC236}">
                <a16:creationId xmlns:a16="http://schemas.microsoft.com/office/drawing/2014/main" id="{C46DD6BF-BB3B-438C-B034-210A7C06D7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121" y="4064907"/>
            <a:ext cx="1465508" cy="1661886"/>
          </a:xfrm>
          <a:prstGeom prst="rect">
            <a:avLst/>
          </a:prstGeom>
        </p:spPr>
      </p:pic>
    </p:spTree>
    <p:extLst>
      <p:ext uri="{BB962C8B-B14F-4D97-AF65-F5344CB8AC3E}">
        <p14:creationId xmlns:p14="http://schemas.microsoft.com/office/powerpoint/2010/main" val="201946049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78BB2B4-D6BE-4DA4-BCCD-975720278402}"/>
              </a:ext>
            </a:extLst>
          </p:cNvPr>
          <p:cNvSpPr>
            <a:spLocks noGrp="1"/>
          </p:cNvSpPr>
          <p:nvPr>
            <p:ph type="subTitle" idx="1"/>
          </p:nvPr>
        </p:nvSpPr>
        <p:spPr>
          <a:xfrm>
            <a:off x="838201" y="1052084"/>
            <a:ext cx="10515600" cy="191427"/>
          </a:xfrm>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10" name="Title 9">
            <a:extLst>
              <a:ext uri="{FF2B5EF4-FFF2-40B4-BE49-F238E27FC236}">
                <a16:creationId xmlns:a16="http://schemas.microsoft.com/office/drawing/2014/main" id="{BA992688-9E16-46BC-BC03-28CB56D4588F}"/>
              </a:ext>
            </a:extLst>
          </p:cNvPr>
          <p:cNvSpPr>
            <a:spLocks noGrp="1"/>
          </p:cNvSpPr>
          <p:nvPr>
            <p:ph type="title"/>
          </p:nvPr>
        </p:nvSpPr>
        <p:spPr/>
        <p:txBody>
          <a:bodyPr/>
          <a:lstStyle/>
          <a:p>
            <a:r>
              <a:rPr lang="en-US" b="1" dirty="0">
                <a:latin typeface="Roboto Slab" pitchFamily="2" charset="0"/>
                <a:ea typeface="Roboto Slab" pitchFamily="2" charset="0"/>
              </a:rPr>
              <a:t>Timeline</a:t>
            </a:r>
          </a:p>
        </p:txBody>
      </p:sp>
      <p:sp>
        <p:nvSpPr>
          <p:cNvPr id="2" name="Rectangle 1">
            <a:extLst>
              <a:ext uri="{FF2B5EF4-FFF2-40B4-BE49-F238E27FC236}">
                <a16:creationId xmlns:a16="http://schemas.microsoft.com/office/drawing/2014/main" id="{6A621327-4373-423C-896A-15FF1102CD30}"/>
              </a:ext>
            </a:extLst>
          </p:cNvPr>
          <p:cNvSpPr/>
          <p:nvPr/>
        </p:nvSpPr>
        <p:spPr>
          <a:xfrm>
            <a:off x="1045773" y="2039105"/>
            <a:ext cx="1934029" cy="1443739"/>
          </a:xfrm>
          <a:prstGeom prst="rect">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200E875E-2D3C-466A-9769-23B6EDFD860A}"/>
              </a:ext>
            </a:extLst>
          </p:cNvPr>
          <p:cNvSpPr/>
          <p:nvPr/>
        </p:nvSpPr>
        <p:spPr>
          <a:xfrm>
            <a:off x="3087379" y="2039105"/>
            <a:ext cx="1934029" cy="1443739"/>
          </a:xfrm>
          <a:prstGeom prst="rect">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C72D16E-961F-4D10-8433-9DCE4C165D0B}"/>
              </a:ext>
            </a:extLst>
          </p:cNvPr>
          <p:cNvSpPr/>
          <p:nvPr/>
        </p:nvSpPr>
        <p:spPr>
          <a:xfrm>
            <a:off x="5128985" y="2039105"/>
            <a:ext cx="1934029" cy="1443739"/>
          </a:xfrm>
          <a:prstGeom prst="rect">
            <a:avLst/>
          </a:prstGeom>
          <a:solidFill>
            <a:schemeClr val="accent4">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619C354D-4E2F-4691-8A3B-AE5878E53018}"/>
              </a:ext>
            </a:extLst>
          </p:cNvPr>
          <p:cNvSpPr/>
          <p:nvPr/>
        </p:nvSpPr>
        <p:spPr>
          <a:xfrm>
            <a:off x="7170591" y="2039105"/>
            <a:ext cx="1934029" cy="1443739"/>
          </a:xfrm>
          <a:prstGeom prst="rect">
            <a:avLst/>
          </a:prstGeom>
          <a:solidFill>
            <a:schemeClr val="accent5">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CC359043-20D7-43EE-B88B-A61E2619F93E}"/>
              </a:ext>
            </a:extLst>
          </p:cNvPr>
          <p:cNvSpPr/>
          <p:nvPr/>
        </p:nvSpPr>
        <p:spPr>
          <a:xfrm>
            <a:off x="9212197" y="2039105"/>
            <a:ext cx="1934029" cy="1443739"/>
          </a:xfrm>
          <a:prstGeom prst="rect">
            <a:avLst/>
          </a:prstGeom>
          <a:solidFill>
            <a:schemeClr val="accent6">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AutoShape 9">
            <a:extLst>
              <a:ext uri="{FF2B5EF4-FFF2-40B4-BE49-F238E27FC236}">
                <a16:creationId xmlns:a16="http://schemas.microsoft.com/office/drawing/2014/main" id="{2AF1EB2E-0217-4022-8768-6BC5763BC336}"/>
              </a:ext>
            </a:extLst>
          </p:cNvPr>
          <p:cNvSpPr>
            <a:spLocks/>
          </p:cNvSpPr>
          <p:nvPr/>
        </p:nvSpPr>
        <p:spPr bwMode="auto">
          <a:xfrm>
            <a:off x="3785773" y="2481057"/>
            <a:ext cx="537240" cy="5598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2"/>
          </a:solidFill>
          <a:ln>
            <a:noFill/>
          </a:ln>
        </p:spPr>
        <p:txBody>
          <a:bodyPr lIns="0" tIns="0" rIns="0" bIns="0"/>
          <a:lstStyle/>
          <a:p>
            <a:endParaRPr lang="en-US"/>
          </a:p>
        </p:txBody>
      </p:sp>
      <p:sp>
        <p:nvSpPr>
          <p:cNvPr id="92" name="AutoShape 17">
            <a:extLst>
              <a:ext uri="{FF2B5EF4-FFF2-40B4-BE49-F238E27FC236}">
                <a16:creationId xmlns:a16="http://schemas.microsoft.com/office/drawing/2014/main" id="{59825524-49F5-4A9C-9011-C636F8A2667A}"/>
              </a:ext>
            </a:extLst>
          </p:cNvPr>
          <p:cNvSpPr>
            <a:spLocks/>
          </p:cNvSpPr>
          <p:nvPr/>
        </p:nvSpPr>
        <p:spPr bwMode="auto">
          <a:xfrm>
            <a:off x="9860748" y="2580569"/>
            <a:ext cx="636926" cy="360810"/>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tx2"/>
          </a:solidFill>
          <a:ln>
            <a:noFill/>
          </a:ln>
        </p:spPr>
        <p:txBody>
          <a:bodyPr lIns="0" tIns="0" rIns="0" bIns="0"/>
          <a:lstStyle/>
          <a:p>
            <a:endParaRPr lang="en-US"/>
          </a:p>
        </p:txBody>
      </p:sp>
      <p:sp>
        <p:nvSpPr>
          <p:cNvPr id="93" name="AutoShape 49">
            <a:extLst>
              <a:ext uri="{FF2B5EF4-FFF2-40B4-BE49-F238E27FC236}">
                <a16:creationId xmlns:a16="http://schemas.microsoft.com/office/drawing/2014/main" id="{149FABFA-16BB-43B0-9523-ABDBA90BA3B0}"/>
              </a:ext>
            </a:extLst>
          </p:cNvPr>
          <p:cNvSpPr>
            <a:spLocks/>
          </p:cNvSpPr>
          <p:nvPr/>
        </p:nvSpPr>
        <p:spPr bwMode="auto">
          <a:xfrm>
            <a:off x="5875996" y="2541167"/>
            <a:ext cx="440007" cy="43961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2"/>
          </a:solidFill>
          <a:ln>
            <a:noFill/>
          </a:ln>
        </p:spPr>
        <p:txBody>
          <a:bodyPr lIns="0" tIns="0" rIns="0" bIns="0"/>
          <a:lstStyle/>
          <a:p>
            <a:endParaRPr lang="en-US"/>
          </a:p>
        </p:txBody>
      </p:sp>
      <p:sp>
        <p:nvSpPr>
          <p:cNvPr id="94" name="AutoShape 51">
            <a:extLst>
              <a:ext uri="{FF2B5EF4-FFF2-40B4-BE49-F238E27FC236}">
                <a16:creationId xmlns:a16="http://schemas.microsoft.com/office/drawing/2014/main" id="{C201AB99-F16C-4CAF-A73B-368262B16D8E}"/>
              </a:ext>
            </a:extLst>
          </p:cNvPr>
          <p:cNvSpPr>
            <a:spLocks/>
          </p:cNvSpPr>
          <p:nvPr/>
        </p:nvSpPr>
        <p:spPr bwMode="auto">
          <a:xfrm>
            <a:off x="7927919" y="2551288"/>
            <a:ext cx="419372" cy="419372"/>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tx2"/>
          </a:solidFill>
          <a:ln>
            <a:noFill/>
          </a:ln>
        </p:spPr>
        <p:txBody>
          <a:bodyPr lIns="0" tIns="0" rIns="0" bIns="0"/>
          <a:lstStyle/>
          <a:p>
            <a:endParaRPr lang="en-US"/>
          </a:p>
        </p:txBody>
      </p:sp>
      <p:sp>
        <p:nvSpPr>
          <p:cNvPr id="95" name="AutoShape 62">
            <a:extLst>
              <a:ext uri="{FF2B5EF4-FFF2-40B4-BE49-F238E27FC236}">
                <a16:creationId xmlns:a16="http://schemas.microsoft.com/office/drawing/2014/main" id="{DF00D44D-21B1-4A06-90A3-D7AE2FEDA47D}"/>
              </a:ext>
            </a:extLst>
          </p:cNvPr>
          <p:cNvSpPr>
            <a:spLocks/>
          </p:cNvSpPr>
          <p:nvPr/>
        </p:nvSpPr>
        <p:spPr bwMode="auto">
          <a:xfrm>
            <a:off x="1788646" y="2536833"/>
            <a:ext cx="448283" cy="448283"/>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2"/>
          </a:solidFill>
          <a:ln>
            <a:noFill/>
          </a:ln>
        </p:spPr>
        <p:txBody>
          <a:bodyPr lIns="0" tIns="0" rIns="0" bIns="0"/>
          <a:lstStyle/>
          <a:p>
            <a:endParaRPr lang="en-US"/>
          </a:p>
        </p:txBody>
      </p:sp>
      <p:sp>
        <p:nvSpPr>
          <p:cNvPr id="31" name="TextBox 30">
            <a:extLst>
              <a:ext uri="{FF2B5EF4-FFF2-40B4-BE49-F238E27FC236}">
                <a16:creationId xmlns:a16="http://schemas.microsoft.com/office/drawing/2014/main" id="{B5071B2A-319C-49EE-A849-933CCC041BEA}"/>
              </a:ext>
            </a:extLst>
          </p:cNvPr>
          <p:cNvSpPr txBox="1"/>
          <p:nvPr/>
        </p:nvSpPr>
        <p:spPr>
          <a:xfrm>
            <a:off x="1287073" y="4522036"/>
            <a:ext cx="1451428" cy="1364156"/>
          </a:xfrm>
          <a:prstGeom prst="rect">
            <a:avLst/>
          </a:prstGeom>
          <a:noFill/>
        </p:spPr>
        <p:txBody>
          <a:bodyPr wrap="square" rtlCol="0">
            <a:spAutoFit/>
          </a:bodyPr>
          <a:lstStyle/>
          <a:p>
            <a:pPr algn="ctr">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seasons. Fifth you'll, man wherein seas our creeping. Very. Make from for seas place and won't appear</a:t>
            </a:r>
          </a:p>
        </p:txBody>
      </p:sp>
      <p:sp>
        <p:nvSpPr>
          <p:cNvPr id="3" name="TextBox 2">
            <a:extLst>
              <a:ext uri="{FF2B5EF4-FFF2-40B4-BE49-F238E27FC236}">
                <a16:creationId xmlns:a16="http://schemas.microsoft.com/office/drawing/2014/main" id="{F2C3EE29-2F2B-4DBE-9675-B3F7432B3141}"/>
              </a:ext>
            </a:extLst>
          </p:cNvPr>
          <p:cNvSpPr txBox="1"/>
          <p:nvPr/>
        </p:nvSpPr>
        <p:spPr>
          <a:xfrm>
            <a:off x="1579015" y="4024308"/>
            <a:ext cx="867545" cy="477054"/>
          </a:xfrm>
          <a:prstGeom prst="rect">
            <a:avLst/>
          </a:prstGeom>
          <a:noFill/>
        </p:spPr>
        <p:txBody>
          <a:bodyPr wrap="none" rtlCol="0">
            <a:spAutoFit/>
          </a:bodyPr>
          <a:lstStyle/>
          <a:p>
            <a:pPr algn="ctr"/>
            <a:r>
              <a:rPr lang="en-US" sz="2500" b="1" dirty="0">
                <a:latin typeface="Roboto Slab" pitchFamily="2" charset="0"/>
                <a:ea typeface="Roboto Slab" pitchFamily="2" charset="0"/>
              </a:rPr>
              <a:t>2014</a:t>
            </a:r>
          </a:p>
        </p:txBody>
      </p:sp>
      <p:sp>
        <p:nvSpPr>
          <p:cNvPr id="35" name="TextBox 34">
            <a:extLst>
              <a:ext uri="{FF2B5EF4-FFF2-40B4-BE49-F238E27FC236}">
                <a16:creationId xmlns:a16="http://schemas.microsoft.com/office/drawing/2014/main" id="{0DE86131-5337-4ED3-A4A8-3B1E6EDAF88D}"/>
              </a:ext>
            </a:extLst>
          </p:cNvPr>
          <p:cNvSpPr txBox="1"/>
          <p:nvPr/>
        </p:nvSpPr>
        <p:spPr>
          <a:xfrm>
            <a:off x="3328679" y="4522036"/>
            <a:ext cx="1451428" cy="1364156"/>
          </a:xfrm>
          <a:prstGeom prst="rect">
            <a:avLst/>
          </a:prstGeom>
          <a:noFill/>
        </p:spPr>
        <p:txBody>
          <a:bodyPr wrap="square" rtlCol="0">
            <a:spAutoFit/>
          </a:bodyPr>
          <a:lstStyle/>
          <a:p>
            <a:pPr algn="ctr">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seasons. Fifth you'll, man wherein seas our creeping. Very. Make from for seas place and won't appear</a:t>
            </a:r>
          </a:p>
        </p:txBody>
      </p:sp>
      <p:sp>
        <p:nvSpPr>
          <p:cNvPr id="36" name="TextBox 35">
            <a:extLst>
              <a:ext uri="{FF2B5EF4-FFF2-40B4-BE49-F238E27FC236}">
                <a16:creationId xmlns:a16="http://schemas.microsoft.com/office/drawing/2014/main" id="{64C3EBE8-5C80-4A40-9C8D-3764FE8DCFFD}"/>
              </a:ext>
            </a:extLst>
          </p:cNvPr>
          <p:cNvSpPr txBox="1"/>
          <p:nvPr/>
        </p:nvSpPr>
        <p:spPr>
          <a:xfrm>
            <a:off x="3619819" y="4024308"/>
            <a:ext cx="857927" cy="477054"/>
          </a:xfrm>
          <a:prstGeom prst="rect">
            <a:avLst/>
          </a:prstGeom>
          <a:noFill/>
        </p:spPr>
        <p:txBody>
          <a:bodyPr wrap="none" rtlCol="0">
            <a:spAutoFit/>
          </a:bodyPr>
          <a:lstStyle/>
          <a:p>
            <a:pPr algn="ctr"/>
            <a:r>
              <a:rPr lang="en-US" sz="2500" b="1" dirty="0">
                <a:latin typeface="Roboto Slab" pitchFamily="2" charset="0"/>
                <a:ea typeface="Roboto Slab" pitchFamily="2" charset="0"/>
              </a:rPr>
              <a:t>2015</a:t>
            </a:r>
          </a:p>
        </p:txBody>
      </p:sp>
      <p:sp>
        <p:nvSpPr>
          <p:cNvPr id="38" name="TextBox 37">
            <a:extLst>
              <a:ext uri="{FF2B5EF4-FFF2-40B4-BE49-F238E27FC236}">
                <a16:creationId xmlns:a16="http://schemas.microsoft.com/office/drawing/2014/main" id="{4A81835B-42A7-4089-89B8-5BD11F921FD2}"/>
              </a:ext>
            </a:extLst>
          </p:cNvPr>
          <p:cNvSpPr txBox="1"/>
          <p:nvPr/>
        </p:nvSpPr>
        <p:spPr>
          <a:xfrm>
            <a:off x="5370285" y="4522036"/>
            <a:ext cx="1451428" cy="1364156"/>
          </a:xfrm>
          <a:prstGeom prst="rect">
            <a:avLst/>
          </a:prstGeom>
          <a:noFill/>
        </p:spPr>
        <p:txBody>
          <a:bodyPr wrap="square" rtlCol="0">
            <a:spAutoFit/>
          </a:bodyPr>
          <a:lstStyle/>
          <a:p>
            <a:pPr algn="ctr">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seasons. Fifth you'll, man wherein seas our creeping. Very. Make from for seas place and won't appear</a:t>
            </a:r>
          </a:p>
        </p:txBody>
      </p:sp>
      <p:sp>
        <p:nvSpPr>
          <p:cNvPr id="39" name="TextBox 38">
            <a:extLst>
              <a:ext uri="{FF2B5EF4-FFF2-40B4-BE49-F238E27FC236}">
                <a16:creationId xmlns:a16="http://schemas.microsoft.com/office/drawing/2014/main" id="{E6933F2E-1A80-403A-9764-D52720FC8C6E}"/>
              </a:ext>
            </a:extLst>
          </p:cNvPr>
          <p:cNvSpPr txBox="1"/>
          <p:nvPr/>
        </p:nvSpPr>
        <p:spPr>
          <a:xfrm>
            <a:off x="5662226" y="4024308"/>
            <a:ext cx="865942" cy="477054"/>
          </a:xfrm>
          <a:prstGeom prst="rect">
            <a:avLst/>
          </a:prstGeom>
          <a:noFill/>
        </p:spPr>
        <p:txBody>
          <a:bodyPr wrap="none" rtlCol="0">
            <a:spAutoFit/>
          </a:bodyPr>
          <a:lstStyle/>
          <a:p>
            <a:pPr algn="ctr"/>
            <a:r>
              <a:rPr lang="en-US" sz="2500" b="1" dirty="0">
                <a:latin typeface="Roboto Slab" pitchFamily="2" charset="0"/>
                <a:ea typeface="Roboto Slab" pitchFamily="2" charset="0"/>
              </a:rPr>
              <a:t>2016</a:t>
            </a:r>
          </a:p>
        </p:txBody>
      </p:sp>
      <p:sp>
        <p:nvSpPr>
          <p:cNvPr id="41" name="TextBox 40">
            <a:extLst>
              <a:ext uri="{FF2B5EF4-FFF2-40B4-BE49-F238E27FC236}">
                <a16:creationId xmlns:a16="http://schemas.microsoft.com/office/drawing/2014/main" id="{1D5D498B-7EB8-4742-BE7B-610C6068FD15}"/>
              </a:ext>
            </a:extLst>
          </p:cNvPr>
          <p:cNvSpPr txBox="1"/>
          <p:nvPr/>
        </p:nvSpPr>
        <p:spPr>
          <a:xfrm>
            <a:off x="7411891" y="4522036"/>
            <a:ext cx="1451428" cy="1364156"/>
          </a:xfrm>
          <a:prstGeom prst="rect">
            <a:avLst/>
          </a:prstGeom>
          <a:noFill/>
        </p:spPr>
        <p:txBody>
          <a:bodyPr wrap="square" rtlCol="0">
            <a:spAutoFit/>
          </a:bodyPr>
          <a:lstStyle/>
          <a:p>
            <a:pPr algn="ctr">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seasons. Fifth you'll, man wherein seas our creeping. Very. Make from for seas place and won't appear</a:t>
            </a:r>
          </a:p>
        </p:txBody>
      </p:sp>
      <p:sp>
        <p:nvSpPr>
          <p:cNvPr id="42" name="TextBox 41">
            <a:extLst>
              <a:ext uri="{FF2B5EF4-FFF2-40B4-BE49-F238E27FC236}">
                <a16:creationId xmlns:a16="http://schemas.microsoft.com/office/drawing/2014/main" id="{8D95622C-7998-4ED2-9BB1-ADB7670F7F21}"/>
              </a:ext>
            </a:extLst>
          </p:cNvPr>
          <p:cNvSpPr txBox="1"/>
          <p:nvPr/>
        </p:nvSpPr>
        <p:spPr>
          <a:xfrm>
            <a:off x="7703832" y="4024308"/>
            <a:ext cx="859530" cy="477054"/>
          </a:xfrm>
          <a:prstGeom prst="rect">
            <a:avLst/>
          </a:prstGeom>
          <a:noFill/>
        </p:spPr>
        <p:txBody>
          <a:bodyPr wrap="none" rtlCol="0">
            <a:spAutoFit/>
          </a:bodyPr>
          <a:lstStyle/>
          <a:p>
            <a:pPr algn="ctr"/>
            <a:r>
              <a:rPr lang="en-US" sz="2500" b="1" dirty="0">
                <a:latin typeface="Roboto Slab" pitchFamily="2" charset="0"/>
                <a:ea typeface="Roboto Slab" pitchFamily="2" charset="0"/>
              </a:rPr>
              <a:t>2017</a:t>
            </a:r>
          </a:p>
        </p:txBody>
      </p:sp>
      <p:sp>
        <p:nvSpPr>
          <p:cNvPr id="44" name="TextBox 43">
            <a:extLst>
              <a:ext uri="{FF2B5EF4-FFF2-40B4-BE49-F238E27FC236}">
                <a16:creationId xmlns:a16="http://schemas.microsoft.com/office/drawing/2014/main" id="{9C0203A9-A207-4E8C-86AB-A72C533C9253}"/>
              </a:ext>
            </a:extLst>
          </p:cNvPr>
          <p:cNvSpPr txBox="1"/>
          <p:nvPr/>
        </p:nvSpPr>
        <p:spPr>
          <a:xfrm>
            <a:off x="9453497" y="4522036"/>
            <a:ext cx="1451428" cy="1364156"/>
          </a:xfrm>
          <a:prstGeom prst="rect">
            <a:avLst/>
          </a:prstGeom>
          <a:noFill/>
        </p:spPr>
        <p:txBody>
          <a:bodyPr wrap="square" rtlCol="0">
            <a:spAutoFit/>
          </a:bodyPr>
          <a:lstStyle/>
          <a:p>
            <a:pPr algn="ctr">
              <a:lnSpc>
                <a:spcPct val="150000"/>
              </a:lnSpc>
            </a:pPr>
            <a:r>
              <a:rPr lang="en-US" sz="800" dirty="0">
                <a:solidFill>
                  <a:schemeClr val="tx1">
                    <a:lumMod val="75000"/>
                    <a:lumOff val="25000"/>
                  </a:schemeClr>
                </a:solidFill>
                <a:latin typeface="Roboto Slab" pitchFamily="2" charset="0"/>
                <a:ea typeface="Roboto Slab" pitchFamily="2" charset="0"/>
                <a:cs typeface="Open Sans Extrabold" panose="020B0906030804020204" pitchFamily="34" charset="0"/>
              </a:rPr>
              <a:t>Have them for one. Living grass to for can't gathered seasons. Fifth you'll, man wherein seas our creeping. Very. Make from for seas place and won't appear</a:t>
            </a:r>
          </a:p>
        </p:txBody>
      </p:sp>
      <p:sp>
        <p:nvSpPr>
          <p:cNvPr id="45" name="TextBox 44">
            <a:extLst>
              <a:ext uri="{FF2B5EF4-FFF2-40B4-BE49-F238E27FC236}">
                <a16:creationId xmlns:a16="http://schemas.microsoft.com/office/drawing/2014/main" id="{25ED5422-E57A-4CE7-AED8-E1F90C720E57}"/>
              </a:ext>
            </a:extLst>
          </p:cNvPr>
          <p:cNvSpPr txBox="1"/>
          <p:nvPr/>
        </p:nvSpPr>
        <p:spPr>
          <a:xfrm>
            <a:off x="9745439" y="4024308"/>
            <a:ext cx="861133" cy="477054"/>
          </a:xfrm>
          <a:prstGeom prst="rect">
            <a:avLst/>
          </a:prstGeom>
          <a:noFill/>
        </p:spPr>
        <p:txBody>
          <a:bodyPr wrap="none" rtlCol="0">
            <a:spAutoFit/>
          </a:bodyPr>
          <a:lstStyle/>
          <a:p>
            <a:pPr algn="ctr"/>
            <a:r>
              <a:rPr lang="en-US" sz="2500" b="1" dirty="0">
                <a:latin typeface="Roboto Slab" pitchFamily="2" charset="0"/>
                <a:ea typeface="Roboto Slab" pitchFamily="2" charset="0"/>
              </a:rPr>
              <a:t>2018</a:t>
            </a:r>
          </a:p>
        </p:txBody>
      </p:sp>
    </p:spTree>
    <p:extLst>
      <p:ext uri="{BB962C8B-B14F-4D97-AF65-F5344CB8AC3E}">
        <p14:creationId xmlns:p14="http://schemas.microsoft.com/office/powerpoint/2010/main" val="108055884"/>
      </p:ext>
    </p:extLst>
  </p:cSld>
  <p:clrMapOvr>
    <a:masterClrMapping/>
  </p:clrMapOvr>
  <p:transition spd="slow">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61D77CB-C6C3-46E1-A67E-D6B1FD08CD2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7722645-1B0D-47F1-849B-C9BBEFB85E89}"/>
              </a:ext>
            </a:extLst>
          </p:cNvPr>
          <p:cNvSpPr/>
          <p:nvPr/>
        </p:nvSpPr>
        <p:spPr>
          <a:xfrm>
            <a:off x="0" y="-1"/>
            <a:ext cx="12192000" cy="6857999"/>
          </a:xfrm>
          <a:prstGeom prst="rect">
            <a:avLst/>
          </a:prstGeom>
          <a:solidFill>
            <a:schemeClr val="tx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AAC27870-6DA6-4C3B-8BD3-EF85620B2726}"/>
              </a:ext>
            </a:extLst>
          </p:cNvPr>
          <p:cNvGrpSpPr/>
          <p:nvPr/>
        </p:nvGrpSpPr>
        <p:grpSpPr>
          <a:xfrm>
            <a:off x="3379665" y="1597885"/>
            <a:ext cx="5432670" cy="3662226"/>
            <a:chOff x="3379665" y="1219242"/>
            <a:chExt cx="5432670" cy="3662226"/>
          </a:xfrm>
        </p:grpSpPr>
        <p:sp>
          <p:nvSpPr>
            <p:cNvPr id="21" name="Rectangle 20">
              <a:extLst>
                <a:ext uri="{FF2B5EF4-FFF2-40B4-BE49-F238E27FC236}">
                  <a16:creationId xmlns:a16="http://schemas.microsoft.com/office/drawing/2014/main" id="{3A5EA03F-3BAD-428F-B871-25F0D30982B1}"/>
                </a:ext>
              </a:extLst>
            </p:cNvPr>
            <p:cNvSpPr/>
            <p:nvPr/>
          </p:nvSpPr>
          <p:spPr>
            <a:xfrm>
              <a:off x="5828110" y="3984461"/>
              <a:ext cx="535781"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
          <p:nvSpPr>
            <p:cNvPr id="22" name="TextBox 21">
              <a:extLst>
                <a:ext uri="{FF2B5EF4-FFF2-40B4-BE49-F238E27FC236}">
                  <a16:creationId xmlns:a16="http://schemas.microsoft.com/office/drawing/2014/main" id="{326AF87B-90D3-45CD-81E4-B7F261B29CFF}"/>
                </a:ext>
              </a:extLst>
            </p:cNvPr>
            <p:cNvSpPr txBox="1"/>
            <p:nvPr/>
          </p:nvSpPr>
          <p:spPr>
            <a:xfrm>
              <a:off x="4136571" y="3008884"/>
              <a:ext cx="3918858" cy="941027"/>
            </a:xfrm>
            <a:prstGeom prst="rect">
              <a:avLst/>
            </a:prstGeom>
            <a:noFill/>
          </p:spPr>
          <p:txBody>
            <a:bodyPr wrap="square" rtlCol="0">
              <a:spAutoFit/>
            </a:bodyPr>
            <a:lstStyle/>
            <a:p>
              <a:pPr algn="ctr">
                <a:lnSpc>
                  <a:spcPts val="3500"/>
                </a:lnSpc>
              </a:pPr>
              <a:r>
                <a:rPr lang="en-US" sz="4000" b="1" spc="500" dirty="0">
                  <a:solidFill>
                    <a:schemeClr val="bg1"/>
                  </a:solidFill>
                  <a:latin typeface="Roboto Slab" pitchFamily="2" charset="0"/>
                  <a:ea typeface="Roboto Slab" pitchFamily="2" charset="0"/>
                  <a:cs typeface="Open Sans Light" panose="020B0306030504020204" pitchFamily="34" charset="0"/>
                </a:rPr>
                <a:t>The </a:t>
              </a:r>
              <a:r>
                <a:rPr lang="en-US" sz="4000" b="1" spc="500" dirty="0">
                  <a:solidFill>
                    <a:schemeClr val="bg1"/>
                  </a:solidFill>
                  <a:latin typeface="Roboto Slab" pitchFamily="2" charset="0"/>
                  <a:ea typeface="Roboto Slab" pitchFamily="2" charset="0"/>
                  <a:cs typeface="Open Sans Extrabold" panose="020B0906030804020204" pitchFamily="34" charset="0"/>
                </a:rPr>
                <a:t>Digital</a:t>
              </a:r>
            </a:p>
            <a:p>
              <a:pPr algn="ctr">
                <a:lnSpc>
                  <a:spcPts val="3500"/>
                </a:lnSpc>
              </a:pPr>
              <a:r>
                <a:rPr lang="en-US" sz="2000" spc="100" dirty="0">
                  <a:solidFill>
                    <a:schemeClr val="tx1">
                      <a:lumMod val="50000"/>
                      <a:lumOff val="50000"/>
                    </a:schemeClr>
                  </a:solidFill>
                  <a:latin typeface="Roboto Slab" pitchFamily="2" charset="0"/>
                  <a:ea typeface="Roboto Slab" pitchFamily="2" charset="0"/>
                  <a:cs typeface="Open Sans Extrabold" panose="020B0906030804020204" pitchFamily="34" charset="0"/>
                </a:rPr>
                <a:t>presentation</a:t>
              </a:r>
              <a:endParaRPr lang="en-US" sz="2000" dirty="0">
                <a:solidFill>
                  <a:schemeClr val="tx1">
                    <a:lumMod val="50000"/>
                    <a:lumOff val="50000"/>
                  </a:schemeClr>
                </a:solidFill>
                <a:latin typeface="Roboto Slab" pitchFamily="2" charset="0"/>
                <a:ea typeface="Roboto Slab" pitchFamily="2" charset="0"/>
                <a:cs typeface="Open Sans Light" panose="020B0306030504020204" pitchFamily="34" charset="0"/>
              </a:endParaRPr>
            </a:p>
          </p:txBody>
        </p:sp>
        <p:pic>
          <p:nvPicPr>
            <p:cNvPr id="23" name="Picture 22">
              <a:extLst>
                <a:ext uri="{FF2B5EF4-FFF2-40B4-BE49-F238E27FC236}">
                  <a16:creationId xmlns:a16="http://schemas.microsoft.com/office/drawing/2014/main" id="{891526DA-DF7C-4C80-9AF6-1F1936B3DF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0225" y="1219242"/>
              <a:ext cx="971550" cy="1101738"/>
            </a:xfrm>
            <a:prstGeom prst="rect">
              <a:avLst/>
            </a:prstGeom>
          </p:spPr>
        </p:pic>
        <p:sp>
          <p:nvSpPr>
            <p:cNvPr id="25" name="TextBox 24">
              <a:extLst>
                <a:ext uri="{FF2B5EF4-FFF2-40B4-BE49-F238E27FC236}">
                  <a16:creationId xmlns:a16="http://schemas.microsoft.com/office/drawing/2014/main" id="{BFF152FB-B758-4D36-B67B-01963547C081}"/>
                </a:ext>
              </a:extLst>
            </p:cNvPr>
            <p:cNvSpPr txBox="1"/>
            <p:nvPr/>
          </p:nvSpPr>
          <p:spPr>
            <a:xfrm>
              <a:off x="3379665" y="4235137"/>
              <a:ext cx="5432670" cy="646331"/>
            </a:xfrm>
            <a:prstGeom prst="rect">
              <a:avLst/>
            </a:prstGeom>
            <a:noFill/>
          </p:spPr>
          <p:txBody>
            <a:bodyPr wrap="square" rtlCol="0">
              <a:spAutoFit/>
            </a:bodyPr>
            <a:lstStyle/>
            <a:p>
              <a:pPr algn="ctr">
                <a:lnSpc>
                  <a:spcPct val="150000"/>
                </a:lnSpc>
              </a:pP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50000"/>
                      <a:lumOff val="50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 and won't appear him, were they're and years unto doesn't creeping night lights divided void they're.</a:t>
              </a:r>
            </a:p>
          </p:txBody>
        </p:sp>
      </p:grpSp>
      <p:sp>
        <p:nvSpPr>
          <p:cNvPr id="4" name="Rectangle 3">
            <a:extLst>
              <a:ext uri="{FF2B5EF4-FFF2-40B4-BE49-F238E27FC236}">
                <a16:creationId xmlns:a16="http://schemas.microsoft.com/office/drawing/2014/main" id="{4DA9F572-7FB7-467A-9CB9-9B23D4ACD38D}"/>
              </a:ext>
            </a:extLst>
          </p:cNvPr>
          <p:cNvSpPr/>
          <p:nvPr/>
        </p:nvSpPr>
        <p:spPr>
          <a:xfrm>
            <a:off x="2859314" y="1175657"/>
            <a:ext cx="6473372" cy="450668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116006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3A57F3F-8448-4D34-8A6F-E322A153D87A}"/>
              </a:ext>
            </a:extLst>
          </p:cNvPr>
          <p:cNvSpPr>
            <a:spLocks noGrp="1"/>
          </p:cNvSpPr>
          <p:nvPr>
            <p:ph type="subTitle" idx="1"/>
          </p:nvPr>
        </p:nvSpPr>
        <p:spPr/>
        <p:txBody>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2" name="Title 1">
            <a:extLst>
              <a:ext uri="{FF2B5EF4-FFF2-40B4-BE49-F238E27FC236}">
                <a16:creationId xmlns:a16="http://schemas.microsoft.com/office/drawing/2014/main" id="{A553C9EA-1EC7-4709-9D36-EBDFB76A9CB4}"/>
              </a:ext>
            </a:extLst>
          </p:cNvPr>
          <p:cNvSpPr>
            <a:spLocks noGrp="1"/>
          </p:cNvSpPr>
          <p:nvPr>
            <p:ph type="title"/>
          </p:nvPr>
        </p:nvSpPr>
        <p:spPr/>
        <p:txBody>
          <a:bodyPr/>
          <a:lstStyle/>
          <a:p>
            <a:r>
              <a:rPr lang="en-US" b="1" dirty="0"/>
              <a:t>Infographic</a:t>
            </a:r>
            <a:endParaRPr lang="en-US" dirty="0"/>
          </a:p>
        </p:txBody>
      </p:sp>
      <p:grpSp>
        <p:nvGrpSpPr>
          <p:cNvPr id="169" name="Group 168">
            <a:extLst>
              <a:ext uri="{FF2B5EF4-FFF2-40B4-BE49-F238E27FC236}">
                <a16:creationId xmlns:a16="http://schemas.microsoft.com/office/drawing/2014/main" id="{5B041D06-B958-4EFB-ADDA-078ED3AD0130}"/>
              </a:ext>
            </a:extLst>
          </p:cNvPr>
          <p:cNvGrpSpPr/>
          <p:nvPr/>
        </p:nvGrpSpPr>
        <p:grpSpPr>
          <a:xfrm>
            <a:off x="5656114" y="1604262"/>
            <a:ext cx="5891191" cy="4195484"/>
            <a:chOff x="-1056621" y="1811979"/>
            <a:chExt cx="5891191" cy="4195484"/>
          </a:xfrm>
        </p:grpSpPr>
        <p:sp>
          <p:nvSpPr>
            <p:cNvPr id="170" name="Oval 9">
              <a:extLst>
                <a:ext uri="{FF2B5EF4-FFF2-40B4-BE49-F238E27FC236}">
                  <a16:creationId xmlns:a16="http://schemas.microsoft.com/office/drawing/2014/main" id="{CECA08C6-0EC4-43D3-8284-743CC20EC15B}"/>
                </a:ext>
              </a:extLst>
            </p:cNvPr>
            <p:cNvSpPr>
              <a:spLocks/>
            </p:cNvSpPr>
            <p:nvPr/>
          </p:nvSpPr>
          <p:spPr bwMode="auto">
            <a:xfrm>
              <a:off x="1576972" y="2749865"/>
              <a:ext cx="3257598" cy="3257598"/>
            </a:xfrm>
            <a:prstGeom prst="ellipse">
              <a:avLst/>
            </a:prstGeom>
            <a:solidFill>
              <a:schemeClr val="accent6"/>
            </a:solidFill>
            <a:ln>
              <a:noFill/>
            </a:ln>
            <a:extLst/>
          </p:spPr>
          <p:txBody>
            <a:bodyPr lIns="0" tIns="0" rIns="0" bIns="0"/>
            <a:lstStyle/>
            <a:p>
              <a:endParaRPr lang="en-US" dirty="0"/>
            </a:p>
          </p:txBody>
        </p:sp>
        <p:sp>
          <p:nvSpPr>
            <p:cNvPr id="171" name="Oval 9">
              <a:extLst>
                <a:ext uri="{FF2B5EF4-FFF2-40B4-BE49-F238E27FC236}">
                  <a16:creationId xmlns:a16="http://schemas.microsoft.com/office/drawing/2014/main" id="{56ECD4C2-E3C9-44B6-B822-A70E0DAA610D}"/>
                </a:ext>
              </a:extLst>
            </p:cNvPr>
            <p:cNvSpPr>
              <a:spLocks/>
            </p:cNvSpPr>
            <p:nvPr/>
          </p:nvSpPr>
          <p:spPr bwMode="auto">
            <a:xfrm>
              <a:off x="2616256" y="1811979"/>
              <a:ext cx="508561" cy="508561"/>
            </a:xfrm>
            <a:prstGeom prst="ellipse">
              <a:avLst/>
            </a:prstGeom>
            <a:solidFill>
              <a:schemeClr val="accent2"/>
            </a:solidFill>
            <a:ln>
              <a:noFill/>
            </a:ln>
            <a:extLst/>
          </p:spPr>
          <p:txBody>
            <a:bodyPr lIns="0" tIns="0" rIns="0" bIns="0"/>
            <a:lstStyle/>
            <a:p>
              <a:endParaRPr lang="en-US"/>
            </a:p>
          </p:txBody>
        </p:sp>
        <p:sp>
          <p:nvSpPr>
            <p:cNvPr id="172" name="Oval 9">
              <a:extLst>
                <a:ext uri="{FF2B5EF4-FFF2-40B4-BE49-F238E27FC236}">
                  <a16:creationId xmlns:a16="http://schemas.microsoft.com/office/drawing/2014/main" id="{7478D6E2-B12B-47F9-9BDD-D4DA0503CBE3}"/>
                </a:ext>
              </a:extLst>
            </p:cNvPr>
            <p:cNvSpPr>
              <a:spLocks/>
            </p:cNvSpPr>
            <p:nvPr/>
          </p:nvSpPr>
          <p:spPr bwMode="auto">
            <a:xfrm>
              <a:off x="1385888" y="2404663"/>
              <a:ext cx="322322" cy="322320"/>
            </a:xfrm>
            <a:prstGeom prst="ellipse">
              <a:avLst/>
            </a:prstGeom>
            <a:solidFill>
              <a:schemeClr val="tx1">
                <a:alpha val="21000"/>
              </a:schemeClr>
            </a:solidFill>
            <a:ln>
              <a:noFill/>
            </a:ln>
            <a:extLst/>
          </p:spPr>
          <p:txBody>
            <a:bodyPr lIns="0" tIns="0" rIns="0" bIns="0"/>
            <a:lstStyle/>
            <a:p>
              <a:endParaRPr lang="en-US"/>
            </a:p>
          </p:txBody>
        </p:sp>
        <p:sp>
          <p:nvSpPr>
            <p:cNvPr id="173" name="Oval 9">
              <a:extLst>
                <a:ext uri="{FF2B5EF4-FFF2-40B4-BE49-F238E27FC236}">
                  <a16:creationId xmlns:a16="http://schemas.microsoft.com/office/drawing/2014/main" id="{DB814095-6799-42F2-8727-0AFD7DEC6326}"/>
                </a:ext>
              </a:extLst>
            </p:cNvPr>
            <p:cNvSpPr>
              <a:spLocks/>
            </p:cNvSpPr>
            <p:nvPr/>
          </p:nvSpPr>
          <p:spPr bwMode="auto">
            <a:xfrm>
              <a:off x="-1056621" y="3151479"/>
              <a:ext cx="2516777" cy="2516761"/>
            </a:xfrm>
            <a:prstGeom prst="ellipse">
              <a:avLst/>
            </a:prstGeom>
            <a:solidFill>
              <a:schemeClr val="tx1">
                <a:alpha val="10000"/>
              </a:schemeClr>
            </a:solidFill>
            <a:ln>
              <a:noFill/>
            </a:ln>
            <a:extLst/>
          </p:spPr>
          <p:txBody>
            <a:bodyPr lIns="0" tIns="0" rIns="0" bIns="0"/>
            <a:lstStyle/>
            <a:p>
              <a:endParaRPr lang="en-US"/>
            </a:p>
          </p:txBody>
        </p:sp>
        <p:sp>
          <p:nvSpPr>
            <p:cNvPr id="174" name="Oval 9">
              <a:extLst>
                <a:ext uri="{FF2B5EF4-FFF2-40B4-BE49-F238E27FC236}">
                  <a16:creationId xmlns:a16="http://schemas.microsoft.com/office/drawing/2014/main" id="{2A0AA43E-69BF-49B5-B418-4498E87FAF95}"/>
                </a:ext>
              </a:extLst>
            </p:cNvPr>
            <p:cNvSpPr>
              <a:spLocks/>
            </p:cNvSpPr>
            <p:nvPr/>
          </p:nvSpPr>
          <p:spPr bwMode="auto">
            <a:xfrm>
              <a:off x="1297504" y="5298820"/>
              <a:ext cx="410706" cy="410706"/>
            </a:xfrm>
            <a:prstGeom prst="ellipse">
              <a:avLst/>
            </a:prstGeom>
            <a:solidFill>
              <a:schemeClr val="accent3"/>
            </a:solidFill>
            <a:ln>
              <a:noFill/>
            </a:ln>
            <a:extLst/>
          </p:spPr>
          <p:txBody>
            <a:bodyPr lIns="0" tIns="0" rIns="0" bIns="0"/>
            <a:lstStyle/>
            <a:p>
              <a:endParaRPr lang="en-US" dirty="0"/>
            </a:p>
          </p:txBody>
        </p:sp>
        <p:grpSp>
          <p:nvGrpSpPr>
            <p:cNvPr id="175" name="Group 174">
              <a:extLst>
                <a:ext uri="{FF2B5EF4-FFF2-40B4-BE49-F238E27FC236}">
                  <a16:creationId xmlns:a16="http://schemas.microsoft.com/office/drawing/2014/main" id="{7D4CE68B-F6E3-404D-999C-C4FB7194012E}"/>
                </a:ext>
              </a:extLst>
            </p:cNvPr>
            <p:cNvGrpSpPr/>
            <p:nvPr/>
          </p:nvGrpSpPr>
          <p:grpSpPr>
            <a:xfrm>
              <a:off x="2208053" y="3725409"/>
              <a:ext cx="1144537" cy="1158226"/>
              <a:chOff x="-815961" y="2749865"/>
              <a:chExt cx="1144537" cy="1158226"/>
            </a:xfrm>
          </p:grpSpPr>
          <p:sp>
            <p:nvSpPr>
              <p:cNvPr id="176" name="AutoShape 62">
                <a:extLst>
                  <a:ext uri="{FF2B5EF4-FFF2-40B4-BE49-F238E27FC236}">
                    <a16:creationId xmlns:a16="http://schemas.microsoft.com/office/drawing/2014/main" id="{3FAB034B-9237-4BF5-82BD-ABBD6942FB90}"/>
                  </a:ext>
                </a:extLst>
              </p:cNvPr>
              <p:cNvSpPr>
                <a:spLocks/>
              </p:cNvSpPr>
              <p:nvPr/>
            </p:nvSpPr>
            <p:spPr bwMode="auto">
              <a:xfrm>
                <a:off x="-119707" y="2749865"/>
                <a:ext cx="448283" cy="448283"/>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rgbClr val="FFFFFF"/>
              </a:solidFill>
              <a:ln>
                <a:noFill/>
              </a:ln>
            </p:spPr>
            <p:txBody>
              <a:bodyPr lIns="0" tIns="0" rIns="0" bIns="0"/>
              <a:lstStyle/>
              <a:p>
                <a:endParaRPr lang="en-US"/>
              </a:p>
            </p:txBody>
          </p:sp>
          <p:sp>
            <p:nvSpPr>
              <p:cNvPr id="177" name="Rectangle 21">
                <a:extLst>
                  <a:ext uri="{FF2B5EF4-FFF2-40B4-BE49-F238E27FC236}">
                    <a16:creationId xmlns:a16="http://schemas.microsoft.com/office/drawing/2014/main" id="{E72CE00D-8C20-46B6-967C-6EF4268B4EC0}"/>
                  </a:ext>
                </a:extLst>
              </p:cNvPr>
              <p:cNvSpPr>
                <a:spLocks/>
              </p:cNvSpPr>
              <p:nvPr/>
            </p:nvSpPr>
            <p:spPr bwMode="auto">
              <a:xfrm>
                <a:off x="-815961" y="3344050"/>
                <a:ext cx="1075337" cy="56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300"/>
                  </a:lnSpc>
                </a:pPr>
                <a:r>
                  <a:rPr lang="en-US" sz="1000" dirty="0">
                    <a:solidFill>
                      <a:srgbClr val="FFFFFF"/>
                    </a:solidFill>
                    <a:latin typeface="Roboto Slab" pitchFamily="2" charset="0"/>
                    <a:ea typeface="Roboto Slab" pitchFamily="2" charset="0"/>
                    <a:cs typeface="Lato" charset="0"/>
                    <a:sym typeface="Montserrat-Regular" charset="0"/>
                  </a:rPr>
                  <a:t>Design is meant to project an image of profession.</a:t>
                </a:r>
              </a:p>
            </p:txBody>
          </p:sp>
        </p:grpSp>
      </p:grpSp>
      <p:grpSp>
        <p:nvGrpSpPr>
          <p:cNvPr id="178" name="Group 177">
            <a:extLst>
              <a:ext uri="{FF2B5EF4-FFF2-40B4-BE49-F238E27FC236}">
                <a16:creationId xmlns:a16="http://schemas.microsoft.com/office/drawing/2014/main" id="{D28BAA31-699A-454F-AAC8-429C0CFB7496}"/>
              </a:ext>
            </a:extLst>
          </p:cNvPr>
          <p:cNvGrpSpPr/>
          <p:nvPr/>
        </p:nvGrpSpPr>
        <p:grpSpPr>
          <a:xfrm>
            <a:off x="3569590" y="2460551"/>
            <a:ext cx="4035676" cy="3523175"/>
            <a:chOff x="9715500" y="2806700"/>
            <a:chExt cx="17149750" cy="14971881"/>
          </a:xfrm>
          <a:effectLst>
            <a:reflection blurRad="6350" stA="12000" endPos="13000" dir="5400000" sy="-100000" algn="bl" rotWithShape="0"/>
          </a:effectLst>
        </p:grpSpPr>
        <p:sp>
          <p:nvSpPr>
            <p:cNvPr id="179" name="Shape 6">
              <a:extLst>
                <a:ext uri="{FF2B5EF4-FFF2-40B4-BE49-F238E27FC236}">
                  <a16:creationId xmlns:a16="http://schemas.microsoft.com/office/drawing/2014/main" id="{94A9A263-F54D-40DC-84D7-66FFBE78A0EE}"/>
                </a:ext>
              </a:extLst>
            </p:cNvPr>
            <p:cNvSpPr/>
            <p:nvPr/>
          </p:nvSpPr>
          <p:spPr>
            <a:xfrm>
              <a:off x="15359688" y="17508255"/>
              <a:ext cx="5845248" cy="270326"/>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solidFill>
              <a:srgbClr val="32373C">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0" name="Shape 6">
              <a:extLst>
                <a:ext uri="{FF2B5EF4-FFF2-40B4-BE49-F238E27FC236}">
                  <a16:creationId xmlns:a16="http://schemas.microsoft.com/office/drawing/2014/main" id="{4964D133-CAE5-44DA-A015-923A29665F77}"/>
                </a:ext>
              </a:extLst>
            </p:cNvPr>
            <p:cNvSpPr/>
            <p:nvPr/>
          </p:nvSpPr>
          <p:spPr>
            <a:xfrm>
              <a:off x="15328900" y="17437100"/>
              <a:ext cx="5906824" cy="270326"/>
            </a:xfrm>
            <a:custGeom>
              <a:avLst/>
              <a:gdLst/>
              <a:ahLst/>
              <a:cxnLst>
                <a:cxn ang="0">
                  <a:pos x="wd2" y="hd2"/>
                </a:cxn>
                <a:cxn ang="5400000">
                  <a:pos x="wd2" y="hd2"/>
                </a:cxn>
                <a:cxn ang="10800000">
                  <a:pos x="wd2" y="hd2"/>
                </a:cxn>
                <a:cxn ang="16200000">
                  <a:pos x="wd2" y="hd2"/>
                </a:cxn>
              </a:cxnLst>
              <a:rect l="0" t="0" r="r" b="b"/>
              <a:pathLst>
                <a:path w="21600" h="21600" extrusionOk="0">
                  <a:moveTo>
                    <a:pt x="21518" y="7200"/>
                  </a:moveTo>
                  <a:lnTo>
                    <a:pt x="21600" y="0"/>
                  </a:lnTo>
                  <a:cubicBezTo>
                    <a:pt x="21575" y="2780"/>
                    <a:pt x="21355" y="12687"/>
                    <a:pt x="20651" y="13859"/>
                  </a:cubicBezTo>
                  <a:cubicBezTo>
                    <a:pt x="19347" y="16026"/>
                    <a:pt x="17405" y="15717"/>
                    <a:pt x="17405" y="15717"/>
                  </a:cubicBezTo>
                  <a:lnTo>
                    <a:pt x="12405" y="15717"/>
                  </a:lnTo>
                  <a:lnTo>
                    <a:pt x="9195" y="15717"/>
                  </a:lnTo>
                  <a:lnTo>
                    <a:pt x="4195" y="15717"/>
                  </a:lnTo>
                  <a:cubicBezTo>
                    <a:pt x="4195" y="15717"/>
                    <a:pt x="2253" y="16026"/>
                    <a:pt x="949" y="13859"/>
                  </a:cubicBezTo>
                  <a:cubicBezTo>
                    <a:pt x="245" y="12687"/>
                    <a:pt x="25" y="4217"/>
                    <a:pt x="0" y="1437"/>
                  </a:cubicBezTo>
                  <a:lnTo>
                    <a:pt x="82" y="5385"/>
                  </a:lnTo>
                  <a:cubicBezTo>
                    <a:pt x="82" y="5385"/>
                    <a:pt x="124" y="14404"/>
                    <a:pt x="496" y="17423"/>
                  </a:cubicBezTo>
                  <a:cubicBezTo>
                    <a:pt x="868" y="20442"/>
                    <a:pt x="2101" y="21600"/>
                    <a:pt x="2983" y="21600"/>
                  </a:cubicBezTo>
                  <a:cubicBezTo>
                    <a:pt x="3502" y="21600"/>
                    <a:pt x="6673" y="21600"/>
                    <a:pt x="9195" y="21600"/>
                  </a:cubicBezTo>
                  <a:cubicBezTo>
                    <a:pt x="10959" y="21600"/>
                    <a:pt x="12405" y="21600"/>
                    <a:pt x="12405" y="21600"/>
                  </a:cubicBezTo>
                  <a:cubicBezTo>
                    <a:pt x="14927" y="21600"/>
                    <a:pt x="18098" y="21600"/>
                    <a:pt x="18617" y="21600"/>
                  </a:cubicBezTo>
                  <a:cubicBezTo>
                    <a:pt x="19499" y="21600"/>
                    <a:pt x="20732" y="20442"/>
                    <a:pt x="21104" y="17423"/>
                  </a:cubicBezTo>
                  <a:cubicBezTo>
                    <a:pt x="21476" y="14404"/>
                    <a:pt x="21518" y="7200"/>
                    <a:pt x="21518" y="7200"/>
                  </a:cubicBezTo>
                  <a:close/>
                </a:path>
              </a:pathLst>
            </a:custGeom>
            <a:gradFill>
              <a:gsLst>
                <a:gs pos="17000">
                  <a:srgbClr val="000000">
                    <a:alpha val="30000"/>
                  </a:srgbClr>
                </a:gs>
                <a:gs pos="76000">
                  <a:srgbClr val="32373C">
                    <a:alpha val="80000"/>
                  </a:srgbClr>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1" name="Shape 7">
              <a:extLst>
                <a:ext uri="{FF2B5EF4-FFF2-40B4-BE49-F238E27FC236}">
                  <a16:creationId xmlns:a16="http://schemas.microsoft.com/office/drawing/2014/main" id="{2BB446DF-B012-4EFE-92C4-EEA99E0CBBBC}"/>
                </a:ext>
              </a:extLst>
            </p:cNvPr>
            <p:cNvSpPr/>
            <p:nvPr/>
          </p:nvSpPr>
          <p:spPr>
            <a:xfrm>
              <a:off x="9715500" y="13195300"/>
              <a:ext cx="17149658" cy="1938694"/>
            </a:xfrm>
            <a:custGeom>
              <a:avLst/>
              <a:gdLst/>
              <a:ahLst/>
              <a:cxnLst>
                <a:cxn ang="0">
                  <a:pos x="wd2" y="hd2"/>
                </a:cxn>
                <a:cxn ang="5400000">
                  <a:pos x="wd2" y="hd2"/>
                </a:cxn>
                <a:cxn ang="10800000">
                  <a:pos x="wd2" y="hd2"/>
                </a:cxn>
                <a:cxn ang="16200000">
                  <a:pos x="wd2" y="hd2"/>
                </a:cxn>
              </a:cxnLst>
              <a:rect l="0" t="0" r="r" b="b"/>
              <a:pathLst>
                <a:path w="21600" h="21600" extrusionOk="0">
                  <a:moveTo>
                    <a:pt x="0" y="15382"/>
                  </a:moveTo>
                  <a:cubicBezTo>
                    <a:pt x="0" y="18816"/>
                    <a:pt x="315" y="21600"/>
                    <a:pt x="703" y="21600"/>
                  </a:cubicBezTo>
                  <a:lnTo>
                    <a:pt x="20897" y="21600"/>
                  </a:lnTo>
                  <a:cubicBezTo>
                    <a:pt x="21285" y="21600"/>
                    <a:pt x="21600" y="18816"/>
                    <a:pt x="21600" y="15382"/>
                  </a:cubicBezTo>
                  <a:lnTo>
                    <a:pt x="21600" y="0"/>
                  </a:lnTo>
                  <a:lnTo>
                    <a:pt x="0" y="0"/>
                  </a:lnTo>
                  <a:cubicBezTo>
                    <a:pt x="0" y="0"/>
                    <a:pt x="0" y="15382"/>
                    <a:pt x="0" y="15382"/>
                  </a:cubicBezTo>
                  <a:close/>
                </a:path>
              </a:pathLst>
            </a:custGeom>
            <a:gradFill>
              <a:gsLst>
                <a:gs pos="0">
                  <a:srgbClr val="C8CBCF"/>
                </a:gs>
                <a:gs pos="100000">
                  <a:srgbClr val="E7E7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2" name="Shape 8">
              <a:extLst>
                <a:ext uri="{FF2B5EF4-FFF2-40B4-BE49-F238E27FC236}">
                  <a16:creationId xmlns:a16="http://schemas.microsoft.com/office/drawing/2014/main" id="{9EE6C60B-03A2-4D9B-B965-095719D6ED46}"/>
                </a:ext>
              </a:extLst>
            </p:cNvPr>
            <p:cNvSpPr/>
            <p:nvPr/>
          </p:nvSpPr>
          <p:spPr>
            <a:xfrm>
              <a:off x="9715500" y="2806700"/>
              <a:ext cx="17149664" cy="10409063"/>
            </a:xfrm>
            <a:custGeom>
              <a:avLst/>
              <a:gdLst/>
              <a:ahLst/>
              <a:cxnLst>
                <a:cxn ang="0">
                  <a:pos x="wd2" y="hd2"/>
                </a:cxn>
                <a:cxn ang="5400000">
                  <a:pos x="wd2" y="hd2"/>
                </a:cxn>
                <a:cxn ang="10800000">
                  <a:pos x="wd2" y="hd2"/>
                </a:cxn>
                <a:cxn ang="16200000">
                  <a:pos x="wd2" y="hd2"/>
                </a:cxn>
              </a:cxnLst>
              <a:rect l="0" t="0" r="r" b="b"/>
              <a:pathLst>
                <a:path w="21600" h="21600" extrusionOk="0">
                  <a:moveTo>
                    <a:pt x="20575" y="19911"/>
                  </a:moveTo>
                  <a:lnTo>
                    <a:pt x="1025" y="19911"/>
                  </a:lnTo>
                  <a:lnTo>
                    <a:pt x="1025" y="1737"/>
                  </a:lnTo>
                  <a:lnTo>
                    <a:pt x="20575" y="1737"/>
                  </a:lnTo>
                  <a:cubicBezTo>
                    <a:pt x="20575" y="1737"/>
                    <a:pt x="20575" y="19911"/>
                    <a:pt x="20575" y="19911"/>
                  </a:cubicBezTo>
                  <a:close/>
                  <a:moveTo>
                    <a:pt x="20897" y="0"/>
                  </a:moveTo>
                  <a:lnTo>
                    <a:pt x="703" y="0"/>
                  </a:lnTo>
                  <a:cubicBezTo>
                    <a:pt x="315" y="0"/>
                    <a:pt x="0" y="518"/>
                    <a:pt x="0" y="1158"/>
                  </a:cubicBezTo>
                  <a:lnTo>
                    <a:pt x="0" y="21600"/>
                  </a:lnTo>
                  <a:lnTo>
                    <a:pt x="21600" y="21600"/>
                  </a:lnTo>
                  <a:lnTo>
                    <a:pt x="21600" y="1158"/>
                  </a:lnTo>
                  <a:cubicBezTo>
                    <a:pt x="21600" y="518"/>
                    <a:pt x="21285" y="0"/>
                    <a:pt x="20897" y="0"/>
                  </a:cubicBezTo>
                  <a:close/>
                </a:path>
              </a:pathLst>
            </a:custGeom>
            <a:gradFill>
              <a:gsLst>
                <a:gs pos="6000">
                  <a:srgbClr val="32373C"/>
                </a:gs>
                <a:gs pos="62000">
                  <a:srgbClr val="000000"/>
                </a:gs>
              </a:gsLst>
              <a:lin ang="18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3" name="Shape 9">
              <a:extLst>
                <a:ext uri="{FF2B5EF4-FFF2-40B4-BE49-F238E27FC236}">
                  <a16:creationId xmlns:a16="http://schemas.microsoft.com/office/drawing/2014/main" id="{BF42ED84-993E-40C0-8E4B-0A77E6C462F2}"/>
                </a:ext>
              </a:extLst>
            </p:cNvPr>
            <p:cNvSpPr/>
            <p:nvPr/>
          </p:nvSpPr>
          <p:spPr>
            <a:xfrm>
              <a:off x="15354299" y="17487900"/>
              <a:ext cx="5862725" cy="180217"/>
            </a:xfrm>
            <a:custGeom>
              <a:avLst/>
              <a:gdLst/>
              <a:ahLst/>
              <a:cxnLst>
                <a:cxn ang="0">
                  <a:pos x="wd2" y="hd2"/>
                </a:cxn>
                <a:cxn ang="5400000">
                  <a:pos x="wd2" y="hd2"/>
                </a:cxn>
                <a:cxn ang="10800000">
                  <a:pos x="wd2" y="hd2"/>
                </a:cxn>
                <a:cxn ang="16200000">
                  <a:pos x="wd2" y="hd2"/>
                </a:cxn>
              </a:cxnLst>
              <a:rect l="0" t="0" r="r" b="b"/>
              <a:pathLst>
                <a:path w="21516" h="21600" extrusionOk="0">
                  <a:moveTo>
                    <a:pt x="21512" y="0"/>
                  </a:moveTo>
                  <a:cubicBezTo>
                    <a:pt x="21499" y="3516"/>
                    <a:pt x="21438" y="9477"/>
                    <a:pt x="21185" y="12548"/>
                  </a:cubicBezTo>
                  <a:cubicBezTo>
                    <a:pt x="20811" y="17077"/>
                    <a:pt x="19488" y="18813"/>
                    <a:pt x="18603" y="18813"/>
                  </a:cubicBezTo>
                  <a:cubicBezTo>
                    <a:pt x="18082" y="18813"/>
                    <a:pt x="14899" y="18813"/>
                    <a:pt x="12368" y="18813"/>
                  </a:cubicBezTo>
                  <a:cubicBezTo>
                    <a:pt x="12368" y="18813"/>
                    <a:pt x="10917" y="18813"/>
                    <a:pt x="9148" y="18813"/>
                  </a:cubicBezTo>
                  <a:cubicBezTo>
                    <a:pt x="6617" y="18813"/>
                    <a:pt x="3434" y="18813"/>
                    <a:pt x="2913" y="18813"/>
                  </a:cubicBezTo>
                  <a:cubicBezTo>
                    <a:pt x="2028" y="18813"/>
                    <a:pt x="705" y="17077"/>
                    <a:pt x="331" y="12548"/>
                  </a:cubicBezTo>
                  <a:cubicBezTo>
                    <a:pt x="78" y="9477"/>
                    <a:pt x="17" y="3516"/>
                    <a:pt x="4" y="0"/>
                  </a:cubicBezTo>
                  <a:lnTo>
                    <a:pt x="2" y="0"/>
                  </a:lnTo>
                  <a:cubicBezTo>
                    <a:pt x="2" y="0"/>
                    <a:pt x="-42" y="10806"/>
                    <a:pt x="331" y="15335"/>
                  </a:cubicBezTo>
                  <a:cubicBezTo>
                    <a:pt x="705" y="19864"/>
                    <a:pt x="2028" y="21600"/>
                    <a:pt x="2913" y="21600"/>
                  </a:cubicBezTo>
                  <a:cubicBezTo>
                    <a:pt x="3434" y="21600"/>
                    <a:pt x="6617" y="21600"/>
                    <a:pt x="9148" y="21600"/>
                  </a:cubicBezTo>
                  <a:cubicBezTo>
                    <a:pt x="10917" y="21600"/>
                    <a:pt x="12368" y="21600"/>
                    <a:pt x="12368" y="21600"/>
                  </a:cubicBezTo>
                  <a:cubicBezTo>
                    <a:pt x="14899" y="21600"/>
                    <a:pt x="18082" y="21600"/>
                    <a:pt x="18603" y="21600"/>
                  </a:cubicBezTo>
                  <a:cubicBezTo>
                    <a:pt x="19488" y="21600"/>
                    <a:pt x="20811" y="19864"/>
                    <a:pt x="21185" y="15335"/>
                  </a:cubicBezTo>
                  <a:cubicBezTo>
                    <a:pt x="21558" y="10806"/>
                    <a:pt x="21514" y="0"/>
                    <a:pt x="21514" y="0"/>
                  </a:cubicBezTo>
                  <a:cubicBezTo>
                    <a:pt x="21514" y="0"/>
                    <a:pt x="21512" y="0"/>
                    <a:pt x="21512" y="0"/>
                  </a:cubicBezTo>
                  <a:close/>
                </a:path>
              </a:pathLst>
            </a:custGeom>
            <a:solidFill>
              <a:srgbClr val="000000">
                <a:alpha val="7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4" name="Shape 10">
              <a:extLst>
                <a:ext uri="{FF2B5EF4-FFF2-40B4-BE49-F238E27FC236}">
                  <a16:creationId xmlns:a16="http://schemas.microsoft.com/office/drawing/2014/main" id="{755B7F45-1876-4EB4-8B72-826695F8A6CE}"/>
                </a:ext>
              </a:extLst>
            </p:cNvPr>
            <p:cNvSpPr/>
            <p:nvPr/>
          </p:nvSpPr>
          <p:spPr>
            <a:xfrm>
              <a:off x="15328899" y="15125700"/>
              <a:ext cx="5908375" cy="2437965"/>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6000">
                  <a:srgbClr val="A4A7A8"/>
                </a:gs>
                <a:gs pos="0">
                  <a:srgbClr val="A4A7A8"/>
                </a:gs>
                <a:gs pos="34000">
                  <a:srgbClr val="F5F8FA"/>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5" name="Shape 11">
              <a:extLst>
                <a:ext uri="{FF2B5EF4-FFF2-40B4-BE49-F238E27FC236}">
                  <a16:creationId xmlns:a16="http://schemas.microsoft.com/office/drawing/2014/main" id="{DD5E861A-9EE6-4CED-8D16-858CFBAF181F}"/>
                </a:ext>
              </a:extLst>
            </p:cNvPr>
            <p:cNvSpPr/>
            <p:nvPr/>
          </p:nvSpPr>
          <p:spPr>
            <a:xfrm>
              <a:off x="15328899" y="15125700"/>
              <a:ext cx="5908375" cy="2437965"/>
            </a:xfrm>
            <a:custGeom>
              <a:avLst/>
              <a:gdLst/>
              <a:ahLst/>
              <a:cxnLst>
                <a:cxn ang="0">
                  <a:pos x="wd2" y="hd2"/>
                </a:cxn>
                <a:cxn ang="5400000">
                  <a:pos x="wd2" y="hd2"/>
                </a:cxn>
                <a:cxn ang="10800000">
                  <a:pos x="wd2" y="hd2"/>
                </a:cxn>
                <a:cxn ang="16200000">
                  <a:pos x="wd2" y="hd2"/>
                </a:cxn>
              </a:cxnLst>
              <a:rect l="0" t="0" r="r" b="b"/>
              <a:pathLst>
                <a:path w="20919" h="21568" extrusionOk="0">
                  <a:moveTo>
                    <a:pt x="20738" y="19920"/>
                  </a:moveTo>
                  <a:cubicBezTo>
                    <a:pt x="20559" y="19543"/>
                    <a:pt x="18693" y="15429"/>
                    <a:pt x="18281" y="13714"/>
                  </a:cubicBezTo>
                  <a:cubicBezTo>
                    <a:pt x="17870" y="12000"/>
                    <a:pt x="17568" y="0"/>
                    <a:pt x="17568" y="0"/>
                  </a:cubicBezTo>
                  <a:lnTo>
                    <a:pt x="12013" y="0"/>
                  </a:lnTo>
                  <a:lnTo>
                    <a:pt x="8905" y="0"/>
                  </a:lnTo>
                  <a:lnTo>
                    <a:pt x="3350" y="0"/>
                  </a:lnTo>
                  <a:cubicBezTo>
                    <a:pt x="3350" y="0"/>
                    <a:pt x="3048" y="12000"/>
                    <a:pt x="2637" y="13714"/>
                  </a:cubicBezTo>
                  <a:cubicBezTo>
                    <a:pt x="2225" y="15429"/>
                    <a:pt x="359" y="19543"/>
                    <a:pt x="180" y="19920"/>
                  </a:cubicBezTo>
                  <a:cubicBezTo>
                    <a:pt x="2" y="20297"/>
                    <a:pt x="-341" y="21120"/>
                    <a:pt x="921" y="21360"/>
                  </a:cubicBezTo>
                  <a:cubicBezTo>
                    <a:pt x="2184" y="21600"/>
                    <a:pt x="4064" y="21566"/>
                    <a:pt x="4064" y="21566"/>
                  </a:cubicBezTo>
                  <a:lnTo>
                    <a:pt x="8905" y="21566"/>
                  </a:lnTo>
                  <a:lnTo>
                    <a:pt x="12013" y="21566"/>
                  </a:lnTo>
                  <a:lnTo>
                    <a:pt x="16854" y="21566"/>
                  </a:lnTo>
                  <a:cubicBezTo>
                    <a:pt x="16854" y="21566"/>
                    <a:pt x="18734" y="21600"/>
                    <a:pt x="19997" y="21360"/>
                  </a:cubicBezTo>
                  <a:cubicBezTo>
                    <a:pt x="21259" y="21120"/>
                    <a:pt x="20916" y="20297"/>
                    <a:pt x="20738" y="19920"/>
                  </a:cubicBezTo>
                  <a:close/>
                </a:path>
              </a:pathLst>
            </a:custGeom>
            <a:gradFill>
              <a:gsLst>
                <a:gs pos="65000">
                  <a:srgbClr val="000000">
                    <a:alpha val="30000"/>
                  </a:srgbClr>
                </a:gs>
                <a:gs pos="36000">
                  <a:srgbClr val="FFFFFF">
                    <a:alpha val="0"/>
                  </a:srgbClr>
                </a:gs>
                <a:gs pos="95000">
                  <a:srgbClr val="FFFFFF">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6" name="Shape 12">
              <a:extLst>
                <a:ext uri="{FF2B5EF4-FFF2-40B4-BE49-F238E27FC236}">
                  <a16:creationId xmlns:a16="http://schemas.microsoft.com/office/drawing/2014/main" id="{10B9AE4F-020F-4B1C-A6B0-424D1402F25C}"/>
                </a:ext>
              </a:extLst>
            </p:cNvPr>
            <p:cNvSpPr/>
            <p:nvPr/>
          </p:nvSpPr>
          <p:spPr>
            <a:xfrm>
              <a:off x="15328900" y="17462500"/>
              <a:ext cx="5909232" cy="180217"/>
            </a:xfrm>
            <a:custGeom>
              <a:avLst/>
              <a:gdLst/>
              <a:ahLst/>
              <a:cxnLst>
                <a:cxn ang="0">
                  <a:pos x="wd2" y="hd2"/>
                </a:cxn>
                <a:cxn ang="5400000">
                  <a:pos x="wd2" y="hd2"/>
                </a:cxn>
                <a:cxn ang="10800000">
                  <a:pos x="wd2" y="hd2"/>
                </a:cxn>
                <a:cxn ang="16200000">
                  <a:pos x="wd2" y="hd2"/>
                </a:cxn>
              </a:cxnLst>
              <a:rect l="0" t="0" r="r" b="b"/>
              <a:pathLst>
                <a:path w="21516" h="21600" extrusionOk="0">
                  <a:moveTo>
                    <a:pt x="21515" y="0"/>
                  </a:moveTo>
                  <a:lnTo>
                    <a:pt x="21512" y="0"/>
                  </a:lnTo>
                  <a:cubicBezTo>
                    <a:pt x="21487" y="4170"/>
                    <a:pt x="21268" y="8231"/>
                    <a:pt x="20567" y="9989"/>
                  </a:cubicBezTo>
                  <a:cubicBezTo>
                    <a:pt x="19268" y="13239"/>
                    <a:pt x="17335" y="12776"/>
                    <a:pt x="17335" y="12776"/>
                  </a:cubicBezTo>
                  <a:lnTo>
                    <a:pt x="12356" y="12776"/>
                  </a:lnTo>
                  <a:lnTo>
                    <a:pt x="9160" y="12776"/>
                  </a:lnTo>
                  <a:lnTo>
                    <a:pt x="4181" y="12776"/>
                  </a:lnTo>
                  <a:cubicBezTo>
                    <a:pt x="4181" y="12776"/>
                    <a:pt x="2248" y="13239"/>
                    <a:pt x="949" y="9989"/>
                  </a:cubicBezTo>
                  <a:cubicBezTo>
                    <a:pt x="248" y="8231"/>
                    <a:pt x="29" y="4170"/>
                    <a:pt x="4" y="0"/>
                  </a:cubicBezTo>
                  <a:lnTo>
                    <a:pt x="1" y="0"/>
                  </a:lnTo>
                  <a:cubicBezTo>
                    <a:pt x="1" y="0"/>
                    <a:pt x="-42" y="10806"/>
                    <a:pt x="328" y="15335"/>
                  </a:cubicBezTo>
                  <a:cubicBezTo>
                    <a:pt x="699" y="19864"/>
                    <a:pt x="2096" y="21600"/>
                    <a:pt x="2974" y="21600"/>
                  </a:cubicBezTo>
                  <a:cubicBezTo>
                    <a:pt x="3491" y="21600"/>
                    <a:pt x="6649" y="21600"/>
                    <a:pt x="9160" y="21600"/>
                  </a:cubicBezTo>
                  <a:cubicBezTo>
                    <a:pt x="10916" y="21600"/>
                    <a:pt x="12356" y="21600"/>
                    <a:pt x="12356" y="21600"/>
                  </a:cubicBezTo>
                  <a:cubicBezTo>
                    <a:pt x="14867" y="21600"/>
                    <a:pt x="18025" y="21600"/>
                    <a:pt x="18542" y="21600"/>
                  </a:cubicBezTo>
                  <a:cubicBezTo>
                    <a:pt x="19420" y="21600"/>
                    <a:pt x="20817" y="19864"/>
                    <a:pt x="21188" y="15335"/>
                  </a:cubicBezTo>
                  <a:cubicBezTo>
                    <a:pt x="21558" y="10806"/>
                    <a:pt x="21515" y="0"/>
                    <a:pt x="21515" y="0"/>
                  </a:cubicBezTo>
                  <a:close/>
                </a:path>
              </a:pathLst>
            </a:custGeom>
            <a:gradFill>
              <a:gsLst>
                <a:gs pos="0">
                  <a:srgbClr val="6A6A6A"/>
                </a:gs>
                <a:gs pos="87000">
                  <a:srgbClr val="F5F8FA"/>
                </a:gs>
                <a:gs pos="13000">
                  <a:srgbClr val="F5F8FA"/>
                </a:gs>
                <a:gs pos="100000">
                  <a:srgbClr val="6A6A6A"/>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7" name="Shape 13">
              <a:extLst>
                <a:ext uri="{FF2B5EF4-FFF2-40B4-BE49-F238E27FC236}">
                  <a16:creationId xmlns:a16="http://schemas.microsoft.com/office/drawing/2014/main" id="{042EFBBB-4910-4EC4-87DD-30A43B25DC05}"/>
                </a:ext>
              </a:extLst>
            </p:cNvPr>
            <p:cNvSpPr/>
            <p:nvPr/>
          </p:nvSpPr>
          <p:spPr>
            <a:xfrm>
              <a:off x="15328900" y="16014700"/>
              <a:ext cx="2250215" cy="1550427"/>
            </a:xfrm>
            <a:custGeom>
              <a:avLst/>
              <a:gdLst/>
              <a:ahLst/>
              <a:cxnLst>
                <a:cxn ang="0">
                  <a:pos x="wd2" y="hd2"/>
                </a:cxn>
                <a:cxn ang="5400000">
                  <a:pos x="wd2" y="hd2"/>
                </a:cxn>
                <a:cxn ang="10800000">
                  <a:pos x="wd2" y="hd2"/>
                </a:cxn>
                <a:cxn ang="16200000">
                  <a:pos x="wd2" y="hd2"/>
                </a:cxn>
              </a:cxnLst>
              <a:rect l="0" t="0" r="r" b="b"/>
              <a:pathLst>
                <a:path w="20714" h="21549" extrusionOk="0">
                  <a:moveTo>
                    <a:pt x="9190" y="0"/>
                  </a:moveTo>
                  <a:cubicBezTo>
                    <a:pt x="8788" y="0"/>
                    <a:pt x="8391" y="32"/>
                    <a:pt x="7999" y="92"/>
                  </a:cubicBezTo>
                  <a:cubicBezTo>
                    <a:pt x="7690" y="4243"/>
                    <a:pt x="7297" y="8100"/>
                    <a:pt x="6856" y="9211"/>
                  </a:cubicBezTo>
                  <a:cubicBezTo>
                    <a:pt x="5786" y="11904"/>
                    <a:pt x="933" y="18368"/>
                    <a:pt x="470" y="18961"/>
                  </a:cubicBezTo>
                  <a:cubicBezTo>
                    <a:pt x="6" y="19553"/>
                    <a:pt x="-886" y="20846"/>
                    <a:pt x="2396" y="21223"/>
                  </a:cubicBezTo>
                  <a:cubicBezTo>
                    <a:pt x="5678" y="21600"/>
                    <a:pt x="10566" y="21546"/>
                    <a:pt x="10566" y="21546"/>
                  </a:cubicBezTo>
                  <a:lnTo>
                    <a:pt x="20377" y="21546"/>
                  </a:lnTo>
                  <a:cubicBezTo>
                    <a:pt x="20596" y="20209"/>
                    <a:pt x="20714" y="18811"/>
                    <a:pt x="20714" y="17372"/>
                  </a:cubicBezTo>
                  <a:cubicBezTo>
                    <a:pt x="20714" y="7778"/>
                    <a:pt x="15555" y="0"/>
                    <a:pt x="9190" y="0"/>
                  </a:cubicBezTo>
                  <a:close/>
                </a:path>
              </a:pathLst>
            </a:custGeom>
            <a:gradFill flip="none" rotWithShape="1">
              <a:gsLst>
                <a:gs pos="94000">
                  <a:srgbClr val="F5F8FA"/>
                </a:gs>
                <a:gs pos="35000">
                  <a:srgbClr val="FFFFFF">
                    <a:alpha val="0"/>
                  </a:srgbClr>
                </a:gs>
              </a:gsLst>
              <a:lin ang="9000000" scaled="0"/>
              <a:tileRec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8" name="Shape 14">
              <a:extLst>
                <a:ext uri="{FF2B5EF4-FFF2-40B4-BE49-F238E27FC236}">
                  <a16:creationId xmlns:a16="http://schemas.microsoft.com/office/drawing/2014/main" id="{FC5E6788-5609-457B-BEFF-41518E78242F}"/>
                </a:ext>
              </a:extLst>
            </p:cNvPr>
            <p:cNvSpPr/>
            <p:nvPr/>
          </p:nvSpPr>
          <p:spPr>
            <a:xfrm>
              <a:off x="18986500" y="16014700"/>
              <a:ext cx="2250216" cy="1550427"/>
            </a:xfrm>
            <a:custGeom>
              <a:avLst/>
              <a:gdLst/>
              <a:ahLst/>
              <a:cxnLst>
                <a:cxn ang="0">
                  <a:pos x="wd2" y="hd2"/>
                </a:cxn>
                <a:cxn ang="5400000">
                  <a:pos x="wd2" y="hd2"/>
                </a:cxn>
                <a:cxn ang="10800000">
                  <a:pos x="wd2" y="hd2"/>
                </a:cxn>
                <a:cxn ang="16200000">
                  <a:pos x="wd2" y="hd2"/>
                </a:cxn>
              </a:cxnLst>
              <a:rect l="0" t="0" r="r" b="b"/>
              <a:pathLst>
                <a:path w="20714" h="21549" extrusionOk="0">
                  <a:moveTo>
                    <a:pt x="11524" y="0"/>
                  </a:moveTo>
                  <a:cubicBezTo>
                    <a:pt x="11926" y="0"/>
                    <a:pt x="12323" y="32"/>
                    <a:pt x="12715" y="92"/>
                  </a:cubicBezTo>
                  <a:cubicBezTo>
                    <a:pt x="13024" y="4243"/>
                    <a:pt x="13417" y="8100"/>
                    <a:pt x="13858" y="9211"/>
                  </a:cubicBezTo>
                  <a:cubicBezTo>
                    <a:pt x="14928" y="11904"/>
                    <a:pt x="19781" y="18368"/>
                    <a:pt x="20244" y="18961"/>
                  </a:cubicBezTo>
                  <a:cubicBezTo>
                    <a:pt x="20708" y="19553"/>
                    <a:pt x="21600" y="20846"/>
                    <a:pt x="18318" y="21223"/>
                  </a:cubicBezTo>
                  <a:cubicBezTo>
                    <a:pt x="15036" y="21600"/>
                    <a:pt x="10148" y="21546"/>
                    <a:pt x="10148" y="21546"/>
                  </a:cubicBezTo>
                  <a:lnTo>
                    <a:pt x="337" y="21546"/>
                  </a:lnTo>
                  <a:cubicBezTo>
                    <a:pt x="118" y="20209"/>
                    <a:pt x="0" y="18811"/>
                    <a:pt x="0" y="17372"/>
                  </a:cubicBezTo>
                  <a:cubicBezTo>
                    <a:pt x="0" y="7778"/>
                    <a:pt x="5159" y="0"/>
                    <a:pt x="11524" y="0"/>
                  </a:cubicBezTo>
                  <a:close/>
                </a:path>
              </a:pathLst>
            </a:custGeom>
            <a:gradFill flip="none" rotWithShape="1">
              <a:gsLst>
                <a:gs pos="78000">
                  <a:srgbClr val="EEEFF1">
                    <a:alpha val="0"/>
                  </a:srgbClr>
                </a:gs>
                <a:gs pos="21000">
                  <a:srgbClr val="F5F8FA"/>
                </a:gs>
              </a:gsLst>
              <a:path path="circle">
                <a:fillToRect l="100000" t="100000"/>
              </a:path>
              <a:tileRect r="-100000" b="-1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9" name="Shape 16">
              <a:extLst>
                <a:ext uri="{FF2B5EF4-FFF2-40B4-BE49-F238E27FC236}">
                  <a16:creationId xmlns:a16="http://schemas.microsoft.com/office/drawing/2014/main" id="{92E42A47-C073-4765-9EBE-7462882EB735}"/>
                </a:ext>
              </a:extLst>
            </p:cNvPr>
            <p:cNvSpPr/>
            <p:nvPr/>
          </p:nvSpPr>
          <p:spPr>
            <a:xfrm>
              <a:off x="9715500" y="13220700"/>
              <a:ext cx="17149658" cy="232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adFill>
              <a:gsLst>
                <a:gs pos="0">
                  <a:srgbClr val="E1E1E3">
                    <a:alpha val="0"/>
                  </a:srgbClr>
                </a:gs>
                <a:gs pos="100000">
                  <a:srgbClr val="9EA0A4">
                    <a:alpha val="0"/>
                  </a:srgbClr>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0" name="Shape 17">
              <a:extLst>
                <a:ext uri="{FF2B5EF4-FFF2-40B4-BE49-F238E27FC236}">
                  <a16:creationId xmlns:a16="http://schemas.microsoft.com/office/drawing/2014/main" id="{0EA7530B-1438-471A-8668-0EB347198DC0}"/>
                </a:ext>
              </a:extLst>
            </p:cNvPr>
            <p:cNvSpPr/>
            <p:nvPr/>
          </p:nvSpPr>
          <p:spPr>
            <a:xfrm>
              <a:off x="18173700" y="3009900"/>
              <a:ext cx="222432" cy="222434"/>
            </a:xfrm>
            <a:custGeom>
              <a:avLst/>
              <a:gdLst/>
              <a:ahLst/>
              <a:cxnLst>
                <a:cxn ang="0">
                  <a:pos x="wd2" y="hd2"/>
                </a:cxn>
                <a:cxn ang="5400000">
                  <a:pos x="wd2" y="hd2"/>
                </a:cxn>
                <a:cxn ang="10800000">
                  <a:pos x="wd2" y="hd2"/>
                </a:cxn>
                <a:cxn ang="16200000">
                  <a:pos x="wd2" y="hd2"/>
                </a:cxn>
              </a:cxnLst>
              <a:rect l="0" t="0" r="r" b="b"/>
              <a:pathLst>
                <a:path w="19678" h="19678" extrusionOk="0">
                  <a:moveTo>
                    <a:pt x="16797" y="2883"/>
                  </a:moveTo>
                  <a:cubicBezTo>
                    <a:pt x="12953" y="-961"/>
                    <a:pt x="6723" y="-961"/>
                    <a:pt x="2882" y="2883"/>
                  </a:cubicBezTo>
                  <a:cubicBezTo>
                    <a:pt x="-961" y="6723"/>
                    <a:pt x="-961" y="12953"/>
                    <a:pt x="2882" y="16797"/>
                  </a:cubicBezTo>
                  <a:cubicBezTo>
                    <a:pt x="6723" y="20639"/>
                    <a:pt x="12953" y="20638"/>
                    <a:pt x="16797" y="16797"/>
                  </a:cubicBezTo>
                  <a:cubicBezTo>
                    <a:pt x="20637" y="12953"/>
                    <a:pt x="20639" y="6723"/>
                    <a:pt x="16797" y="2883"/>
                  </a:cubicBezTo>
                  <a:close/>
                </a:path>
              </a:pathLst>
            </a:custGeom>
            <a:gradFill>
              <a:gsLst>
                <a:gs pos="28000">
                  <a:srgbClr val="666666"/>
                </a:gs>
                <a:gs pos="86000">
                  <a:srgbClr val="090909"/>
                </a:gs>
              </a:gsLst>
              <a:lin ang="3558017"/>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1" name="Shape 18">
              <a:extLst>
                <a:ext uri="{FF2B5EF4-FFF2-40B4-BE49-F238E27FC236}">
                  <a16:creationId xmlns:a16="http://schemas.microsoft.com/office/drawing/2014/main" id="{0444419D-917C-4AE7-9F22-1A55230305BA}"/>
                </a:ext>
              </a:extLst>
            </p:cNvPr>
            <p:cNvSpPr/>
            <p:nvPr/>
          </p:nvSpPr>
          <p:spPr>
            <a:xfrm>
              <a:off x="18199100" y="3035300"/>
              <a:ext cx="175264" cy="1752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gradFill>
              <a:gsLst>
                <a:gs pos="30000">
                  <a:srgbClr val="474747"/>
                </a:gs>
                <a:gs pos="70000">
                  <a:srgbClr val="060606"/>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2" name="Shape 19">
              <a:extLst>
                <a:ext uri="{FF2B5EF4-FFF2-40B4-BE49-F238E27FC236}">
                  <a16:creationId xmlns:a16="http://schemas.microsoft.com/office/drawing/2014/main" id="{AC4048B6-728A-4882-B631-1196D6EB6459}"/>
                </a:ext>
              </a:extLst>
            </p:cNvPr>
            <p:cNvSpPr/>
            <p:nvPr/>
          </p:nvSpPr>
          <p:spPr>
            <a:xfrm>
              <a:off x="18262600" y="3098800"/>
              <a:ext cx="43089" cy="430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3" name="Shape 15">
              <a:extLst>
                <a:ext uri="{FF2B5EF4-FFF2-40B4-BE49-F238E27FC236}">
                  <a16:creationId xmlns:a16="http://schemas.microsoft.com/office/drawing/2014/main" id="{5EE2A6AB-4225-464E-B001-CBC766BB9C39}"/>
                </a:ext>
              </a:extLst>
            </p:cNvPr>
            <p:cNvSpPr/>
            <p:nvPr/>
          </p:nvSpPr>
          <p:spPr>
            <a:xfrm>
              <a:off x="17729200" y="2806700"/>
              <a:ext cx="9136050" cy="10409061"/>
            </a:xfrm>
            <a:custGeom>
              <a:avLst/>
              <a:gdLst/>
              <a:ahLst/>
              <a:cxnLst>
                <a:cxn ang="0">
                  <a:pos x="wd2" y="hd2"/>
                </a:cxn>
                <a:cxn ang="5400000">
                  <a:pos x="wd2" y="hd2"/>
                </a:cxn>
                <a:cxn ang="10800000">
                  <a:pos x="wd2" y="hd2"/>
                </a:cxn>
                <a:cxn ang="16200000">
                  <a:pos x="wd2" y="hd2"/>
                </a:cxn>
              </a:cxnLst>
              <a:rect l="0" t="0" r="r" b="b"/>
              <a:pathLst>
                <a:path w="21600" h="21600" extrusionOk="0">
                  <a:moveTo>
                    <a:pt x="21600" y="1158"/>
                  </a:moveTo>
                  <a:cubicBezTo>
                    <a:pt x="21600" y="518"/>
                    <a:pt x="21009" y="0"/>
                    <a:pt x="20281" y="0"/>
                  </a:cubicBezTo>
                  <a:lnTo>
                    <a:pt x="13897" y="0"/>
                  </a:lnTo>
                  <a:lnTo>
                    <a:pt x="0" y="21600"/>
                  </a:lnTo>
                  <a:lnTo>
                    <a:pt x="21600" y="21600"/>
                  </a:lnTo>
                  <a:cubicBezTo>
                    <a:pt x="21600" y="21600"/>
                    <a:pt x="21600" y="1158"/>
                    <a:pt x="21600" y="1158"/>
                  </a:cubicBezTo>
                  <a:close/>
                </a:path>
              </a:pathLst>
            </a:custGeom>
            <a:gradFill>
              <a:gsLst>
                <a:gs pos="0">
                  <a:srgbClr val="FFFFFF">
                    <a:alpha val="60000"/>
                  </a:srgbClr>
                </a:gs>
                <a:gs pos="91000">
                  <a:srgbClr val="FFFFFF">
                    <a:alpha val="15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6" name="Group 5">
            <a:extLst>
              <a:ext uri="{FF2B5EF4-FFF2-40B4-BE49-F238E27FC236}">
                <a16:creationId xmlns:a16="http://schemas.microsoft.com/office/drawing/2014/main" id="{FEAB4348-C4EA-4D33-A78D-3703E891FEB3}"/>
              </a:ext>
            </a:extLst>
          </p:cNvPr>
          <p:cNvGrpSpPr/>
          <p:nvPr/>
        </p:nvGrpSpPr>
        <p:grpSpPr>
          <a:xfrm>
            <a:off x="644694" y="2773343"/>
            <a:ext cx="2203323" cy="2385264"/>
            <a:chOff x="9150477" y="2611206"/>
            <a:chExt cx="2203323" cy="2385264"/>
          </a:xfrm>
        </p:grpSpPr>
        <p:grpSp>
          <p:nvGrpSpPr>
            <p:cNvPr id="195" name="Group 194">
              <a:extLst>
                <a:ext uri="{FF2B5EF4-FFF2-40B4-BE49-F238E27FC236}">
                  <a16:creationId xmlns:a16="http://schemas.microsoft.com/office/drawing/2014/main" id="{B376EB26-F4AC-47DC-899C-F68826015C02}"/>
                </a:ext>
              </a:extLst>
            </p:cNvPr>
            <p:cNvGrpSpPr/>
            <p:nvPr/>
          </p:nvGrpSpPr>
          <p:grpSpPr>
            <a:xfrm>
              <a:off x="9150477" y="2611206"/>
              <a:ext cx="2203323" cy="333829"/>
              <a:chOff x="9150478" y="2526188"/>
              <a:chExt cx="2203323" cy="333829"/>
            </a:xfrm>
          </p:grpSpPr>
          <p:grpSp>
            <p:nvGrpSpPr>
              <p:cNvPr id="211" name="Group 210">
                <a:extLst>
                  <a:ext uri="{FF2B5EF4-FFF2-40B4-BE49-F238E27FC236}">
                    <a16:creationId xmlns:a16="http://schemas.microsoft.com/office/drawing/2014/main" id="{5F15813F-C5D5-4200-89B5-58DD6AA25F8C}"/>
                  </a:ext>
                </a:extLst>
              </p:cNvPr>
              <p:cNvGrpSpPr/>
              <p:nvPr/>
            </p:nvGrpSpPr>
            <p:grpSpPr>
              <a:xfrm>
                <a:off x="9150478" y="2526188"/>
                <a:ext cx="333829" cy="333829"/>
                <a:chOff x="6531219" y="4397829"/>
                <a:chExt cx="333829" cy="333829"/>
              </a:xfrm>
            </p:grpSpPr>
            <p:sp>
              <p:nvSpPr>
                <p:cNvPr id="213" name="Rectangle 212">
                  <a:extLst>
                    <a:ext uri="{FF2B5EF4-FFF2-40B4-BE49-F238E27FC236}">
                      <a16:creationId xmlns:a16="http://schemas.microsoft.com/office/drawing/2014/main" id="{E0772C89-31A9-4048-A1F2-A6A54934A391}"/>
                    </a:ext>
                  </a:extLst>
                </p:cNvPr>
                <p:cNvSpPr/>
                <p:nvPr/>
              </p:nvSpPr>
              <p:spPr>
                <a:xfrm rot="2700000">
                  <a:off x="6531219" y="4397829"/>
                  <a:ext cx="333829" cy="3338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4" name="TextBox 213">
                  <a:extLst>
                    <a:ext uri="{FF2B5EF4-FFF2-40B4-BE49-F238E27FC236}">
                      <a16:creationId xmlns:a16="http://schemas.microsoft.com/office/drawing/2014/main" id="{092D817D-A8F2-493D-81F4-206EF537203B}"/>
                    </a:ext>
                  </a:extLst>
                </p:cNvPr>
                <p:cNvSpPr txBox="1"/>
                <p:nvPr/>
              </p:nvSpPr>
              <p:spPr>
                <a:xfrm>
                  <a:off x="6563269" y="4403161"/>
                  <a:ext cx="269728" cy="323165"/>
                </a:xfrm>
                <a:prstGeom prst="rect">
                  <a:avLst/>
                </a:prstGeom>
                <a:noFill/>
              </p:spPr>
              <p:txBody>
                <a:bodyPr wrap="square" rtlCol="0">
                  <a:spAutoFit/>
                </a:bodyPr>
                <a:lstStyle/>
                <a:p>
                  <a:pPr algn="ctr"/>
                  <a:r>
                    <a:rPr lang="en-US" sz="1500" dirty="0">
                      <a:solidFill>
                        <a:schemeClr val="bg1"/>
                      </a:solidFill>
                      <a:latin typeface="Montserrat" panose="00000500000000000000" pitchFamily="50" charset="0"/>
                      <a:ea typeface="PT Sans" panose="020B0503020203020204" pitchFamily="34" charset="0"/>
                    </a:rPr>
                    <a:t>1</a:t>
                  </a:r>
                </a:p>
              </p:txBody>
            </p:sp>
          </p:grpSp>
          <p:sp>
            <p:nvSpPr>
              <p:cNvPr id="212" name="Rectangle 9">
                <a:extLst>
                  <a:ext uri="{FF2B5EF4-FFF2-40B4-BE49-F238E27FC236}">
                    <a16:creationId xmlns:a16="http://schemas.microsoft.com/office/drawing/2014/main" id="{2EED2649-159D-4A6C-8B3A-190A1AB7CCDD}"/>
                  </a:ext>
                </a:extLst>
              </p:cNvPr>
              <p:cNvSpPr>
                <a:spLocks/>
              </p:cNvSpPr>
              <p:nvPr/>
            </p:nvSpPr>
            <p:spPr bwMode="auto">
              <a:xfrm>
                <a:off x="9758363" y="2531519"/>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Lato" charset="0"/>
                    <a:sym typeface="Montserrat-Regular" charset="0"/>
                  </a:rPr>
                  <a:t>Hello! letterhead design is meant to project an</a:t>
                </a:r>
              </a:p>
            </p:txBody>
          </p:sp>
        </p:grpSp>
        <p:grpSp>
          <p:nvGrpSpPr>
            <p:cNvPr id="196" name="Group 195">
              <a:extLst>
                <a:ext uri="{FF2B5EF4-FFF2-40B4-BE49-F238E27FC236}">
                  <a16:creationId xmlns:a16="http://schemas.microsoft.com/office/drawing/2014/main" id="{0E1A0C79-7AB4-43CE-B18D-C95E4A5A6D24}"/>
                </a:ext>
              </a:extLst>
            </p:cNvPr>
            <p:cNvGrpSpPr/>
            <p:nvPr/>
          </p:nvGrpSpPr>
          <p:grpSpPr>
            <a:xfrm>
              <a:off x="9150477" y="3295018"/>
              <a:ext cx="2203323" cy="333829"/>
              <a:chOff x="9150478" y="2526188"/>
              <a:chExt cx="2203323" cy="333829"/>
            </a:xfrm>
          </p:grpSpPr>
          <p:grpSp>
            <p:nvGrpSpPr>
              <p:cNvPr id="207" name="Group 206">
                <a:extLst>
                  <a:ext uri="{FF2B5EF4-FFF2-40B4-BE49-F238E27FC236}">
                    <a16:creationId xmlns:a16="http://schemas.microsoft.com/office/drawing/2014/main" id="{B482AA28-661D-4612-9D2C-E28FDD251620}"/>
                  </a:ext>
                </a:extLst>
              </p:cNvPr>
              <p:cNvGrpSpPr/>
              <p:nvPr/>
            </p:nvGrpSpPr>
            <p:grpSpPr>
              <a:xfrm>
                <a:off x="9150478" y="2526188"/>
                <a:ext cx="333829" cy="333829"/>
                <a:chOff x="6531219" y="4397829"/>
                <a:chExt cx="333829" cy="333829"/>
              </a:xfrm>
            </p:grpSpPr>
            <p:sp>
              <p:nvSpPr>
                <p:cNvPr id="209" name="Rectangle 208">
                  <a:extLst>
                    <a:ext uri="{FF2B5EF4-FFF2-40B4-BE49-F238E27FC236}">
                      <a16:creationId xmlns:a16="http://schemas.microsoft.com/office/drawing/2014/main" id="{18731EF5-3A73-444A-B2E2-1F48496641D7}"/>
                    </a:ext>
                  </a:extLst>
                </p:cNvPr>
                <p:cNvSpPr/>
                <p:nvPr/>
              </p:nvSpPr>
              <p:spPr>
                <a:xfrm rot="2700000">
                  <a:off x="6531219" y="4397829"/>
                  <a:ext cx="333829" cy="333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TextBox 209">
                  <a:extLst>
                    <a:ext uri="{FF2B5EF4-FFF2-40B4-BE49-F238E27FC236}">
                      <a16:creationId xmlns:a16="http://schemas.microsoft.com/office/drawing/2014/main" id="{BBFF4A66-83A9-45AF-A74F-18DD6ECAE729}"/>
                    </a:ext>
                  </a:extLst>
                </p:cNvPr>
                <p:cNvSpPr txBox="1"/>
                <p:nvPr/>
              </p:nvSpPr>
              <p:spPr>
                <a:xfrm>
                  <a:off x="6563269" y="4403161"/>
                  <a:ext cx="269728" cy="323165"/>
                </a:xfrm>
                <a:prstGeom prst="rect">
                  <a:avLst/>
                </a:prstGeom>
                <a:noFill/>
              </p:spPr>
              <p:txBody>
                <a:bodyPr wrap="square" rtlCol="0">
                  <a:spAutoFit/>
                </a:bodyPr>
                <a:lstStyle/>
                <a:p>
                  <a:pPr algn="ctr"/>
                  <a:r>
                    <a:rPr lang="en-US" sz="1500" dirty="0">
                      <a:solidFill>
                        <a:schemeClr val="bg1"/>
                      </a:solidFill>
                      <a:latin typeface="Montserrat" panose="00000500000000000000" pitchFamily="50" charset="0"/>
                      <a:ea typeface="PT Sans" panose="020B0503020203020204" pitchFamily="34" charset="0"/>
                    </a:rPr>
                    <a:t>2</a:t>
                  </a:r>
                </a:p>
              </p:txBody>
            </p:sp>
          </p:grpSp>
          <p:sp>
            <p:nvSpPr>
              <p:cNvPr id="208" name="Rectangle 9">
                <a:extLst>
                  <a:ext uri="{FF2B5EF4-FFF2-40B4-BE49-F238E27FC236}">
                    <a16:creationId xmlns:a16="http://schemas.microsoft.com/office/drawing/2014/main" id="{66AF8F2F-55AB-419D-B5ED-039CD6361431}"/>
                  </a:ext>
                </a:extLst>
              </p:cNvPr>
              <p:cNvSpPr>
                <a:spLocks/>
              </p:cNvSpPr>
              <p:nvPr/>
            </p:nvSpPr>
            <p:spPr bwMode="auto">
              <a:xfrm>
                <a:off x="9758363" y="2531519"/>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Lato" charset="0"/>
                    <a:sym typeface="Montserrat-Regular" charset="0"/>
                  </a:rPr>
                  <a:t>Hello! letterhead design is meant to project an</a:t>
                </a:r>
              </a:p>
            </p:txBody>
          </p:sp>
        </p:grpSp>
        <p:grpSp>
          <p:nvGrpSpPr>
            <p:cNvPr id="197" name="Group 196">
              <a:extLst>
                <a:ext uri="{FF2B5EF4-FFF2-40B4-BE49-F238E27FC236}">
                  <a16:creationId xmlns:a16="http://schemas.microsoft.com/office/drawing/2014/main" id="{DFCFDCDF-7A3C-40F8-AD53-F3E0FE6D1307}"/>
                </a:ext>
              </a:extLst>
            </p:cNvPr>
            <p:cNvGrpSpPr/>
            <p:nvPr/>
          </p:nvGrpSpPr>
          <p:grpSpPr>
            <a:xfrm>
              <a:off x="9150477" y="3978830"/>
              <a:ext cx="2203323" cy="333829"/>
              <a:chOff x="9150478" y="2526188"/>
              <a:chExt cx="2203323" cy="333829"/>
            </a:xfrm>
          </p:grpSpPr>
          <p:grpSp>
            <p:nvGrpSpPr>
              <p:cNvPr id="203" name="Group 202">
                <a:extLst>
                  <a:ext uri="{FF2B5EF4-FFF2-40B4-BE49-F238E27FC236}">
                    <a16:creationId xmlns:a16="http://schemas.microsoft.com/office/drawing/2014/main" id="{135EED23-4DCB-4118-86E5-AED4580AF299}"/>
                  </a:ext>
                </a:extLst>
              </p:cNvPr>
              <p:cNvGrpSpPr/>
              <p:nvPr/>
            </p:nvGrpSpPr>
            <p:grpSpPr>
              <a:xfrm>
                <a:off x="9150478" y="2526188"/>
                <a:ext cx="333829" cy="333829"/>
                <a:chOff x="6531219" y="4397829"/>
                <a:chExt cx="333829" cy="333829"/>
              </a:xfrm>
            </p:grpSpPr>
            <p:sp>
              <p:nvSpPr>
                <p:cNvPr id="205" name="Rectangle 204">
                  <a:extLst>
                    <a:ext uri="{FF2B5EF4-FFF2-40B4-BE49-F238E27FC236}">
                      <a16:creationId xmlns:a16="http://schemas.microsoft.com/office/drawing/2014/main" id="{3DCF39E7-E24B-45DE-837D-706C2381715F}"/>
                    </a:ext>
                  </a:extLst>
                </p:cNvPr>
                <p:cNvSpPr/>
                <p:nvPr/>
              </p:nvSpPr>
              <p:spPr>
                <a:xfrm rot="2700000">
                  <a:off x="6531219" y="4397829"/>
                  <a:ext cx="333829" cy="3338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TextBox 205">
                  <a:extLst>
                    <a:ext uri="{FF2B5EF4-FFF2-40B4-BE49-F238E27FC236}">
                      <a16:creationId xmlns:a16="http://schemas.microsoft.com/office/drawing/2014/main" id="{34EF494C-437C-4CD3-BF52-A08DF213B901}"/>
                    </a:ext>
                  </a:extLst>
                </p:cNvPr>
                <p:cNvSpPr txBox="1"/>
                <p:nvPr/>
              </p:nvSpPr>
              <p:spPr>
                <a:xfrm>
                  <a:off x="6563269" y="4403161"/>
                  <a:ext cx="269728" cy="323165"/>
                </a:xfrm>
                <a:prstGeom prst="rect">
                  <a:avLst/>
                </a:prstGeom>
                <a:noFill/>
              </p:spPr>
              <p:txBody>
                <a:bodyPr wrap="square" rtlCol="0">
                  <a:spAutoFit/>
                </a:bodyPr>
                <a:lstStyle/>
                <a:p>
                  <a:pPr algn="ctr"/>
                  <a:r>
                    <a:rPr lang="en-US" sz="1500" dirty="0">
                      <a:solidFill>
                        <a:schemeClr val="bg1"/>
                      </a:solidFill>
                      <a:latin typeface="Montserrat" panose="00000500000000000000" pitchFamily="50" charset="0"/>
                      <a:ea typeface="PT Sans" panose="020B0503020203020204" pitchFamily="34" charset="0"/>
                    </a:rPr>
                    <a:t>3</a:t>
                  </a:r>
                </a:p>
              </p:txBody>
            </p:sp>
          </p:grpSp>
          <p:sp>
            <p:nvSpPr>
              <p:cNvPr id="204" name="Rectangle 9">
                <a:extLst>
                  <a:ext uri="{FF2B5EF4-FFF2-40B4-BE49-F238E27FC236}">
                    <a16:creationId xmlns:a16="http://schemas.microsoft.com/office/drawing/2014/main" id="{5B964997-EA23-4141-A646-9277B2768116}"/>
                  </a:ext>
                </a:extLst>
              </p:cNvPr>
              <p:cNvSpPr>
                <a:spLocks/>
              </p:cNvSpPr>
              <p:nvPr/>
            </p:nvSpPr>
            <p:spPr bwMode="auto">
              <a:xfrm>
                <a:off x="9758363" y="2531519"/>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Lato" charset="0"/>
                    <a:sym typeface="Montserrat-Regular" charset="0"/>
                  </a:rPr>
                  <a:t>Hello! letterhead design is meant to project an</a:t>
                </a:r>
              </a:p>
            </p:txBody>
          </p:sp>
        </p:grpSp>
        <p:grpSp>
          <p:nvGrpSpPr>
            <p:cNvPr id="198" name="Group 197">
              <a:extLst>
                <a:ext uri="{FF2B5EF4-FFF2-40B4-BE49-F238E27FC236}">
                  <a16:creationId xmlns:a16="http://schemas.microsoft.com/office/drawing/2014/main" id="{0FAD082F-DB43-4EA7-AE8D-1353EF55C75D}"/>
                </a:ext>
              </a:extLst>
            </p:cNvPr>
            <p:cNvGrpSpPr/>
            <p:nvPr/>
          </p:nvGrpSpPr>
          <p:grpSpPr>
            <a:xfrm>
              <a:off x="9150477" y="4662641"/>
              <a:ext cx="2203323" cy="333829"/>
              <a:chOff x="9150478" y="2526188"/>
              <a:chExt cx="2203323" cy="333829"/>
            </a:xfrm>
          </p:grpSpPr>
          <p:grpSp>
            <p:nvGrpSpPr>
              <p:cNvPr id="199" name="Group 198">
                <a:extLst>
                  <a:ext uri="{FF2B5EF4-FFF2-40B4-BE49-F238E27FC236}">
                    <a16:creationId xmlns:a16="http://schemas.microsoft.com/office/drawing/2014/main" id="{BD62EABA-30A7-4516-BC10-E75D6738F174}"/>
                  </a:ext>
                </a:extLst>
              </p:cNvPr>
              <p:cNvGrpSpPr/>
              <p:nvPr/>
            </p:nvGrpSpPr>
            <p:grpSpPr>
              <a:xfrm>
                <a:off x="9150478" y="2526188"/>
                <a:ext cx="333829" cy="333829"/>
                <a:chOff x="6531219" y="4397829"/>
                <a:chExt cx="333829" cy="333829"/>
              </a:xfrm>
            </p:grpSpPr>
            <p:sp>
              <p:nvSpPr>
                <p:cNvPr id="201" name="Rectangle 200">
                  <a:extLst>
                    <a:ext uri="{FF2B5EF4-FFF2-40B4-BE49-F238E27FC236}">
                      <a16:creationId xmlns:a16="http://schemas.microsoft.com/office/drawing/2014/main" id="{D623EC71-3114-4B68-9806-D43F8DCD34D9}"/>
                    </a:ext>
                  </a:extLst>
                </p:cNvPr>
                <p:cNvSpPr/>
                <p:nvPr/>
              </p:nvSpPr>
              <p:spPr>
                <a:xfrm rot="2700000">
                  <a:off x="6531219" y="4397829"/>
                  <a:ext cx="333829" cy="3338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2" name="TextBox 201">
                  <a:extLst>
                    <a:ext uri="{FF2B5EF4-FFF2-40B4-BE49-F238E27FC236}">
                      <a16:creationId xmlns:a16="http://schemas.microsoft.com/office/drawing/2014/main" id="{3F50DBE6-B080-4B9C-A41E-8764DDC6F3CD}"/>
                    </a:ext>
                  </a:extLst>
                </p:cNvPr>
                <p:cNvSpPr txBox="1"/>
                <p:nvPr/>
              </p:nvSpPr>
              <p:spPr>
                <a:xfrm>
                  <a:off x="6563269" y="4403161"/>
                  <a:ext cx="269728" cy="323165"/>
                </a:xfrm>
                <a:prstGeom prst="rect">
                  <a:avLst/>
                </a:prstGeom>
                <a:noFill/>
              </p:spPr>
              <p:txBody>
                <a:bodyPr wrap="square" rtlCol="0">
                  <a:spAutoFit/>
                </a:bodyPr>
                <a:lstStyle/>
                <a:p>
                  <a:pPr algn="ctr"/>
                  <a:r>
                    <a:rPr lang="en-US" sz="1500" dirty="0">
                      <a:solidFill>
                        <a:schemeClr val="bg1"/>
                      </a:solidFill>
                      <a:latin typeface="Montserrat" panose="00000500000000000000" pitchFamily="50" charset="0"/>
                      <a:ea typeface="PT Sans" panose="020B0503020203020204" pitchFamily="34" charset="0"/>
                    </a:rPr>
                    <a:t>4</a:t>
                  </a:r>
                </a:p>
              </p:txBody>
            </p:sp>
          </p:grpSp>
          <p:sp>
            <p:nvSpPr>
              <p:cNvPr id="200" name="Rectangle 9">
                <a:extLst>
                  <a:ext uri="{FF2B5EF4-FFF2-40B4-BE49-F238E27FC236}">
                    <a16:creationId xmlns:a16="http://schemas.microsoft.com/office/drawing/2014/main" id="{52394D55-8AB8-4531-A538-2F97DB627ED4}"/>
                  </a:ext>
                </a:extLst>
              </p:cNvPr>
              <p:cNvSpPr>
                <a:spLocks/>
              </p:cNvSpPr>
              <p:nvPr/>
            </p:nvSpPr>
            <p:spPr bwMode="auto">
              <a:xfrm>
                <a:off x="9758363" y="2531519"/>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Lato" charset="0"/>
                    <a:sym typeface="Montserrat-Regular" charset="0"/>
                  </a:rPr>
                  <a:t>Hello! letterhead design is meant to project an</a:t>
                </a:r>
              </a:p>
            </p:txBody>
          </p:sp>
        </p:grpSp>
      </p:grpSp>
      <p:pic>
        <p:nvPicPr>
          <p:cNvPr id="10" name="Picture Placeholder 9">
            <a:extLst>
              <a:ext uri="{FF2B5EF4-FFF2-40B4-BE49-F238E27FC236}">
                <a16:creationId xmlns:a16="http://schemas.microsoft.com/office/drawing/2014/main" id="{2EA7799A-1E1F-4B1A-91A3-6A6FA7E6D7B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290" b="7290"/>
          <a:stretch>
            <a:fillRect/>
          </a:stretch>
        </p:blipFill>
        <p:spPr/>
      </p:pic>
    </p:spTree>
    <p:extLst>
      <p:ext uri="{BB962C8B-B14F-4D97-AF65-F5344CB8AC3E}">
        <p14:creationId xmlns:p14="http://schemas.microsoft.com/office/powerpoint/2010/main" val="3098841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44D5AC6-6255-481F-9EC9-CACF003DF9DE}"/>
              </a:ext>
            </a:extLst>
          </p:cNvPr>
          <p:cNvSpPr/>
          <p:nvPr/>
        </p:nvSpPr>
        <p:spPr>
          <a:xfrm>
            <a:off x="0" y="-1"/>
            <a:ext cx="12192000" cy="685799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D8BD80A-E877-4F25-8890-CA7DF5B8CBD8}"/>
              </a:ext>
            </a:extLst>
          </p:cNvPr>
          <p:cNvGrpSpPr/>
          <p:nvPr/>
        </p:nvGrpSpPr>
        <p:grpSpPr>
          <a:xfrm>
            <a:off x="4368800" y="2258744"/>
            <a:ext cx="3454400" cy="2340508"/>
            <a:chOff x="4368800" y="2381217"/>
            <a:chExt cx="3454400" cy="2340508"/>
          </a:xfrm>
        </p:grpSpPr>
        <p:sp>
          <p:nvSpPr>
            <p:cNvPr id="28" name="TextBox 27">
              <a:extLst>
                <a:ext uri="{FF2B5EF4-FFF2-40B4-BE49-F238E27FC236}">
                  <a16:creationId xmlns:a16="http://schemas.microsoft.com/office/drawing/2014/main" id="{CDF681A3-5130-4290-B3EF-ECB45A3014FA}"/>
                </a:ext>
              </a:extLst>
            </p:cNvPr>
            <p:cNvSpPr txBox="1"/>
            <p:nvPr/>
          </p:nvSpPr>
          <p:spPr>
            <a:xfrm>
              <a:off x="4368800" y="3777684"/>
              <a:ext cx="3454400" cy="944041"/>
            </a:xfrm>
            <a:prstGeom prst="rect">
              <a:avLst/>
            </a:prstGeom>
            <a:noFill/>
          </p:spPr>
          <p:txBody>
            <a:bodyPr wrap="square" rtlCol="0">
              <a:spAutoFit/>
            </a:bodyPr>
            <a:lstStyle/>
            <a:p>
              <a:pPr algn="ctr">
                <a:lnSpc>
                  <a:spcPts val="3500"/>
                </a:lnSpc>
              </a:pPr>
              <a:r>
                <a:rPr lang="en-US" sz="4000" b="1" spc="500" dirty="0">
                  <a:solidFill>
                    <a:schemeClr val="bg1"/>
                  </a:solidFill>
                  <a:latin typeface="Roboto Slab" pitchFamily="2" charset="0"/>
                  <a:ea typeface="Roboto Slab" pitchFamily="2" charset="0"/>
                  <a:cs typeface="Open Sans Light" panose="020B0306030504020204" pitchFamily="34" charset="0"/>
                </a:rPr>
                <a:t>The </a:t>
              </a:r>
              <a:r>
                <a:rPr lang="en-US" sz="4000" b="1" spc="500" dirty="0">
                  <a:solidFill>
                    <a:schemeClr val="bg1"/>
                  </a:solidFill>
                  <a:latin typeface="Roboto Slab" pitchFamily="2" charset="0"/>
                  <a:ea typeface="Roboto Slab" pitchFamily="2" charset="0"/>
                  <a:cs typeface="Open Sans Extrabold" panose="020B0906030804020204" pitchFamily="34" charset="0"/>
                </a:rPr>
                <a:t>End</a:t>
              </a:r>
            </a:p>
            <a:p>
              <a:pPr algn="ctr">
                <a:lnSpc>
                  <a:spcPts val="3500"/>
                </a:lnSpc>
              </a:pPr>
              <a:r>
                <a:rPr lang="en-US" sz="2000" spc="100" dirty="0">
                  <a:solidFill>
                    <a:schemeClr val="tx1">
                      <a:lumMod val="50000"/>
                      <a:lumOff val="50000"/>
                    </a:schemeClr>
                  </a:solidFill>
                  <a:latin typeface="Roboto Slab" pitchFamily="2" charset="0"/>
                  <a:ea typeface="Roboto Slab" pitchFamily="2" charset="0"/>
                  <a:cs typeface="Open Sans Extrabold" panose="020B0906030804020204" pitchFamily="34" charset="0"/>
                </a:rPr>
                <a:t>presentation</a:t>
              </a:r>
              <a:endParaRPr lang="en-US" sz="2000" dirty="0">
                <a:solidFill>
                  <a:schemeClr val="tx1">
                    <a:lumMod val="50000"/>
                    <a:lumOff val="50000"/>
                  </a:schemeClr>
                </a:solidFill>
                <a:latin typeface="Roboto Slab" pitchFamily="2" charset="0"/>
                <a:ea typeface="Roboto Slab" pitchFamily="2" charset="0"/>
                <a:cs typeface="Open Sans Light" panose="020B0306030504020204" pitchFamily="34" charset="0"/>
              </a:endParaRPr>
            </a:p>
          </p:txBody>
        </p:sp>
        <p:pic>
          <p:nvPicPr>
            <p:cNvPr id="29" name="Picture 28">
              <a:extLst>
                <a:ext uri="{FF2B5EF4-FFF2-40B4-BE49-F238E27FC236}">
                  <a16:creationId xmlns:a16="http://schemas.microsoft.com/office/drawing/2014/main" id="{E4580B19-F4DC-47C1-BF2C-D23D99578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0225" y="2381217"/>
              <a:ext cx="971550" cy="1101738"/>
            </a:xfrm>
            <a:prstGeom prst="rect">
              <a:avLst/>
            </a:prstGeom>
          </p:spPr>
        </p:pic>
      </p:grpSp>
    </p:spTree>
    <p:extLst>
      <p:ext uri="{BB962C8B-B14F-4D97-AF65-F5344CB8AC3E}">
        <p14:creationId xmlns:p14="http://schemas.microsoft.com/office/powerpoint/2010/main" val="195155845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A4A2472F-7AF0-40EE-BF61-DEFC6A9E89B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21129" b="21129"/>
          <a:stretch>
            <a:fillRect/>
          </a:stretch>
        </p:blipFill>
        <p:spPr/>
      </p:pic>
      <p:grpSp>
        <p:nvGrpSpPr>
          <p:cNvPr id="4" name="Group 3">
            <a:extLst>
              <a:ext uri="{FF2B5EF4-FFF2-40B4-BE49-F238E27FC236}">
                <a16:creationId xmlns:a16="http://schemas.microsoft.com/office/drawing/2014/main" id="{1A1ABDB8-FD42-47C7-A58B-CA4287B180E2}"/>
              </a:ext>
            </a:extLst>
          </p:cNvPr>
          <p:cNvGrpSpPr/>
          <p:nvPr/>
        </p:nvGrpSpPr>
        <p:grpSpPr>
          <a:xfrm>
            <a:off x="2971800" y="3793919"/>
            <a:ext cx="6248400" cy="2341752"/>
            <a:chOff x="2971800" y="3623999"/>
            <a:chExt cx="6248400" cy="2341752"/>
          </a:xfrm>
        </p:grpSpPr>
        <p:sp>
          <p:nvSpPr>
            <p:cNvPr id="21" name="Rectangle 20">
              <a:extLst>
                <a:ext uri="{FF2B5EF4-FFF2-40B4-BE49-F238E27FC236}">
                  <a16:creationId xmlns:a16="http://schemas.microsoft.com/office/drawing/2014/main" id="{3A5EA03F-3BAD-428F-B871-25F0D30982B1}"/>
                </a:ext>
              </a:extLst>
            </p:cNvPr>
            <p:cNvSpPr/>
            <p:nvPr/>
          </p:nvSpPr>
          <p:spPr>
            <a:xfrm>
              <a:off x="5828110" y="4678414"/>
              <a:ext cx="53578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
          <p:nvSpPr>
            <p:cNvPr id="22" name="TextBox 21">
              <a:extLst>
                <a:ext uri="{FF2B5EF4-FFF2-40B4-BE49-F238E27FC236}">
                  <a16:creationId xmlns:a16="http://schemas.microsoft.com/office/drawing/2014/main" id="{326AF87B-90D3-45CD-81E4-B7F261B29CFF}"/>
                </a:ext>
              </a:extLst>
            </p:cNvPr>
            <p:cNvSpPr txBox="1"/>
            <p:nvPr/>
          </p:nvSpPr>
          <p:spPr>
            <a:xfrm>
              <a:off x="2971800" y="3623999"/>
              <a:ext cx="6248400" cy="941027"/>
            </a:xfrm>
            <a:prstGeom prst="rect">
              <a:avLst/>
            </a:prstGeom>
            <a:noFill/>
          </p:spPr>
          <p:txBody>
            <a:bodyPr wrap="square" rtlCol="0">
              <a:spAutoFit/>
            </a:bodyPr>
            <a:lstStyle/>
            <a:p>
              <a:pPr algn="ctr">
                <a:lnSpc>
                  <a:spcPts val="3500"/>
                </a:lnSpc>
              </a:pPr>
              <a:r>
                <a:rPr lang="en-US" sz="4000" b="1" spc="500" dirty="0">
                  <a:latin typeface="Roboto Slab" pitchFamily="2" charset="0"/>
                  <a:ea typeface="Roboto Slab" pitchFamily="2" charset="0"/>
                  <a:cs typeface="Open Sans Light" panose="020B0306030504020204" pitchFamily="34" charset="0"/>
                </a:rPr>
                <a:t>Welcome Message</a:t>
              </a:r>
              <a:endParaRPr lang="en-US" sz="4000" b="1" spc="500" dirty="0">
                <a:latin typeface="Roboto Slab" pitchFamily="2" charset="0"/>
                <a:ea typeface="Roboto Slab" pitchFamily="2" charset="0"/>
                <a:cs typeface="Open Sans Extrabold" panose="020B0906030804020204" pitchFamily="34" charset="0"/>
              </a:endParaRPr>
            </a:p>
            <a:p>
              <a:pPr algn="ctr">
                <a:lnSpc>
                  <a:spcPts val="3500"/>
                </a:lnSpc>
              </a:pPr>
              <a:r>
                <a:rPr lang="en-US" sz="2000" spc="100" dirty="0">
                  <a:solidFill>
                    <a:schemeClr val="tx1">
                      <a:lumMod val="50000"/>
                      <a:lumOff val="50000"/>
                    </a:schemeClr>
                  </a:solidFill>
                  <a:latin typeface="Roboto Slab" pitchFamily="2" charset="0"/>
                  <a:ea typeface="Roboto Slab" pitchFamily="2" charset="0"/>
                  <a:cs typeface="Open Sans Extrabold" panose="020B0906030804020204" pitchFamily="34" charset="0"/>
                </a:rPr>
                <a:t>presentation</a:t>
              </a:r>
              <a:endParaRPr lang="en-US" sz="2000" dirty="0">
                <a:solidFill>
                  <a:schemeClr val="tx1">
                    <a:lumMod val="50000"/>
                    <a:lumOff val="50000"/>
                  </a:schemeClr>
                </a:solidFill>
                <a:latin typeface="Roboto Slab" pitchFamily="2" charset="0"/>
                <a:ea typeface="Roboto Slab" pitchFamily="2" charset="0"/>
                <a:cs typeface="Open Sans Light" panose="020B0306030504020204" pitchFamily="34" charset="0"/>
              </a:endParaRPr>
            </a:p>
          </p:txBody>
        </p:sp>
        <p:sp>
          <p:nvSpPr>
            <p:cNvPr id="25" name="TextBox 24">
              <a:extLst>
                <a:ext uri="{FF2B5EF4-FFF2-40B4-BE49-F238E27FC236}">
                  <a16:creationId xmlns:a16="http://schemas.microsoft.com/office/drawing/2014/main" id="{BFF152FB-B758-4D36-B67B-01963547C081}"/>
                </a:ext>
              </a:extLst>
            </p:cNvPr>
            <p:cNvSpPr txBox="1"/>
            <p:nvPr/>
          </p:nvSpPr>
          <p:spPr>
            <a:xfrm>
              <a:off x="3379665" y="4877977"/>
              <a:ext cx="5432670" cy="646331"/>
            </a:xfrm>
            <a:prstGeom prst="rect">
              <a:avLst/>
            </a:prstGeom>
            <a:noFill/>
          </p:spPr>
          <p:txBody>
            <a:bodyPr wrap="square" rtlCol="0">
              <a:spAutoFit/>
            </a:bodyPr>
            <a:lstStyle/>
            <a:p>
              <a:pPr algn="ctr">
                <a:lnSpc>
                  <a:spcPct val="150000"/>
                </a:lnSpc>
              </a:pP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Have them for one. Living grass to for can't gathered waters had winged. Creepiest don't subdue which </a:t>
              </a:r>
              <a:r>
                <a:rPr lang="en-US" sz="800" dirty="0" err="1">
                  <a:solidFill>
                    <a:schemeClr val="tx1">
                      <a:lumMod val="50000"/>
                      <a:lumOff val="50000"/>
                    </a:schemeClr>
                  </a:solidFill>
                  <a:latin typeface="Roboto Slab" pitchFamily="2" charset="0"/>
                  <a:ea typeface="Roboto Slab" pitchFamily="2" charset="0"/>
                  <a:cs typeface="Open Sans Extrabold" panose="020B0906030804020204" pitchFamily="34" charset="0"/>
                </a:rPr>
                <a:t>i</a:t>
              </a:r>
              <a:r>
                <a:rPr lang="en-US" sz="800" dirty="0">
                  <a:solidFill>
                    <a:schemeClr val="tx1">
                      <a:lumMod val="50000"/>
                      <a:lumOff val="50000"/>
                    </a:schemeClr>
                  </a:solidFill>
                  <a:latin typeface="Roboto Slab" pitchFamily="2" charset="0"/>
                  <a:ea typeface="Roboto Slab" pitchFamily="2" charset="0"/>
                  <a:cs typeface="Open Sans Extrabold" panose="020B0906030804020204" pitchFamily="34" charset="0"/>
                </a:rPr>
                <a:t> two set had seasons. Fifth you'll, man wherein seas our creeping. Very. Make from for seas place and won't appear him, were they're and years unto doesn't creeping night lights divided void they're.</a:t>
              </a:r>
            </a:p>
          </p:txBody>
        </p:sp>
        <p:grpSp>
          <p:nvGrpSpPr>
            <p:cNvPr id="8" name="Group 7">
              <a:extLst>
                <a:ext uri="{FF2B5EF4-FFF2-40B4-BE49-F238E27FC236}">
                  <a16:creationId xmlns:a16="http://schemas.microsoft.com/office/drawing/2014/main" id="{1918A017-7DAE-4D53-A179-A75726DA578A}"/>
                </a:ext>
              </a:extLst>
            </p:cNvPr>
            <p:cNvGrpSpPr/>
            <p:nvPr/>
          </p:nvGrpSpPr>
          <p:grpSpPr>
            <a:xfrm>
              <a:off x="5622868" y="5837259"/>
              <a:ext cx="946265" cy="128492"/>
              <a:chOff x="1474019" y="5828197"/>
              <a:chExt cx="946265" cy="128492"/>
            </a:xfrm>
            <a:solidFill>
              <a:schemeClr val="tx1">
                <a:lumMod val="85000"/>
                <a:lumOff val="15000"/>
              </a:schemeClr>
            </a:solidFill>
          </p:grpSpPr>
          <p:sp>
            <p:nvSpPr>
              <p:cNvPr id="14" name="AutoShape 1">
                <a:extLst>
                  <a:ext uri="{FF2B5EF4-FFF2-40B4-BE49-F238E27FC236}">
                    <a16:creationId xmlns:a16="http://schemas.microsoft.com/office/drawing/2014/main" id="{880B7632-F62D-4F5D-B635-EA5818D40100}"/>
                  </a:ext>
                </a:extLst>
              </p:cNvPr>
              <p:cNvSpPr>
                <a:spLocks/>
              </p:cNvSpPr>
              <p:nvPr/>
            </p:nvSpPr>
            <p:spPr bwMode="auto">
              <a:xfrm>
                <a:off x="1474019" y="5828197"/>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grpFill/>
              <a:ln>
                <a:noFill/>
              </a:ln>
              <a:extLst/>
            </p:spPr>
            <p:txBody>
              <a:bodyPr lIns="0" tIns="0" rIns="0" bIns="0"/>
              <a:lstStyle/>
              <a:p>
                <a:endParaRPr lang="en-US"/>
              </a:p>
            </p:txBody>
          </p:sp>
          <p:sp>
            <p:nvSpPr>
              <p:cNvPr id="15" name="AutoShape 21">
                <a:extLst>
                  <a:ext uri="{FF2B5EF4-FFF2-40B4-BE49-F238E27FC236}">
                    <a16:creationId xmlns:a16="http://schemas.microsoft.com/office/drawing/2014/main" id="{2F0CF84B-3A32-4D3A-9A10-3BC93680DFC2}"/>
                  </a:ext>
                </a:extLst>
              </p:cNvPr>
              <p:cNvSpPr>
                <a:spLocks/>
              </p:cNvSpPr>
              <p:nvPr/>
            </p:nvSpPr>
            <p:spPr bwMode="auto">
              <a:xfrm>
                <a:off x="1885271" y="5834315"/>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grpFill/>
              <a:ln>
                <a:noFill/>
              </a:ln>
            </p:spPr>
            <p:txBody>
              <a:bodyPr lIns="0" tIns="0" rIns="0" bIns="0"/>
              <a:lstStyle/>
              <a:p>
                <a:endParaRPr lang="en-US"/>
              </a:p>
            </p:txBody>
          </p:sp>
          <p:sp>
            <p:nvSpPr>
              <p:cNvPr id="16" name="AutoShape 18">
                <a:extLst>
                  <a:ext uri="{FF2B5EF4-FFF2-40B4-BE49-F238E27FC236}">
                    <a16:creationId xmlns:a16="http://schemas.microsoft.com/office/drawing/2014/main" id="{FB7EA8D5-15D6-4B2B-A3D7-A27FABDF49B3}"/>
                  </a:ext>
                </a:extLst>
              </p:cNvPr>
              <p:cNvSpPr>
                <a:spLocks/>
              </p:cNvSpPr>
              <p:nvPr/>
            </p:nvSpPr>
            <p:spPr bwMode="auto">
              <a:xfrm>
                <a:off x="2247176" y="5837152"/>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grpFill/>
              <a:ln>
                <a:noFill/>
              </a:ln>
            </p:spPr>
            <p:txBody>
              <a:bodyPr lIns="0" tIns="0" rIns="0" bIns="0"/>
              <a:lstStyle/>
              <a:p>
                <a:endParaRPr lang="en-US"/>
              </a:p>
            </p:txBody>
          </p:sp>
        </p:grpSp>
      </p:grpSp>
    </p:spTree>
    <p:extLst>
      <p:ext uri="{BB962C8B-B14F-4D97-AF65-F5344CB8AC3E}">
        <p14:creationId xmlns:p14="http://schemas.microsoft.com/office/powerpoint/2010/main" val="10271920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49E32E1A-CD3E-4DA7-A878-E997E8D3EAD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23438" r="23438"/>
          <a:stretch>
            <a:fillRect/>
          </a:stretch>
        </p:blipFill>
        <p:spPr/>
      </p:pic>
      <p:sp>
        <p:nvSpPr>
          <p:cNvPr id="6" name="Rectangle 5">
            <a:extLst>
              <a:ext uri="{FF2B5EF4-FFF2-40B4-BE49-F238E27FC236}">
                <a16:creationId xmlns:a16="http://schemas.microsoft.com/office/drawing/2014/main" id="{F71BD3FD-DEE0-4905-BAB1-19853DFE3A7D}"/>
              </a:ext>
            </a:extLst>
          </p:cNvPr>
          <p:cNvSpPr/>
          <p:nvPr/>
        </p:nvSpPr>
        <p:spPr>
          <a:xfrm>
            <a:off x="840015" y="836612"/>
            <a:ext cx="5257802" cy="5541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56139E83-BC30-4FD6-8AE6-2C34AF1ED5AA}"/>
              </a:ext>
            </a:extLst>
          </p:cNvPr>
          <p:cNvSpPr txBox="1"/>
          <p:nvPr/>
        </p:nvSpPr>
        <p:spPr>
          <a:xfrm>
            <a:off x="1611750" y="1684169"/>
            <a:ext cx="3406323" cy="810478"/>
          </a:xfrm>
          <a:prstGeom prst="rect">
            <a:avLst/>
          </a:prstGeom>
          <a:noFill/>
        </p:spPr>
        <p:txBody>
          <a:bodyPr wrap="square" rtlCol="0">
            <a:spAutoFit/>
          </a:bodyPr>
          <a:lstStyle/>
          <a:p>
            <a:pPr>
              <a:lnSpc>
                <a:spcPts val="2800"/>
              </a:lnSpc>
            </a:pPr>
            <a:r>
              <a:rPr lang="en-US" sz="3000" b="1" spc="300" dirty="0">
                <a:solidFill>
                  <a:schemeClr val="bg1"/>
                </a:solidFill>
                <a:latin typeface="Roboto Slab" pitchFamily="2" charset="0"/>
                <a:ea typeface="Roboto Slab" pitchFamily="2" charset="0"/>
                <a:cs typeface="Open Sans Extrabold" panose="020B0906030804020204" pitchFamily="34" charset="0"/>
              </a:rPr>
              <a:t>Awesome</a:t>
            </a:r>
          </a:p>
          <a:p>
            <a:pPr>
              <a:lnSpc>
                <a:spcPts val="2800"/>
              </a:lnSpc>
            </a:pPr>
            <a:r>
              <a:rPr lang="en-US" sz="3000" b="1" spc="300" dirty="0">
                <a:solidFill>
                  <a:schemeClr val="bg1"/>
                </a:solidFill>
                <a:latin typeface="Roboto Slab" pitchFamily="2" charset="0"/>
                <a:ea typeface="Roboto Slab" pitchFamily="2" charset="0"/>
                <a:cs typeface="Open Sans Extrabold" panose="020B0906030804020204" pitchFamily="34" charset="0"/>
              </a:rPr>
              <a:t>Headline Text</a:t>
            </a:r>
            <a:endParaRPr lang="en-US" sz="3000" spc="300" dirty="0">
              <a:solidFill>
                <a:schemeClr val="bg1"/>
              </a:solidFill>
              <a:latin typeface="Roboto Slab" pitchFamily="2" charset="0"/>
              <a:ea typeface="Roboto Slab" pitchFamily="2" charset="0"/>
              <a:cs typeface="Open Sans Extrabold" panose="020B0906030804020204" pitchFamily="34" charset="0"/>
            </a:endParaRPr>
          </a:p>
        </p:txBody>
      </p:sp>
      <p:grpSp>
        <p:nvGrpSpPr>
          <p:cNvPr id="7" name="Group 6">
            <a:extLst>
              <a:ext uri="{FF2B5EF4-FFF2-40B4-BE49-F238E27FC236}">
                <a16:creationId xmlns:a16="http://schemas.microsoft.com/office/drawing/2014/main" id="{E252963B-17E5-4C8F-9D43-688ADAF93B25}"/>
              </a:ext>
            </a:extLst>
          </p:cNvPr>
          <p:cNvGrpSpPr/>
          <p:nvPr/>
        </p:nvGrpSpPr>
        <p:grpSpPr>
          <a:xfrm>
            <a:off x="1611750" y="2791877"/>
            <a:ext cx="3714331" cy="2739140"/>
            <a:chOff x="2373031" y="2670384"/>
            <a:chExt cx="3714331" cy="2739140"/>
          </a:xfrm>
        </p:grpSpPr>
        <p:sp>
          <p:nvSpPr>
            <p:cNvPr id="34" name="TextBox 33">
              <a:extLst>
                <a:ext uri="{FF2B5EF4-FFF2-40B4-BE49-F238E27FC236}">
                  <a16:creationId xmlns:a16="http://schemas.microsoft.com/office/drawing/2014/main" id="{E6F45F6E-131E-4E91-B661-F54F10F094F1}"/>
                </a:ext>
              </a:extLst>
            </p:cNvPr>
            <p:cNvSpPr txBox="1"/>
            <p:nvPr/>
          </p:nvSpPr>
          <p:spPr>
            <a:xfrm>
              <a:off x="2988563" y="2746582"/>
              <a:ext cx="3098799" cy="2605842"/>
            </a:xfrm>
            <a:prstGeom prst="rect">
              <a:avLst/>
            </a:prstGeom>
            <a:noFill/>
          </p:spPr>
          <p:txBody>
            <a:bodyPr wrap="square" rtlCol="0">
              <a:spAutoFit/>
            </a:bodyPr>
            <a:lstStyle/>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1"/>
                </a:solidFill>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bg1"/>
                  </a:solidFill>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chemeClr val="bg1"/>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35" name="TextBox 34">
              <a:extLst>
                <a:ext uri="{FF2B5EF4-FFF2-40B4-BE49-F238E27FC236}">
                  <a16:creationId xmlns:a16="http://schemas.microsoft.com/office/drawing/2014/main" id="{9BCD83E4-98DD-46E6-A05C-03C297099C5D}"/>
                </a:ext>
              </a:extLst>
            </p:cNvPr>
            <p:cNvSpPr txBox="1"/>
            <p:nvPr/>
          </p:nvSpPr>
          <p:spPr>
            <a:xfrm>
              <a:off x="2373031" y="2670384"/>
              <a:ext cx="598600" cy="630942"/>
            </a:xfrm>
            <a:prstGeom prst="rect">
              <a:avLst/>
            </a:prstGeom>
            <a:noFill/>
          </p:spPr>
          <p:txBody>
            <a:bodyPr wrap="square" rtlCol="0">
              <a:spAutoFit/>
            </a:bodyPr>
            <a:lstStyle/>
            <a:p>
              <a:r>
                <a:rPr lang="en-US" sz="3500" dirty="0">
                  <a:solidFill>
                    <a:schemeClr val="bg1"/>
                  </a:solidFill>
                  <a:latin typeface="Roboto Slab" pitchFamily="2" charset="0"/>
                  <a:ea typeface="Roboto Slab" pitchFamily="2" charset="0"/>
                  <a:cs typeface="Open Sans Extrabold" panose="020B0906030804020204" pitchFamily="34" charset="0"/>
                </a:rPr>
                <a:t>1</a:t>
              </a:r>
            </a:p>
          </p:txBody>
        </p:sp>
        <p:sp>
          <p:nvSpPr>
            <p:cNvPr id="36" name="TextBox 35">
              <a:extLst>
                <a:ext uri="{FF2B5EF4-FFF2-40B4-BE49-F238E27FC236}">
                  <a16:creationId xmlns:a16="http://schemas.microsoft.com/office/drawing/2014/main" id="{25AC752B-D682-4BFD-AB88-5FB289CE8023}"/>
                </a:ext>
              </a:extLst>
            </p:cNvPr>
            <p:cNvSpPr txBox="1"/>
            <p:nvPr/>
          </p:nvSpPr>
          <p:spPr>
            <a:xfrm>
              <a:off x="2373031" y="3398516"/>
              <a:ext cx="598600" cy="630942"/>
            </a:xfrm>
            <a:prstGeom prst="rect">
              <a:avLst/>
            </a:prstGeom>
            <a:noFill/>
          </p:spPr>
          <p:txBody>
            <a:bodyPr wrap="square" rtlCol="0">
              <a:spAutoFit/>
            </a:bodyPr>
            <a:lstStyle/>
            <a:p>
              <a:r>
                <a:rPr lang="en-US" sz="3500" dirty="0">
                  <a:solidFill>
                    <a:schemeClr val="bg1"/>
                  </a:solidFill>
                  <a:latin typeface="Roboto Slab" pitchFamily="2" charset="0"/>
                  <a:ea typeface="Roboto Slab" pitchFamily="2" charset="0"/>
                  <a:cs typeface="Open Sans Extrabold" panose="020B0906030804020204" pitchFamily="34" charset="0"/>
                </a:rPr>
                <a:t>2</a:t>
              </a:r>
            </a:p>
          </p:txBody>
        </p:sp>
        <p:sp>
          <p:nvSpPr>
            <p:cNvPr id="37" name="TextBox 36">
              <a:extLst>
                <a:ext uri="{FF2B5EF4-FFF2-40B4-BE49-F238E27FC236}">
                  <a16:creationId xmlns:a16="http://schemas.microsoft.com/office/drawing/2014/main" id="{60C45129-EB5B-42C0-AF72-4C7528012F7A}"/>
                </a:ext>
              </a:extLst>
            </p:cNvPr>
            <p:cNvSpPr txBox="1"/>
            <p:nvPr/>
          </p:nvSpPr>
          <p:spPr>
            <a:xfrm>
              <a:off x="2373031" y="4135116"/>
              <a:ext cx="598600" cy="630942"/>
            </a:xfrm>
            <a:prstGeom prst="rect">
              <a:avLst/>
            </a:prstGeom>
            <a:noFill/>
          </p:spPr>
          <p:txBody>
            <a:bodyPr wrap="square" rtlCol="0">
              <a:spAutoFit/>
            </a:bodyPr>
            <a:lstStyle/>
            <a:p>
              <a:r>
                <a:rPr lang="en-US" sz="3500" dirty="0">
                  <a:solidFill>
                    <a:schemeClr val="bg1"/>
                  </a:solidFill>
                  <a:latin typeface="Roboto Slab" pitchFamily="2" charset="0"/>
                  <a:ea typeface="Roboto Slab" pitchFamily="2" charset="0"/>
                  <a:cs typeface="Open Sans Extrabold" panose="020B0906030804020204" pitchFamily="34" charset="0"/>
                </a:rPr>
                <a:t>3</a:t>
              </a:r>
            </a:p>
          </p:txBody>
        </p:sp>
        <p:sp>
          <p:nvSpPr>
            <p:cNvPr id="38" name="TextBox 37">
              <a:extLst>
                <a:ext uri="{FF2B5EF4-FFF2-40B4-BE49-F238E27FC236}">
                  <a16:creationId xmlns:a16="http://schemas.microsoft.com/office/drawing/2014/main" id="{618CAB39-81F6-4D07-8657-381F60D0D117}"/>
                </a:ext>
              </a:extLst>
            </p:cNvPr>
            <p:cNvSpPr txBox="1"/>
            <p:nvPr/>
          </p:nvSpPr>
          <p:spPr>
            <a:xfrm>
              <a:off x="2373031" y="4778582"/>
              <a:ext cx="598600" cy="630942"/>
            </a:xfrm>
            <a:prstGeom prst="rect">
              <a:avLst/>
            </a:prstGeom>
            <a:noFill/>
          </p:spPr>
          <p:txBody>
            <a:bodyPr wrap="square" rtlCol="0">
              <a:spAutoFit/>
            </a:bodyPr>
            <a:lstStyle/>
            <a:p>
              <a:r>
                <a:rPr lang="en-US" sz="3500" dirty="0">
                  <a:solidFill>
                    <a:schemeClr val="bg1"/>
                  </a:solidFill>
                  <a:latin typeface="Roboto Slab" pitchFamily="2" charset="0"/>
                  <a:ea typeface="Roboto Slab" pitchFamily="2" charset="0"/>
                  <a:cs typeface="Open Sans Extrabold" panose="020B0906030804020204" pitchFamily="34" charset="0"/>
                </a:rPr>
                <a:t>4</a:t>
              </a:r>
            </a:p>
          </p:txBody>
        </p:sp>
      </p:grpSp>
      <p:sp>
        <p:nvSpPr>
          <p:cNvPr id="40" name="TextBox 39">
            <a:extLst>
              <a:ext uri="{FF2B5EF4-FFF2-40B4-BE49-F238E27FC236}">
                <a16:creationId xmlns:a16="http://schemas.microsoft.com/office/drawing/2014/main" id="{929EA337-EF87-42F2-8E9D-AD72F72F4690}"/>
              </a:ext>
            </a:extLst>
          </p:cNvPr>
          <p:cNvSpPr txBox="1"/>
          <p:nvPr/>
        </p:nvSpPr>
        <p:spPr>
          <a:xfrm>
            <a:off x="6957347" y="4256609"/>
            <a:ext cx="4090633" cy="1754326"/>
          </a:xfrm>
          <a:prstGeom prst="rect">
            <a:avLst/>
          </a:prstGeom>
          <a:noFill/>
        </p:spPr>
        <p:txBody>
          <a:bodyPr wrap="square" rtlCol="0">
            <a:spAutoFit/>
          </a:bodyPr>
          <a:lstStyle/>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Make from for seas place and won't appear him.</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Dry heaven she'd whose years, Bring two saying have from.</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Creeping is signs isn't deep</a:t>
            </a:r>
          </a:p>
        </p:txBody>
      </p:sp>
      <p:pic>
        <p:nvPicPr>
          <p:cNvPr id="21" name="Picture Placeholder 20">
            <a:extLst>
              <a:ext uri="{FF2B5EF4-FFF2-40B4-BE49-F238E27FC236}">
                <a16:creationId xmlns:a16="http://schemas.microsoft.com/office/drawing/2014/main" id="{9F17C640-46C0-4F1E-981C-773C5BA201F7}"/>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2036" r="22036"/>
          <a:stretch>
            <a:fillRect/>
          </a:stretch>
        </p:blipFill>
        <p:spPr/>
      </p:pic>
    </p:spTree>
    <p:extLst>
      <p:ext uri="{BB962C8B-B14F-4D97-AF65-F5344CB8AC3E}">
        <p14:creationId xmlns:p14="http://schemas.microsoft.com/office/powerpoint/2010/main" val="10639999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27D5DA0A-5BEF-4839-A813-C2BF39A8D0A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5052" r="25052"/>
          <a:stretch>
            <a:fillRect/>
          </a:stretch>
        </p:blipFill>
        <p:spPr/>
      </p:pic>
      <p:pic>
        <p:nvPicPr>
          <p:cNvPr id="23" name="Picture Placeholder 22">
            <a:extLst>
              <a:ext uri="{FF2B5EF4-FFF2-40B4-BE49-F238E27FC236}">
                <a16:creationId xmlns:a16="http://schemas.microsoft.com/office/drawing/2014/main" id="{6A349F71-1AA3-4E85-9F1C-0ED97BC025D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6226" b="6226"/>
          <a:stretch>
            <a:fillRect/>
          </a:stretch>
        </p:blipFill>
        <p:spPr/>
      </p:pic>
      <p:pic>
        <p:nvPicPr>
          <p:cNvPr id="25" name="Picture Placeholder 24">
            <a:extLst>
              <a:ext uri="{FF2B5EF4-FFF2-40B4-BE49-F238E27FC236}">
                <a16:creationId xmlns:a16="http://schemas.microsoft.com/office/drawing/2014/main" id="{7960A7AF-B2AA-4195-B1E7-ECC4A7A4E428}"/>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2944" b="2944"/>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About</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Us</a:t>
            </a:r>
            <a:endParaRPr lang="en-US" dirty="0">
              <a:latin typeface="Roboto Slab" pitchFamily="2" charset="0"/>
              <a:ea typeface="Roboto Slab" pitchFamily="2" charset="0"/>
            </a:endParaRPr>
          </a:p>
        </p:txBody>
      </p:sp>
      <p:grpSp>
        <p:nvGrpSpPr>
          <p:cNvPr id="9" name="Group 8">
            <a:extLst>
              <a:ext uri="{FF2B5EF4-FFF2-40B4-BE49-F238E27FC236}">
                <a16:creationId xmlns:a16="http://schemas.microsoft.com/office/drawing/2014/main" id="{C2781962-262C-4D9F-86FB-3413AA52C14A}"/>
              </a:ext>
            </a:extLst>
          </p:cNvPr>
          <p:cNvGrpSpPr/>
          <p:nvPr/>
        </p:nvGrpSpPr>
        <p:grpSpPr>
          <a:xfrm>
            <a:off x="7639469" y="3662485"/>
            <a:ext cx="3714331" cy="2143431"/>
            <a:chOff x="7852891" y="3000831"/>
            <a:chExt cx="3714331" cy="2143431"/>
          </a:xfrm>
        </p:grpSpPr>
        <p:sp>
          <p:nvSpPr>
            <p:cNvPr id="16" name="TextBox 15">
              <a:extLst>
                <a:ext uri="{FF2B5EF4-FFF2-40B4-BE49-F238E27FC236}">
                  <a16:creationId xmlns:a16="http://schemas.microsoft.com/office/drawing/2014/main" id="{57A679AD-9B60-4901-87E1-192A24C6CC7D}"/>
                </a:ext>
              </a:extLst>
            </p:cNvPr>
            <p:cNvSpPr txBox="1"/>
            <p:nvPr/>
          </p:nvSpPr>
          <p:spPr>
            <a:xfrm>
              <a:off x="8468423" y="3077029"/>
              <a:ext cx="3098799" cy="2067233"/>
            </a:xfrm>
            <a:prstGeom prst="rect">
              <a:avLst/>
            </a:prstGeom>
            <a:noFill/>
          </p:spPr>
          <p:txBody>
            <a:bodyPr wrap="square" rtlCol="0">
              <a:spAutoFit/>
            </a:bodyPr>
            <a:lstStyle/>
            <a:p>
              <a:pPr>
                <a:lnSpc>
                  <a:spcPts val="1400"/>
                </a:lnSpc>
              </a:pPr>
              <a:r>
                <a:rPr lang="en-US" sz="1000" b="1" dirty="0">
                  <a:solidFill>
                    <a:schemeClr val="accent1"/>
                  </a:solidFill>
                  <a:latin typeface="Roboto Slab" pitchFamily="2" charset="0"/>
                  <a:ea typeface="Roboto Slab" pitchFamily="2" charset="0"/>
                  <a:cs typeface="Open Sans Light" panose="020B0306030504020204" pitchFamily="34" charset="0"/>
                </a:rPr>
                <a:t>Fowl multiply don't every</a:t>
              </a:r>
            </a:p>
            <a:p>
              <a:pPr>
                <a:lnSpc>
                  <a:spcPts val="1400"/>
                </a:lnSpc>
              </a:pPr>
              <a:r>
                <a:rPr lang="en-US" sz="800" dirty="0">
                  <a:solidFill>
                    <a:schemeClr val="tx1">
                      <a:lumMod val="65000"/>
                      <a:lumOff val="35000"/>
                    </a:schemeClr>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accent2"/>
                  </a:solidFill>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800" dirty="0">
                  <a:solidFill>
                    <a:schemeClr val="tx1">
                      <a:lumMod val="65000"/>
                      <a:lumOff val="35000"/>
                    </a:schemeClr>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latin typeface="Roboto Slab" pitchFamily="2" charset="0"/>
                <a:ea typeface="Roboto Slab" pitchFamily="2" charset="0"/>
                <a:cs typeface="Open Sans Light" panose="020B0306030504020204" pitchFamily="34" charset="0"/>
              </a:endParaRPr>
            </a:p>
            <a:p>
              <a:pPr>
                <a:lnSpc>
                  <a:spcPts val="1400"/>
                </a:lnSpc>
              </a:pPr>
              <a:r>
                <a:rPr lang="en-US" sz="1000" b="1" dirty="0">
                  <a:solidFill>
                    <a:schemeClr val="accent4"/>
                  </a:solidFill>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800" dirty="0">
                  <a:solidFill>
                    <a:schemeClr val="tx1">
                      <a:lumMod val="65000"/>
                      <a:lumOff val="35000"/>
                    </a:schemeClr>
                  </a:solidFill>
                  <a:latin typeface="Roboto Slab" pitchFamily="2" charset="0"/>
                  <a:ea typeface="Roboto Slab" pitchFamily="2" charset="0"/>
                  <a:cs typeface="Open Sans Light" panose="020B0306030504020204" pitchFamily="34" charset="0"/>
                </a:rPr>
                <a:t>That behold day, Fowl waters can't which. Greater. Fish said open good man light.</a:t>
              </a:r>
            </a:p>
          </p:txBody>
        </p:sp>
        <p:sp>
          <p:nvSpPr>
            <p:cNvPr id="17" name="TextBox 16">
              <a:extLst>
                <a:ext uri="{FF2B5EF4-FFF2-40B4-BE49-F238E27FC236}">
                  <a16:creationId xmlns:a16="http://schemas.microsoft.com/office/drawing/2014/main" id="{B0DEA8FC-ED03-436C-8659-9F626B893080}"/>
                </a:ext>
              </a:extLst>
            </p:cNvPr>
            <p:cNvSpPr txBox="1"/>
            <p:nvPr/>
          </p:nvSpPr>
          <p:spPr>
            <a:xfrm>
              <a:off x="7852891" y="3000831"/>
              <a:ext cx="598600" cy="630942"/>
            </a:xfrm>
            <a:prstGeom prst="rect">
              <a:avLst/>
            </a:prstGeom>
            <a:noFill/>
          </p:spPr>
          <p:txBody>
            <a:bodyPr wrap="square" rtlCol="0">
              <a:spAutoFit/>
            </a:bodyPr>
            <a:lstStyle/>
            <a:p>
              <a:r>
                <a:rPr lang="en-US" sz="3500" dirty="0">
                  <a:solidFill>
                    <a:schemeClr val="accent1"/>
                  </a:solidFill>
                  <a:latin typeface="Roboto Slab" pitchFamily="2" charset="0"/>
                  <a:ea typeface="Roboto Slab" pitchFamily="2" charset="0"/>
                  <a:cs typeface="Open Sans Extrabold" panose="020B0906030804020204" pitchFamily="34" charset="0"/>
                </a:rPr>
                <a:t>1</a:t>
              </a:r>
            </a:p>
          </p:txBody>
        </p:sp>
        <p:sp>
          <p:nvSpPr>
            <p:cNvPr id="18" name="TextBox 17">
              <a:extLst>
                <a:ext uri="{FF2B5EF4-FFF2-40B4-BE49-F238E27FC236}">
                  <a16:creationId xmlns:a16="http://schemas.microsoft.com/office/drawing/2014/main" id="{1467F9D6-C737-475E-98BF-2BCDE3A8E72A}"/>
                </a:ext>
              </a:extLst>
            </p:cNvPr>
            <p:cNvSpPr txBox="1"/>
            <p:nvPr/>
          </p:nvSpPr>
          <p:spPr>
            <a:xfrm>
              <a:off x="7852891" y="3728963"/>
              <a:ext cx="598600" cy="630942"/>
            </a:xfrm>
            <a:prstGeom prst="rect">
              <a:avLst/>
            </a:prstGeom>
            <a:noFill/>
          </p:spPr>
          <p:txBody>
            <a:bodyPr wrap="square" rtlCol="0">
              <a:spAutoFit/>
            </a:bodyPr>
            <a:lstStyle/>
            <a:p>
              <a:r>
                <a:rPr lang="en-US" sz="3500" dirty="0">
                  <a:solidFill>
                    <a:schemeClr val="accent2"/>
                  </a:solidFill>
                  <a:latin typeface="Roboto Slab" pitchFamily="2" charset="0"/>
                  <a:ea typeface="Roboto Slab" pitchFamily="2" charset="0"/>
                  <a:cs typeface="Open Sans Extrabold" panose="020B0906030804020204" pitchFamily="34" charset="0"/>
                </a:rPr>
                <a:t>2</a:t>
              </a:r>
            </a:p>
          </p:txBody>
        </p:sp>
        <p:sp>
          <p:nvSpPr>
            <p:cNvPr id="19" name="TextBox 18">
              <a:extLst>
                <a:ext uri="{FF2B5EF4-FFF2-40B4-BE49-F238E27FC236}">
                  <a16:creationId xmlns:a16="http://schemas.microsoft.com/office/drawing/2014/main" id="{3C705063-6C27-4BC6-8826-A12BF2E458F7}"/>
                </a:ext>
              </a:extLst>
            </p:cNvPr>
            <p:cNvSpPr txBox="1"/>
            <p:nvPr/>
          </p:nvSpPr>
          <p:spPr>
            <a:xfrm>
              <a:off x="7852891" y="4465563"/>
              <a:ext cx="598600" cy="630942"/>
            </a:xfrm>
            <a:prstGeom prst="rect">
              <a:avLst/>
            </a:prstGeom>
            <a:noFill/>
          </p:spPr>
          <p:txBody>
            <a:bodyPr wrap="square" rtlCol="0">
              <a:spAutoFit/>
            </a:bodyPr>
            <a:lstStyle/>
            <a:p>
              <a:r>
                <a:rPr lang="en-US" sz="3500" dirty="0">
                  <a:solidFill>
                    <a:schemeClr val="accent4"/>
                  </a:solidFill>
                  <a:latin typeface="Roboto Slab" pitchFamily="2" charset="0"/>
                  <a:ea typeface="Roboto Slab" pitchFamily="2" charset="0"/>
                  <a:cs typeface="Open Sans Extrabold" panose="020B0906030804020204" pitchFamily="34" charset="0"/>
                </a:rPr>
                <a:t>3</a:t>
              </a:r>
            </a:p>
          </p:txBody>
        </p:sp>
      </p:grpSp>
      <p:sp>
        <p:nvSpPr>
          <p:cNvPr id="26" name="TextBox 25">
            <a:extLst>
              <a:ext uri="{FF2B5EF4-FFF2-40B4-BE49-F238E27FC236}">
                <a16:creationId xmlns:a16="http://schemas.microsoft.com/office/drawing/2014/main" id="{FBE41D94-174D-46AC-AC27-18D7FDBE3652}"/>
              </a:ext>
            </a:extLst>
          </p:cNvPr>
          <p:cNvSpPr txBox="1"/>
          <p:nvPr/>
        </p:nvSpPr>
        <p:spPr>
          <a:xfrm>
            <a:off x="4412343" y="1711243"/>
            <a:ext cx="6941457" cy="977191"/>
          </a:xfrm>
          <a:prstGeom prst="rect">
            <a:avLst/>
          </a:prstGeom>
          <a:noFill/>
        </p:spPr>
        <p:txBody>
          <a:bodyPr wrap="square" rtlCol="0">
            <a:spAutoFit/>
          </a:bodyPr>
          <a:lstStyle/>
          <a:p>
            <a:pPr>
              <a:lnSpc>
                <a:spcPts val="2300"/>
              </a:lnSpc>
            </a:pPr>
            <a:r>
              <a:rPr lang="en-US" sz="1500" dirty="0">
                <a:latin typeface="Roboto Slab" pitchFamily="2" charset="0"/>
                <a:ea typeface="Roboto Slab" pitchFamily="2" charset="0"/>
                <a:cs typeface="Open Sans" panose="020B0606030504020204" pitchFamily="34" charset="0"/>
              </a:rPr>
              <a:t>Contrary to popular belief, Lorem Ipsum is not simply random text. It has roots in a piece of College in Virginia, looked up one of the more obscure Latin words, </a:t>
            </a:r>
            <a:r>
              <a:rPr lang="en-US" sz="1500" dirty="0" err="1">
                <a:latin typeface="Roboto Slab" pitchFamily="2" charset="0"/>
                <a:ea typeface="Roboto Slab" pitchFamily="2" charset="0"/>
                <a:cs typeface="Open Sans" panose="020B0606030504020204" pitchFamily="34" charset="0"/>
              </a:rPr>
              <a:t>consectetur</a:t>
            </a:r>
            <a:r>
              <a:rPr lang="en-US" sz="1500" dirty="0">
                <a:latin typeface="Roboto Slab" pitchFamily="2" charset="0"/>
                <a:ea typeface="Roboto Slab" pitchFamily="2" charset="0"/>
                <a:cs typeface="Open Sans" panose="020B0606030504020204" pitchFamily="34" charset="0"/>
              </a:rPr>
              <a:t>,</a:t>
            </a:r>
          </a:p>
        </p:txBody>
      </p:sp>
    </p:spTree>
    <p:extLst>
      <p:ext uri="{BB962C8B-B14F-4D97-AF65-F5344CB8AC3E}">
        <p14:creationId xmlns:p14="http://schemas.microsoft.com/office/powerpoint/2010/main" val="42018425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BFF775E9-2DF5-4648-A8DC-9F3AED73A3A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939" r="16939"/>
          <a:stretch>
            <a:fillRect/>
          </a:stretch>
        </p:blipFill>
        <p:spPr/>
      </p:pic>
      <p:pic>
        <p:nvPicPr>
          <p:cNvPr id="26" name="Picture Placeholder 25">
            <a:extLst>
              <a:ext uri="{FF2B5EF4-FFF2-40B4-BE49-F238E27FC236}">
                <a16:creationId xmlns:a16="http://schemas.microsoft.com/office/drawing/2014/main" id="{F9F55010-AF76-4870-ADD6-F94AA9CEED3D}"/>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3558" r="29820"/>
          <a:stretch/>
        </p:blipFill>
        <p:spPr>
          <a:xfrm>
            <a:off x="4797105" y="2187982"/>
            <a:ext cx="2365924" cy="2365924"/>
          </a:xfrm>
        </p:spPr>
      </p:pic>
      <p:pic>
        <p:nvPicPr>
          <p:cNvPr id="28" name="Picture Placeholder 27">
            <a:extLst>
              <a:ext uri="{FF2B5EF4-FFF2-40B4-BE49-F238E27FC236}">
                <a16:creationId xmlns:a16="http://schemas.microsoft.com/office/drawing/2014/main" id="{4BF2CB94-FDBF-4AEF-AB46-E0A5A143FD2F}"/>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813" r="16813"/>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About</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Us</a:t>
            </a:r>
            <a:endParaRPr lang="en-US" dirty="0">
              <a:latin typeface="Roboto Slab" pitchFamily="2" charset="0"/>
              <a:ea typeface="Roboto Slab" pitchFamily="2" charset="0"/>
            </a:endParaRPr>
          </a:p>
        </p:txBody>
      </p:sp>
      <p:sp>
        <p:nvSpPr>
          <p:cNvPr id="38" name="TextBox 37">
            <a:extLst>
              <a:ext uri="{FF2B5EF4-FFF2-40B4-BE49-F238E27FC236}">
                <a16:creationId xmlns:a16="http://schemas.microsoft.com/office/drawing/2014/main" id="{3B37ECBC-5194-43B9-986B-839AC1E75F34}"/>
              </a:ext>
            </a:extLst>
          </p:cNvPr>
          <p:cNvSpPr txBox="1"/>
          <p:nvPr/>
        </p:nvSpPr>
        <p:spPr>
          <a:xfrm>
            <a:off x="1557274" y="4994256"/>
            <a:ext cx="2324304" cy="753604"/>
          </a:xfrm>
          <a:prstGeom prst="rect">
            <a:avLst/>
          </a:prstGeom>
          <a:noFill/>
        </p:spPr>
        <p:txBody>
          <a:bodyPr wrap="square" rtlCol="0" anchor="ctr">
            <a:spAutoFit/>
          </a:bodyPr>
          <a:lstStyle/>
          <a:p>
            <a:pPr>
              <a:lnSpc>
                <a:spcPts val="1800"/>
              </a:lnSpc>
            </a:pPr>
            <a:r>
              <a:rPr lang="en-US" sz="800" dirty="0" err="1">
                <a:solidFill>
                  <a:schemeClr val="tx1">
                    <a:lumMod val="65000"/>
                    <a:lumOff val="35000"/>
                  </a:schemeClr>
                </a:solidFill>
                <a:latin typeface="Roboto Slab" pitchFamily="2" charset="0"/>
                <a:ea typeface="Roboto Slab" pitchFamily="2" charset="0"/>
                <a:cs typeface="Montserrat" charset="0"/>
              </a:rPr>
              <a:t>Quisque</a:t>
            </a:r>
            <a:r>
              <a:rPr lang="en-US" sz="800" dirty="0">
                <a:solidFill>
                  <a:schemeClr val="tx1">
                    <a:lumMod val="65000"/>
                    <a:lumOff val="35000"/>
                  </a:schemeClr>
                </a:solidFill>
                <a:latin typeface="Roboto Slab" pitchFamily="2" charset="0"/>
                <a:ea typeface="Roboto Slab" pitchFamily="2" charset="0"/>
                <a:cs typeface="Montserrat" charset="0"/>
              </a:rPr>
              <a:t> vitae </a:t>
            </a:r>
            <a:r>
              <a:rPr lang="en-US" sz="800" dirty="0" err="1">
                <a:solidFill>
                  <a:schemeClr val="tx1">
                    <a:lumMod val="65000"/>
                    <a:lumOff val="35000"/>
                  </a:schemeClr>
                </a:solidFill>
                <a:latin typeface="Roboto Slab" pitchFamily="2" charset="0"/>
                <a:ea typeface="Roboto Slab" pitchFamily="2" charset="0"/>
                <a:cs typeface="Montserrat" charset="0"/>
              </a:rPr>
              <a:t>omare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turpis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Vestibul</a:t>
            </a:r>
            <a:r>
              <a:rPr lang="en-US" sz="800" dirty="0">
                <a:solidFill>
                  <a:schemeClr val="tx1">
                    <a:lumMod val="65000"/>
                    <a:lumOff val="35000"/>
                  </a:schemeClr>
                </a:solidFill>
                <a:latin typeface="Roboto Slab" pitchFamily="2" charset="0"/>
                <a:ea typeface="Roboto Slab" pitchFamily="2" charset="0"/>
                <a:cs typeface="Montserrat" charset="0"/>
              </a:rPr>
              <a:t> ante </a:t>
            </a:r>
            <a:r>
              <a:rPr lang="en-US" sz="800" dirty="0" err="1">
                <a:solidFill>
                  <a:schemeClr val="tx1">
                    <a:lumMod val="65000"/>
                    <a:lumOff val="35000"/>
                  </a:schemeClr>
                </a:solidFill>
                <a:latin typeface="Roboto Slab" pitchFamily="2" charset="0"/>
                <a:ea typeface="Roboto Slab" pitchFamily="2" charset="0"/>
                <a:cs typeface="Montserrat" charset="0"/>
              </a:rPr>
              <a:t>ispum</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primis</a:t>
            </a:r>
            <a:r>
              <a:rPr lang="en-US" sz="800" dirty="0">
                <a:solidFill>
                  <a:schemeClr val="tx1">
                    <a:lumMod val="65000"/>
                    <a:lumOff val="35000"/>
                  </a:schemeClr>
                </a:solidFill>
                <a:latin typeface="Roboto Slab" pitchFamily="2" charset="0"/>
                <a:ea typeface="Roboto Slab" pitchFamily="2" charset="0"/>
                <a:cs typeface="Montserrat" charset="0"/>
              </a:rPr>
              <a:t> in </a:t>
            </a:r>
            <a:r>
              <a:rPr lang="en-US" sz="800" dirty="0" err="1">
                <a:solidFill>
                  <a:schemeClr val="tx1">
                    <a:lumMod val="65000"/>
                    <a:lumOff val="35000"/>
                  </a:schemeClr>
                </a:solidFill>
                <a:latin typeface="Roboto Slab" pitchFamily="2" charset="0"/>
                <a:ea typeface="Roboto Slab" pitchFamily="2" charset="0"/>
                <a:cs typeface="Montserrat" charset="0"/>
              </a:rPr>
              <a:t>faucibus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orciluctus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etul</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trices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posuere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cubilia</a:t>
            </a:r>
            <a:r>
              <a:rPr lang="en-US" sz="800" dirty="0">
                <a:solidFill>
                  <a:schemeClr val="tx1">
                    <a:lumMod val="65000"/>
                    <a:lumOff val="35000"/>
                  </a:schemeClr>
                </a:solidFill>
                <a:latin typeface="Roboto Slab" pitchFamily="2" charset="0"/>
                <a:ea typeface="Roboto Slab" pitchFamily="2" charset="0"/>
                <a:cs typeface="Montserrat" charset="0"/>
              </a:rPr>
              <a:t> lorem </a:t>
            </a:r>
            <a:r>
              <a:rPr lang="en-US" sz="800" dirty="0" err="1">
                <a:solidFill>
                  <a:schemeClr val="tx1">
                    <a:lumMod val="65000"/>
                    <a:lumOff val="35000"/>
                  </a:schemeClr>
                </a:solidFill>
                <a:latin typeface="Roboto Slab" pitchFamily="2" charset="0"/>
                <a:ea typeface="Roboto Slab" pitchFamily="2" charset="0"/>
                <a:cs typeface="Montserrat" charset="0"/>
              </a:rPr>
              <a:t>Curae</a:t>
            </a:r>
            <a:r>
              <a:rPr lang="en-US" sz="800" dirty="0">
                <a:solidFill>
                  <a:schemeClr val="tx1">
                    <a:lumMod val="65000"/>
                    <a:lumOff val="35000"/>
                  </a:schemeClr>
                </a:solidFill>
                <a:latin typeface="Roboto Slab" pitchFamily="2" charset="0"/>
                <a:ea typeface="Roboto Slab" pitchFamily="2" charset="0"/>
                <a:cs typeface="Montserrat" charset="0"/>
              </a:rPr>
              <a:t>. </a:t>
            </a:r>
          </a:p>
        </p:txBody>
      </p:sp>
      <p:sp>
        <p:nvSpPr>
          <p:cNvPr id="42" name="TextBox 41">
            <a:extLst>
              <a:ext uri="{FF2B5EF4-FFF2-40B4-BE49-F238E27FC236}">
                <a16:creationId xmlns:a16="http://schemas.microsoft.com/office/drawing/2014/main" id="{0B086FBC-113B-427A-81F6-39F53AC3C9A5}"/>
              </a:ext>
            </a:extLst>
          </p:cNvPr>
          <p:cNvSpPr txBox="1"/>
          <p:nvPr/>
        </p:nvSpPr>
        <p:spPr>
          <a:xfrm>
            <a:off x="1557274" y="4553906"/>
            <a:ext cx="696686" cy="292388"/>
          </a:xfrm>
          <a:prstGeom prst="rect">
            <a:avLst/>
          </a:prstGeom>
          <a:noFill/>
        </p:spPr>
        <p:txBody>
          <a:bodyPr wrap="square" rtlCol="0">
            <a:spAutoFit/>
          </a:bodyPr>
          <a:lstStyle/>
          <a:p>
            <a:pPr algn="ctr"/>
            <a:r>
              <a:rPr lang="en-US" sz="1300" i="1" dirty="0" err="1">
                <a:latin typeface="Roboto Slab" pitchFamily="2" charset="0"/>
                <a:ea typeface="Roboto Slab" pitchFamily="2" charset="0"/>
                <a:cs typeface="Open Sans Extrabold" panose="020B0906030804020204" pitchFamily="34" charset="0"/>
              </a:rPr>
              <a:t>stap</a:t>
            </a:r>
            <a:r>
              <a:rPr lang="en-US" sz="1300" i="1" dirty="0">
                <a:latin typeface="Roboto Slab" pitchFamily="2" charset="0"/>
                <a:ea typeface="Roboto Slab" pitchFamily="2" charset="0"/>
                <a:cs typeface="Open Sans Extrabold" panose="020B0906030804020204" pitchFamily="34" charset="0"/>
              </a:rPr>
              <a:t> 1</a:t>
            </a:r>
          </a:p>
        </p:txBody>
      </p:sp>
      <p:sp>
        <p:nvSpPr>
          <p:cNvPr id="46" name="TextBox 45">
            <a:extLst>
              <a:ext uri="{FF2B5EF4-FFF2-40B4-BE49-F238E27FC236}">
                <a16:creationId xmlns:a16="http://schemas.microsoft.com/office/drawing/2014/main" id="{E4D08FD2-AA61-4540-86CE-5FB3B4A0DFB3}"/>
              </a:ext>
            </a:extLst>
          </p:cNvPr>
          <p:cNvSpPr txBox="1"/>
          <p:nvPr/>
        </p:nvSpPr>
        <p:spPr>
          <a:xfrm>
            <a:off x="5137320" y="4553906"/>
            <a:ext cx="696686" cy="292388"/>
          </a:xfrm>
          <a:prstGeom prst="rect">
            <a:avLst/>
          </a:prstGeom>
          <a:noFill/>
        </p:spPr>
        <p:txBody>
          <a:bodyPr wrap="square" rtlCol="0">
            <a:spAutoFit/>
          </a:bodyPr>
          <a:lstStyle/>
          <a:p>
            <a:pPr algn="ctr"/>
            <a:r>
              <a:rPr lang="en-US" sz="1300" i="1" dirty="0" err="1">
                <a:latin typeface="Roboto Slab" pitchFamily="2" charset="0"/>
                <a:ea typeface="Roboto Slab" pitchFamily="2" charset="0"/>
                <a:cs typeface="Open Sans Extrabold" panose="020B0906030804020204" pitchFamily="34" charset="0"/>
              </a:rPr>
              <a:t>stap</a:t>
            </a:r>
            <a:r>
              <a:rPr lang="en-US" sz="1300" i="1" dirty="0">
                <a:latin typeface="Roboto Slab" pitchFamily="2" charset="0"/>
                <a:ea typeface="Roboto Slab" pitchFamily="2" charset="0"/>
                <a:cs typeface="Open Sans Extrabold" panose="020B0906030804020204" pitchFamily="34" charset="0"/>
              </a:rPr>
              <a:t> 2</a:t>
            </a:r>
          </a:p>
        </p:txBody>
      </p:sp>
      <p:sp>
        <p:nvSpPr>
          <p:cNvPr id="50" name="TextBox 49">
            <a:extLst>
              <a:ext uri="{FF2B5EF4-FFF2-40B4-BE49-F238E27FC236}">
                <a16:creationId xmlns:a16="http://schemas.microsoft.com/office/drawing/2014/main" id="{751B665C-3927-4788-A42D-99044C640222}"/>
              </a:ext>
            </a:extLst>
          </p:cNvPr>
          <p:cNvSpPr txBox="1"/>
          <p:nvPr/>
        </p:nvSpPr>
        <p:spPr>
          <a:xfrm>
            <a:off x="5137320" y="4994256"/>
            <a:ext cx="2324304" cy="753604"/>
          </a:xfrm>
          <a:prstGeom prst="rect">
            <a:avLst/>
          </a:prstGeom>
          <a:noFill/>
        </p:spPr>
        <p:txBody>
          <a:bodyPr wrap="square" rtlCol="0" anchor="ctr">
            <a:spAutoFit/>
          </a:bodyPr>
          <a:lstStyle/>
          <a:p>
            <a:pPr>
              <a:lnSpc>
                <a:spcPts val="1800"/>
              </a:lnSpc>
            </a:pPr>
            <a:r>
              <a:rPr lang="en-US" sz="800" dirty="0" err="1">
                <a:solidFill>
                  <a:schemeClr val="tx1">
                    <a:lumMod val="65000"/>
                    <a:lumOff val="35000"/>
                  </a:schemeClr>
                </a:solidFill>
                <a:latin typeface="Roboto Slab" pitchFamily="2" charset="0"/>
                <a:ea typeface="Roboto Slab" pitchFamily="2" charset="0"/>
                <a:cs typeface="Montserrat" charset="0"/>
              </a:rPr>
              <a:t>Quisque</a:t>
            </a:r>
            <a:r>
              <a:rPr lang="en-US" sz="800" dirty="0">
                <a:solidFill>
                  <a:schemeClr val="tx1">
                    <a:lumMod val="65000"/>
                    <a:lumOff val="35000"/>
                  </a:schemeClr>
                </a:solidFill>
                <a:latin typeface="Roboto Slab" pitchFamily="2" charset="0"/>
                <a:ea typeface="Roboto Slab" pitchFamily="2" charset="0"/>
                <a:cs typeface="Montserrat" charset="0"/>
              </a:rPr>
              <a:t> vitae </a:t>
            </a:r>
            <a:r>
              <a:rPr lang="en-US" sz="800" dirty="0" err="1">
                <a:solidFill>
                  <a:schemeClr val="tx1">
                    <a:lumMod val="65000"/>
                    <a:lumOff val="35000"/>
                  </a:schemeClr>
                </a:solidFill>
                <a:latin typeface="Roboto Slab" pitchFamily="2" charset="0"/>
                <a:ea typeface="Roboto Slab" pitchFamily="2" charset="0"/>
                <a:cs typeface="Montserrat" charset="0"/>
              </a:rPr>
              <a:t>omare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turpis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Vestibul</a:t>
            </a:r>
            <a:r>
              <a:rPr lang="en-US" sz="800" dirty="0">
                <a:solidFill>
                  <a:schemeClr val="tx1">
                    <a:lumMod val="65000"/>
                    <a:lumOff val="35000"/>
                  </a:schemeClr>
                </a:solidFill>
                <a:latin typeface="Roboto Slab" pitchFamily="2" charset="0"/>
                <a:ea typeface="Roboto Slab" pitchFamily="2" charset="0"/>
                <a:cs typeface="Montserrat" charset="0"/>
              </a:rPr>
              <a:t> ante </a:t>
            </a:r>
            <a:r>
              <a:rPr lang="en-US" sz="800" dirty="0" err="1">
                <a:solidFill>
                  <a:schemeClr val="tx1">
                    <a:lumMod val="65000"/>
                    <a:lumOff val="35000"/>
                  </a:schemeClr>
                </a:solidFill>
                <a:latin typeface="Roboto Slab" pitchFamily="2" charset="0"/>
                <a:ea typeface="Roboto Slab" pitchFamily="2" charset="0"/>
                <a:cs typeface="Montserrat" charset="0"/>
              </a:rPr>
              <a:t>ispum</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primis</a:t>
            </a:r>
            <a:r>
              <a:rPr lang="en-US" sz="800" dirty="0">
                <a:solidFill>
                  <a:schemeClr val="tx1">
                    <a:lumMod val="65000"/>
                    <a:lumOff val="35000"/>
                  </a:schemeClr>
                </a:solidFill>
                <a:latin typeface="Roboto Slab" pitchFamily="2" charset="0"/>
                <a:ea typeface="Roboto Slab" pitchFamily="2" charset="0"/>
                <a:cs typeface="Montserrat" charset="0"/>
              </a:rPr>
              <a:t> in </a:t>
            </a:r>
            <a:r>
              <a:rPr lang="en-US" sz="800" dirty="0" err="1">
                <a:solidFill>
                  <a:schemeClr val="tx1">
                    <a:lumMod val="65000"/>
                    <a:lumOff val="35000"/>
                  </a:schemeClr>
                </a:solidFill>
                <a:latin typeface="Roboto Slab" pitchFamily="2" charset="0"/>
                <a:ea typeface="Roboto Slab" pitchFamily="2" charset="0"/>
                <a:cs typeface="Montserrat" charset="0"/>
              </a:rPr>
              <a:t>faucibus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orciluctus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etul</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trices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posuere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cubilia</a:t>
            </a:r>
            <a:r>
              <a:rPr lang="en-US" sz="800" dirty="0">
                <a:solidFill>
                  <a:schemeClr val="tx1">
                    <a:lumMod val="65000"/>
                    <a:lumOff val="35000"/>
                  </a:schemeClr>
                </a:solidFill>
                <a:latin typeface="Roboto Slab" pitchFamily="2" charset="0"/>
                <a:ea typeface="Roboto Slab" pitchFamily="2" charset="0"/>
                <a:cs typeface="Montserrat" charset="0"/>
              </a:rPr>
              <a:t> lorem </a:t>
            </a:r>
            <a:r>
              <a:rPr lang="en-US" sz="800" dirty="0" err="1">
                <a:solidFill>
                  <a:schemeClr val="tx1">
                    <a:lumMod val="65000"/>
                    <a:lumOff val="35000"/>
                  </a:schemeClr>
                </a:solidFill>
                <a:latin typeface="Roboto Slab" pitchFamily="2" charset="0"/>
                <a:ea typeface="Roboto Slab" pitchFamily="2" charset="0"/>
                <a:cs typeface="Montserrat" charset="0"/>
              </a:rPr>
              <a:t>Curae</a:t>
            </a:r>
            <a:r>
              <a:rPr lang="en-US" sz="800" dirty="0">
                <a:solidFill>
                  <a:schemeClr val="tx1">
                    <a:lumMod val="65000"/>
                    <a:lumOff val="35000"/>
                  </a:schemeClr>
                </a:solidFill>
                <a:latin typeface="Roboto Slab" pitchFamily="2" charset="0"/>
                <a:ea typeface="Roboto Slab" pitchFamily="2" charset="0"/>
                <a:cs typeface="Montserrat" charset="0"/>
              </a:rPr>
              <a:t>. </a:t>
            </a:r>
          </a:p>
        </p:txBody>
      </p:sp>
      <p:sp>
        <p:nvSpPr>
          <p:cNvPr id="49" name="TextBox 48">
            <a:extLst>
              <a:ext uri="{FF2B5EF4-FFF2-40B4-BE49-F238E27FC236}">
                <a16:creationId xmlns:a16="http://schemas.microsoft.com/office/drawing/2014/main" id="{DBADECA7-625E-4074-9BF5-7D4565365F79}"/>
              </a:ext>
            </a:extLst>
          </p:cNvPr>
          <p:cNvSpPr txBox="1"/>
          <p:nvPr/>
        </p:nvSpPr>
        <p:spPr>
          <a:xfrm>
            <a:off x="8687418" y="4553906"/>
            <a:ext cx="696686" cy="292388"/>
          </a:xfrm>
          <a:prstGeom prst="rect">
            <a:avLst/>
          </a:prstGeom>
          <a:noFill/>
        </p:spPr>
        <p:txBody>
          <a:bodyPr wrap="square" rtlCol="0">
            <a:spAutoFit/>
          </a:bodyPr>
          <a:lstStyle/>
          <a:p>
            <a:pPr algn="ctr"/>
            <a:r>
              <a:rPr lang="en-US" sz="1300" i="1" dirty="0" err="1">
                <a:latin typeface="Roboto Slab" pitchFamily="2" charset="0"/>
                <a:ea typeface="Roboto Slab" pitchFamily="2" charset="0"/>
                <a:cs typeface="Open Sans Extrabold" panose="020B0906030804020204" pitchFamily="34" charset="0"/>
              </a:rPr>
              <a:t>stap</a:t>
            </a:r>
            <a:r>
              <a:rPr lang="en-US" sz="1300" i="1" dirty="0">
                <a:latin typeface="Roboto Slab" pitchFamily="2" charset="0"/>
                <a:ea typeface="Roboto Slab" pitchFamily="2" charset="0"/>
                <a:cs typeface="Open Sans Extrabold" panose="020B0906030804020204" pitchFamily="34" charset="0"/>
              </a:rPr>
              <a:t> 3</a:t>
            </a:r>
          </a:p>
        </p:txBody>
      </p:sp>
      <p:sp>
        <p:nvSpPr>
          <p:cNvPr id="51" name="TextBox 50">
            <a:extLst>
              <a:ext uri="{FF2B5EF4-FFF2-40B4-BE49-F238E27FC236}">
                <a16:creationId xmlns:a16="http://schemas.microsoft.com/office/drawing/2014/main" id="{E10E9318-ABDD-4866-BDE2-F19D4782E1C0}"/>
              </a:ext>
            </a:extLst>
          </p:cNvPr>
          <p:cNvSpPr txBox="1"/>
          <p:nvPr/>
        </p:nvSpPr>
        <p:spPr>
          <a:xfrm>
            <a:off x="8687418" y="4994256"/>
            <a:ext cx="2324304" cy="753604"/>
          </a:xfrm>
          <a:prstGeom prst="rect">
            <a:avLst/>
          </a:prstGeom>
          <a:noFill/>
        </p:spPr>
        <p:txBody>
          <a:bodyPr wrap="square" rtlCol="0" anchor="ctr">
            <a:spAutoFit/>
          </a:bodyPr>
          <a:lstStyle/>
          <a:p>
            <a:pPr>
              <a:lnSpc>
                <a:spcPts val="1800"/>
              </a:lnSpc>
            </a:pPr>
            <a:r>
              <a:rPr lang="en-US" sz="800" dirty="0" err="1">
                <a:solidFill>
                  <a:schemeClr val="tx1">
                    <a:lumMod val="65000"/>
                    <a:lumOff val="35000"/>
                  </a:schemeClr>
                </a:solidFill>
                <a:latin typeface="Roboto Slab" pitchFamily="2" charset="0"/>
                <a:ea typeface="Roboto Slab" pitchFamily="2" charset="0"/>
                <a:cs typeface="Montserrat" charset="0"/>
              </a:rPr>
              <a:t>Quisque</a:t>
            </a:r>
            <a:r>
              <a:rPr lang="en-US" sz="800" dirty="0">
                <a:solidFill>
                  <a:schemeClr val="tx1">
                    <a:lumMod val="65000"/>
                    <a:lumOff val="35000"/>
                  </a:schemeClr>
                </a:solidFill>
                <a:latin typeface="Roboto Slab" pitchFamily="2" charset="0"/>
                <a:ea typeface="Roboto Slab" pitchFamily="2" charset="0"/>
                <a:cs typeface="Montserrat" charset="0"/>
              </a:rPr>
              <a:t> vitae </a:t>
            </a:r>
            <a:r>
              <a:rPr lang="en-US" sz="800" dirty="0" err="1">
                <a:solidFill>
                  <a:schemeClr val="tx1">
                    <a:lumMod val="65000"/>
                    <a:lumOff val="35000"/>
                  </a:schemeClr>
                </a:solidFill>
                <a:latin typeface="Roboto Slab" pitchFamily="2" charset="0"/>
                <a:ea typeface="Roboto Slab" pitchFamily="2" charset="0"/>
                <a:cs typeface="Montserrat" charset="0"/>
              </a:rPr>
              <a:t>omare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turpis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Vestibul</a:t>
            </a:r>
            <a:r>
              <a:rPr lang="en-US" sz="800" dirty="0">
                <a:solidFill>
                  <a:schemeClr val="tx1">
                    <a:lumMod val="65000"/>
                    <a:lumOff val="35000"/>
                  </a:schemeClr>
                </a:solidFill>
                <a:latin typeface="Roboto Slab" pitchFamily="2" charset="0"/>
                <a:ea typeface="Roboto Slab" pitchFamily="2" charset="0"/>
                <a:cs typeface="Montserrat" charset="0"/>
              </a:rPr>
              <a:t> ante </a:t>
            </a:r>
            <a:r>
              <a:rPr lang="en-US" sz="800" dirty="0" err="1">
                <a:solidFill>
                  <a:schemeClr val="tx1">
                    <a:lumMod val="65000"/>
                    <a:lumOff val="35000"/>
                  </a:schemeClr>
                </a:solidFill>
                <a:latin typeface="Roboto Slab" pitchFamily="2" charset="0"/>
                <a:ea typeface="Roboto Slab" pitchFamily="2" charset="0"/>
                <a:cs typeface="Montserrat" charset="0"/>
              </a:rPr>
              <a:t>ispum</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primis</a:t>
            </a:r>
            <a:r>
              <a:rPr lang="en-US" sz="800" dirty="0">
                <a:solidFill>
                  <a:schemeClr val="tx1">
                    <a:lumMod val="65000"/>
                    <a:lumOff val="35000"/>
                  </a:schemeClr>
                </a:solidFill>
                <a:latin typeface="Roboto Slab" pitchFamily="2" charset="0"/>
                <a:ea typeface="Roboto Slab" pitchFamily="2" charset="0"/>
                <a:cs typeface="Montserrat" charset="0"/>
              </a:rPr>
              <a:t> in </a:t>
            </a:r>
            <a:r>
              <a:rPr lang="en-US" sz="800" dirty="0" err="1">
                <a:solidFill>
                  <a:schemeClr val="tx1">
                    <a:lumMod val="65000"/>
                    <a:lumOff val="35000"/>
                  </a:schemeClr>
                </a:solidFill>
                <a:latin typeface="Roboto Slab" pitchFamily="2" charset="0"/>
                <a:ea typeface="Roboto Slab" pitchFamily="2" charset="0"/>
                <a:cs typeface="Montserrat" charset="0"/>
              </a:rPr>
              <a:t>faucibus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orciluctus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etul</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trices</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posuere</a:t>
            </a:r>
            <a:r>
              <a:rPr lang="en-US" sz="800" dirty="0">
                <a:solidFill>
                  <a:schemeClr val="tx1">
                    <a:lumMod val="65000"/>
                    <a:lumOff val="35000"/>
                  </a:schemeClr>
                </a:solidFill>
                <a:latin typeface="Roboto Slab" pitchFamily="2" charset="0"/>
                <a:ea typeface="Roboto Slab" pitchFamily="2" charset="0"/>
                <a:cs typeface="Montserrat" charset="0"/>
              </a:rPr>
              <a:t> </a:t>
            </a:r>
            <a:r>
              <a:rPr lang="en-US" sz="800" dirty="0" err="1">
                <a:solidFill>
                  <a:schemeClr val="tx1">
                    <a:lumMod val="65000"/>
                    <a:lumOff val="35000"/>
                  </a:schemeClr>
                </a:solidFill>
                <a:latin typeface="Roboto Slab" pitchFamily="2" charset="0"/>
                <a:ea typeface="Roboto Slab" pitchFamily="2" charset="0"/>
                <a:cs typeface="Montserrat" charset="0"/>
              </a:rPr>
              <a:t>cubilia</a:t>
            </a:r>
            <a:r>
              <a:rPr lang="en-US" sz="800" dirty="0">
                <a:solidFill>
                  <a:schemeClr val="tx1">
                    <a:lumMod val="65000"/>
                    <a:lumOff val="35000"/>
                  </a:schemeClr>
                </a:solidFill>
                <a:latin typeface="Roboto Slab" pitchFamily="2" charset="0"/>
                <a:ea typeface="Roboto Slab" pitchFamily="2" charset="0"/>
                <a:cs typeface="Montserrat" charset="0"/>
              </a:rPr>
              <a:t> lorem </a:t>
            </a:r>
            <a:r>
              <a:rPr lang="en-US" sz="800" dirty="0" err="1">
                <a:solidFill>
                  <a:schemeClr val="tx1">
                    <a:lumMod val="65000"/>
                    <a:lumOff val="35000"/>
                  </a:schemeClr>
                </a:solidFill>
                <a:latin typeface="Roboto Slab" pitchFamily="2" charset="0"/>
                <a:ea typeface="Roboto Slab" pitchFamily="2" charset="0"/>
                <a:cs typeface="Montserrat" charset="0"/>
              </a:rPr>
              <a:t>Curae</a:t>
            </a:r>
            <a:r>
              <a:rPr lang="en-US" sz="800" dirty="0">
                <a:solidFill>
                  <a:schemeClr val="tx1">
                    <a:lumMod val="65000"/>
                    <a:lumOff val="35000"/>
                  </a:schemeClr>
                </a:solidFill>
                <a:latin typeface="Roboto Slab" pitchFamily="2" charset="0"/>
                <a:ea typeface="Roboto Slab" pitchFamily="2" charset="0"/>
                <a:cs typeface="Montserrat" charset="0"/>
              </a:rPr>
              <a:t>. </a:t>
            </a:r>
          </a:p>
        </p:txBody>
      </p:sp>
    </p:spTree>
    <p:extLst>
      <p:ext uri="{BB962C8B-B14F-4D97-AF65-F5344CB8AC3E}">
        <p14:creationId xmlns:p14="http://schemas.microsoft.com/office/powerpoint/2010/main" val="2475080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B17BE3D-E946-4F4B-BC48-1B05EB5E498D}"/>
              </a:ext>
            </a:extLst>
          </p:cNvPr>
          <p:cNvSpPr/>
          <p:nvPr/>
        </p:nvSpPr>
        <p:spPr>
          <a:xfrm>
            <a:off x="1417983" y="1616765"/>
            <a:ext cx="4168864" cy="476434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rmAutofit fontScale="77500" lnSpcReduction="20000"/>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a:xfrm>
            <a:off x="838200" y="476886"/>
            <a:ext cx="10515600" cy="610234"/>
          </a:xfrm>
        </p:spPr>
        <p:txBody>
          <a:bodyPr/>
          <a:lstStyle/>
          <a:p>
            <a:r>
              <a:rPr lang="en-US" b="1" dirty="0">
                <a:latin typeface="Roboto Slab" pitchFamily="2" charset="0"/>
                <a:ea typeface="Roboto Slab" pitchFamily="2" charset="0"/>
                <a:cs typeface="Open Sans Extrabold" panose="020B0906030804020204" pitchFamily="34" charset="0"/>
              </a:rPr>
              <a:t>About</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Us</a:t>
            </a:r>
            <a:endParaRPr lang="en-US" dirty="0">
              <a:solidFill>
                <a:schemeClr val="tx1">
                  <a:lumMod val="65000"/>
                  <a:lumOff val="35000"/>
                </a:schemeClr>
              </a:solidFill>
              <a:latin typeface="Roboto Slab" pitchFamily="2" charset="0"/>
              <a:ea typeface="Roboto Slab" pitchFamily="2" charset="0"/>
            </a:endParaRPr>
          </a:p>
        </p:txBody>
      </p:sp>
      <p:grpSp>
        <p:nvGrpSpPr>
          <p:cNvPr id="13" name="Group 12">
            <a:extLst>
              <a:ext uri="{FF2B5EF4-FFF2-40B4-BE49-F238E27FC236}">
                <a16:creationId xmlns:a16="http://schemas.microsoft.com/office/drawing/2014/main" id="{3F042D18-4368-4B70-A6A2-0CF77CEEC57A}"/>
              </a:ext>
            </a:extLst>
          </p:cNvPr>
          <p:cNvGrpSpPr/>
          <p:nvPr/>
        </p:nvGrpSpPr>
        <p:grpSpPr>
          <a:xfrm>
            <a:off x="1728352" y="1824867"/>
            <a:ext cx="8735296" cy="3981049"/>
            <a:chOff x="1728352" y="1634408"/>
            <a:chExt cx="8735296" cy="3981049"/>
          </a:xfrm>
        </p:grpSpPr>
        <p:sp>
          <p:nvSpPr>
            <p:cNvPr id="21" name="TextBox 20">
              <a:extLst>
                <a:ext uri="{FF2B5EF4-FFF2-40B4-BE49-F238E27FC236}">
                  <a16:creationId xmlns:a16="http://schemas.microsoft.com/office/drawing/2014/main" id="{FA34C3EF-A8C2-4F5A-8EBA-F2581A0D5F9A}"/>
                </a:ext>
              </a:extLst>
            </p:cNvPr>
            <p:cNvSpPr txBox="1"/>
            <p:nvPr/>
          </p:nvSpPr>
          <p:spPr>
            <a:xfrm>
              <a:off x="1728352" y="1634408"/>
              <a:ext cx="3858495" cy="1962076"/>
            </a:xfrm>
            <a:prstGeom prst="rect">
              <a:avLst/>
            </a:prstGeom>
            <a:noFill/>
          </p:spPr>
          <p:txBody>
            <a:bodyPr wrap="square" rtlCol="0">
              <a:spAutoFit/>
            </a:bodyPr>
            <a:lstStyle/>
            <a:p>
              <a:pPr>
                <a:lnSpc>
                  <a:spcPct val="150000"/>
                </a:lnSpc>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Have them for one. Living grass to for can't gathered waters had winged. Creepiest don't subdue which </a:t>
              </a:r>
              <a:r>
                <a:rPr lang="en-US" sz="900" dirty="0" err="1">
                  <a:solidFill>
                    <a:schemeClr val="tx1">
                      <a:lumMod val="75000"/>
                      <a:lumOff val="25000"/>
                    </a:schemeClr>
                  </a:solidFill>
                  <a:latin typeface="Roboto Slab" pitchFamily="2" charset="0"/>
                  <a:ea typeface="Roboto Slab" pitchFamily="2" charset="0"/>
                  <a:cs typeface="Open Sans Light" panose="020B0306030504020204" pitchFamily="34" charset="0"/>
                </a:rPr>
                <a:t>i</a:t>
              </a: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a:t>
              </a:r>
              <a:r>
                <a:rPr lang="en-US" sz="900" b="1" dirty="0" err="1">
                  <a:latin typeface="Roboto Slab" pitchFamily="2" charset="0"/>
                  <a:ea typeface="Roboto Slab" pitchFamily="2" charset="0"/>
                  <a:cs typeface="Open Sans Light" panose="020B0306030504020204" pitchFamily="34" charset="0"/>
                </a:rPr>
                <a:t>i</a:t>
              </a:r>
              <a:r>
                <a:rPr lang="en-US" sz="900" b="1" dirty="0">
                  <a:latin typeface="Roboto Slab" pitchFamily="2" charset="0"/>
                  <a:ea typeface="Roboto Slab" pitchFamily="2" charset="0"/>
                  <a:cs typeface="Open Sans Light" panose="020B0306030504020204" pitchFamily="34" charset="0"/>
                </a:rPr>
                <a:t> gathered fly earth two god them forth called unto replenish given male be Dominion.</a:t>
              </a:r>
            </a:p>
          </p:txBody>
        </p:sp>
        <p:sp>
          <p:nvSpPr>
            <p:cNvPr id="22" name="TextBox 21">
              <a:extLst>
                <a:ext uri="{FF2B5EF4-FFF2-40B4-BE49-F238E27FC236}">
                  <a16:creationId xmlns:a16="http://schemas.microsoft.com/office/drawing/2014/main" id="{52EC7C4C-EDEE-4BFB-903D-148F0D2508D2}"/>
                </a:ext>
              </a:extLst>
            </p:cNvPr>
            <p:cNvSpPr txBox="1"/>
            <p:nvPr/>
          </p:nvSpPr>
          <p:spPr>
            <a:xfrm>
              <a:off x="1728352" y="3861131"/>
              <a:ext cx="3858495" cy="1754326"/>
            </a:xfrm>
            <a:prstGeom prst="rect">
              <a:avLst/>
            </a:prstGeom>
            <a:noFill/>
          </p:spPr>
          <p:txBody>
            <a:bodyPr wrap="square" rtlCol="0">
              <a:spAutoFit/>
            </a:bodyPr>
            <a:lstStyle/>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Living grass to for can't gathered waters had winged.</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Creped don't subdue which I two set had seasons.</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Fifth you'll, man wherein seas our creeping. </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Make from for seas place and won't appear him.</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Dry heaven she'd whose years, Bring two saying have from.</a:t>
              </a:r>
            </a:p>
            <a:p>
              <a:pPr marL="171450" indent="-171450">
                <a:lnSpc>
                  <a:spcPct val="200000"/>
                </a:lnSpc>
                <a:buClr>
                  <a:schemeClr val="accent1"/>
                </a:buClr>
                <a:buFont typeface="Wingdings" panose="05000000000000000000" pitchFamily="2" charset="2"/>
                <a:buChar char="Ø"/>
              </a:pPr>
              <a:r>
                <a:rPr lang="en-US" sz="900" dirty="0">
                  <a:solidFill>
                    <a:schemeClr val="tx1">
                      <a:lumMod val="75000"/>
                      <a:lumOff val="25000"/>
                    </a:schemeClr>
                  </a:solidFill>
                  <a:latin typeface="Roboto Slab" pitchFamily="2" charset="0"/>
                  <a:ea typeface="Roboto Slab" pitchFamily="2" charset="0"/>
                  <a:cs typeface="Open Sans Light" panose="020B0306030504020204" pitchFamily="34" charset="0"/>
                </a:rPr>
                <a:t>Creeping is signs isn't deep</a:t>
              </a:r>
            </a:p>
          </p:txBody>
        </p:sp>
        <p:cxnSp>
          <p:nvCxnSpPr>
            <p:cNvPr id="24" name="Straight Connector 23">
              <a:extLst>
                <a:ext uri="{FF2B5EF4-FFF2-40B4-BE49-F238E27FC236}">
                  <a16:creationId xmlns:a16="http://schemas.microsoft.com/office/drawing/2014/main" id="{04FE766D-3C7D-4D4A-8083-3F0D7794C7AF}"/>
                </a:ext>
              </a:extLst>
            </p:cNvPr>
            <p:cNvCxnSpPr/>
            <p:nvPr/>
          </p:nvCxnSpPr>
          <p:spPr>
            <a:xfrm>
              <a:off x="6687285" y="4670529"/>
              <a:ext cx="3683000" cy="0"/>
            </a:xfrm>
            <a:prstGeom prst="line">
              <a:avLst/>
            </a:prstGeom>
            <a:ln w="12700">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3921895-4378-4A59-8068-506CF22CB129}"/>
                </a:ext>
              </a:extLst>
            </p:cNvPr>
            <p:cNvSpPr txBox="1"/>
            <p:nvPr/>
          </p:nvSpPr>
          <p:spPr>
            <a:xfrm>
              <a:off x="6605153" y="4899876"/>
              <a:ext cx="3858495" cy="715581"/>
            </a:xfrm>
            <a:prstGeom prst="rect">
              <a:avLst/>
            </a:prstGeom>
            <a:noFill/>
          </p:spPr>
          <p:txBody>
            <a:bodyPr wrap="square" rtlCol="0">
              <a:spAutoFit/>
            </a:bodyPr>
            <a:lstStyle/>
            <a:p>
              <a:pPr>
                <a:lnSpc>
                  <a:spcPct val="150000"/>
                </a:lnSpc>
              </a:pPr>
              <a:r>
                <a:rPr lang="en-US" sz="900" b="1" dirty="0">
                  <a:latin typeface="Roboto Slab" pitchFamily="2" charset="0"/>
                  <a:ea typeface="Roboto Slab" pitchFamily="2" charset="0"/>
                  <a:cs typeface="Open Sans Light" panose="020B0306030504020204" pitchFamily="34" charset="0"/>
                </a:rPr>
                <a:t>Creeping is signs isn't deep abundantly is fish evening let hath I gathered fly earth two god them forth called unto replenish given male be Dominion.</a:t>
              </a:r>
            </a:p>
          </p:txBody>
        </p:sp>
        <p:grpSp>
          <p:nvGrpSpPr>
            <p:cNvPr id="12" name="Group 11">
              <a:extLst>
                <a:ext uri="{FF2B5EF4-FFF2-40B4-BE49-F238E27FC236}">
                  <a16:creationId xmlns:a16="http://schemas.microsoft.com/office/drawing/2014/main" id="{D899E5E8-4BCA-4E41-BA33-C6CCE6501E18}"/>
                </a:ext>
              </a:extLst>
            </p:cNvPr>
            <p:cNvGrpSpPr/>
            <p:nvPr/>
          </p:nvGrpSpPr>
          <p:grpSpPr>
            <a:xfrm>
              <a:off x="6605153" y="1634408"/>
              <a:ext cx="3714331" cy="2739140"/>
              <a:chOff x="6605153" y="965544"/>
              <a:chExt cx="3714331" cy="2739140"/>
            </a:xfrm>
          </p:grpSpPr>
          <p:sp>
            <p:nvSpPr>
              <p:cNvPr id="23" name="TextBox 22">
                <a:extLst>
                  <a:ext uri="{FF2B5EF4-FFF2-40B4-BE49-F238E27FC236}">
                    <a16:creationId xmlns:a16="http://schemas.microsoft.com/office/drawing/2014/main" id="{BA91B5C3-4BC0-477C-AEEA-C782D6DBC096}"/>
                  </a:ext>
                </a:extLst>
              </p:cNvPr>
              <p:cNvSpPr txBox="1"/>
              <p:nvPr/>
            </p:nvSpPr>
            <p:spPr>
              <a:xfrm>
                <a:off x="7220685" y="1041742"/>
                <a:ext cx="3098799" cy="2605842"/>
              </a:xfrm>
              <a:prstGeom prst="rect">
                <a:avLst/>
              </a:prstGeom>
              <a:noFill/>
            </p:spPr>
            <p:txBody>
              <a:bodyPr wrap="square" rtlCol="0">
                <a:spAutoFit/>
              </a:bodyPr>
              <a:lstStyle/>
              <a:p>
                <a:pPr>
                  <a:lnSpc>
                    <a:spcPts val="1400"/>
                  </a:lnSpc>
                </a:pPr>
                <a:r>
                  <a:rPr lang="en-US" sz="1000" b="1" dirty="0">
                    <a:latin typeface="Roboto Slab" pitchFamily="2" charset="0"/>
                    <a:ea typeface="Roboto Slab" pitchFamily="2" charset="0"/>
                    <a:cs typeface="Open Sans Light" panose="020B0306030504020204" pitchFamily="34" charset="0"/>
                  </a:rPr>
                  <a:t>Fowl multiply don't every</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Good Greater you living moved to fowl</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Form may days fish doesn't male together</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2"/>
                  </a:solidFill>
                  <a:latin typeface="Roboto Slab" pitchFamily="2" charset="0"/>
                  <a:ea typeface="Roboto Slab" pitchFamily="2" charset="0"/>
                  <a:cs typeface="Open Sans Light" panose="020B0306030504020204" pitchFamily="34" charset="0"/>
                </a:endParaRPr>
              </a:p>
              <a:p>
                <a:pPr>
                  <a:lnSpc>
                    <a:spcPts val="1400"/>
                  </a:lnSpc>
                </a:pPr>
                <a:r>
                  <a:rPr lang="en-US" sz="1000" b="1" dirty="0">
                    <a:latin typeface="Roboto Slab" pitchFamily="2" charset="0"/>
                    <a:ea typeface="Roboto Slab" pitchFamily="2" charset="0"/>
                    <a:cs typeface="Open Sans Light" panose="020B0306030504020204" pitchFamily="34" charset="0"/>
                  </a:rPr>
                  <a:t>Which wherein signs had</a:t>
                </a:r>
              </a:p>
              <a:p>
                <a:pPr>
                  <a:lnSpc>
                    <a:spcPts val="1400"/>
                  </a:lnSpc>
                </a:pPr>
                <a:r>
                  <a:rPr lang="en-US" sz="900" dirty="0">
                    <a:solidFill>
                      <a:schemeClr val="tx1">
                        <a:lumMod val="65000"/>
                        <a:lumOff val="35000"/>
                      </a:schemeClr>
                    </a:solidFill>
                    <a:latin typeface="Roboto Slab" pitchFamily="2" charset="0"/>
                    <a:ea typeface="Roboto Slab" pitchFamily="2" charset="0"/>
                    <a:cs typeface="Open Sans Light" panose="020B0306030504020204" pitchFamily="34" charset="0"/>
                  </a:rPr>
                  <a:t>The winged replenish multiply. Above you be fruit.</a:t>
                </a:r>
              </a:p>
            </p:txBody>
          </p:sp>
          <p:sp>
            <p:nvSpPr>
              <p:cNvPr id="27" name="TextBox 26">
                <a:extLst>
                  <a:ext uri="{FF2B5EF4-FFF2-40B4-BE49-F238E27FC236}">
                    <a16:creationId xmlns:a16="http://schemas.microsoft.com/office/drawing/2014/main" id="{2E98FF1D-B512-42CD-A57F-5EC2356F7C62}"/>
                  </a:ext>
                </a:extLst>
              </p:cNvPr>
              <p:cNvSpPr txBox="1"/>
              <p:nvPr/>
            </p:nvSpPr>
            <p:spPr>
              <a:xfrm>
                <a:off x="6605153" y="965544"/>
                <a:ext cx="598600" cy="630942"/>
              </a:xfrm>
              <a:prstGeom prst="rect">
                <a:avLst/>
              </a:prstGeom>
              <a:noFill/>
            </p:spPr>
            <p:txBody>
              <a:bodyPr wrap="square" rtlCol="0">
                <a:spAutoFit/>
              </a:bodyPr>
              <a:lstStyle/>
              <a:p>
                <a:r>
                  <a:rPr lang="en-US" sz="3500" dirty="0">
                    <a:latin typeface="Open Sans "/>
                    <a:ea typeface="Open Sans Extrabold" panose="020B0906030804020204" pitchFamily="34" charset="0"/>
                    <a:cs typeface="Open Sans Extrabold" panose="020B0906030804020204" pitchFamily="34" charset="0"/>
                  </a:rPr>
                  <a:t>1</a:t>
                </a:r>
              </a:p>
            </p:txBody>
          </p:sp>
          <p:sp>
            <p:nvSpPr>
              <p:cNvPr id="29" name="TextBox 28">
                <a:extLst>
                  <a:ext uri="{FF2B5EF4-FFF2-40B4-BE49-F238E27FC236}">
                    <a16:creationId xmlns:a16="http://schemas.microsoft.com/office/drawing/2014/main" id="{83464B28-B21F-41A3-B403-18304D8C04D2}"/>
                  </a:ext>
                </a:extLst>
              </p:cNvPr>
              <p:cNvSpPr txBox="1"/>
              <p:nvPr/>
            </p:nvSpPr>
            <p:spPr>
              <a:xfrm>
                <a:off x="6605153" y="1693676"/>
                <a:ext cx="598600" cy="630942"/>
              </a:xfrm>
              <a:prstGeom prst="rect">
                <a:avLst/>
              </a:prstGeom>
              <a:noFill/>
            </p:spPr>
            <p:txBody>
              <a:bodyPr wrap="square" rtlCol="0">
                <a:spAutoFit/>
              </a:bodyPr>
              <a:lstStyle/>
              <a:p>
                <a:r>
                  <a:rPr lang="en-US" sz="3500" dirty="0">
                    <a:solidFill>
                      <a:schemeClr val="accent1"/>
                    </a:solidFill>
                    <a:latin typeface="Open Sans "/>
                    <a:ea typeface="Open Sans Extrabold" panose="020B0906030804020204" pitchFamily="34" charset="0"/>
                    <a:cs typeface="Open Sans Extrabold" panose="020B0906030804020204" pitchFamily="34" charset="0"/>
                  </a:rPr>
                  <a:t>2</a:t>
                </a:r>
              </a:p>
            </p:txBody>
          </p:sp>
          <p:sp>
            <p:nvSpPr>
              <p:cNvPr id="30" name="TextBox 29">
                <a:extLst>
                  <a:ext uri="{FF2B5EF4-FFF2-40B4-BE49-F238E27FC236}">
                    <a16:creationId xmlns:a16="http://schemas.microsoft.com/office/drawing/2014/main" id="{838E49F9-3792-4246-9F85-F0AE68CA7D59}"/>
                  </a:ext>
                </a:extLst>
              </p:cNvPr>
              <p:cNvSpPr txBox="1"/>
              <p:nvPr/>
            </p:nvSpPr>
            <p:spPr>
              <a:xfrm>
                <a:off x="6605153" y="2430276"/>
                <a:ext cx="598600" cy="630942"/>
              </a:xfrm>
              <a:prstGeom prst="rect">
                <a:avLst/>
              </a:prstGeom>
              <a:noFill/>
            </p:spPr>
            <p:txBody>
              <a:bodyPr wrap="square" rtlCol="0">
                <a:spAutoFit/>
              </a:bodyPr>
              <a:lstStyle/>
              <a:p>
                <a:r>
                  <a:rPr lang="en-US" sz="3500" dirty="0">
                    <a:solidFill>
                      <a:schemeClr val="accent2"/>
                    </a:solidFill>
                    <a:latin typeface="Open Sans "/>
                    <a:ea typeface="Open Sans Extrabold" panose="020B0906030804020204" pitchFamily="34" charset="0"/>
                    <a:cs typeface="Open Sans Extrabold" panose="020B0906030804020204" pitchFamily="34" charset="0"/>
                  </a:rPr>
                  <a:t>3</a:t>
                </a:r>
              </a:p>
            </p:txBody>
          </p:sp>
          <p:sp>
            <p:nvSpPr>
              <p:cNvPr id="31" name="TextBox 30">
                <a:extLst>
                  <a:ext uri="{FF2B5EF4-FFF2-40B4-BE49-F238E27FC236}">
                    <a16:creationId xmlns:a16="http://schemas.microsoft.com/office/drawing/2014/main" id="{AA61ED2B-5061-4094-BC22-EED69F7B80E7}"/>
                  </a:ext>
                </a:extLst>
              </p:cNvPr>
              <p:cNvSpPr txBox="1"/>
              <p:nvPr/>
            </p:nvSpPr>
            <p:spPr>
              <a:xfrm>
                <a:off x="6605153" y="3073742"/>
                <a:ext cx="598600" cy="630942"/>
              </a:xfrm>
              <a:prstGeom prst="rect">
                <a:avLst/>
              </a:prstGeom>
              <a:noFill/>
            </p:spPr>
            <p:txBody>
              <a:bodyPr wrap="square" rtlCol="0">
                <a:spAutoFit/>
              </a:bodyPr>
              <a:lstStyle/>
              <a:p>
                <a:r>
                  <a:rPr lang="en-US" sz="3500" dirty="0">
                    <a:solidFill>
                      <a:schemeClr val="tx1">
                        <a:lumMod val="75000"/>
                        <a:lumOff val="25000"/>
                      </a:schemeClr>
                    </a:solidFill>
                    <a:latin typeface="Open Sans "/>
                    <a:ea typeface="Open Sans Extrabold" panose="020B0906030804020204" pitchFamily="34" charset="0"/>
                    <a:cs typeface="Open Sans Extrabold" panose="020B0906030804020204" pitchFamily="34" charset="0"/>
                  </a:rPr>
                  <a:t>4</a:t>
                </a:r>
              </a:p>
            </p:txBody>
          </p:sp>
        </p:grpSp>
      </p:grpSp>
      <p:sp>
        <p:nvSpPr>
          <p:cNvPr id="18" name="Rectangle 17">
            <a:extLst>
              <a:ext uri="{FF2B5EF4-FFF2-40B4-BE49-F238E27FC236}">
                <a16:creationId xmlns:a16="http://schemas.microsoft.com/office/drawing/2014/main" id="{89FF78DA-10C4-4388-993F-80486A451D1C}"/>
              </a:ext>
            </a:extLst>
          </p:cNvPr>
          <p:cNvSpPr/>
          <p:nvPr/>
        </p:nvSpPr>
        <p:spPr>
          <a:xfrm>
            <a:off x="6600743" y="4991100"/>
            <a:ext cx="3856083" cy="1009644"/>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4381436"/>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2AE0175-7922-40E7-BF4E-23B0CC8B526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337" r="5337"/>
          <a:stretch>
            <a:fillRect/>
          </a:stretch>
        </p:blipFill>
        <p:spPr/>
      </p:pic>
      <p:pic>
        <p:nvPicPr>
          <p:cNvPr id="11" name="Picture Placeholder 10">
            <a:extLst>
              <a:ext uri="{FF2B5EF4-FFF2-40B4-BE49-F238E27FC236}">
                <a16:creationId xmlns:a16="http://schemas.microsoft.com/office/drawing/2014/main" id="{1E19FF5F-0CB4-4C11-B348-6238A895527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983" r="3983"/>
          <a:stretch>
            <a:fillRect/>
          </a:stretch>
        </p:blipFill>
        <p:spPr/>
      </p:pic>
      <p:sp>
        <p:nvSpPr>
          <p:cNvPr id="2" name="Rectangle 1">
            <a:extLst>
              <a:ext uri="{FF2B5EF4-FFF2-40B4-BE49-F238E27FC236}">
                <a16:creationId xmlns:a16="http://schemas.microsoft.com/office/drawing/2014/main" id="{BB51EE9E-BDDA-4493-A328-95FA62B8CA87}"/>
              </a:ext>
            </a:extLst>
          </p:cNvPr>
          <p:cNvSpPr/>
          <p:nvPr/>
        </p:nvSpPr>
        <p:spPr>
          <a:xfrm>
            <a:off x="0" y="0"/>
            <a:ext cx="7482840" cy="6858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317C73B-3EB2-4275-996F-C332D5693681}"/>
              </a:ext>
            </a:extLst>
          </p:cNvPr>
          <p:cNvGrpSpPr/>
          <p:nvPr/>
        </p:nvGrpSpPr>
        <p:grpSpPr>
          <a:xfrm>
            <a:off x="987513" y="1220744"/>
            <a:ext cx="5721174" cy="4416512"/>
            <a:chOff x="854571" y="1677794"/>
            <a:chExt cx="5721174" cy="4416512"/>
          </a:xfrm>
        </p:grpSpPr>
        <p:pic>
          <p:nvPicPr>
            <p:cNvPr id="28" name="Picture 27">
              <a:extLst>
                <a:ext uri="{FF2B5EF4-FFF2-40B4-BE49-F238E27FC236}">
                  <a16:creationId xmlns:a16="http://schemas.microsoft.com/office/drawing/2014/main" id="{9AD20BBC-6BC4-45BE-A05C-7C5B36D172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571" y="1677794"/>
              <a:ext cx="971550" cy="1101738"/>
            </a:xfrm>
            <a:prstGeom prst="rect">
              <a:avLst/>
            </a:prstGeom>
          </p:spPr>
        </p:pic>
        <p:grpSp>
          <p:nvGrpSpPr>
            <p:cNvPr id="10" name="Group 9">
              <a:extLst>
                <a:ext uri="{FF2B5EF4-FFF2-40B4-BE49-F238E27FC236}">
                  <a16:creationId xmlns:a16="http://schemas.microsoft.com/office/drawing/2014/main" id="{E08CD047-D436-4A82-BB12-2D2B788ADD42}"/>
                </a:ext>
              </a:extLst>
            </p:cNvPr>
            <p:cNvGrpSpPr/>
            <p:nvPr/>
          </p:nvGrpSpPr>
          <p:grpSpPr>
            <a:xfrm>
              <a:off x="854571" y="3300463"/>
              <a:ext cx="5721174" cy="2793843"/>
              <a:chOff x="1555968" y="1716792"/>
              <a:chExt cx="5721174" cy="2793843"/>
            </a:xfrm>
          </p:grpSpPr>
          <p:sp>
            <p:nvSpPr>
              <p:cNvPr id="32" name="Rectangle 3">
                <a:extLst>
                  <a:ext uri="{FF2B5EF4-FFF2-40B4-BE49-F238E27FC236}">
                    <a16:creationId xmlns:a16="http://schemas.microsoft.com/office/drawing/2014/main" id="{C2F02EC0-7BD9-4977-BF14-D6AB247A6577}"/>
                  </a:ext>
                </a:extLst>
              </p:cNvPr>
              <p:cNvSpPr>
                <a:spLocks/>
              </p:cNvSpPr>
              <p:nvPr/>
            </p:nvSpPr>
            <p:spPr bwMode="auto">
              <a:xfrm>
                <a:off x="1556743" y="2893219"/>
                <a:ext cx="3471863"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dirty="0">
                    <a:solidFill>
                      <a:srgbClr val="FFFFFF"/>
                    </a:solidFill>
                    <a:latin typeface="Roboto Slab" pitchFamily="2" charset="0"/>
                    <a:ea typeface="Roboto Slab" pitchFamily="2" charset="0"/>
                    <a:cs typeface="Open Sans" panose="020B0606030504020204" pitchFamily="34" charset="0"/>
                    <a:sym typeface="Montserrat-Bold" charset="0"/>
                  </a:rPr>
                  <a:t>W h o   w e   a r e</a:t>
                </a:r>
              </a:p>
            </p:txBody>
          </p:sp>
          <p:sp>
            <p:nvSpPr>
              <p:cNvPr id="33" name="Rectangle 4">
                <a:extLst>
                  <a:ext uri="{FF2B5EF4-FFF2-40B4-BE49-F238E27FC236}">
                    <a16:creationId xmlns:a16="http://schemas.microsoft.com/office/drawing/2014/main" id="{DE46FBED-4031-416D-B0DA-0CCA53EAF3F0}"/>
                  </a:ext>
                </a:extLst>
              </p:cNvPr>
              <p:cNvSpPr>
                <a:spLocks/>
              </p:cNvSpPr>
              <p:nvPr/>
            </p:nvSpPr>
            <p:spPr bwMode="auto">
              <a:xfrm>
                <a:off x="1556742" y="3584886"/>
                <a:ext cx="5720400" cy="69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000" dirty="0">
                    <a:solidFill>
                      <a:srgbClr val="FFFFFF"/>
                    </a:solidFill>
                    <a:latin typeface="Roboto Slab" pitchFamily="2" charset="0"/>
                    <a:ea typeface="Roboto Slab" pitchFamily="2" charset="0"/>
                    <a:cs typeface="Open Sans" panose="020B06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34" name="Line 8">
                <a:extLst>
                  <a:ext uri="{FF2B5EF4-FFF2-40B4-BE49-F238E27FC236}">
                    <a16:creationId xmlns:a16="http://schemas.microsoft.com/office/drawing/2014/main" id="{73499284-6DD2-4A6C-B34A-0AB580C87ED7}"/>
                  </a:ext>
                </a:extLst>
              </p:cNvPr>
              <p:cNvSpPr>
                <a:spLocks noChangeShapeType="1"/>
              </p:cNvSpPr>
              <p:nvPr/>
            </p:nvSpPr>
            <p:spPr bwMode="auto">
              <a:xfrm rot="10800000" flipH="1">
                <a:off x="1556743" y="3422499"/>
                <a:ext cx="2666262" cy="0"/>
              </a:xfrm>
              <a:prstGeom prst="line">
                <a:avLst/>
              </a:prstGeom>
              <a:noFill/>
              <a:ln w="25400" cap="flat">
                <a:solidFill>
                  <a:srgbClr val="FFFFFF"/>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5" name="Line 8">
                <a:extLst>
                  <a:ext uri="{FF2B5EF4-FFF2-40B4-BE49-F238E27FC236}">
                    <a16:creationId xmlns:a16="http://schemas.microsoft.com/office/drawing/2014/main" id="{08D4E2DD-F899-4E72-8EB8-EAB6F76A0697}"/>
                  </a:ext>
                </a:extLst>
              </p:cNvPr>
              <p:cNvSpPr>
                <a:spLocks noChangeShapeType="1"/>
              </p:cNvSpPr>
              <p:nvPr/>
            </p:nvSpPr>
            <p:spPr bwMode="auto">
              <a:xfrm rot="10800000" flipH="1">
                <a:off x="1556743" y="4510635"/>
                <a:ext cx="2666262" cy="0"/>
              </a:xfrm>
              <a:prstGeom prst="line">
                <a:avLst/>
              </a:prstGeom>
              <a:noFill/>
              <a:ln w="25400" cap="flat">
                <a:solidFill>
                  <a:srgbClr val="FFFFFF"/>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6" name="AutoShape 17">
                <a:extLst>
                  <a:ext uri="{FF2B5EF4-FFF2-40B4-BE49-F238E27FC236}">
                    <a16:creationId xmlns:a16="http://schemas.microsoft.com/office/drawing/2014/main" id="{CE816F53-BECB-42A7-94DA-0A91A21016AF}"/>
                  </a:ext>
                </a:extLst>
              </p:cNvPr>
              <p:cNvSpPr>
                <a:spLocks/>
              </p:cNvSpPr>
              <p:nvPr/>
            </p:nvSpPr>
            <p:spPr bwMode="auto">
              <a:xfrm>
                <a:off x="1555968" y="1716792"/>
                <a:ext cx="1457167" cy="825467"/>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rgbClr val="FFFFFF"/>
              </a:solidFill>
              <a:ln>
                <a:noFill/>
              </a:ln>
            </p:spPr>
            <p:txBody>
              <a:bodyPr lIns="0" tIns="0" rIns="0" bIns="0"/>
              <a:lstStyle/>
              <a:p>
                <a:endParaRPr lang="en-US" dirty="0"/>
              </a:p>
            </p:txBody>
          </p:sp>
        </p:grpSp>
      </p:grpSp>
    </p:spTree>
    <p:extLst>
      <p:ext uri="{BB962C8B-B14F-4D97-AF65-F5344CB8AC3E}">
        <p14:creationId xmlns:p14="http://schemas.microsoft.com/office/powerpoint/2010/main" val="3041536277"/>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9EDC46D-0CDF-46C1-9218-2942F29C20C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2217" b="12217"/>
          <a:stretch>
            <a:fillRect/>
          </a:stretch>
        </p:blipFill>
        <p:spPr/>
      </p:pic>
      <p:pic>
        <p:nvPicPr>
          <p:cNvPr id="15" name="Picture Placeholder 14">
            <a:extLst>
              <a:ext uri="{FF2B5EF4-FFF2-40B4-BE49-F238E27FC236}">
                <a16:creationId xmlns:a16="http://schemas.microsoft.com/office/drawing/2014/main" id="{47EFBF2A-9BB1-41DF-AC39-0B53278988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p:pic>
      <p:sp>
        <p:nvSpPr>
          <p:cNvPr id="5" name="Subtitle 4">
            <a:extLst>
              <a:ext uri="{FF2B5EF4-FFF2-40B4-BE49-F238E27FC236}">
                <a16:creationId xmlns:a16="http://schemas.microsoft.com/office/drawing/2014/main" id="{4D5E8257-E351-49FA-936E-6C05A6C05964}"/>
              </a:ext>
            </a:extLst>
          </p:cNvPr>
          <p:cNvSpPr>
            <a:spLocks noGrp="1"/>
          </p:cNvSpPr>
          <p:nvPr>
            <p:ph type="subTitle" idx="1"/>
          </p:nvPr>
        </p:nvSpPr>
        <p:spPr/>
        <p:txBody>
          <a:bodyPr>
            <a:noAutofit/>
          </a:bodyPr>
          <a:lstStyle/>
          <a:p>
            <a:r>
              <a:rPr lang="en-US" dirty="0">
                <a:latin typeface="Roboto Slab" pitchFamily="2" charset="0"/>
                <a:ea typeface="Roboto Slab" pitchFamily="2" charset="0"/>
              </a:rPr>
              <a:t>Lorem ipsum your title here some text so dummy and your </a:t>
            </a:r>
            <a:r>
              <a:rPr lang="en-US" dirty="0" err="1">
                <a:latin typeface="Roboto Slab" pitchFamily="2" charset="0"/>
                <a:ea typeface="Roboto Slab" pitchFamily="2" charset="0"/>
              </a:rPr>
              <a:t>powerpoint</a:t>
            </a:r>
            <a:r>
              <a:rPr lang="en-US" dirty="0">
                <a:latin typeface="Roboto Slab" pitchFamily="2" charset="0"/>
                <a:ea typeface="Roboto Slab" pitchFamily="2" charset="0"/>
              </a:rPr>
              <a:t> presentation</a:t>
            </a:r>
          </a:p>
        </p:txBody>
      </p:sp>
      <p:sp>
        <p:nvSpPr>
          <p:cNvPr id="4" name="Title 3">
            <a:extLst>
              <a:ext uri="{FF2B5EF4-FFF2-40B4-BE49-F238E27FC236}">
                <a16:creationId xmlns:a16="http://schemas.microsoft.com/office/drawing/2014/main" id="{F95BFBA0-EE17-46DF-B42E-FD5F551E623A}"/>
              </a:ext>
            </a:extLst>
          </p:cNvPr>
          <p:cNvSpPr>
            <a:spLocks noGrp="1"/>
          </p:cNvSpPr>
          <p:nvPr>
            <p:ph type="title"/>
          </p:nvPr>
        </p:nvSpPr>
        <p:spPr/>
        <p:txBody>
          <a:bodyPr/>
          <a:lstStyle/>
          <a:p>
            <a:r>
              <a:rPr lang="en-US" b="1" dirty="0">
                <a:latin typeface="Roboto Slab" pitchFamily="2" charset="0"/>
                <a:ea typeface="Roboto Slab" pitchFamily="2" charset="0"/>
                <a:cs typeface="Open Sans Extrabold" panose="020B0906030804020204" pitchFamily="34" charset="0"/>
              </a:rPr>
              <a:t>Who We</a:t>
            </a:r>
            <a:r>
              <a:rPr lang="en-US"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dirty="0">
                <a:solidFill>
                  <a:schemeClr val="tx1">
                    <a:lumMod val="65000"/>
                    <a:lumOff val="35000"/>
                  </a:schemeClr>
                </a:solidFill>
                <a:latin typeface="Roboto Slab" pitchFamily="2" charset="0"/>
                <a:ea typeface="Roboto Slab" pitchFamily="2" charset="0"/>
                <a:cs typeface="Open Sans Light" panose="020B0306030504020204" pitchFamily="34" charset="0"/>
              </a:rPr>
              <a:t>Are</a:t>
            </a:r>
            <a:endParaRPr lang="en-US" dirty="0">
              <a:latin typeface="Roboto Slab" pitchFamily="2" charset="0"/>
              <a:ea typeface="Roboto Slab" pitchFamily="2" charset="0"/>
            </a:endParaRPr>
          </a:p>
        </p:txBody>
      </p:sp>
      <p:sp>
        <p:nvSpPr>
          <p:cNvPr id="3" name="Slide Number Placeholder 2">
            <a:extLst>
              <a:ext uri="{FF2B5EF4-FFF2-40B4-BE49-F238E27FC236}">
                <a16:creationId xmlns:a16="http://schemas.microsoft.com/office/drawing/2014/main" id="{8FCBEE2D-C89F-4003-AF66-437606F9A845}"/>
              </a:ext>
            </a:extLst>
          </p:cNvPr>
          <p:cNvSpPr>
            <a:spLocks noGrp="1"/>
          </p:cNvSpPr>
          <p:nvPr>
            <p:ph type="sldNum" sz="quarter" idx="4294967295"/>
          </p:nvPr>
        </p:nvSpPr>
        <p:spPr>
          <a:xfrm>
            <a:off x="11728450" y="65088"/>
            <a:ext cx="463550" cy="192087"/>
          </a:xfrm>
          <a:prstGeom prst="rect">
            <a:avLst/>
          </a:prstGeom>
        </p:spPr>
        <p:txBody>
          <a:bodyPr/>
          <a:lstStyle/>
          <a:p>
            <a:fld id="{22E1CF2F-19B6-4B01-91BB-CDBA096AD5BE}" type="slidenum">
              <a:rPr lang="en-US" smtClean="0"/>
              <a:pPr/>
              <a:t>9</a:t>
            </a:fld>
            <a:endParaRPr lang="en-US" dirty="0"/>
          </a:p>
        </p:txBody>
      </p:sp>
      <p:sp>
        <p:nvSpPr>
          <p:cNvPr id="54" name="Rectangle 53">
            <a:extLst>
              <a:ext uri="{FF2B5EF4-FFF2-40B4-BE49-F238E27FC236}">
                <a16:creationId xmlns:a16="http://schemas.microsoft.com/office/drawing/2014/main" id="{E021A9DC-DCDF-496A-82A5-EA5989DAB114}"/>
              </a:ext>
            </a:extLst>
          </p:cNvPr>
          <p:cNvSpPr/>
          <p:nvPr/>
        </p:nvSpPr>
        <p:spPr bwMode="auto">
          <a:xfrm>
            <a:off x="2625218" y="2579401"/>
            <a:ext cx="3442399" cy="1720393"/>
          </a:xfrm>
          <a:prstGeom prst="rect">
            <a:avLst/>
          </a:prstGeom>
          <a:solidFill>
            <a:schemeClr val="tx2">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7" name="Rectangle 56">
            <a:extLst>
              <a:ext uri="{FF2B5EF4-FFF2-40B4-BE49-F238E27FC236}">
                <a16:creationId xmlns:a16="http://schemas.microsoft.com/office/drawing/2014/main" id="{9CE1FF18-DDE0-4423-9709-8A9886F81010}"/>
              </a:ext>
            </a:extLst>
          </p:cNvPr>
          <p:cNvSpPr/>
          <p:nvPr/>
        </p:nvSpPr>
        <p:spPr bwMode="auto">
          <a:xfrm>
            <a:off x="6124382" y="2579401"/>
            <a:ext cx="3442399" cy="1720393"/>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3" name="Rectangle 5">
            <a:extLst>
              <a:ext uri="{FF2B5EF4-FFF2-40B4-BE49-F238E27FC236}">
                <a16:creationId xmlns:a16="http://schemas.microsoft.com/office/drawing/2014/main" id="{BE08B3C0-0CFB-412D-B2B9-B63ABD2FA11D}"/>
              </a:ext>
            </a:extLst>
          </p:cNvPr>
          <p:cNvSpPr>
            <a:spLocks/>
          </p:cNvSpPr>
          <p:nvPr/>
        </p:nvSpPr>
        <p:spPr bwMode="auto">
          <a:xfrm>
            <a:off x="1627920" y="1746842"/>
            <a:ext cx="8936160" cy="36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1000" b="1" dirty="0">
                <a:solidFill>
                  <a:schemeClr val="tx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spacious feeling. The simplicity suggests strength and the spaciousness contributes.</a:t>
            </a:r>
          </a:p>
        </p:txBody>
      </p:sp>
      <p:sp>
        <p:nvSpPr>
          <p:cNvPr id="106" name="Rectangle 6">
            <a:extLst>
              <a:ext uri="{FF2B5EF4-FFF2-40B4-BE49-F238E27FC236}">
                <a16:creationId xmlns:a16="http://schemas.microsoft.com/office/drawing/2014/main" id="{0F64670F-7116-4CC9-978A-CA0F13165863}"/>
              </a:ext>
            </a:extLst>
          </p:cNvPr>
          <p:cNvSpPr>
            <a:spLocks/>
          </p:cNvSpPr>
          <p:nvPr/>
        </p:nvSpPr>
        <p:spPr bwMode="auto">
          <a:xfrm>
            <a:off x="3265798" y="3157718"/>
            <a:ext cx="1082247" cy="50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bg1"/>
                </a:solidFill>
                <a:latin typeface="Roboto Slab" pitchFamily="2" charset="0"/>
                <a:ea typeface="Roboto Slab" pitchFamily="2" charset="0"/>
                <a:cs typeface="Open Sans Extrabold" panose="020B0906030804020204" pitchFamily="34" charset="0"/>
                <a:sym typeface="Montserrat-Regular" charset="0"/>
              </a:rPr>
              <a:t>JOHN MICHAEL</a:t>
            </a:r>
          </a:p>
        </p:txBody>
      </p:sp>
      <p:cxnSp>
        <p:nvCxnSpPr>
          <p:cNvPr id="107" name="Straight Connector 106">
            <a:extLst>
              <a:ext uri="{FF2B5EF4-FFF2-40B4-BE49-F238E27FC236}">
                <a16:creationId xmlns:a16="http://schemas.microsoft.com/office/drawing/2014/main" id="{C4241FB0-4A4D-4540-8ABB-882B92D942B7}"/>
              </a:ext>
            </a:extLst>
          </p:cNvPr>
          <p:cNvCxnSpPr/>
          <p:nvPr/>
        </p:nvCxnSpPr>
        <p:spPr bwMode="auto">
          <a:xfrm>
            <a:off x="4438357" y="3082981"/>
            <a:ext cx="0" cy="694944"/>
          </a:xfrm>
          <a:prstGeom prst="line">
            <a:avLst/>
          </a:prstGeom>
          <a:blipFill dpi="0" rotWithShape="0">
            <a:blip r:embed="rId4"/>
            <a:srcRect/>
            <a:tile tx="0" ty="0" sx="100000" sy="100000" flip="none" algn="tl"/>
          </a:blip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08" name="Rectangle 7">
            <a:extLst>
              <a:ext uri="{FF2B5EF4-FFF2-40B4-BE49-F238E27FC236}">
                <a16:creationId xmlns:a16="http://schemas.microsoft.com/office/drawing/2014/main" id="{1D2EF5E5-7412-4FC1-BEF0-920DC86ECBB0}"/>
              </a:ext>
            </a:extLst>
          </p:cNvPr>
          <p:cNvSpPr>
            <a:spLocks/>
          </p:cNvSpPr>
          <p:nvPr/>
        </p:nvSpPr>
        <p:spPr bwMode="auto">
          <a:xfrm>
            <a:off x="4590762" y="3100279"/>
            <a:ext cx="836275" cy="63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solidFill>
                  <a:srgbClr val="FFFFFF"/>
                </a:solidFill>
                <a:latin typeface="Roboto Slab" pitchFamily="2" charset="0"/>
                <a:ea typeface="Roboto Slab" pitchFamily="2" charset="0"/>
                <a:cs typeface="Lato" charset="0"/>
                <a:sym typeface="Montserrat-Regular" charset="0"/>
              </a:rPr>
              <a:t>This letterhead design is meant to project an image of professionalism.</a:t>
            </a:r>
          </a:p>
        </p:txBody>
      </p:sp>
      <p:sp>
        <p:nvSpPr>
          <p:cNvPr id="109" name="Rectangle 7">
            <a:extLst>
              <a:ext uri="{FF2B5EF4-FFF2-40B4-BE49-F238E27FC236}">
                <a16:creationId xmlns:a16="http://schemas.microsoft.com/office/drawing/2014/main" id="{94173633-FE40-4B8A-AC6D-1701A2168DBE}"/>
              </a:ext>
            </a:extLst>
          </p:cNvPr>
          <p:cNvSpPr>
            <a:spLocks/>
          </p:cNvSpPr>
          <p:nvPr/>
        </p:nvSpPr>
        <p:spPr bwMode="auto">
          <a:xfrm>
            <a:off x="3283170" y="3612343"/>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900" b="1" dirty="0">
                <a:solidFill>
                  <a:srgbClr val="FFFFFF"/>
                </a:solidFill>
                <a:latin typeface="Roboto Slab" pitchFamily="2" charset="0"/>
                <a:ea typeface="Roboto Slab" pitchFamily="2" charset="0"/>
                <a:cs typeface="Open Sans Extrabold" panose="020B0906030804020204" pitchFamily="34" charset="0"/>
                <a:sym typeface="Montserrat-Regular" charset="0"/>
              </a:rPr>
              <a:t>POST TITLE</a:t>
            </a:r>
          </a:p>
        </p:txBody>
      </p:sp>
      <p:sp>
        <p:nvSpPr>
          <p:cNvPr id="112" name="Rectangle 6">
            <a:extLst>
              <a:ext uri="{FF2B5EF4-FFF2-40B4-BE49-F238E27FC236}">
                <a16:creationId xmlns:a16="http://schemas.microsoft.com/office/drawing/2014/main" id="{0C6A72A5-55C5-45C1-8D00-630658AE0EC1}"/>
              </a:ext>
            </a:extLst>
          </p:cNvPr>
          <p:cNvSpPr>
            <a:spLocks/>
          </p:cNvSpPr>
          <p:nvPr/>
        </p:nvSpPr>
        <p:spPr bwMode="auto">
          <a:xfrm>
            <a:off x="6764962" y="3157718"/>
            <a:ext cx="1082247" cy="50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bg1"/>
                </a:solidFill>
                <a:latin typeface="Roboto Slab" pitchFamily="2" charset="0"/>
                <a:ea typeface="Roboto Slab" pitchFamily="2" charset="0"/>
                <a:cs typeface="Open Sans Extrabold" panose="020B0906030804020204" pitchFamily="34" charset="0"/>
                <a:sym typeface="Montserrat-Regular" charset="0"/>
              </a:rPr>
              <a:t>JOHN MICHAEL</a:t>
            </a:r>
          </a:p>
        </p:txBody>
      </p:sp>
      <p:cxnSp>
        <p:nvCxnSpPr>
          <p:cNvPr id="113" name="Straight Connector 112">
            <a:extLst>
              <a:ext uri="{FF2B5EF4-FFF2-40B4-BE49-F238E27FC236}">
                <a16:creationId xmlns:a16="http://schemas.microsoft.com/office/drawing/2014/main" id="{F17372B8-A494-439E-BB3C-6F9EBFFE65DE}"/>
              </a:ext>
            </a:extLst>
          </p:cNvPr>
          <p:cNvCxnSpPr/>
          <p:nvPr/>
        </p:nvCxnSpPr>
        <p:spPr bwMode="auto">
          <a:xfrm>
            <a:off x="7937521" y="3082981"/>
            <a:ext cx="0" cy="694944"/>
          </a:xfrm>
          <a:prstGeom prst="line">
            <a:avLst/>
          </a:prstGeom>
          <a:blipFill dpi="0" rotWithShape="0">
            <a:blip r:embed="rId4"/>
            <a:srcRect/>
            <a:tile tx="0" ty="0" sx="100000" sy="100000" flip="none" algn="tl"/>
          </a:blip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4" name="Rectangle 7">
            <a:extLst>
              <a:ext uri="{FF2B5EF4-FFF2-40B4-BE49-F238E27FC236}">
                <a16:creationId xmlns:a16="http://schemas.microsoft.com/office/drawing/2014/main" id="{8B24E2B4-3A1A-487F-AD8E-48952F7AA149}"/>
              </a:ext>
            </a:extLst>
          </p:cNvPr>
          <p:cNvSpPr>
            <a:spLocks/>
          </p:cNvSpPr>
          <p:nvPr/>
        </p:nvSpPr>
        <p:spPr bwMode="auto">
          <a:xfrm>
            <a:off x="8089926" y="3100279"/>
            <a:ext cx="836275" cy="63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solidFill>
                  <a:srgbClr val="FFFFFF"/>
                </a:solidFill>
                <a:latin typeface="Roboto Slab" pitchFamily="2" charset="0"/>
                <a:ea typeface="Roboto Slab" pitchFamily="2" charset="0"/>
                <a:cs typeface="Lato" charset="0"/>
                <a:sym typeface="Montserrat-Regular" charset="0"/>
              </a:rPr>
              <a:t>This letterhead design is meant to project an image of professionalism.</a:t>
            </a:r>
          </a:p>
        </p:txBody>
      </p:sp>
      <p:sp>
        <p:nvSpPr>
          <p:cNvPr id="115" name="Rectangle 7">
            <a:extLst>
              <a:ext uri="{FF2B5EF4-FFF2-40B4-BE49-F238E27FC236}">
                <a16:creationId xmlns:a16="http://schemas.microsoft.com/office/drawing/2014/main" id="{26E65927-20EE-4A7E-BC39-9D1BBD154F4F}"/>
              </a:ext>
            </a:extLst>
          </p:cNvPr>
          <p:cNvSpPr>
            <a:spLocks/>
          </p:cNvSpPr>
          <p:nvPr/>
        </p:nvSpPr>
        <p:spPr bwMode="auto">
          <a:xfrm>
            <a:off x="6782334" y="3612343"/>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900" b="1" dirty="0">
                <a:solidFill>
                  <a:srgbClr val="FFFFFF"/>
                </a:solidFill>
                <a:latin typeface="Roboto Slab" pitchFamily="2" charset="0"/>
                <a:ea typeface="Roboto Slab" pitchFamily="2" charset="0"/>
                <a:cs typeface="Open Sans Extrabold" panose="020B0906030804020204" pitchFamily="34" charset="0"/>
                <a:sym typeface="Montserrat-Regular" charset="0"/>
              </a:rPr>
              <a:t>POST TITLE</a:t>
            </a:r>
          </a:p>
        </p:txBody>
      </p:sp>
    </p:spTree>
    <p:extLst>
      <p:ext uri="{BB962C8B-B14F-4D97-AF65-F5344CB8AC3E}">
        <p14:creationId xmlns:p14="http://schemas.microsoft.com/office/powerpoint/2010/main" val="184319126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Custom 71">
      <a:dk1>
        <a:sysClr val="windowText" lastClr="000000"/>
      </a:dk1>
      <a:lt1>
        <a:sysClr val="window" lastClr="FFFFFF"/>
      </a:lt1>
      <a:dk2>
        <a:srgbClr val="44546A"/>
      </a:dk2>
      <a:lt2>
        <a:srgbClr val="E7E6E6"/>
      </a:lt2>
      <a:accent1>
        <a:srgbClr val="CE2D2C"/>
      </a:accent1>
      <a:accent2>
        <a:srgbClr val="F37032"/>
      </a:accent2>
      <a:accent3>
        <a:srgbClr val="A5A5A5"/>
      </a:accent3>
      <a:accent4>
        <a:srgbClr val="FFC000"/>
      </a:accent4>
      <a:accent5>
        <a:srgbClr val="E2E41A"/>
      </a:accent5>
      <a:accent6>
        <a:srgbClr val="BFD73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3068</TotalTime>
  <Words>2082</Words>
  <Application>Microsoft Office PowerPoint</Application>
  <PresentationFormat>Widescreen</PresentationFormat>
  <Paragraphs>230</Paragraphs>
  <Slides>21</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21</vt:i4>
      </vt:variant>
    </vt:vector>
  </HeadingPairs>
  <TitlesOfParts>
    <vt:vector size="41" baseType="lpstr">
      <vt:lpstr>Arial</vt:lpstr>
      <vt:lpstr>Calibri</vt:lpstr>
      <vt:lpstr>Gill Sans</vt:lpstr>
      <vt:lpstr>Lato</vt:lpstr>
      <vt:lpstr>Lato Black</vt:lpstr>
      <vt:lpstr>Montserrat</vt:lpstr>
      <vt:lpstr>Montserrat Black</vt:lpstr>
      <vt:lpstr>Montserrat Hairline</vt:lpstr>
      <vt:lpstr>Montserrat Light</vt:lpstr>
      <vt:lpstr>Montserrat-Bold</vt:lpstr>
      <vt:lpstr>Montserrat-Regular</vt:lpstr>
      <vt:lpstr>Open Sans</vt:lpstr>
      <vt:lpstr>Open Sans </vt:lpstr>
      <vt:lpstr>Open Sans Extrabold</vt:lpstr>
      <vt:lpstr>Open Sans Light</vt:lpstr>
      <vt:lpstr>PT Sans</vt:lpstr>
      <vt:lpstr>Roboto Slab</vt:lpstr>
      <vt:lpstr>Wingdings</vt:lpstr>
      <vt:lpstr>ヒラギノ角ゴ ProN W3</vt:lpstr>
      <vt:lpstr>Office Theme</vt:lpstr>
      <vt:lpstr>PowerPoint Presentation</vt:lpstr>
      <vt:lpstr>PowerPoint Presentation</vt:lpstr>
      <vt:lpstr>PowerPoint Presentation</vt:lpstr>
      <vt:lpstr>PowerPoint Presentation</vt:lpstr>
      <vt:lpstr>About Us</vt:lpstr>
      <vt:lpstr>About Us</vt:lpstr>
      <vt:lpstr>About Us</vt:lpstr>
      <vt:lpstr>PowerPoint Presentation</vt:lpstr>
      <vt:lpstr>Who We Are</vt:lpstr>
      <vt:lpstr>Marketing Team</vt:lpstr>
      <vt:lpstr>Featured Team</vt:lpstr>
      <vt:lpstr>PowerPoint Presentation</vt:lpstr>
      <vt:lpstr>Our Service</vt:lpstr>
      <vt:lpstr>Our Service</vt:lpstr>
      <vt:lpstr>Our Service</vt:lpstr>
      <vt:lpstr>Our Service</vt:lpstr>
      <vt:lpstr>PowerPoint Presentation</vt:lpstr>
      <vt:lpstr>PowerPoint Presentation</vt:lpstr>
      <vt:lpstr>Timeline</vt:lpstr>
      <vt:lpstr>Infographic</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591</cp:revision>
  <dcterms:created xsi:type="dcterms:W3CDTF">2017-09-28T05:04:55Z</dcterms:created>
  <dcterms:modified xsi:type="dcterms:W3CDTF">2018-10-24T10:37:50Z</dcterms:modified>
</cp:coreProperties>
</file>